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6" r:id="rId4"/>
    <p:sldId id="359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53" d="100"/>
          <a:sy n="153" d="100"/>
        </p:scale>
        <p:origin x="1902" y="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62553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1602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F4C143-2DE4-4A59-9225-C44B17F8F99F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F35CDF3A-32A4-4944-8471-5618C2895CD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C6B6273-908A-4447-8576-D3C5525455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Matrix Circle Relationship – Slide Template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67216B0D-5220-4E1A-B6E1-A9A14A34D5E4}"/>
              </a:ext>
            </a:extLst>
          </p:cNvPr>
          <p:cNvGrpSpPr/>
          <p:nvPr/>
        </p:nvGrpSpPr>
        <p:grpSpPr>
          <a:xfrm>
            <a:off x="7346386" y="1846558"/>
            <a:ext cx="1449080" cy="1721668"/>
            <a:chOff x="8921977" y="1394910"/>
            <a:chExt cx="2926080" cy="2295557"/>
          </a:xfrm>
        </p:grpSpPr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6247907D-E10D-4DA2-9D0D-CF25439D2CB9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26AA924B-6F39-4A95-83C4-CE171BFAEA1B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76458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A1C5B199-89D3-4F3A-8687-8BEF635F7226}"/>
              </a:ext>
            </a:extLst>
          </p:cNvPr>
          <p:cNvGrpSpPr/>
          <p:nvPr/>
        </p:nvGrpSpPr>
        <p:grpSpPr>
          <a:xfrm>
            <a:off x="7346386" y="3844492"/>
            <a:ext cx="1449080" cy="1721668"/>
            <a:chOff x="8921977" y="1394910"/>
            <a:chExt cx="2926080" cy="2295557"/>
          </a:xfrm>
        </p:grpSpPr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E2D74D03-0B86-4D21-8B2D-3F348648903E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75829B00-3B90-4BC6-81BA-2BDA708B883A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76458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A66E0FD7-0D3F-4105-9C44-BC8D1F1259C0}"/>
              </a:ext>
            </a:extLst>
          </p:cNvPr>
          <p:cNvGrpSpPr/>
          <p:nvPr/>
        </p:nvGrpSpPr>
        <p:grpSpPr>
          <a:xfrm>
            <a:off x="346429" y="1846558"/>
            <a:ext cx="1449080" cy="1721668"/>
            <a:chOff x="8921977" y="1394910"/>
            <a:chExt cx="2926080" cy="2295557"/>
          </a:xfrm>
        </p:grpSpPr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4899CB17-47E8-4B94-8441-B4E64541C22D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Lorem Ipsum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357A608F-B9EA-4668-AFAF-FDB445D70682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76458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39664079-CDC0-4982-9D02-66C11BE5648A}"/>
              </a:ext>
            </a:extLst>
          </p:cNvPr>
          <p:cNvGrpSpPr/>
          <p:nvPr/>
        </p:nvGrpSpPr>
        <p:grpSpPr>
          <a:xfrm>
            <a:off x="346429" y="3844492"/>
            <a:ext cx="1449080" cy="1721668"/>
            <a:chOff x="8921977" y="1394910"/>
            <a:chExt cx="2926080" cy="2295557"/>
          </a:xfrm>
        </p:grpSpPr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E24E8D16-CAE4-4B9E-8D3F-18C20F652EC3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Lorem Ipsum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549E88E5-63BC-4628-928A-4D5258D15677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76458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A873B3B3-C82F-4960-88F1-15FC2D73A521}"/>
              </a:ext>
            </a:extLst>
          </p:cNvPr>
          <p:cNvSpPr/>
          <p:nvPr/>
        </p:nvSpPr>
        <p:spPr>
          <a:xfrm>
            <a:off x="2119640" y="4188140"/>
            <a:ext cx="2596766" cy="1436084"/>
          </a:xfrm>
          <a:custGeom>
            <a:avLst/>
            <a:gdLst>
              <a:gd name="connsiteX0" fmla="*/ 1816810 w 3462355"/>
              <a:gd name="connsiteY0" fmla="*/ 1079492 h 1914779"/>
              <a:gd name="connsiteX1" fmla="*/ 1816846 w 3462355"/>
              <a:gd name="connsiteY1" fmla="*/ 1079495 h 1914779"/>
              <a:gd name="connsiteX2" fmla="*/ 1809562 w 3462355"/>
              <a:gd name="connsiteY2" fmla="*/ 1080003 h 1914779"/>
              <a:gd name="connsiteX3" fmla="*/ 1809525 w 3462355"/>
              <a:gd name="connsiteY3" fmla="*/ 1080000 h 1914779"/>
              <a:gd name="connsiteX4" fmla="*/ 1421942 w 3462355"/>
              <a:gd name="connsiteY4" fmla="*/ 952021 h 1914779"/>
              <a:gd name="connsiteX5" fmla="*/ 1448190 w 3462355"/>
              <a:gd name="connsiteY5" fmla="*/ 974798 h 1914779"/>
              <a:gd name="connsiteX6" fmla="*/ 1435120 w 3462355"/>
              <a:gd name="connsiteY6" fmla="*/ 961631 h 1914779"/>
              <a:gd name="connsiteX7" fmla="*/ 1435190 w 3462355"/>
              <a:gd name="connsiteY7" fmla="*/ 961673 h 1914779"/>
              <a:gd name="connsiteX8" fmla="*/ 1448258 w 3462355"/>
              <a:gd name="connsiteY8" fmla="*/ 974765 h 1914779"/>
              <a:gd name="connsiteX9" fmla="*/ 1206695 w 3462355"/>
              <a:gd name="connsiteY9" fmla="*/ 1204348 h 1914779"/>
              <a:gd name="connsiteX10" fmla="*/ 1313130 w 3462355"/>
              <a:gd name="connsiteY10" fmla="*/ 1486600 h 1914779"/>
              <a:gd name="connsiteX11" fmla="*/ 884985 w 3462355"/>
              <a:gd name="connsiteY11" fmla="*/ 1914779 h 1914779"/>
              <a:gd name="connsiteX12" fmla="*/ 456839 w 3462355"/>
              <a:gd name="connsiteY12" fmla="*/ 1486600 h 1914779"/>
              <a:gd name="connsiteX13" fmla="*/ 884985 w 3462355"/>
              <a:gd name="connsiteY13" fmla="*/ 1058420 h 1914779"/>
              <a:gd name="connsiteX14" fmla="*/ 1182811 w 3462355"/>
              <a:gd name="connsiteY14" fmla="*/ 1179202 h 1914779"/>
              <a:gd name="connsiteX15" fmla="*/ 2303806 w 3462355"/>
              <a:gd name="connsiteY15" fmla="*/ 851373 h 1914779"/>
              <a:gd name="connsiteX16" fmla="*/ 2297702 w 3462355"/>
              <a:gd name="connsiteY16" fmla="*/ 860060 h 1914779"/>
              <a:gd name="connsiteX17" fmla="*/ 2297329 w 3462355"/>
              <a:gd name="connsiteY17" fmla="*/ 859135 h 1914779"/>
              <a:gd name="connsiteX18" fmla="*/ 3033087 w 3462355"/>
              <a:gd name="connsiteY18" fmla="*/ 631528 h 1914779"/>
              <a:gd name="connsiteX19" fmla="*/ 3462355 w 3462355"/>
              <a:gd name="connsiteY19" fmla="*/ 1059608 h 1914779"/>
              <a:gd name="connsiteX20" fmla="*/ 3034209 w 3462355"/>
              <a:gd name="connsiteY20" fmla="*/ 1487788 h 1914779"/>
              <a:gd name="connsiteX21" fmla="*/ 2606063 w 3462355"/>
              <a:gd name="connsiteY21" fmla="*/ 1059608 h 1914779"/>
              <a:gd name="connsiteX22" fmla="*/ 2644374 w 3462355"/>
              <a:gd name="connsiteY22" fmla="*/ 882694 h 1914779"/>
              <a:gd name="connsiteX23" fmla="*/ 2383575 w 3462355"/>
              <a:gd name="connsiteY23" fmla="*/ 737954 h 1914779"/>
              <a:gd name="connsiteX24" fmla="*/ 2337491 w 3462355"/>
              <a:gd name="connsiteY24" fmla="*/ 811006 h 1914779"/>
              <a:gd name="connsiteX25" fmla="*/ 2303806 w 3462355"/>
              <a:gd name="connsiteY25" fmla="*/ 851373 h 1914779"/>
              <a:gd name="connsiteX26" fmla="*/ 2383514 w 3462355"/>
              <a:gd name="connsiteY26" fmla="*/ 737926 h 1914779"/>
              <a:gd name="connsiteX27" fmla="*/ 2399137 w 3462355"/>
              <a:gd name="connsiteY27" fmla="*/ 705725 h 1914779"/>
              <a:gd name="connsiteX28" fmla="*/ 2399148 w 3462355"/>
              <a:gd name="connsiteY28" fmla="*/ 705693 h 1914779"/>
              <a:gd name="connsiteX29" fmla="*/ 2659922 w 3462355"/>
              <a:gd name="connsiteY29" fmla="*/ 850320 h 1914779"/>
              <a:gd name="connsiteX30" fmla="*/ 3033087 w 3462355"/>
              <a:gd name="connsiteY30" fmla="*/ 631528 h 1914779"/>
              <a:gd name="connsiteX31" fmla="*/ 2446121 w 3462355"/>
              <a:gd name="connsiteY31" fmla="*/ 562483 h 1914779"/>
              <a:gd name="connsiteX32" fmla="*/ 2445008 w 3462355"/>
              <a:gd name="connsiteY32" fmla="*/ 572313 h 1914779"/>
              <a:gd name="connsiteX33" fmla="*/ 2435513 w 3462355"/>
              <a:gd name="connsiteY33" fmla="*/ 599910 h 1914779"/>
              <a:gd name="connsiteX34" fmla="*/ 2444995 w 3462355"/>
              <a:gd name="connsiteY34" fmla="*/ 572330 h 1914779"/>
              <a:gd name="connsiteX35" fmla="*/ 2446110 w 3462355"/>
              <a:gd name="connsiteY35" fmla="*/ 562495 h 1914779"/>
              <a:gd name="connsiteX36" fmla="*/ 1216751 w 3462355"/>
              <a:gd name="connsiteY36" fmla="*/ 382312 h 1914779"/>
              <a:gd name="connsiteX37" fmla="*/ 1216752 w 3462355"/>
              <a:gd name="connsiteY37" fmla="*/ 382319 h 1914779"/>
              <a:gd name="connsiteX38" fmla="*/ 1212786 w 3462355"/>
              <a:gd name="connsiteY38" fmla="*/ 429368 h 1914779"/>
              <a:gd name="connsiteX39" fmla="*/ 1215578 w 3462355"/>
              <a:gd name="connsiteY39" fmla="*/ 462494 h 1914779"/>
              <a:gd name="connsiteX40" fmla="*/ 1215578 w 3462355"/>
              <a:gd name="connsiteY40" fmla="*/ 462500 h 1914779"/>
              <a:gd name="connsiteX41" fmla="*/ 1212781 w 3462355"/>
              <a:gd name="connsiteY41" fmla="*/ 429353 h 1914779"/>
              <a:gd name="connsiteX42" fmla="*/ 1181719 w 3462355"/>
              <a:gd name="connsiteY42" fmla="*/ 251505 h 1914779"/>
              <a:gd name="connsiteX43" fmla="*/ 1157663 w 3462355"/>
              <a:gd name="connsiteY43" fmla="*/ 410145 h 1914779"/>
              <a:gd name="connsiteX44" fmla="*/ 1164902 w 3462355"/>
              <a:gd name="connsiteY44" fmla="*/ 329258 h 1914779"/>
              <a:gd name="connsiteX45" fmla="*/ 1187699 w 3462355"/>
              <a:gd name="connsiteY45" fmla="*/ 237054 h 1914779"/>
              <a:gd name="connsiteX46" fmla="*/ 1187705 w 3462355"/>
              <a:gd name="connsiteY46" fmla="*/ 237083 h 1914779"/>
              <a:gd name="connsiteX47" fmla="*/ 1181752 w 3462355"/>
              <a:gd name="connsiteY47" fmla="*/ 251350 h 1914779"/>
              <a:gd name="connsiteX48" fmla="*/ 1181719 w 3462355"/>
              <a:gd name="connsiteY48" fmla="*/ 251505 h 1914779"/>
              <a:gd name="connsiteX49" fmla="*/ 1181747 w 3462355"/>
              <a:gd name="connsiteY49" fmla="*/ 251320 h 1914779"/>
              <a:gd name="connsiteX50" fmla="*/ 428146 w 3462355"/>
              <a:gd name="connsiteY50" fmla="*/ 0 h 1914779"/>
              <a:gd name="connsiteX51" fmla="*/ 856292 w 3462355"/>
              <a:gd name="connsiteY51" fmla="*/ 410261 h 1914779"/>
              <a:gd name="connsiteX52" fmla="*/ 1157645 w 3462355"/>
              <a:gd name="connsiteY52" fmla="*/ 410261 h 1914779"/>
              <a:gd name="connsiteX53" fmla="*/ 1157663 w 3462355"/>
              <a:gd name="connsiteY53" fmla="*/ 410145 h 1914779"/>
              <a:gd name="connsiteX54" fmla="*/ 1157647 w 3462355"/>
              <a:gd name="connsiteY54" fmla="*/ 410319 h 1914779"/>
              <a:gd name="connsiteX55" fmla="*/ 1158849 w 3462355"/>
              <a:gd name="connsiteY55" fmla="*/ 446039 h 1914779"/>
              <a:gd name="connsiteX56" fmla="*/ 1158858 w 3462355"/>
              <a:gd name="connsiteY56" fmla="*/ 446099 h 1914779"/>
              <a:gd name="connsiteX57" fmla="*/ 856292 w 3462355"/>
              <a:gd name="connsiteY57" fmla="*/ 446099 h 1914779"/>
              <a:gd name="connsiteX58" fmla="*/ 428146 w 3462355"/>
              <a:gd name="connsiteY58" fmla="*/ 856359 h 1914779"/>
              <a:gd name="connsiteX59" fmla="*/ 0 w 3462355"/>
              <a:gd name="connsiteY59" fmla="*/ 428180 h 1914779"/>
              <a:gd name="connsiteX60" fmla="*/ 428146 w 3462355"/>
              <a:gd name="connsiteY60" fmla="*/ 0 h 1914779"/>
              <a:gd name="connsiteX0" fmla="*/ 1816810 w 3462355"/>
              <a:gd name="connsiteY0" fmla="*/ 1079492 h 1914779"/>
              <a:gd name="connsiteX1" fmla="*/ 1816846 w 3462355"/>
              <a:gd name="connsiteY1" fmla="*/ 1079495 h 1914779"/>
              <a:gd name="connsiteX2" fmla="*/ 1809562 w 3462355"/>
              <a:gd name="connsiteY2" fmla="*/ 1080003 h 1914779"/>
              <a:gd name="connsiteX3" fmla="*/ 1809525 w 3462355"/>
              <a:gd name="connsiteY3" fmla="*/ 1080000 h 1914779"/>
              <a:gd name="connsiteX4" fmla="*/ 1816810 w 3462355"/>
              <a:gd name="connsiteY4" fmla="*/ 1079492 h 1914779"/>
              <a:gd name="connsiteX5" fmla="*/ 1421942 w 3462355"/>
              <a:gd name="connsiteY5" fmla="*/ 952021 h 1914779"/>
              <a:gd name="connsiteX6" fmla="*/ 1448190 w 3462355"/>
              <a:gd name="connsiteY6" fmla="*/ 974798 h 1914779"/>
              <a:gd name="connsiteX7" fmla="*/ 1435120 w 3462355"/>
              <a:gd name="connsiteY7" fmla="*/ 961631 h 1914779"/>
              <a:gd name="connsiteX8" fmla="*/ 1435190 w 3462355"/>
              <a:gd name="connsiteY8" fmla="*/ 961673 h 1914779"/>
              <a:gd name="connsiteX9" fmla="*/ 1448258 w 3462355"/>
              <a:gd name="connsiteY9" fmla="*/ 974765 h 1914779"/>
              <a:gd name="connsiteX10" fmla="*/ 1206695 w 3462355"/>
              <a:gd name="connsiteY10" fmla="*/ 1204348 h 1914779"/>
              <a:gd name="connsiteX11" fmla="*/ 1313130 w 3462355"/>
              <a:gd name="connsiteY11" fmla="*/ 1486600 h 1914779"/>
              <a:gd name="connsiteX12" fmla="*/ 884985 w 3462355"/>
              <a:gd name="connsiteY12" fmla="*/ 1914779 h 1914779"/>
              <a:gd name="connsiteX13" fmla="*/ 456839 w 3462355"/>
              <a:gd name="connsiteY13" fmla="*/ 1486600 h 1914779"/>
              <a:gd name="connsiteX14" fmla="*/ 884985 w 3462355"/>
              <a:gd name="connsiteY14" fmla="*/ 1058420 h 1914779"/>
              <a:gd name="connsiteX15" fmla="*/ 1182811 w 3462355"/>
              <a:gd name="connsiteY15" fmla="*/ 1179202 h 1914779"/>
              <a:gd name="connsiteX16" fmla="*/ 1421942 w 3462355"/>
              <a:gd name="connsiteY16" fmla="*/ 952021 h 1914779"/>
              <a:gd name="connsiteX17" fmla="*/ 2303806 w 3462355"/>
              <a:gd name="connsiteY17" fmla="*/ 851373 h 1914779"/>
              <a:gd name="connsiteX18" fmla="*/ 2297702 w 3462355"/>
              <a:gd name="connsiteY18" fmla="*/ 860060 h 1914779"/>
              <a:gd name="connsiteX19" fmla="*/ 2297329 w 3462355"/>
              <a:gd name="connsiteY19" fmla="*/ 859135 h 1914779"/>
              <a:gd name="connsiteX20" fmla="*/ 2303806 w 3462355"/>
              <a:gd name="connsiteY20" fmla="*/ 851373 h 1914779"/>
              <a:gd name="connsiteX21" fmla="*/ 3033087 w 3462355"/>
              <a:gd name="connsiteY21" fmla="*/ 631528 h 1914779"/>
              <a:gd name="connsiteX22" fmla="*/ 3462355 w 3462355"/>
              <a:gd name="connsiteY22" fmla="*/ 1059608 h 1914779"/>
              <a:gd name="connsiteX23" fmla="*/ 3034209 w 3462355"/>
              <a:gd name="connsiteY23" fmla="*/ 1487788 h 1914779"/>
              <a:gd name="connsiteX24" fmla="*/ 2606063 w 3462355"/>
              <a:gd name="connsiteY24" fmla="*/ 1059608 h 1914779"/>
              <a:gd name="connsiteX25" fmla="*/ 2644374 w 3462355"/>
              <a:gd name="connsiteY25" fmla="*/ 882694 h 1914779"/>
              <a:gd name="connsiteX26" fmla="*/ 2383575 w 3462355"/>
              <a:gd name="connsiteY26" fmla="*/ 737954 h 1914779"/>
              <a:gd name="connsiteX27" fmla="*/ 2337491 w 3462355"/>
              <a:gd name="connsiteY27" fmla="*/ 811006 h 1914779"/>
              <a:gd name="connsiteX28" fmla="*/ 2303806 w 3462355"/>
              <a:gd name="connsiteY28" fmla="*/ 851373 h 1914779"/>
              <a:gd name="connsiteX29" fmla="*/ 2383514 w 3462355"/>
              <a:gd name="connsiteY29" fmla="*/ 737926 h 1914779"/>
              <a:gd name="connsiteX30" fmla="*/ 2399137 w 3462355"/>
              <a:gd name="connsiteY30" fmla="*/ 705725 h 1914779"/>
              <a:gd name="connsiteX31" fmla="*/ 2399148 w 3462355"/>
              <a:gd name="connsiteY31" fmla="*/ 705693 h 1914779"/>
              <a:gd name="connsiteX32" fmla="*/ 2659922 w 3462355"/>
              <a:gd name="connsiteY32" fmla="*/ 850320 h 1914779"/>
              <a:gd name="connsiteX33" fmla="*/ 3033087 w 3462355"/>
              <a:gd name="connsiteY33" fmla="*/ 631528 h 1914779"/>
              <a:gd name="connsiteX34" fmla="*/ 2446121 w 3462355"/>
              <a:gd name="connsiteY34" fmla="*/ 562483 h 1914779"/>
              <a:gd name="connsiteX35" fmla="*/ 2445008 w 3462355"/>
              <a:gd name="connsiteY35" fmla="*/ 572313 h 1914779"/>
              <a:gd name="connsiteX36" fmla="*/ 2435513 w 3462355"/>
              <a:gd name="connsiteY36" fmla="*/ 599910 h 1914779"/>
              <a:gd name="connsiteX37" fmla="*/ 2444995 w 3462355"/>
              <a:gd name="connsiteY37" fmla="*/ 572330 h 1914779"/>
              <a:gd name="connsiteX38" fmla="*/ 2446110 w 3462355"/>
              <a:gd name="connsiteY38" fmla="*/ 562495 h 1914779"/>
              <a:gd name="connsiteX39" fmla="*/ 2446121 w 3462355"/>
              <a:gd name="connsiteY39" fmla="*/ 562483 h 1914779"/>
              <a:gd name="connsiteX40" fmla="*/ 1216751 w 3462355"/>
              <a:gd name="connsiteY40" fmla="*/ 382312 h 1914779"/>
              <a:gd name="connsiteX41" fmla="*/ 1216752 w 3462355"/>
              <a:gd name="connsiteY41" fmla="*/ 382319 h 1914779"/>
              <a:gd name="connsiteX42" fmla="*/ 1212786 w 3462355"/>
              <a:gd name="connsiteY42" fmla="*/ 429368 h 1914779"/>
              <a:gd name="connsiteX43" fmla="*/ 1215578 w 3462355"/>
              <a:gd name="connsiteY43" fmla="*/ 462494 h 1914779"/>
              <a:gd name="connsiteX44" fmla="*/ 1212781 w 3462355"/>
              <a:gd name="connsiteY44" fmla="*/ 429353 h 1914779"/>
              <a:gd name="connsiteX45" fmla="*/ 1216751 w 3462355"/>
              <a:gd name="connsiteY45" fmla="*/ 382312 h 1914779"/>
              <a:gd name="connsiteX46" fmla="*/ 1181719 w 3462355"/>
              <a:gd name="connsiteY46" fmla="*/ 251505 h 1914779"/>
              <a:gd name="connsiteX47" fmla="*/ 1157663 w 3462355"/>
              <a:gd name="connsiteY47" fmla="*/ 410145 h 1914779"/>
              <a:gd name="connsiteX48" fmla="*/ 1164902 w 3462355"/>
              <a:gd name="connsiteY48" fmla="*/ 329258 h 1914779"/>
              <a:gd name="connsiteX49" fmla="*/ 1181719 w 3462355"/>
              <a:gd name="connsiteY49" fmla="*/ 251505 h 1914779"/>
              <a:gd name="connsiteX50" fmla="*/ 1187699 w 3462355"/>
              <a:gd name="connsiteY50" fmla="*/ 237054 h 1914779"/>
              <a:gd name="connsiteX51" fmla="*/ 1187705 w 3462355"/>
              <a:gd name="connsiteY51" fmla="*/ 237083 h 1914779"/>
              <a:gd name="connsiteX52" fmla="*/ 1181752 w 3462355"/>
              <a:gd name="connsiteY52" fmla="*/ 251350 h 1914779"/>
              <a:gd name="connsiteX53" fmla="*/ 1181719 w 3462355"/>
              <a:gd name="connsiteY53" fmla="*/ 251505 h 1914779"/>
              <a:gd name="connsiteX54" fmla="*/ 1181747 w 3462355"/>
              <a:gd name="connsiteY54" fmla="*/ 251320 h 1914779"/>
              <a:gd name="connsiteX55" fmla="*/ 1187699 w 3462355"/>
              <a:gd name="connsiteY55" fmla="*/ 237054 h 1914779"/>
              <a:gd name="connsiteX56" fmla="*/ 428146 w 3462355"/>
              <a:gd name="connsiteY56" fmla="*/ 0 h 1914779"/>
              <a:gd name="connsiteX57" fmla="*/ 856292 w 3462355"/>
              <a:gd name="connsiteY57" fmla="*/ 410261 h 1914779"/>
              <a:gd name="connsiteX58" fmla="*/ 1157645 w 3462355"/>
              <a:gd name="connsiteY58" fmla="*/ 410261 h 1914779"/>
              <a:gd name="connsiteX59" fmla="*/ 1157663 w 3462355"/>
              <a:gd name="connsiteY59" fmla="*/ 410145 h 1914779"/>
              <a:gd name="connsiteX60" fmla="*/ 1157647 w 3462355"/>
              <a:gd name="connsiteY60" fmla="*/ 410319 h 1914779"/>
              <a:gd name="connsiteX61" fmla="*/ 1158849 w 3462355"/>
              <a:gd name="connsiteY61" fmla="*/ 446039 h 1914779"/>
              <a:gd name="connsiteX62" fmla="*/ 1158858 w 3462355"/>
              <a:gd name="connsiteY62" fmla="*/ 446099 h 1914779"/>
              <a:gd name="connsiteX63" fmla="*/ 856292 w 3462355"/>
              <a:gd name="connsiteY63" fmla="*/ 446099 h 1914779"/>
              <a:gd name="connsiteX64" fmla="*/ 428146 w 3462355"/>
              <a:gd name="connsiteY64" fmla="*/ 856359 h 1914779"/>
              <a:gd name="connsiteX65" fmla="*/ 0 w 3462355"/>
              <a:gd name="connsiteY65" fmla="*/ 428180 h 1914779"/>
              <a:gd name="connsiteX66" fmla="*/ 428146 w 3462355"/>
              <a:gd name="connsiteY66" fmla="*/ 0 h 1914779"/>
              <a:gd name="connsiteX0" fmla="*/ 1816810 w 3462355"/>
              <a:gd name="connsiteY0" fmla="*/ 1079492 h 1914779"/>
              <a:gd name="connsiteX1" fmla="*/ 1816846 w 3462355"/>
              <a:gd name="connsiteY1" fmla="*/ 1079495 h 1914779"/>
              <a:gd name="connsiteX2" fmla="*/ 1809562 w 3462355"/>
              <a:gd name="connsiteY2" fmla="*/ 1080003 h 1914779"/>
              <a:gd name="connsiteX3" fmla="*/ 1809525 w 3462355"/>
              <a:gd name="connsiteY3" fmla="*/ 1080000 h 1914779"/>
              <a:gd name="connsiteX4" fmla="*/ 1816810 w 3462355"/>
              <a:gd name="connsiteY4" fmla="*/ 1079492 h 1914779"/>
              <a:gd name="connsiteX5" fmla="*/ 1421942 w 3462355"/>
              <a:gd name="connsiteY5" fmla="*/ 952021 h 1914779"/>
              <a:gd name="connsiteX6" fmla="*/ 1448190 w 3462355"/>
              <a:gd name="connsiteY6" fmla="*/ 974798 h 1914779"/>
              <a:gd name="connsiteX7" fmla="*/ 1435120 w 3462355"/>
              <a:gd name="connsiteY7" fmla="*/ 961631 h 1914779"/>
              <a:gd name="connsiteX8" fmla="*/ 1435190 w 3462355"/>
              <a:gd name="connsiteY8" fmla="*/ 961673 h 1914779"/>
              <a:gd name="connsiteX9" fmla="*/ 1448258 w 3462355"/>
              <a:gd name="connsiteY9" fmla="*/ 974765 h 1914779"/>
              <a:gd name="connsiteX10" fmla="*/ 1206695 w 3462355"/>
              <a:gd name="connsiteY10" fmla="*/ 1204348 h 1914779"/>
              <a:gd name="connsiteX11" fmla="*/ 1313130 w 3462355"/>
              <a:gd name="connsiteY11" fmla="*/ 1486600 h 1914779"/>
              <a:gd name="connsiteX12" fmla="*/ 884985 w 3462355"/>
              <a:gd name="connsiteY12" fmla="*/ 1914779 h 1914779"/>
              <a:gd name="connsiteX13" fmla="*/ 456839 w 3462355"/>
              <a:gd name="connsiteY13" fmla="*/ 1486600 h 1914779"/>
              <a:gd name="connsiteX14" fmla="*/ 884985 w 3462355"/>
              <a:gd name="connsiteY14" fmla="*/ 1058420 h 1914779"/>
              <a:gd name="connsiteX15" fmla="*/ 1182811 w 3462355"/>
              <a:gd name="connsiteY15" fmla="*/ 1179202 h 1914779"/>
              <a:gd name="connsiteX16" fmla="*/ 1421942 w 3462355"/>
              <a:gd name="connsiteY16" fmla="*/ 952021 h 1914779"/>
              <a:gd name="connsiteX17" fmla="*/ 2303806 w 3462355"/>
              <a:gd name="connsiteY17" fmla="*/ 851373 h 1914779"/>
              <a:gd name="connsiteX18" fmla="*/ 2297702 w 3462355"/>
              <a:gd name="connsiteY18" fmla="*/ 860060 h 1914779"/>
              <a:gd name="connsiteX19" fmla="*/ 2297329 w 3462355"/>
              <a:gd name="connsiteY19" fmla="*/ 859135 h 1914779"/>
              <a:gd name="connsiteX20" fmla="*/ 2303806 w 3462355"/>
              <a:gd name="connsiteY20" fmla="*/ 851373 h 1914779"/>
              <a:gd name="connsiteX21" fmla="*/ 3033087 w 3462355"/>
              <a:gd name="connsiteY21" fmla="*/ 631528 h 1914779"/>
              <a:gd name="connsiteX22" fmla="*/ 3462355 w 3462355"/>
              <a:gd name="connsiteY22" fmla="*/ 1059608 h 1914779"/>
              <a:gd name="connsiteX23" fmla="*/ 3034209 w 3462355"/>
              <a:gd name="connsiteY23" fmla="*/ 1487788 h 1914779"/>
              <a:gd name="connsiteX24" fmla="*/ 2606063 w 3462355"/>
              <a:gd name="connsiteY24" fmla="*/ 1059608 h 1914779"/>
              <a:gd name="connsiteX25" fmla="*/ 2644374 w 3462355"/>
              <a:gd name="connsiteY25" fmla="*/ 882694 h 1914779"/>
              <a:gd name="connsiteX26" fmla="*/ 2383575 w 3462355"/>
              <a:gd name="connsiteY26" fmla="*/ 737954 h 1914779"/>
              <a:gd name="connsiteX27" fmla="*/ 2337491 w 3462355"/>
              <a:gd name="connsiteY27" fmla="*/ 811006 h 1914779"/>
              <a:gd name="connsiteX28" fmla="*/ 2303806 w 3462355"/>
              <a:gd name="connsiteY28" fmla="*/ 851373 h 1914779"/>
              <a:gd name="connsiteX29" fmla="*/ 2383514 w 3462355"/>
              <a:gd name="connsiteY29" fmla="*/ 737926 h 1914779"/>
              <a:gd name="connsiteX30" fmla="*/ 2399137 w 3462355"/>
              <a:gd name="connsiteY30" fmla="*/ 705725 h 1914779"/>
              <a:gd name="connsiteX31" fmla="*/ 2399148 w 3462355"/>
              <a:gd name="connsiteY31" fmla="*/ 705693 h 1914779"/>
              <a:gd name="connsiteX32" fmla="*/ 2659922 w 3462355"/>
              <a:gd name="connsiteY32" fmla="*/ 850320 h 1914779"/>
              <a:gd name="connsiteX33" fmla="*/ 3033087 w 3462355"/>
              <a:gd name="connsiteY33" fmla="*/ 631528 h 1914779"/>
              <a:gd name="connsiteX34" fmla="*/ 2446121 w 3462355"/>
              <a:gd name="connsiteY34" fmla="*/ 562483 h 1914779"/>
              <a:gd name="connsiteX35" fmla="*/ 2445008 w 3462355"/>
              <a:gd name="connsiteY35" fmla="*/ 572313 h 1914779"/>
              <a:gd name="connsiteX36" fmla="*/ 2435513 w 3462355"/>
              <a:gd name="connsiteY36" fmla="*/ 599910 h 1914779"/>
              <a:gd name="connsiteX37" fmla="*/ 2444995 w 3462355"/>
              <a:gd name="connsiteY37" fmla="*/ 572330 h 1914779"/>
              <a:gd name="connsiteX38" fmla="*/ 2446110 w 3462355"/>
              <a:gd name="connsiteY38" fmla="*/ 562495 h 1914779"/>
              <a:gd name="connsiteX39" fmla="*/ 2446121 w 3462355"/>
              <a:gd name="connsiteY39" fmla="*/ 562483 h 1914779"/>
              <a:gd name="connsiteX40" fmla="*/ 1216751 w 3462355"/>
              <a:gd name="connsiteY40" fmla="*/ 382312 h 1914779"/>
              <a:gd name="connsiteX41" fmla="*/ 1216752 w 3462355"/>
              <a:gd name="connsiteY41" fmla="*/ 382319 h 1914779"/>
              <a:gd name="connsiteX42" fmla="*/ 1212786 w 3462355"/>
              <a:gd name="connsiteY42" fmla="*/ 429368 h 1914779"/>
              <a:gd name="connsiteX43" fmla="*/ 1215578 w 3462355"/>
              <a:gd name="connsiteY43" fmla="*/ 462494 h 1914779"/>
              <a:gd name="connsiteX44" fmla="*/ 1212781 w 3462355"/>
              <a:gd name="connsiteY44" fmla="*/ 429353 h 1914779"/>
              <a:gd name="connsiteX45" fmla="*/ 1216751 w 3462355"/>
              <a:gd name="connsiteY45" fmla="*/ 382312 h 1914779"/>
              <a:gd name="connsiteX46" fmla="*/ 1181719 w 3462355"/>
              <a:gd name="connsiteY46" fmla="*/ 251505 h 1914779"/>
              <a:gd name="connsiteX47" fmla="*/ 1157663 w 3462355"/>
              <a:gd name="connsiteY47" fmla="*/ 410145 h 1914779"/>
              <a:gd name="connsiteX48" fmla="*/ 1164902 w 3462355"/>
              <a:gd name="connsiteY48" fmla="*/ 329258 h 1914779"/>
              <a:gd name="connsiteX49" fmla="*/ 1181719 w 3462355"/>
              <a:gd name="connsiteY49" fmla="*/ 251505 h 1914779"/>
              <a:gd name="connsiteX50" fmla="*/ 1181747 w 3462355"/>
              <a:gd name="connsiteY50" fmla="*/ 251320 h 1914779"/>
              <a:gd name="connsiteX51" fmla="*/ 1187705 w 3462355"/>
              <a:gd name="connsiteY51" fmla="*/ 237083 h 1914779"/>
              <a:gd name="connsiteX52" fmla="*/ 1181752 w 3462355"/>
              <a:gd name="connsiteY52" fmla="*/ 251350 h 1914779"/>
              <a:gd name="connsiteX53" fmla="*/ 1181719 w 3462355"/>
              <a:gd name="connsiteY53" fmla="*/ 251505 h 1914779"/>
              <a:gd name="connsiteX54" fmla="*/ 1181747 w 3462355"/>
              <a:gd name="connsiteY54" fmla="*/ 251320 h 1914779"/>
              <a:gd name="connsiteX55" fmla="*/ 428146 w 3462355"/>
              <a:gd name="connsiteY55" fmla="*/ 0 h 1914779"/>
              <a:gd name="connsiteX56" fmla="*/ 856292 w 3462355"/>
              <a:gd name="connsiteY56" fmla="*/ 410261 h 1914779"/>
              <a:gd name="connsiteX57" fmla="*/ 1157645 w 3462355"/>
              <a:gd name="connsiteY57" fmla="*/ 410261 h 1914779"/>
              <a:gd name="connsiteX58" fmla="*/ 1157663 w 3462355"/>
              <a:gd name="connsiteY58" fmla="*/ 410145 h 1914779"/>
              <a:gd name="connsiteX59" fmla="*/ 1157647 w 3462355"/>
              <a:gd name="connsiteY59" fmla="*/ 410319 h 1914779"/>
              <a:gd name="connsiteX60" fmla="*/ 1158849 w 3462355"/>
              <a:gd name="connsiteY60" fmla="*/ 446039 h 1914779"/>
              <a:gd name="connsiteX61" fmla="*/ 1158858 w 3462355"/>
              <a:gd name="connsiteY61" fmla="*/ 446099 h 1914779"/>
              <a:gd name="connsiteX62" fmla="*/ 856292 w 3462355"/>
              <a:gd name="connsiteY62" fmla="*/ 446099 h 1914779"/>
              <a:gd name="connsiteX63" fmla="*/ 428146 w 3462355"/>
              <a:gd name="connsiteY63" fmla="*/ 856359 h 1914779"/>
              <a:gd name="connsiteX64" fmla="*/ 0 w 3462355"/>
              <a:gd name="connsiteY64" fmla="*/ 428180 h 1914779"/>
              <a:gd name="connsiteX65" fmla="*/ 428146 w 3462355"/>
              <a:gd name="connsiteY65" fmla="*/ 0 h 1914779"/>
              <a:gd name="connsiteX0" fmla="*/ 1816810 w 3462355"/>
              <a:gd name="connsiteY0" fmla="*/ 1079492 h 1914779"/>
              <a:gd name="connsiteX1" fmla="*/ 1816846 w 3462355"/>
              <a:gd name="connsiteY1" fmla="*/ 1079495 h 1914779"/>
              <a:gd name="connsiteX2" fmla="*/ 1809562 w 3462355"/>
              <a:gd name="connsiteY2" fmla="*/ 1080003 h 1914779"/>
              <a:gd name="connsiteX3" fmla="*/ 1809525 w 3462355"/>
              <a:gd name="connsiteY3" fmla="*/ 1080000 h 1914779"/>
              <a:gd name="connsiteX4" fmla="*/ 1816810 w 3462355"/>
              <a:gd name="connsiteY4" fmla="*/ 1079492 h 1914779"/>
              <a:gd name="connsiteX5" fmla="*/ 1421942 w 3462355"/>
              <a:gd name="connsiteY5" fmla="*/ 952021 h 1914779"/>
              <a:gd name="connsiteX6" fmla="*/ 1448190 w 3462355"/>
              <a:gd name="connsiteY6" fmla="*/ 974798 h 1914779"/>
              <a:gd name="connsiteX7" fmla="*/ 1435120 w 3462355"/>
              <a:gd name="connsiteY7" fmla="*/ 961631 h 1914779"/>
              <a:gd name="connsiteX8" fmla="*/ 1435190 w 3462355"/>
              <a:gd name="connsiteY8" fmla="*/ 961673 h 1914779"/>
              <a:gd name="connsiteX9" fmla="*/ 1448258 w 3462355"/>
              <a:gd name="connsiteY9" fmla="*/ 974765 h 1914779"/>
              <a:gd name="connsiteX10" fmla="*/ 1206695 w 3462355"/>
              <a:gd name="connsiteY10" fmla="*/ 1204348 h 1914779"/>
              <a:gd name="connsiteX11" fmla="*/ 1313130 w 3462355"/>
              <a:gd name="connsiteY11" fmla="*/ 1486600 h 1914779"/>
              <a:gd name="connsiteX12" fmla="*/ 884985 w 3462355"/>
              <a:gd name="connsiteY12" fmla="*/ 1914779 h 1914779"/>
              <a:gd name="connsiteX13" fmla="*/ 456839 w 3462355"/>
              <a:gd name="connsiteY13" fmla="*/ 1486600 h 1914779"/>
              <a:gd name="connsiteX14" fmla="*/ 884985 w 3462355"/>
              <a:gd name="connsiteY14" fmla="*/ 1058420 h 1914779"/>
              <a:gd name="connsiteX15" fmla="*/ 1182811 w 3462355"/>
              <a:gd name="connsiteY15" fmla="*/ 1179202 h 1914779"/>
              <a:gd name="connsiteX16" fmla="*/ 1421942 w 3462355"/>
              <a:gd name="connsiteY16" fmla="*/ 952021 h 1914779"/>
              <a:gd name="connsiteX17" fmla="*/ 2303806 w 3462355"/>
              <a:gd name="connsiteY17" fmla="*/ 851373 h 1914779"/>
              <a:gd name="connsiteX18" fmla="*/ 2297702 w 3462355"/>
              <a:gd name="connsiteY18" fmla="*/ 860060 h 1914779"/>
              <a:gd name="connsiteX19" fmla="*/ 2297329 w 3462355"/>
              <a:gd name="connsiteY19" fmla="*/ 859135 h 1914779"/>
              <a:gd name="connsiteX20" fmla="*/ 2303806 w 3462355"/>
              <a:gd name="connsiteY20" fmla="*/ 851373 h 1914779"/>
              <a:gd name="connsiteX21" fmla="*/ 3033087 w 3462355"/>
              <a:gd name="connsiteY21" fmla="*/ 631528 h 1914779"/>
              <a:gd name="connsiteX22" fmla="*/ 3462355 w 3462355"/>
              <a:gd name="connsiteY22" fmla="*/ 1059608 h 1914779"/>
              <a:gd name="connsiteX23" fmla="*/ 3034209 w 3462355"/>
              <a:gd name="connsiteY23" fmla="*/ 1487788 h 1914779"/>
              <a:gd name="connsiteX24" fmla="*/ 2606063 w 3462355"/>
              <a:gd name="connsiteY24" fmla="*/ 1059608 h 1914779"/>
              <a:gd name="connsiteX25" fmla="*/ 2644374 w 3462355"/>
              <a:gd name="connsiteY25" fmla="*/ 882694 h 1914779"/>
              <a:gd name="connsiteX26" fmla="*/ 2383575 w 3462355"/>
              <a:gd name="connsiteY26" fmla="*/ 737954 h 1914779"/>
              <a:gd name="connsiteX27" fmla="*/ 2337491 w 3462355"/>
              <a:gd name="connsiteY27" fmla="*/ 811006 h 1914779"/>
              <a:gd name="connsiteX28" fmla="*/ 2303806 w 3462355"/>
              <a:gd name="connsiteY28" fmla="*/ 851373 h 1914779"/>
              <a:gd name="connsiteX29" fmla="*/ 2383514 w 3462355"/>
              <a:gd name="connsiteY29" fmla="*/ 737926 h 1914779"/>
              <a:gd name="connsiteX30" fmla="*/ 2399137 w 3462355"/>
              <a:gd name="connsiteY30" fmla="*/ 705725 h 1914779"/>
              <a:gd name="connsiteX31" fmla="*/ 2399148 w 3462355"/>
              <a:gd name="connsiteY31" fmla="*/ 705693 h 1914779"/>
              <a:gd name="connsiteX32" fmla="*/ 2659922 w 3462355"/>
              <a:gd name="connsiteY32" fmla="*/ 850320 h 1914779"/>
              <a:gd name="connsiteX33" fmla="*/ 3033087 w 3462355"/>
              <a:gd name="connsiteY33" fmla="*/ 631528 h 1914779"/>
              <a:gd name="connsiteX34" fmla="*/ 2446121 w 3462355"/>
              <a:gd name="connsiteY34" fmla="*/ 562483 h 1914779"/>
              <a:gd name="connsiteX35" fmla="*/ 2445008 w 3462355"/>
              <a:gd name="connsiteY35" fmla="*/ 572313 h 1914779"/>
              <a:gd name="connsiteX36" fmla="*/ 2435513 w 3462355"/>
              <a:gd name="connsiteY36" fmla="*/ 599910 h 1914779"/>
              <a:gd name="connsiteX37" fmla="*/ 2444995 w 3462355"/>
              <a:gd name="connsiteY37" fmla="*/ 572330 h 1914779"/>
              <a:gd name="connsiteX38" fmla="*/ 2446110 w 3462355"/>
              <a:gd name="connsiteY38" fmla="*/ 562495 h 1914779"/>
              <a:gd name="connsiteX39" fmla="*/ 2446121 w 3462355"/>
              <a:gd name="connsiteY39" fmla="*/ 562483 h 1914779"/>
              <a:gd name="connsiteX40" fmla="*/ 1216751 w 3462355"/>
              <a:gd name="connsiteY40" fmla="*/ 382312 h 1914779"/>
              <a:gd name="connsiteX41" fmla="*/ 1216752 w 3462355"/>
              <a:gd name="connsiteY41" fmla="*/ 382319 h 1914779"/>
              <a:gd name="connsiteX42" fmla="*/ 1212786 w 3462355"/>
              <a:gd name="connsiteY42" fmla="*/ 429368 h 1914779"/>
              <a:gd name="connsiteX43" fmla="*/ 1215578 w 3462355"/>
              <a:gd name="connsiteY43" fmla="*/ 462494 h 1914779"/>
              <a:gd name="connsiteX44" fmla="*/ 1212781 w 3462355"/>
              <a:gd name="connsiteY44" fmla="*/ 429353 h 1914779"/>
              <a:gd name="connsiteX45" fmla="*/ 1216751 w 3462355"/>
              <a:gd name="connsiteY45" fmla="*/ 382312 h 1914779"/>
              <a:gd name="connsiteX46" fmla="*/ 1181719 w 3462355"/>
              <a:gd name="connsiteY46" fmla="*/ 251505 h 1914779"/>
              <a:gd name="connsiteX47" fmla="*/ 1157663 w 3462355"/>
              <a:gd name="connsiteY47" fmla="*/ 410145 h 1914779"/>
              <a:gd name="connsiteX48" fmla="*/ 1164902 w 3462355"/>
              <a:gd name="connsiteY48" fmla="*/ 329258 h 1914779"/>
              <a:gd name="connsiteX49" fmla="*/ 1181719 w 3462355"/>
              <a:gd name="connsiteY49" fmla="*/ 251505 h 1914779"/>
              <a:gd name="connsiteX50" fmla="*/ 1181719 w 3462355"/>
              <a:gd name="connsiteY50" fmla="*/ 251505 h 1914779"/>
              <a:gd name="connsiteX51" fmla="*/ 1187705 w 3462355"/>
              <a:gd name="connsiteY51" fmla="*/ 237083 h 1914779"/>
              <a:gd name="connsiteX52" fmla="*/ 1181752 w 3462355"/>
              <a:gd name="connsiteY52" fmla="*/ 251350 h 1914779"/>
              <a:gd name="connsiteX53" fmla="*/ 1181719 w 3462355"/>
              <a:gd name="connsiteY53" fmla="*/ 251505 h 1914779"/>
              <a:gd name="connsiteX54" fmla="*/ 428146 w 3462355"/>
              <a:gd name="connsiteY54" fmla="*/ 0 h 1914779"/>
              <a:gd name="connsiteX55" fmla="*/ 856292 w 3462355"/>
              <a:gd name="connsiteY55" fmla="*/ 410261 h 1914779"/>
              <a:gd name="connsiteX56" fmla="*/ 1157645 w 3462355"/>
              <a:gd name="connsiteY56" fmla="*/ 410261 h 1914779"/>
              <a:gd name="connsiteX57" fmla="*/ 1157663 w 3462355"/>
              <a:gd name="connsiteY57" fmla="*/ 410145 h 1914779"/>
              <a:gd name="connsiteX58" fmla="*/ 1157647 w 3462355"/>
              <a:gd name="connsiteY58" fmla="*/ 410319 h 1914779"/>
              <a:gd name="connsiteX59" fmla="*/ 1158849 w 3462355"/>
              <a:gd name="connsiteY59" fmla="*/ 446039 h 1914779"/>
              <a:gd name="connsiteX60" fmla="*/ 1158858 w 3462355"/>
              <a:gd name="connsiteY60" fmla="*/ 446099 h 1914779"/>
              <a:gd name="connsiteX61" fmla="*/ 856292 w 3462355"/>
              <a:gd name="connsiteY61" fmla="*/ 446099 h 1914779"/>
              <a:gd name="connsiteX62" fmla="*/ 428146 w 3462355"/>
              <a:gd name="connsiteY62" fmla="*/ 856359 h 1914779"/>
              <a:gd name="connsiteX63" fmla="*/ 0 w 3462355"/>
              <a:gd name="connsiteY63" fmla="*/ 428180 h 1914779"/>
              <a:gd name="connsiteX64" fmla="*/ 428146 w 3462355"/>
              <a:gd name="connsiteY64" fmla="*/ 0 h 1914779"/>
              <a:gd name="connsiteX0" fmla="*/ 1816810 w 3462355"/>
              <a:gd name="connsiteY0" fmla="*/ 1079492 h 1914779"/>
              <a:gd name="connsiteX1" fmla="*/ 1816846 w 3462355"/>
              <a:gd name="connsiteY1" fmla="*/ 1079495 h 1914779"/>
              <a:gd name="connsiteX2" fmla="*/ 1809562 w 3462355"/>
              <a:gd name="connsiteY2" fmla="*/ 1080003 h 1914779"/>
              <a:gd name="connsiteX3" fmla="*/ 1809525 w 3462355"/>
              <a:gd name="connsiteY3" fmla="*/ 1080000 h 1914779"/>
              <a:gd name="connsiteX4" fmla="*/ 1816810 w 3462355"/>
              <a:gd name="connsiteY4" fmla="*/ 1079492 h 1914779"/>
              <a:gd name="connsiteX5" fmla="*/ 1421942 w 3462355"/>
              <a:gd name="connsiteY5" fmla="*/ 952021 h 1914779"/>
              <a:gd name="connsiteX6" fmla="*/ 1448190 w 3462355"/>
              <a:gd name="connsiteY6" fmla="*/ 974798 h 1914779"/>
              <a:gd name="connsiteX7" fmla="*/ 1435120 w 3462355"/>
              <a:gd name="connsiteY7" fmla="*/ 961631 h 1914779"/>
              <a:gd name="connsiteX8" fmla="*/ 1435190 w 3462355"/>
              <a:gd name="connsiteY8" fmla="*/ 961673 h 1914779"/>
              <a:gd name="connsiteX9" fmla="*/ 1448258 w 3462355"/>
              <a:gd name="connsiteY9" fmla="*/ 974765 h 1914779"/>
              <a:gd name="connsiteX10" fmla="*/ 1206695 w 3462355"/>
              <a:gd name="connsiteY10" fmla="*/ 1204348 h 1914779"/>
              <a:gd name="connsiteX11" fmla="*/ 1313130 w 3462355"/>
              <a:gd name="connsiteY11" fmla="*/ 1486600 h 1914779"/>
              <a:gd name="connsiteX12" fmla="*/ 884985 w 3462355"/>
              <a:gd name="connsiteY12" fmla="*/ 1914779 h 1914779"/>
              <a:gd name="connsiteX13" fmla="*/ 456839 w 3462355"/>
              <a:gd name="connsiteY13" fmla="*/ 1486600 h 1914779"/>
              <a:gd name="connsiteX14" fmla="*/ 884985 w 3462355"/>
              <a:gd name="connsiteY14" fmla="*/ 1058420 h 1914779"/>
              <a:gd name="connsiteX15" fmla="*/ 1182811 w 3462355"/>
              <a:gd name="connsiteY15" fmla="*/ 1179202 h 1914779"/>
              <a:gd name="connsiteX16" fmla="*/ 1421942 w 3462355"/>
              <a:gd name="connsiteY16" fmla="*/ 952021 h 1914779"/>
              <a:gd name="connsiteX17" fmla="*/ 2303806 w 3462355"/>
              <a:gd name="connsiteY17" fmla="*/ 851373 h 1914779"/>
              <a:gd name="connsiteX18" fmla="*/ 2297702 w 3462355"/>
              <a:gd name="connsiteY18" fmla="*/ 860060 h 1914779"/>
              <a:gd name="connsiteX19" fmla="*/ 2297329 w 3462355"/>
              <a:gd name="connsiteY19" fmla="*/ 859135 h 1914779"/>
              <a:gd name="connsiteX20" fmla="*/ 2303806 w 3462355"/>
              <a:gd name="connsiteY20" fmla="*/ 851373 h 1914779"/>
              <a:gd name="connsiteX21" fmla="*/ 3033087 w 3462355"/>
              <a:gd name="connsiteY21" fmla="*/ 631528 h 1914779"/>
              <a:gd name="connsiteX22" fmla="*/ 3462355 w 3462355"/>
              <a:gd name="connsiteY22" fmla="*/ 1059608 h 1914779"/>
              <a:gd name="connsiteX23" fmla="*/ 3034209 w 3462355"/>
              <a:gd name="connsiteY23" fmla="*/ 1487788 h 1914779"/>
              <a:gd name="connsiteX24" fmla="*/ 2606063 w 3462355"/>
              <a:gd name="connsiteY24" fmla="*/ 1059608 h 1914779"/>
              <a:gd name="connsiteX25" fmla="*/ 2644374 w 3462355"/>
              <a:gd name="connsiteY25" fmla="*/ 882694 h 1914779"/>
              <a:gd name="connsiteX26" fmla="*/ 2383575 w 3462355"/>
              <a:gd name="connsiteY26" fmla="*/ 737954 h 1914779"/>
              <a:gd name="connsiteX27" fmla="*/ 2337491 w 3462355"/>
              <a:gd name="connsiteY27" fmla="*/ 811006 h 1914779"/>
              <a:gd name="connsiteX28" fmla="*/ 2303806 w 3462355"/>
              <a:gd name="connsiteY28" fmla="*/ 851373 h 1914779"/>
              <a:gd name="connsiteX29" fmla="*/ 2383514 w 3462355"/>
              <a:gd name="connsiteY29" fmla="*/ 737926 h 1914779"/>
              <a:gd name="connsiteX30" fmla="*/ 2399137 w 3462355"/>
              <a:gd name="connsiteY30" fmla="*/ 705725 h 1914779"/>
              <a:gd name="connsiteX31" fmla="*/ 2399148 w 3462355"/>
              <a:gd name="connsiteY31" fmla="*/ 705693 h 1914779"/>
              <a:gd name="connsiteX32" fmla="*/ 2659922 w 3462355"/>
              <a:gd name="connsiteY32" fmla="*/ 850320 h 1914779"/>
              <a:gd name="connsiteX33" fmla="*/ 3033087 w 3462355"/>
              <a:gd name="connsiteY33" fmla="*/ 631528 h 1914779"/>
              <a:gd name="connsiteX34" fmla="*/ 2446121 w 3462355"/>
              <a:gd name="connsiteY34" fmla="*/ 562483 h 1914779"/>
              <a:gd name="connsiteX35" fmla="*/ 2445008 w 3462355"/>
              <a:gd name="connsiteY35" fmla="*/ 572313 h 1914779"/>
              <a:gd name="connsiteX36" fmla="*/ 2435513 w 3462355"/>
              <a:gd name="connsiteY36" fmla="*/ 599910 h 1914779"/>
              <a:gd name="connsiteX37" fmla="*/ 2444995 w 3462355"/>
              <a:gd name="connsiteY37" fmla="*/ 572330 h 1914779"/>
              <a:gd name="connsiteX38" fmla="*/ 2446110 w 3462355"/>
              <a:gd name="connsiteY38" fmla="*/ 562495 h 1914779"/>
              <a:gd name="connsiteX39" fmla="*/ 2446121 w 3462355"/>
              <a:gd name="connsiteY39" fmla="*/ 562483 h 1914779"/>
              <a:gd name="connsiteX40" fmla="*/ 1216751 w 3462355"/>
              <a:gd name="connsiteY40" fmla="*/ 382312 h 1914779"/>
              <a:gd name="connsiteX41" fmla="*/ 1216752 w 3462355"/>
              <a:gd name="connsiteY41" fmla="*/ 382319 h 1914779"/>
              <a:gd name="connsiteX42" fmla="*/ 1212786 w 3462355"/>
              <a:gd name="connsiteY42" fmla="*/ 429368 h 1914779"/>
              <a:gd name="connsiteX43" fmla="*/ 1215578 w 3462355"/>
              <a:gd name="connsiteY43" fmla="*/ 462494 h 1914779"/>
              <a:gd name="connsiteX44" fmla="*/ 1212781 w 3462355"/>
              <a:gd name="connsiteY44" fmla="*/ 429353 h 1914779"/>
              <a:gd name="connsiteX45" fmla="*/ 1216751 w 3462355"/>
              <a:gd name="connsiteY45" fmla="*/ 382312 h 1914779"/>
              <a:gd name="connsiteX46" fmla="*/ 1181719 w 3462355"/>
              <a:gd name="connsiteY46" fmla="*/ 251505 h 1914779"/>
              <a:gd name="connsiteX47" fmla="*/ 1157663 w 3462355"/>
              <a:gd name="connsiteY47" fmla="*/ 410145 h 1914779"/>
              <a:gd name="connsiteX48" fmla="*/ 1164902 w 3462355"/>
              <a:gd name="connsiteY48" fmla="*/ 329258 h 1914779"/>
              <a:gd name="connsiteX49" fmla="*/ 1181719 w 3462355"/>
              <a:gd name="connsiteY49" fmla="*/ 251505 h 1914779"/>
              <a:gd name="connsiteX50" fmla="*/ 1181752 w 3462355"/>
              <a:gd name="connsiteY50" fmla="*/ 251350 h 1914779"/>
              <a:gd name="connsiteX51" fmla="*/ 1187705 w 3462355"/>
              <a:gd name="connsiteY51" fmla="*/ 237083 h 1914779"/>
              <a:gd name="connsiteX52" fmla="*/ 1181752 w 3462355"/>
              <a:gd name="connsiteY52" fmla="*/ 251350 h 1914779"/>
              <a:gd name="connsiteX53" fmla="*/ 428146 w 3462355"/>
              <a:gd name="connsiteY53" fmla="*/ 0 h 1914779"/>
              <a:gd name="connsiteX54" fmla="*/ 856292 w 3462355"/>
              <a:gd name="connsiteY54" fmla="*/ 410261 h 1914779"/>
              <a:gd name="connsiteX55" fmla="*/ 1157645 w 3462355"/>
              <a:gd name="connsiteY55" fmla="*/ 410261 h 1914779"/>
              <a:gd name="connsiteX56" fmla="*/ 1157663 w 3462355"/>
              <a:gd name="connsiteY56" fmla="*/ 410145 h 1914779"/>
              <a:gd name="connsiteX57" fmla="*/ 1157647 w 3462355"/>
              <a:gd name="connsiteY57" fmla="*/ 410319 h 1914779"/>
              <a:gd name="connsiteX58" fmla="*/ 1158849 w 3462355"/>
              <a:gd name="connsiteY58" fmla="*/ 446039 h 1914779"/>
              <a:gd name="connsiteX59" fmla="*/ 1158858 w 3462355"/>
              <a:gd name="connsiteY59" fmla="*/ 446099 h 1914779"/>
              <a:gd name="connsiteX60" fmla="*/ 856292 w 3462355"/>
              <a:gd name="connsiteY60" fmla="*/ 446099 h 1914779"/>
              <a:gd name="connsiteX61" fmla="*/ 428146 w 3462355"/>
              <a:gd name="connsiteY61" fmla="*/ 856359 h 1914779"/>
              <a:gd name="connsiteX62" fmla="*/ 0 w 3462355"/>
              <a:gd name="connsiteY62" fmla="*/ 428180 h 1914779"/>
              <a:gd name="connsiteX63" fmla="*/ 428146 w 3462355"/>
              <a:gd name="connsiteY63" fmla="*/ 0 h 1914779"/>
              <a:gd name="connsiteX0" fmla="*/ 1816810 w 3462355"/>
              <a:gd name="connsiteY0" fmla="*/ 1079492 h 1914779"/>
              <a:gd name="connsiteX1" fmla="*/ 1816846 w 3462355"/>
              <a:gd name="connsiteY1" fmla="*/ 1079495 h 1914779"/>
              <a:gd name="connsiteX2" fmla="*/ 1809562 w 3462355"/>
              <a:gd name="connsiteY2" fmla="*/ 1080003 h 1914779"/>
              <a:gd name="connsiteX3" fmla="*/ 1809525 w 3462355"/>
              <a:gd name="connsiteY3" fmla="*/ 1080000 h 1914779"/>
              <a:gd name="connsiteX4" fmla="*/ 1816810 w 3462355"/>
              <a:gd name="connsiteY4" fmla="*/ 1079492 h 1914779"/>
              <a:gd name="connsiteX5" fmla="*/ 1421942 w 3462355"/>
              <a:gd name="connsiteY5" fmla="*/ 952021 h 1914779"/>
              <a:gd name="connsiteX6" fmla="*/ 1448190 w 3462355"/>
              <a:gd name="connsiteY6" fmla="*/ 974798 h 1914779"/>
              <a:gd name="connsiteX7" fmla="*/ 1435120 w 3462355"/>
              <a:gd name="connsiteY7" fmla="*/ 961631 h 1914779"/>
              <a:gd name="connsiteX8" fmla="*/ 1435190 w 3462355"/>
              <a:gd name="connsiteY8" fmla="*/ 961673 h 1914779"/>
              <a:gd name="connsiteX9" fmla="*/ 1448258 w 3462355"/>
              <a:gd name="connsiteY9" fmla="*/ 974765 h 1914779"/>
              <a:gd name="connsiteX10" fmla="*/ 1206695 w 3462355"/>
              <a:gd name="connsiteY10" fmla="*/ 1204348 h 1914779"/>
              <a:gd name="connsiteX11" fmla="*/ 1313130 w 3462355"/>
              <a:gd name="connsiteY11" fmla="*/ 1486600 h 1914779"/>
              <a:gd name="connsiteX12" fmla="*/ 884985 w 3462355"/>
              <a:gd name="connsiteY12" fmla="*/ 1914779 h 1914779"/>
              <a:gd name="connsiteX13" fmla="*/ 456839 w 3462355"/>
              <a:gd name="connsiteY13" fmla="*/ 1486600 h 1914779"/>
              <a:gd name="connsiteX14" fmla="*/ 884985 w 3462355"/>
              <a:gd name="connsiteY14" fmla="*/ 1058420 h 1914779"/>
              <a:gd name="connsiteX15" fmla="*/ 1182811 w 3462355"/>
              <a:gd name="connsiteY15" fmla="*/ 1179202 h 1914779"/>
              <a:gd name="connsiteX16" fmla="*/ 1421942 w 3462355"/>
              <a:gd name="connsiteY16" fmla="*/ 952021 h 1914779"/>
              <a:gd name="connsiteX17" fmla="*/ 2303806 w 3462355"/>
              <a:gd name="connsiteY17" fmla="*/ 851373 h 1914779"/>
              <a:gd name="connsiteX18" fmla="*/ 2297702 w 3462355"/>
              <a:gd name="connsiteY18" fmla="*/ 860060 h 1914779"/>
              <a:gd name="connsiteX19" fmla="*/ 2297329 w 3462355"/>
              <a:gd name="connsiteY19" fmla="*/ 859135 h 1914779"/>
              <a:gd name="connsiteX20" fmla="*/ 2303806 w 3462355"/>
              <a:gd name="connsiteY20" fmla="*/ 851373 h 1914779"/>
              <a:gd name="connsiteX21" fmla="*/ 3033087 w 3462355"/>
              <a:gd name="connsiteY21" fmla="*/ 631528 h 1914779"/>
              <a:gd name="connsiteX22" fmla="*/ 3462355 w 3462355"/>
              <a:gd name="connsiteY22" fmla="*/ 1059608 h 1914779"/>
              <a:gd name="connsiteX23" fmla="*/ 3034209 w 3462355"/>
              <a:gd name="connsiteY23" fmla="*/ 1487788 h 1914779"/>
              <a:gd name="connsiteX24" fmla="*/ 2606063 w 3462355"/>
              <a:gd name="connsiteY24" fmla="*/ 1059608 h 1914779"/>
              <a:gd name="connsiteX25" fmla="*/ 2644374 w 3462355"/>
              <a:gd name="connsiteY25" fmla="*/ 882694 h 1914779"/>
              <a:gd name="connsiteX26" fmla="*/ 2383575 w 3462355"/>
              <a:gd name="connsiteY26" fmla="*/ 737954 h 1914779"/>
              <a:gd name="connsiteX27" fmla="*/ 2337491 w 3462355"/>
              <a:gd name="connsiteY27" fmla="*/ 811006 h 1914779"/>
              <a:gd name="connsiteX28" fmla="*/ 2303806 w 3462355"/>
              <a:gd name="connsiteY28" fmla="*/ 851373 h 1914779"/>
              <a:gd name="connsiteX29" fmla="*/ 2383514 w 3462355"/>
              <a:gd name="connsiteY29" fmla="*/ 737926 h 1914779"/>
              <a:gd name="connsiteX30" fmla="*/ 2399137 w 3462355"/>
              <a:gd name="connsiteY30" fmla="*/ 705725 h 1914779"/>
              <a:gd name="connsiteX31" fmla="*/ 2399148 w 3462355"/>
              <a:gd name="connsiteY31" fmla="*/ 705693 h 1914779"/>
              <a:gd name="connsiteX32" fmla="*/ 2659922 w 3462355"/>
              <a:gd name="connsiteY32" fmla="*/ 850320 h 1914779"/>
              <a:gd name="connsiteX33" fmla="*/ 3033087 w 3462355"/>
              <a:gd name="connsiteY33" fmla="*/ 631528 h 1914779"/>
              <a:gd name="connsiteX34" fmla="*/ 2446121 w 3462355"/>
              <a:gd name="connsiteY34" fmla="*/ 562483 h 1914779"/>
              <a:gd name="connsiteX35" fmla="*/ 2445008 w 3462355"/>
              <a:gd name="connsiteY35" fmla="*/ 572313 h 1914779"/>
              <a:gd name="connsiteX36" fmla="*/ 2435513 w 3462355"/>
              <a:gd name="connsiteY36" fmla="*/ 599910 h 1914779"/>
              <a:gd name="connsiteX37" fmla="*/ 2444995 w 3462355"/>
              <a:gd name="connsiteY37" fmla="*/ 572330 h 1914779"/>
              <a:gd name="connsiteX38" fmla="*/ 2446110 w 3462355"/>
              <a:gd name="connsiteY38" fmla="*/ 562495 h 1914779"/>
              <a:gd name="connsiteX39" fmla="*/ 2446121 w 3462355"/>
              <a:gd name="connsiteY39" fmla="*/ 562483 h 1914779"/>
              <a:gd name="connsiteX40" fmla="*/ 1216751 w 3462355"/>
              <a:gd name="connsiteY40" fmla="*/ 382312 h 1914779"/>
              <a:gd name="connsiteX41" fmla="*/ 1216752 w 3462355"/>
              <a:gd name="connsiteY41" fmla="*/ 382319 h 1914779"/>
              <a:gd name="connsiteX42" fmla="*/ 1212786 w 3462355"/>
              <a:gd name="connsiteY42" fmla="*/ 429368 h 1914779"/>
              <a:gd name="connsiteX43" fmla="*/ 1215578 w 3462355"/>
              <a:gd name="connsiteY43" fmla="*/ 462494 h 1914779"/>
              <a:gd name="connsiteX44" fmla="*/ 1212781 w 3462355"/>
              <a:gd name="connsiteY44" fmla="*/ 429353 h 1914779"/>
              <a:gd name="connsiteX45" fmla="*/ 1216751 w 3462355"/>
              <a:gd name="connsiteY45" fmla="*/ 382312 h 1914779"/>
              <a:gd name="connsiteX46" fmla="*/ 1181719 w 3462355"/>
              <a:gd name="connsiteY46" fmla="*/ 251505 h 1914779"/>
              <a:gd name="connsiteX47" fmla="*/ 1157663 w 3462355"/>
              <a:gd name="connsiteY47" fmla="*/ 410145 h 1914779"/>
              <a:gd name="connsiteX48" fmla="*/ 1164902 w 3462355"/>
              <a:gd name="connsiteY48" fmla="*/ 329258 h 1914779"/>
              <a:gd name="connsiteX49" fmla="*/ 1181719 w 3462355"/>
              <a:gd name="connsiteY49" fmla="*/ 251505 h 1914779"/>
              <a:gd name="connsiteX50" fmla="*/ 428146 w 3462355"/>
              <a:gd name="connsiteY50" fmla="*/ 0 h 1914779"/>
              <a:gd name="connsiteX51" fmla="*/ 856292 w 3462355"/>
              <a:gd name="connsiteY51" fmla="*/ 410261 h 1914779"/>
              <a:gd name="connsiteX52" fmla="*/ 1157645 w 3462355"/>
              <a:gd name="connsiteY52" fmla="*/ 410261 h 1914779"/>
              <a:gd name="connsiteX53" fmla="*/ 1157663 w 3462355"/>
              <a:gd name="connsiteY53" fmla="*/ 410145 h 1914779"/>
              <a:gd name="connsiteX54" fmla="*/ 1157647 w 3462355"/>
              <a:gd name="connsiteY54" fmla="*/ 410319 h 1914779"/>
              <a:gd name="connsiteX55" fmla="*/ 1158849 w 3462355"/>
              <a:gd name="connsiteY55" fmla="*/ 446039 h 1914779"/>
              <a:gd name="connsiteX56" fmla="*/ 1158858 w 3462355"/>
              <a:gd name="connsiteY56" fmla="*/ 446099 h 1914779"/>
              <a:gd name="connsiteX57" fmla="*/ 856292 w 3462355"/>
              <a:gd name="connsiteY57" fmla="*/ 446099 h 1914779"/>
              <a:gd name="connsiteX58" fmla="*/ 428146 w 3462355"/>
              <a:gd name="connsiteY58" fmla="*/ 856359 h 1914779"/>
              <a:gd name="connsiteX59" fmla="*/ 0 w 3462355"/>
              <a:gd name="connsiteY59" fmla="*/ 428180 h 1914779"/>
              <a:gd name="connsiteX60" fmla="*/ 428146 w 3462355"/>
              <a:gd name="connsiteY60" fmla="*/ 0 h 1914779"/>
              <a:gd name="connsiteX0" fmla="*/ 1816810 w 3462355"/>
              <a:gd name="connsiteY0" fmla="*/ 1079492 h 1914779"/>
              <a:gd name="connsiteX1" fmla="*/ 1816846 w 3462355"/>
              <a:gd name="connsiteY1" fmla="*/ 1079495 h 1914779"/>
              <a:gd name="connsiteX2" fmla="*/ 1809562 w 3462355"/>
              <a:gd name="connsiteY2" fmla="*/ 1080003 h 1914779"/>
              <a:gd name="connsiteX3" fmla="*/ 1809525 w 3462355"/>
              <a:gd name="connsiteY3" fmla="*/ 1080000 h 1914779"/>
              <a:gd name="connsiteX4" fmla="*/ 1816810 w 3462355"/>
              <a:gd name="connsiteY4" fmla="*/ 1079492 h 1914779"/>
              <a:gd name="connsiteX5" fmla="*/ 1421942 w 3462355"/>
              <a:gd name="connsiteY5" fmla="*/ 952021 h 1914779"/>
              <a:gd name="connsiteX6" fmla="*/ 1448190 w 3462355"/>
              <a:gd name="connsiteY6" fmla="*/ 974798 h 1914779"/>
              <a:gd name="connsiteX7" fmla="*/ 1435120 w 3462355"/>
              <a:gd name="connsiteY7" fmla="*/ 961631 h 1914779"/>
              <a:gd name="connsiteX8" fmla="*/ 1435190 w 3462355"/>
              <a:gd name="connsiteY8" fmla="*/ 961673 h 1914779"/>
              <a:gd name="connsiteX9" fmla="*/ 1448258 w 3462355"/>
              <a:gd name="connsiteY9" fmla="*/ 974765 h 1914779"/>
              <a:gd name="connsiteX10" fmla="*/ 1206695 w 3462355"/>
              <a:gd name="connsiteY10" fmla="*/ 1204348 h 1914779"/>
              <a:gd name="connsiteX11" fmla="*/ 1313130 w 3462355"/>
              <a:gd name="connsiteY11" fmla="*/ 1486600 h 1914779"/>
              <a:gd name="connsiteX12" fmla="*/ 884985 w 3462355"/>
              <a:gd name="connsiteY12" fmla="*/ 1914779 h 1914779"/>
              <a:gd name="connsiteX13" fmla="*/ 456839 w 3462355"/>
              <a:gd name="connsiteY13" fmla="*/ 1486600 h 1914779"/>
              <a:gd name="connsiteX14" fmla="*/ 884985 w 3462355"/>
              <a:gd name="connsiteY14" fmla="*/ 1058420 h 1914779"/>
              <a:gd name="connsiteX15" fmla="*/ 1182811 w 3462355"/>
              <a:gd name="connsiteY15" fmla="*/ 1179202 h 1914779"/>
              <a:gd name="connsiteX16" fmla="*/ 1421942 w 3462355"/>
              <a:gd name="connsiteY16" fmla="*/ 952021 h 1914779"/>
              <a:gd name="connsiteX17" fmla="*/ 2303806 w 3462355"/>
              <a:gd name="connsiteY17" fmla="*/ 851373 h 1914779"/>
              <a:gd name="connsiteX18" fmla="*/ 2297702 w 3462355"/>
              <a:gd name="connsiteY18" fmla="*/ 860060 h 1914779"/>
              <a:gd name="connsiteX19" fmla="*/ 2297329 w 3462355"/>
              <a:gd name="connsiteY19" fmla="*/ 859135 h 1914779"/>
              <a:gd name="connsiteX20" fmla="*/ 2303806 w 3462355"/>
              <a:gd name="connsiteY20" fmla="*/ 851373 h 1914779"/>
              <a:gd name="connsiteX21" fmla="*/ 3033087 w 3462355"/>
              <a:gd name="connsiteY21" fmla="*/ 631528 h 1914779"/>
              <a:gd name="connsiteX22" fmla="*/ 3462355 w 3462355"/>
              <a:gd name="connsiteY22" fmla="*/ 1059608 h 1914779"/>
              <a:gd name="connsiteX23" fmla="*/ 3034209 w 3462355"/>
              <a:gd name="connsiteY23" fmla="*/ 1487788 h 1914779"/>
              <a:gd name="connsiteX24" fmla="*/ 2606063 w 3462355"/>
              <a:gd name="connsiteY24" fmla="*/ 1059608 h 1914779"/>
              <a:gd name="connsiteX25" fmla="*/ 2644374 w 3462355"/>
              <a:gd name="connsiteY25" fmla="*/ 882694 h 1914779"/>
              <a:gd name="connsiteX26" fmla="*/ 2383575 w 3462355"/>
              <a:gd name="connsiteY26" fmla="*/ 737954 h 1914779"/>
              <a:gd name="connsiteX27" fmla="*/ 2337491 w 3462355"/>
              <a:gd name="connsiteY27" fmla="*/ 811006 h 1914779"/>
              <a:gd name="connsiteX28" fmla="*/ 2303806 w 3462355"/>
              <a:gd name="connsiteY28" fmla="*/ 851373 h 1914779"/>
              <a:gd name="connsiteX29" fmla="*/ 2383514 w 3462355"/>
              <a:gd name="connsiteY29" fmla="*/ 737926 h 1914779"/>
              <a:gd name="connsiteX30" fmla="*/ 2399137 w 3462355"/>
              <a:gd name="connsiteY30" fmla="*/ 705725 h 1914779"/>
              <a:gd name="connsiteX31" fmla="*/ 2399148 w 3462355"/>
              <a:gd name="connsiteY31" fmla="*/ 705693 h 1914779"/>
              <a:gd name="connsiteX32" fmla="*/ 2659922 w 3462355"/>
              <a:gd name="connsiteY32" fmla="*/ 850320 h 1914779"/>
              <a:gd name="connsiteX33" fmla="*/ 3033087 w 3462355"/>
              <a:gd name="connsiteY33" fmla="*/ 631528 h 1914779"/>
              <a:gd name="connsiteX34" fmla="*/ 2446121 w 3462355"/>
              <a:gd name="connsiteY34" fmla="*/ 562483 h 1914779"/>
              <a:gd name="connsiteX35" fmla="*/ 2445008 w 3462355"/>
              <a:gd name="connsiteY35" fmla="*/ 572313 h 1914779"/>
              <a:gd name="connsiteX36" fmla="*/ 2435513 w 3462355"/>
              <a:gd name="connsiteY36" fmla="*/ 599910 h 1914779"/>
              <a:gd name="connsiteX37" fmla="*/ 2444995 w 3462355"/>
              <a:gd name="connsiteY37" fmla="*/ 572330 h 1914779"/>
              <a:gd name="connsiteX38" fmla="*/ 2446110 w 3462355"/>
              <a:gd name="connsiteY38" fmla="*/ 562495 h 1914779"/>
              <a:gd name="connsiteX39" fmla="*/ 2446121 w 3462355"/>
              <a:gd name="connsiteY39" fmla="*/ 562483 h 1914779"/>
              <a:gd name="connsiteX40" fmla="*/ 1216751 w 3462355"/>
              <a:gd name="connsiteY40" fmla="*/ 382312 h 1914779"/>
              <a:gd name="connsiteX41" fmla="*/ 1216752 w 3462355"/>
              <a:gd name="connsiteY41" fmla="*/ 382319 h 1914779"/>
              <a:gd name="connsiteX42" fmla="*/ 1212786 w 3462355"/>
              <a:gd name="connsiteY42" fmla="*/ 429368 h 1914779"/>
              <a:gd name="connsiteX43" fmla="*/ 1215578 w 3462355"/>
              <a:gd name="connsiteY43" fmla="*/ 462494 h 1914779"/>
              <a:gd name="connsiteX44" fmla="*/ 1212781 w 3462355"/>
              <a:gd name="connsiteY44" fmla="*/ 429353 h 1914779"/>
              <a:gd name="connsiteX45" fmla="*/ 1216751 w 3462355"/>
              <a:gd name="connsiteY45" fmla="*/ 382312 h 1914779"/>
              <a:gd name="connsiteX46" fmla="*/ 1164902 w 3462355"/>
              <a:gd name="connsiteY46" fmla="*/ 329258 h 1914779"/>
              <a:gd name="connsiteX47" fmla="*/ 1157663 w 3462355"/>
              <a:gd name="connsiteY47" fmla="*/ 410145 h 1914779"/>
              <a:gd name="connsiteX48" fmla="*/ 1164902 w 3462355"/>
              <a:gd name="connsiteY48" fmla="*/ 329258 h 1914779"/>
              <a:gd name="connsiteX49" fmla="*/ 428146 w 3462355"/>
              <a:gd name="connsiteY49" fmla="*/ 0 h 1914779"/>
              <a:gd name="connsiteX50" fmla="*/ 856292 w 3462355"/>
              <a:gd name="connsiteY50" fmla="*/ 410261 h 1914779"/>
              <a:gd name="connsiteX51" fmla="*/ 1157645 w 3462355"/>
              <a:gd name="connsiteY51" fmla="*/ 410261 h 1914779"/>
              <a:gd name="connsiteX52" fmla="*/ 1157663 w 3462355"/>
              <a:gd name="connsiteY52" fmla="*/ 410145 h 1914779"/>
              <a:gd name="connsiteX53" fmla="*/ 1157647 w 3462355"/>
              <a:gd name="connsiteY53" fmla="*/ 410319 h 1914779"/>
              <a:gd name="connsiteX54" fmla="*/ 1158849 w 3462355"/>
              <a:gd name="connsiteY54" fmla="*/ 446039 h 1914779"/>
              <a:gd name="connsiteX55" fmla="*/ 1158858 w 3462355"/>
              <a:gd name="connsiteY55" fmla="*/ 446099 h 1914779"/>
              <a:gd name="connsiteX56" fmla="*/ 856292 w 3462355"/>
              <a:gd name="connsiteY56" fmla="*/ 446099 h 1914779"/>
              <a:gd name="connsiteX57" fmla="*/ 428146 w 3462355"/>
              <a:gd name="connsiteY57" fmla="*/ 856359 h 1914779"/>
              <a:gd name="connsiteX58" fmla="*/ 0 w 3462355"/>
              <a:gd name="connsiteY58" fmla="*/ 428180 h 1914779"/>
              <a:gd name="connsiteX59" fmla="*/ 428146 w 3462355"/>
              <a:gd name="connsiteY59" fmla="*/ 0 h 1914779"/>
              <a:gd name="connsiteX0" fmla="*/ 1816810 w 3462355"/>
              <a:gd name="connsiteY0" fmla="*/ 1079492 h 1914779"/>
              <a:gd name="connsiteX1" fmla="*/ 1816846 w 3462355"/>
              <a:gd name="connsiteY1" fmla="*/ 1079495 h 1914779"/>
              <a:gd name="connsiteX2" fmla="*/ 1809562 w 3462355"/>
              <a:gd name="connsiteY2" fmla="*/ 1080003 h 1914779"/>
              <a:gd name="connsiteX3" fmla="*/ 1809525 w 3462355"/>
              <a:gd name="connsiteY3" fmla="*/ 1080000 h 1914779"/>
              <a:gd name="connsiteX4" fmla="*/ 1816810 w 3462355"/>
              <a:gd name="connsiteY4" fmla="*/ 1079492 h 1914779"/>
              <a:gd name="connsiteX5" fmla="*/ 1421942 w 3462355"/>
              <a:gd name="connsiteY5" fmla="*/ 952021 h 1914779"/>
              <a:gd name="connsiteX6" fmla="*/ 1448190 w 3462355"/>
              <a:gd name="connsiteY6" fmla="*/ 974798 h 1914779"/>
              <a:gd name="connsiteX7" fmla="*/ 1435120 w 3462355"/>
              <a:gd name="connsiteY7" fmla="*/ 961631 h 1914779"/>
              <a:gd name="connsiteX8" fmla="*/ 1435190 w 3462355"/>
              <a:gd name="connsiteY8" fmla="*/ 961673 h 1914779"/>
              <a:gd name="connsiteX9" fmla="*/ 1448258 w 3462355"/>
              <a:gd name="connsiteY9" fmla="*/ 974765 h 1914779"/>
              <a:gd name="connsiteX10" fmla="*/ 1206695 w 3462355"/>
              <a:gd name="connsiteY10" fmla="*/ 1204348 h 1914779"/>
              <a:gd name="connsiteX11" fmla="*/ 1313130 w 3462355"/>
              <a:gd name="connsiteY11" fmla="*/ 1486600 h 1914779"/>
              <a:gd name="connsiteX12" fmla="*/ 884985 w 3462355"/>
              <a:gd name="connsiteY12" fmla="*/ 1914779 h 1914779"/>
              <a:gd name="connsiteX13" fmla="*/ 456839 w 3462355"/>
              <a:gd name="connsiteY13" fmla="*/ 1486600 h 1914779"/>
              <a:gd name="connsiteX14" fmla="*/ 884985 w 3462355"/>
              <a:gd name="connsiteY14" fmla="*/ 1058420 h 1914779"/>
              <a:gd name="connsiteX15" fmla="*/ 1182811 w 3462355"/>
              <a:gd name="connsiteY15" fmla="*/ 1179202 h 1914779"/>
              <a:gd name="connsiteX16" fmla="*/ 1421942 w 3462355"/>
              <a:gd name="connsiteY16" fmla="*/ 952021 h 1914779"/>
              <a:gd name="connsiteX17" fmla="*/ 2303806 w 3462355"/>
              <a:gd name="connsiteY17" fmla="*/ 851373 h 1914779"/>
              <a:gd name="connsiteX18" fmla="*/ 2297702 w 3462355"/>
              <a:gd name="connsiteY18" fmla="*/ 860060 h 1914779"/>
              <a:gd name="connsiteX19" fmla="*/ 2297329 w 3462355"/>
              <a:gd name="connsiteY19" fmla="*/ 859135 h 1914779"/>
              <a:gd name="connsiteX20" fmla="*/ 2303806 w 3462355"/>
              <a:gd name="connsiteY20" fmla="*/ 851373 h 1914779"/>
              <a:gd name="connsiteX21" fmla="*/ 3033087 w 3462355"/>
              <a:gd name="connsiteY21" fmla="*/ 631528 h 1914779"/>
              <a:gd name="connsiteX22" fmla="*/ 3462355 w 3462355"/>
              <a:gd name="connsiteY22" fmla="*/ 1059608 h 1914779"/>
              <a:gd name="connsiteX23" fmla="*/ 3034209 w 3462355"/>
              <a:gd name="connsiteY23" fmla="*/ 1487788 h 1914779"/>
              <a:gd name="connsiteX24" fmla="*/ 2606063 w 3462355"/>
              <a:gd name="connsiteY24" fmla="*/ 1059608 h 1914779"/>
              <a:gd name="connsiteX25" fmla="*/ 2644374 w 3462355"/>
              <a:gd name="connsiteY25" fmla="*/ 882694 h 1914779"/>
              <a:gd name="connsiteX26" fmla="*/ 2383575 w 3462355"/>
              <a:gd name="connsiteY26" fmla="*/ 737954 h 1914779"/>
              <a:gd name="connsiteX27" fmla="*/ 2337491 w 3462355"/>
              <a:gd name="connsiteY27" fmla="*/ 811006 h 1914779"/>
              <a:gd name="connsiteX28" fmla="*/ 2303806 w 3462355"/>
              <a:gd name="connsiteY28" fmla="*/ 851373 h 1914779"/>
              <a:gd name="connsiteX29" fmla="*/ 2383514 w 3462355"/>
              <a:gd name="connsiteY29" fmla="*/ 737926 h 1914779"/>
              <a:gd name="connsiteX30" fmla="*/ 2399137 w 3462355"/>
              <a:gd name="connsiteY30" fmla="*/ 705725 h 1914779"/>
              <a:gd name="connsiteX31" fmla="*/ 2399148 w 3462355"/>
              <a:gd name="connsiteY31" fmla="*/ 705693 h 1914779"/>
              <a:gd name="connsiteX32" fmla="*/ 2659922 w 3462355"/>
              <a:gd name="connsiteY32" fmla="*/ 850320 h 1914779"/>
              <a:gd name="connsiteX33" fmla="*/ 3033087 w 3462355"/>
              <a:gd name="connsiteY33" fmla="*/ 631528 h 1914779"/>
              <a:gd name="connsiteX34" fmla="*/ 2446121 w 3462355"/>
              <a:gd name="connsiteY34" fmla="*/ 562483 h 1914779"/>
              <a:gd name="connsiteX35" fmla="*/ 2445008 w 3462355"/>
              <a:gd name="connsiteY35" fmla="*/ 572313 h 1914779"/>
              <a:gd name="connsiteX36" fmla="*/ 2435513 w 3462355"/>
              <a:gd name="connsiteY36" fmla="*/ 599910 h 1914779"/>
              <a:gd name="connsiteX37" fmla="*/ 2444995 w 3462355"/>
              <a:gd name="connsiteY37" fmla="*/ 572330 h 1914779"/>
              <a:gd name="connsiteX38" fmla="*/ 2446110 w 3462355"/>
              <a:gd name="connsiteY38" fmla="*/ 562495 h 1914779"/>
              <a:gd name="connsiteX39" fmla="*/ 2446121 w 3462355"/>
              <a:gd name="connsiteY39" fmla="*/ 562483 h 1914779"/>
              <a:gd name="connsiteX40" fmla="*/ 1216751 w 3462355"/>
              <a:gd name="connsiteY40" fmla="*/ 382312 h 1914779"/>
              <a:gd name="connsiteX41" fmla="*/ 1216752 w 3462355"/>
              <a:gd name="connsiteY41" fmla="*/ 382319 h 1914779"/>
              <a:gd name="connsiteX42" fmla="*/ 1212786 w 3462355"/>
              <a:gd name="connsiteY42" fmla="*/ 429368 h 1914779"/>
              <a:gd name="connsiteX43" fmla="*/ 1215578 w 3462355"/>
              <a:gd name="connsiteY43" fmla="*/ 462494 h 1914779"/>
              <a:gd name="connsiteX44" fmla="*/ 1212781 w 3462355"/>
              <a:gd name="connsiteY44" fmla="*/ 429353 h 1914779"/>
              <a:gd name="connsiteX45" fmla="*/ 1216751 w 3462355"/>
              <a:gd name="connsiteY45" fmla="*/ 382312 h 1914779"/>
              <a:gd name="connsiteX46" fmla="*/ 428146 w 3462355"/>
              <a:gd name="connsiteY46" fmla="*/ 0 h 1914779"/>
              <a:gd name="connsiteX47" fmla="*/ 856292 w 3462355"/>
              <a:gd name="connsiteY47" fmla="*/ 410261 h 1914779"/>
              <a:gd name="connsiteX48" fmla="*/ 1157645 w 3462355"/>
              <a:gd name="connsiteY48" fmla="*/ 410261 h 1914779"/>
              <a:gd name="connsiteX49" fmla="*/ 1157663 w 3462355"/>
              <a:gd name="connsiteY49" fmla="*/ 410145 h 1914779"/>
              <a:gd name="connsiteX50" fmla="*/ 1157647 w 3462355"/>
              <a:gd name="connsiteY50" fmla="*/ 410319 h 1914779"/>
              <a:gd name="connsiteX51" fmla="*/ 1158849 w 3462355"/>
              <a:gd name="connsiteY51" fmla="*/ 446039 h 1914779"/>
              <a:gd name="connsiteX52" fmla="*/ 1158858 w 3462355"/>
              <a:gd name="connsiteY52" fmla="*/ 446099 h 1914779"/>
              <a:gd name="connsiteX53" fmla="*/ 856292 w 3462355"/>
              <a:gd name="connsiteY53" fmla="*/ 446099 h 1914779"/>
              <a:gd name="connsiteX54" fmla="*/ 428146 w 3462355"/>
              <a:gd name="connsiteY54" fmla="*/ 856359 h 1914779"/>
              <a:gd name="connsiteX55" fmla="*/ 0 w 3462355"/>
              <a:gd name="connsiteY55" fmla="*/ 428180 h 1914779"/>
              <a:gd name="connsiteX56" fmla="*/ 428146 w 3462355"/>
              <a:gd name="connsiteY56" fmla="*/ 0 h 1914779"/>
              <a:gd name="connsiteX0" fmla="*/ 1816810 w 3462355"/>
              <a:gd name="connsiteY0" fmla="*/ 1079492 h 1914779"/>
              <a:gd name="connsiteX1" fmla="*/ 1816846 w 3462355"/>
              <a:gd name="connsiteY1" fmla="*/ 1079495 h 1914779"/>
              <a:gd name="connsiteX2" fmla="*/ 1809562 w 3462355"/>
              <a:gd name="connsiteY2" fmla="*/ 1080003 h 1914779"/>
              <a:gd name="connsiteX3" fmla="*/ 1809525 w 3462355"/>
              <a:gd name="connsiteY3" fmla="*/ 1080000 h 1914779"/>
              <a:gd name="connsiteX4" fmla="*/ 1816810 w 3462355"/>
              <a:gd name="connsiteY4" fmla="*/ 1079492 h 1914779"/>
              <a:gd name="connsiteX5" fmla="*/ 1421942 w 3462355"/>
              <a:gd name="connsiteY5" fmla="*/ 952021 h 1914779"/>
              <a:gd name="connsiteX6" fmla="*/ 1448190 w 3462355"/>
              <a:gd name="connsiteY6" fmla="*/ 974798 h 1914779"/>
              <a:gd name="connsiteX7" fmla="*/ 1435120 w 3462355"/>
              <a:gd name="connsiteY7" fmla="*/ 961631 h 1914779"/>
              <a:gd name="connsiteX8" fmla="*/ 1435190 w 3462355"/>
              <a:gd name="connsiteY8" fmla="*/ 961673 h 1914779"/>
              <a:gd name="connsiteX9" fmla="*/ 1448258 w 3462355"/>
              <a:gd name="connsiteY9" fmla="*/ 974765 h 1914779"/>
              <a:gd name="connsiteX10" fmla="*/ 1206695 w 3462355"/>
              <a:gd name="connsiteY10" fmla="*/ 1204348 h 1914779"/>
              <a:gd name="connsiteX11" fmla="*/ 1313130 w 3462355"/>
              <a:gd name="connsiteY11" fmla="*/ 1486600 h 1914779"/>
              <a:gd name="connsiteX12" fmla="*/ 884985 w 3462355"/>
              <a:gd name="connsiteY12" fmla="*/ 1914779 h 1914779"/>
              <a:gd name="connsiteX13" fmla="*/ 456839 w 3462355"/>
              <a:gd name="connsiteY13" fmla="*/ 1486600 h 1914779"/>
              <a:gd name="connsiteX14" fmla="*/ 884985 w 3462355"/>
              <a:gd name="connsiteY14" fmla="*/ 1058420 h 1914779"/>
              <a:gd name="connsiteX15" fmla="*/ 1182811 w 3462355"/>
              <a:gd name="connsiteY15" fmla="*/ 1179202 h 1914779"/>
              <a:gd name="connsiteX16" fmla="*/ 1421942 w 3462355"/>
              <a:gd name="connsiteY16" fmla="*/ 952021 h 1914779"/>
              <a:gd name="connsiteX17" fmla="*/ 2303806 w 3462355"/>
              <a:gd name="connsiteY17" fmla="*/ 851373 h 1914779"/>
              <a:gd name="connsiteX18" fmla="*/ 2297702 w 3462355"/>
              <a:gd name="connsiteY18" fmla="*/ 860060 h 1914779"/>
              <a:gd name="connsiteX19" fmla="*/ 2297329 w 3462355"/>
              <a:gd name="connsiteY19" fmla="*/ 859135 h 1914779"/>
              <a:gd name="connsiteX20" fmla="*/ 2303806 w 3462355"/>
              <a:gd name="connsiteY20" fmla="*/ 851373 h 1914779"/>
              <a:gd name="connsiteX21" fmla="*/ 3033087 w 3462355"/>
              <a:gd name="connsiteY21" fmla="*/ 631528 h 1914779"/>
              <a:gd name="connsiteX22" fmla="*/ 3462355 w 3462355"/>
              <a:gd name="connsiteY22" fmla="*/ 1059608 h 1914779"/>
              <a:gd name="connsiteX23" fmla="*/ 3034209 w 3462355"/>
              <a:gd name="connsiteY23" fmla="*/ 1487788 h 1914779"/>
              <a:gd name="connsiteX24" fmla="*/ 2606063 w 3462355"/>
              <a:gd name="connsiteY24" fmla="*/ 1059608 h 1914779"/>
              <a:gd name="connsiteX25" fmla="*/ 2644374 w 3462355"/>
              <a:gd name="connsiteY25" fmla="*/ 882694 h 1914779"/>
              <a:gd name="connsiteX26" fmla="*/ 2383575 w 3462355"/>
              <a:gd name="connsiteY26" fmla="*/ 737954 h 1914779"/>
              <a:gd name="connsiteX27" fmla="*/ 2337491 w 3462355"/>
              <a:gd name="connsiteY27" fmla="*/ 811006 h 1914779"/>
              <a:gd name="connsiteX28" fmla="*/ 2303806 w 3462355"/>
              <a:gd name="connsiteY28" fmla="*/ 851373 h 1914779"/>
              <a:gd name="connsiteX29" fmla="*/ 2383514 w 3462355"/>
              <a:gd name="connsiteY29" fmla="*/ 737926 h 1914779"/>
              <a:gd name="connsiteX30" fmla="*/ 2399137 w 3462355"/>
              <a:gd name="connsiteY30" fmla="*/ 705725 h 1914779"/>
              <a:gd name="connsiteX31" fmla="*/ 2399148 w 3462355"/>
              <a:gd name="connsiteY31" fmla="*/ 705693 h 1914779"/>
              <a:gd name="connsiteX32" fmla="*/ 2659922 w 3462355"/>
              <a:gd name="connsiteY32" fmla="*/ 850320 h 1914779"/>
              <a:gd name="connsiteX33" fmla="*/ 3033087 w 3462355"/>
              <a:gd name="connsiteY33" fmla="*/ 631528 h 1914779"/>
              <a:gd name="connsiteX34" fmla="*/ 2446121 w 3462355"/>
              <a:gd name="connsiteY34" fmla="*/ 562483 h 1914779"/>
              <a:gd name="connsiteX35" fmla="*/ 2445008 w 3462355"/>
              <a:gd name="connsiteY35" fmla="*/ 572313 h 1914779"/>
              <a:gd name="connsiteX36" fmla="*/ 2435513 w 3462355"/>
              <a:gd name="connsiteY36" fmla="*/ 599910 h 1914779"/>
              <a:gd name="connsiteX37" fmla="*/ 2444995 w 3462355"/>
              <a:gd name="connsiteY37" fmla="*/ 572330 h 1914779"/>
              <a:gd name="connsiteX38" fmla="*/ 2446110 w 3462355"/>
              <a:gd name="connsiteY38" fmla="*/ 562495 h 1914779"/>
              <a:gd name="connsiteX39" fmla="*/ 2446121 w 3462355"/>
              <a:gd name="connsiteY39" fmla="*/ 562483 h 1914779"/>
              <a:gd name="connsiteX40" fmla="*/ 1212781 w 3462355"/>
              <a:gd name="connsiteY40" fmla="*/ 429353 h 1914779"/>
              <a:gd name="connsiteX41" fmla="*/ 1216752 w 3462355"/>
              <a:gd name="connsiteY41" fmla="*/ 382319 h 1914779"/>
              <a:gd name="connsiteX42" fmla="*/ 1212786 w 3462355"/>
              <a:gd name="connsiteY42" fmla="*/ 429368 h 1914779"/>
              <a:gd name="connsiteX43" fmla="*/ 1215578 w 3462355"/>
              <a:gd name="connsiteY43" fmla="*/ 462494 h 1914779"/>
              <a:gd name="connsiteX44" fmla="*/ 1212781 w 3462355"/>
              <a:gd name="connsiteY44" fmla="*/ 429353 h 1914779"/>
              <a:gd name="connsiteX45" fmla="*/ 428146 w 3462355"/>
              <a:gd name="connsiteY45" fmla="*/ 0 h 1914779"/>
              <a:gd name="connsiteX46" fmla="*/ 856292 w 3462355"/>
              <a:gd name="connsiteY46" fmla="*/ 410261 h 1914779"/>
              <a:gd name="connsiteX47" fmla="*/ 1157645 w 3462355"/>
              <a:gd name="connsiteY47" fmla="*/ 410261 h 1914779"/>
              <a:gd name="connsiteX48" fmla="*/ 1157663 w 3462355"/>
              <a:gd name="connsiteY48" fmla="*/ 410145 h 1914779"/>
              <a:gd name="connsiteX49" fmla="*/ 1157647 w 3462355"/>
              <a:gd name="connsiteY49" fmla="*/ 410319 h 1914779"/>
              <a:gd name="connsiteX50" fmla="*/ 1158849 w 3462355"/>
              <a:gd name="connsiteY50" fmla="*/ 446039 h 1914779"/>
              <a:gd name="connsiteX51" fmla="*/ 1158858 w 3462355"/>
              <a:gd name="connsiteY51" fmla="*/ 446099 h 1914779"/>
              <a:gd name="connsiteX52" fmla="*/ 856292 w 3462355"/>
              <a:gd name="connsiteY52" fmla="*/ 446099 h 1914779"/>
              <a:gd name="connsiteX53" fmla="*/ 428146 w 3462355"/>
              <a:gd name="connsiteY53" fmla="*/ 856359 h 1914779"/>
              <a:gd name="connsiteX54" fmla="*/ 0 w 3462355"/>
              <a:gd name="connsiteY54" fmla="*/ 428180 h 1914779"/>
              <a:gd name="connsiteX55" fmla="*/ 428146 w 3462355"/>
              <a:gd name="connsiteY55" fmla="*/ 0 h 1914779"/>
              <a:gd name="connsiteX0" fmla="*/ 1816810 w 3462355"/>
              <a:gd name="connsiteY0" fmla="*/ 1079492 h 1914779"/>
              <a:gd name="connsiteX1" fmla="*/ 1816846 w 3462355"/>
              <a:gd name="connsiteY1" fmla="*/ 1079495 h 1914779"/>
              <a:gd name="connsiteX2" fmla="*/ 1809562 w 3462355"/>
              <a:gd name="connsiteY2" fmla="*/ 1080003 h 1914779"/>
              <a:gd name="connsiteX3" fmla="*/ 1809525 w 3462355"/>
              <a:gd name="connsiteY3" fmla="*/ 1080000 h 1914779"/>
              <a:gd name="connsiteX4" fmla="*/ 1816810 w 3462355"/>
              <a:gd name="connsiteY4" fmla="*/ 1079492 h 1914779"/>
              <a:gd name="connsiteX5" fmla="*/ 1421942 w 3462355"/>
              <a:gd name="connsiteY5" fmla="*/ 952021 h 1914779"/>
              <a:gd name="connsiteX6" fmla="*/ 1448190 w 3462355"/>
              <a:gd name="connsiteY6" fmla="*/ 974798 h 1914779"/>
              <a:gd name="connsiteX7" fmla="*/ 1435120 w 3462355"/>
              <a:gd name="connsiteY7" fmla="*/ 961631 h 1914779"/>
              <a:gd name="connsiteX8" fmla="*/ 1435190 w 3462355"/>
              <a:gd name="connsiteY8" fmla="*/ 961673 h 1914779"/>
              <a:gd name="connsiteX9" fmla="*/ 1448258 w 3462355"/>
              <a:gd name="connsiteY9" fmla="*/ 974765 h 1914779"/>
              <a:gd name="connsiteX10" fmla="*/ 1206695 w 3462355"/>
              <a:gd name="connsiteY10" fmla="*/ 1204348 h 1914779"/>
              <a:gd name="connsiteX11" fmla="*/ 1313130 w 3462355"/>
              <a:gd name="connsiteY11" fmla="*/ 1486600 h 1914779"/>
              <a:gd name="connsiteX12" fmla="*/ 884985 w 3462355"/>
              <a:gd name="connsiteY12" fmla="*/ 1914779 h 1914779"/>
              <a:gd name="connsiteX13" fmla="*/ 456839 w 3462355"/>
              <a:gd name="connsiteY13" fmla="*/ 1486600 h 1914779"/>
              <a:gd name="connsiteX14" fmla="*/ 884985 w 3462355"/>
              <a:gd name="connsiteY14" fmla="*/ 1058420 h 1914779"/>
              <a:gd name="connsiteX15" fmla="*/ 1182811 w 3462355"/>
              <a:gd name="connsiteY15" fmla="*/ 1179202 h 1914779"/>
              <a:gd name="connsiteX16" fmla="*/ 1421942 w 3462355"/>
              <a:gd name="connsiteY16" fmla="*/ 952021 h 1914779"/>
              <a:gd name="connsiteX17" fmla="*/ 2303806 w 3462355"/>
              <a:gd name="connsiteY17" fmla="*/ 851373 h 1914779"/>
              <a:gd name="connsiteX18" fmla="*/ 2297702 w 3462355"/>
              <a:gd name="connsiteY18" fmla="*/ 860060 h 1914779"/>
              <a:gd name="connsiteX19" fmla="*/ 2297329 w 3462355"/>
              <a:gd name="connsiteY19" fmla="*/ 859135 h 1914779"/>
              <a:gd name="connsiteX20" fmla="*/ 2303806 w 3462355"/>
              <a:gd name="connsiteY20" fmla="*/ 851373 h 1914779"/>
              <a:gd name="connsiteX21" fmla="*/ 3033087 w 3462355"/>
              <a:gd name="connsiteY21" fmla="*/ 631528 h 1914779"/>
              <a:gd name="connsiteX22" fmla="*/ 3462355 w 3462355"/>
              <a:gd name="connsiteY22" fmla="*/ 1059608 h 1914779"/>
              <a:gd name="connsiteX23" fmla="*/ 3034209 w 3462355"/>
              <a:gd name="connsiteY23" fmla="*/ 1487788 h 1914779"/>
              <a:gd name="connsiteX24" fmla="*/ 2606063 w 3462355"/>
              <a:gd name="connsiteY24" fmla="*/ 1059608 h 1914779"/>
              <a:gd name="connsiteX25" fmla="*/ 2644374 w 3462355"/>
              <a:gd name="connsiteY25" fmla="*/ 882694 h 1914779"/>
              <a:gd name="connsiteX26" fmla="*/ 2383575 w 3462355"/>
              <a:gd name="connsiteY26" fmla="*/ 737954 h 1914779"/>
              <a:gd name="connsiteX27" fmla="*/ 2337491 w 3462355"/>
              <a:gd name="connsiteY27" fmla="*/ 811006 h 1914779"/>
              <a:gd name="connsiteX28" fmla="*/ 2303806 w 3462355"/>
              <a:gd name="connsiteY28" fmla="*/ 851373 h 1914779"/>
              <a:gd name="connsiteX29" fmla="*/ 2383514 w 3462355"/>
              <a:gd name="connsiteY29" fmla="*/ 737926 h 1914779"/>
              <a:gd name="connsiteX30" fmla="*/ 2399137 w 3462355"/>
              <a:gd name="connsiteY30" fmla="*/ 705725 h 1914779"/>
              <a:gd name="connsiteX31" fmla="*/ 2399148 w 3462355"/>
              <a:gd name="connsiteY31" fmla="*/ 705693 h 1914779"/>
              <a:gd name="connsiteX32" fmla="*/ 2659922 w 3462355"/>
              <a:gd name="connsiteY32" fmla="*/ 850320 h 1914779"/>
              <a:gd name="connsiteX33" fmla="*/ 3033087 w 3462355"/>
              <a:gd name="connsiteY33" fmla="*/ 631528 h 1914779"/>
              <a:gd name="connsiteX34" fmla="*/ 2446121 w 3462355"/>
              <a:gd name="connsiteY34" fmla="*/ 562483 h 1914779"/>
              <a:gd name="connsiteX35" fmla="*/ 2445008 w 3462355"/>
              <a:gd name="connsiteY35" fmla="*/ 572313 h 1914779"/>
              <a:gd name="connsiteX36" fmla="*/ 2435513 w 3462355"/>
              <a:gd name="connsiteY36" fmla="*/ 599910 h 1914779"/>
              <a:gd name="connsiteX37" fmla="*/ 2444995 w 3462355"/>
              <a:gd name="connsiteY37" fmla="*/ 572330 h 1914779"/>
              <a:gd name="connsiteX38" fmla="*/ 2446110 w 3462355"/>
              <a:gd name="connsiteY38" fmla="*/ 562495 h 1914779"/>
              <a:gd name="connsiteX39" fmla="*/ 2446121 w 3462355"/>
              <a:gd name="connsiteY39" fmla="*/ 562483 h 1914779"/>
              <a:gd name="connsiteX40" fmla="*/ 1215578 w 3462355"/>
              <a:gd name="connsiteY40" fmla="*/ 462494 h 1914779"/>
              <a:gd name="connsiteX41" fmla="*/ 1216752 w 3462355"/>
              <a:gd name="connsiteY41" fmla="*/ 382319 h 1914779"/>
              <a:gd name="connsiteX42" fmla="*/ 1212786 w 3462355"/>
              <a:gd name="connsiteY42" fmla="*/ 429368 h 1914779"/>
              <a:gd name="connsiteX43" fmla="*/ 1215578 w 3462355"/>
              <a:gd name="connsiteY43" fmla="*/ 462494 h 1914779"/>
              <a:gd name="connsiteX44" fmla="*/ 428146 w 3462355"/>
              <a:gd name="connsiteY44" fmla="*/ 0 h 1914779"/>
              <a:gd name="connsiteX45" fmla="*/ 856292 w 3462355"/>
              <a:gd name="connsiteY45" fmla="*/ 410261 h 1914779"/>
              <a:gd name="connsiteX46" fmla="*/ 1157645 w 3462355"/>
              <a:gd name="connsiteY46" fmla="*/ 410261 h 1914779"/>
              <a:gd name="connsiteX47" fmla="*/ 1157663 w 3462355"/>
              <a:gd name="connsiteY47" fmla="*/ 410145 h 1914779"/>
              <a:gd name="connsiteX48" fmla="*/ 1157647 w 3462355"/>
              <a:gd name="connsiteY48" fmla="*/ 410319 h 1914779"/>
              <a:gd name="connsiteX49" fmla="*/ 1158849 w 3462355"/>
              <a:gd name="connsiteY49" fmla="*/ 446039 h 1914779"/>
              <a:gd name="connsiteX50" fmla="*/ 1158858 w 3462355"/>
              <a:gd name="connsiteY50" fmla="*/ 446099 h 1914779"/>
              <a:gd name="connsiteX51" fmla="*/ 856292 w 3462355"/>
              <a:gd name="connsiteY51" fmla="*/ 446099 h 1914779"/>
              <a:gd name="connsiteX52" fmla="*/ 428146 w 3462355"/>
              <a:gd name="connsiteY52" fmla="*/ 856359 h 1914779"/>
              <a:gd name="connsiteX53" fmla="*/ 0 w 3462355"/>
              <a:gd name="connsiteY53" fmla="*/ 428180 h 1914779"/>
              <a:gd name="connsiteX54" fmla="*/ 428146 w 3462355"/>
              <a:gd name="connsiteY54" fmla="*/ 0 h 1914779"/>
              <a:gd name="connsiteX0" fmla="*/ 1816810 w 3462355"/>
              <a:gd name="connsiteY0" fmla="*/ 1079492 h 1914779"/>
              <a:gd name="connsiteX1" fmla="*/ 1816846 w 3462355"/>
              <a:gd name="connsiteY1" fmla="*/ 1079495 h 1914779"/>
              <a:gd name="connsiteX2" fmla="*/ 1809562 w 3462355"/>
              <a:gd name="connsiteY2" fmla="*/ 1080003 h 1914779"/>
              <a:gd name="connsiteX3" fmla="*/ 1809525 w 3462355"/>
              <a:gd name="connsiteY3" fmla="*/ 1080000 h 1914779"/>
              <a:gd name="connsiteX4" fmla="*/ 1816810 w 3462355"/>
              <a:gd name="connsiteY4" fmla="*/ 1079492 h 1914779"/>
              <a:gd name="connsiteX5" fmla="*/ 1421942 w 3462355"/>
              <a:gd name="connsiteY5" fmla="*/ 952021 h 1914779"/>
              <a:gd name="connsiteX6" fmla="*/ 1448190 w 3462355"/>
              <a:gd name="connsiteY6" fmla="*/ 974798 h 1914779"/>
              <a:gd name="connsiteX7" fmla="*/ 1435120 w 3462355"/>
              <a:gd name="connsiteY7" fmla="*/ 961631 h 1914779"/>
              <a:gd name="connsiteX8" fmla="*/ 1435190 w 3462355"/>
              <a:gd name="connsiteY8" fmla="*/ 961673 h 1914779"/>
              <a:gd name="connsiteX9" fmla="*/ 1448258 w 3462355"/>
              <a:gd name="connsiteY9" fmla="*/ 974765 h 1914779"/>
              <a:gd name="connsiteX10" fmla="*/ 1206695 w 3462355"/>
              <a:gd name="connsiteY10" fmla="*/ 1204348 h 1914779"/>
              <a:gd name="connsiteX11" fmla="*/ 1313130 w 3462355"/>
              <a:gd name="connsiteY11" fmla="*/ 1486600 h 1914779"/>
              <a:gd name="connsiteX12" fmla="*/ 884985 w 3462355"/>
              <a:gd name="connsiteY12" fmla="*/ 1914779 h 1914779"/>
              <a:gd name="connsiteX13" fmla="*/ 456839 w 3462355"/>
              <a:gd name="connsiteY13" fmla="*/ 1486600 h 1914779"/>
              <a:gd name="connsiteX14" fmla="*/ 884985 w 3462355"/>
              <a:gd name="connsiteY14" fmla="*/ 1058420 h 1914779"/>
              <a:gd name="connsiteX15" fmla="*/ 1182811 w 3462355"/>
              <a:gd name="connsiteY15" fmla="*/ 1179202 h 1914779"/>
              <a:gd name="connsiteX16" fmla="*/ 1421942 w 3462355"/>
              <a:gd name="connsiteY16" fmla="*/ 952021 h 1914779"/>
              <a:gd name="connsiteX17" fmla="*/ 2303806 w 3462355"/>
              <a:gd name="connsiteY17" fmla="*/ 851373 h 1914779"/>
              <a:gd name="connsiteX18" fmla="*/ 2297702 w 3462355"/>
              <a:gd name="connsiteY18" fmla="*/ 860060 h 1914779"/>
              <a:gd name="connsiteX19" fmla="*/ 2297329 w 3462355"/>
              <a:gd name="connsiteY19" fmla="*/ 859135 h 1914779"/>
              <a:gd name="connsiteX20" fmla="*/ 2303806 w 3462355"/>
              <a:gd name="connsiteY20" fmla="*/ 851373 h 1914779"/>
              <a:gd name="connsiteX21" fmla="*/ 3033087 w 3462355"/>
              <a:gd name="connsiteY21" fmla="*/ 631528 h 1914779"/>
              <a:gd name="connsiteX22" fmla="*/ 3462355 w 3462355"/>
              <a:gd name="connsiteY22" fmla="*/ 1059608 h 1914779"/>
              <a:gd name="connsiteX23" fmla="*/ 3034209 w 3462355"/>
              <a:gd name="connsiteY23" fmla="*/ 1487788 h 1914779"/>
              <a:gd name="connsiteX24" fmla="*/ 2606063 w 3462355"/>
              <a:gd name="connsiteY24" fmla="*/ 1059608 h 1914779"/>
              <a:gd name="connsiteX25" fmla="*/ 2644374 w 3462355"/>
              <a:gd name="connsiteY25" fmla="*/ 882694 h 1914779"/>
              <a:gd name="connsiteX26" fmla="*/ 2383575 w 3462355"/>
              <a:gd name="connsiteY26" fmla="*/ 737954 h 1914779"/>
              <a:gd name="connsiteX27" fmla="*/ 2337491 w 3462355"/>
              <a:gd name="connsiteY27" fmla="*/ 811006 h 1914779"/>
              <a:gd name="connsiteX28" fmla="*/ 2303806 w 3462355"/>
              <a:gd name="connsiteY28" fmla="*/ 851373 h 1914779"/>
              <a:gd name="connsiteX29" fmla="*/ 2383514 w 3462355"/>
              <a:gd name="connsiteY29" fmla="*/ 737926 h 1914779"/>
              <a:gd name="connsiteX30" fmla="*/ 2399137 w 3462355"/>
              <a:gd name="connsiteY30" fmla="*/ 705725 h 1914779"/>
              <a:gd name="connsiteX31" fmla="*/ 2399148 w 3462355"/>
              <a:gd name="connsiteY31" fmla="*/ 705693 h 1914779"/>
              <a:gd name="connsiteX32" fmla="*/ 2659922 w 3462355"/>
              <a:gd name="connsiteY32" fmla="*/ 850320 h 1914779"/>
              <a:gd name="connsiteX33" fmla="*/ 3033087 w 3462355"/>
              <a:gd name="connsiteY33" fmla="*/ 631528 h 1914779"/>
              <a:gd name="connsiteX34" fmla="*/ 2446121 w 3462355"/>
              <a:gd name="connsiteY34" fmla="*/ 562483 h 1914779"/>
              <a:gd name="connsiteX35" fmla="*/ 2445008 w 3462355"/>
              <a:gd name="connsiteY35" fmla="*/ 572313 h 1914779"/>
              <a:gd name="connsiteX36" fmla="*/ 2435513 w 3462355"/>
              <a:gd name="connsiteY36" fmla="*/ 599910 h 1914779"/>
              <a:gd name="connsiteX37" fmla="*/ 2444995 w 3462355"/>
              <a:gd name="connsiteY37" fmla="*/ 572330 h 1914779"/>
              <a:gd name="connsiteX38" fmla="*/ 2446110 w 3462355"/>
              <a:gd name="connsiteY38" fmla="*/ 562495 h 1914779"/>
              <a:gd name="connsiteX39" fmla="*/ 2446121 w 3462355"/>
              <a:gd name="connsiteY39" fmla="*/ 562483 h 1914779"/>
              <a:gd name="connsiteX40" fmla="*/ 1212786 w 3462355"/>
              <a:gd name="connsiteY40" fmla="*/ 429368 h 1914779"/>
              <a:gd name="connsiteX41" fmla="*/ 1216752 w 3462355"/>
              <a:gd name="connsiteY41" fmla="*/ 382319 h 1914779"/>
              <a:gd name="connsiteX42" fmla="*/ 1212786 w 3462355"/>
              <a:gd name="connsiteY42" fmla="*/ 429368 h 1914779"/>
              <a:gd name="connsiteX43" fmla="*/ 428146 w 3462355"/>
              <a:gd name="connsiteY43" fmla="*/ 0 h 1914779"/>
              <a:gd name="connsiteX44" fmla="*/ 856292 w 3462355"/>
              <a:gd name="connsiteY44" fmla="*/ 410261 h 1914779"/>
              <a:gd name="connsiteX45" fmla="*/ 1157645 w 3462355"/>
              <a:gd name="connsiteY45" fmla="*/ 410261 h 1914779"/>
              <a:gd name="connsiteX46" fmla="*/ 1157663 w 3462355"/>
              <a:gd name="connsiteY46" fmla="*/ 410145 h 1914779"/>
              <a:gd name="connsiteX47" fmla="*/ 1157647 w 3462355"/>
              <a:gd name="connsiteY47" fmla="*/ 410319 h 1914779"/>
              <a:gd name="connsiteX48" fmla="*/ 1158849 w 3462355"/>
              <a:gd name="connsiteY48" fmla="*/ 446039 h 1914779"/>
              <a:gd name="connsiteX49" fmla="*/ 1158858 w 3462355"/>
              <a:gd name="connsiteY49" fmla="*/ 446099 h 1914779"/>
              <a:gd name="connsiteX50" fmla="*/ 856292 w 3462355"/>
              <a:gd name="connsiteY50" fmla="*/ 446099 h 1914779"/>
              <a:gd name="connsiteX51" fmla="*/ 428146 w 3462355"/>
              <a:gd name="connsiteY51" fmla="*/ 856359 h 1914779"/>
              <a:gd name="connsiteX52" fmla="*/ 0 w 3462355"/>
              <a:gd name="connsiteY52" fmla="*/ 428180 h 1914779"/>
              <a:gd name="connsiteX53" fmla="*/ 428146 w 3462355"/>
              <a:gd name="connsiteY53" fmla="*/ 0 h 1914779"/>
              <a:gd name="connsiteX0" fmla="*/ 1816810 w 3462355"/>
              <a:gd name="connsiteY0" fmla="*/ 1079492 h 1914779"/>
              <a:gd name="connsiteX1" fmla="*/ 1816846 w 3462355"/>
              <a:gd name="connsiteY1" fmla="*/ 1079495 h 1914779"/>
              <a:gd name="connsiteX2" fmla="*/ 1809562 w 3462355"/>
              <a:gd name="connsiteY2" fmla="*/ 1080003 h 1914779"/>
              <a:gd name="connsiteX3" fmla="*/ 1809525 w 3462355"/>
              <a:gd name="connsiteY3" fmla="*/ 1080000 h 1914779"/>
              <a:gd name="connsiteX4" fmla="*/ 1816810 w 3462355"/>
              <a:gd name="connsiteY4" fmla="*/ 1079492 h 1914779"/>
              <a:gd name="connsiteX5" fmla="*/ 1421942 w 3462355"/>
              <a:gd name="connsiteY5" fmla="*/ 952021 h 1914779"/>
              <a:gd name="connsiteX6" fmla="*/ 1448190 w 3462355"/>
              <a:gd name="connsiteY6" fmla="*/ 974798 h 1914779"/>
              <a:gd name="connsiteX7" fmla="*/ 1435120 w 3462355"/>
              <a:gd name="connsiteY7" fmla="*/ 961631 h 1914779"/>
              <a:gd name="connsiteX8" fmla="*/ 1435190 w 3462355"/>
              <a:gd name="connsiteY8" fmla="*/ 961673 h 1914779"/>
              <a:gd name="connsiteX9" fmla="*/ 1448258 w 3462355"/>
              <a:gd name="connsiteY9" fmla="*/ 974765 h 1914779"/>
              <a:gd name="connsiteX10" fmla="*/ 1206695 w 3462355"/>
              <a:gd name="connsiteY10" fmla="*/ 1204348 h 1914779"/>
              <a:gd name="connsiteX11" fmla="*/ 1313130 w 3462355"/>
              <a:gd name="connsiteY11" fmla="*/ 1486600 h 1914779"/>
              <a:gd name="connsiteX12" fmla="*/ 884985 w 3462355"/>
              <a:gd name="connsiteY12" fmla="*/ 1914779 h 1914779"/>
              <a:gd name="connsiteX13" fmla="*/ 456839 w 3462355"/>
              <a:gd name="connsiteY13" fmla="*/ 1486600 h 1914779"/>
              <a:gd name="connsiteX14" fmla="*/ 884985 w 3462355"/>
              <a:gd name="connsiteY14" fmla="*/ 1058420 h 1914779"/>
              <a:gd name="connsiteX15" fmla="*/ 1182811 w 3462355"/>
              <a:gd name="connsiteY15" fmla="*/ 1179202 h 1914779"/>
              <a:gd name="connsiteX16" fmla="*/ 1421942 w 3462355"/>
              <a:gd name="connsiteY16" fmla="*/ 952021 h 1914779"/>
              <a:gd name="connsiteX17" fmla="*/ 2303806 w 3462355"/>
              <a:gd name="connsiteY17" fmla="*/ 851373 h 1914779"/>
              <a:gd name="connsiteX18" fmla="*/ 2297702 w 3462355"/>
              <a:gd name="connsiteY18" fmla="*/ 860060 h 1914779"/>
              <a:gd name="connsiteX19" fmla="*/ 2297329 w 3462355"/>
              <a:gd name="connsiteY19" fmla="*/ 859135 h 1914779"/>
              <a:gd name="connsiteX20" fmla="*/ 2303806 w 3462355"/>
              <a:gd name="connsiteY20" fmla="*/ 851373 h 1914779"/>
              <a:gd name="connsiteX21" fmla="*/ 3033087 w 3462355"/>
              <a:gd name="connsiteY21" fmla="*/ 631528 h 1914779"/>
              <a:gd name="connsiteX22" fmla="*/ 3462355 w 3462355"/>
              <a:gd name="connsiteY22" fmla="*/ 1059608 h 1914779"/>
              <a:gd name="connsiteX23" fmla="*/ 3034209 w 3462355"/>
              <a:gd name="connsiteY23" fmla="*/ 1487788 h 1914779"/>
              <a:gd name="connsiteX24" fmla="*/ 2606063 w 3462355"/>
              <a:gd name="connsiteY24" fmla="*/ 1059608 h 1914779"/>
              <a:gd name="connsiteX25" fmla="*/ 2644374 w 3462355"/>
              <a:gd name="connsiteY25" fmla="*/ 882694 h 1914779"/>
              <a:gd name="connsiteX26" fmla="*/ 2383575 w 3462355"/>
              <a:gd name="connsiteY26" fmla="*/ 737954 h 1914779"/>
              <a:gd name="connsiteX27" fmla="*/ 2337491 w 3462355"/>
              <a:gd name="connsiteY27" fmla="*/ 811006 h 1914779"/>
              <a:gd name="connsiteX28" fmla="*/ 2303806 w 3462355"/>
              <a:gd name="connsiteY28" fmla="*/ 851373 h 1914779"/>
              <a:gd name="connsiteX29" fmla="*/ 2383514 w 3462355"/>
              <a:gd name="connsiteY29" fmla="*/ 737926 h 1914779"/>
              <a:gd name="connsiteX30" fmla="*/ 2399137 w 3462355"/>
              <a:gd name="connsiteY30" fmla="*/ 705725 h 1914779"/>
              <a:gd name="connsiteX31" fmla="*/ 2399148 w 3462355"/>
              <a:gd name="connsiteY31" fmla="*/ 705693 h 1914779"/>
              <a:gd name="connsiteX32" fmla="*/ 2659922 w 3462355"/>
              <a:gd name="connsiteY32" fmla="*/ 850320 h 1914779"/>
              <a:gd name="connsiteX33" fmla="*/ 3033087 w 3462355"/>
              <a:gd name="connsiteY33" fmla="*/ 631528 h 1914779"/>
              <a:gd name="connsiteX34" fmla="*/ 2446121 w 3462355"/>
              <a:gd name="connsiteY34" fmla="*/ 562483 h 1914779"/>
              <a:gd name="connsiteX35" fmla="*/ 2445008 w 3462355"/>
              <a:gd name="connsiteY35" fmla="*/ 572313 h 1914779"/>
              <a:gd name="connsiteX36" fmla="*/ 2435513 w 3462355"/>
              <a:gd name="connsiteY36" fmla="*/ 599910 h 1914779"/>
              <a:gd name="connsiteX37" fmla="*/ 2444995 w 3462355"/>
              <a:gd name="connsiteY37" fmla="*/ 572330 h 1914779"/>
              <a:gd name="connsiteX38" fmla="*/ 2446110 w 3462355"/>
              <a:gd name="connsiteY38" fmla="*/ 562495 h 1914779"/>
              <a:gd name="connsiteX39" fmla="*/ 2446121 w 3462355"/>
              <a:gd name="connsiteY39" fmla="*/ 562483 h 1914779"/>
              <a:gd name="connsiteX40" fmla="*/ 428146 w 3462355"/>
              <a:gd name="connsiteY40" fmla="*/ 0 h 1914779"/>
              <a:gd name="connsiteX41" fmla="*/ 856292 w 3462355"/>
              <a:gd name="connsiteY41" fmla="*/ 410261 h 1914779"/>
              <a:gd name="connsiteX42" fmla="*/ 1157645 w 3462355"/>
              <a:gd name="connsiteY42" fmla="*/ 410261 h 1914779"/>
              <a:gd name="connsiteX43" fmla="*/ 1157663 w 3462355"/>
              <a:gd name="connsiteY43" fmla="*/ 410145 h 1914779"/>
              <a:gd name="connsiteX44" fmla="*/ 1157647 w 3462355"/>
              <a:gd name="connsiteY44" fmla="*/ 410319 h 1914779"/>
              <a:gd name="connsiteX45" fmla="*/ 1158849 w 3462355"/>
              <a:gd name="connsiteY45" fmla="*/ 446039 h 1914779"/>
              <a:gd name="connsiteX46" fmla="*/ 1158858 w 3462355"/>
              <a:gd name="connsiteY46" fmla="*/ 446099 h 1914779"/>
              <a:gd name="connsiteX47" fmla="*/ 856292 w 3462355"/>
              <a:gd name="connsiteY47" fmla="*/ 446099 h 1914779"/>
              <a:gd name="connsiteX48" fmla="*/ 428146 w 3462355"/>
              <a:gd name="connsiteY48" fmla="*/ 856359 h 1914779"/>
              <a:gd name="connsiteX49" fmla="*/ 0 w 3462355"/>
              <a:gd name="connsiteY49" fmla="*/ 428180 h 1914779"/>
              <a:gd name="connsiteX50" fmla="*/ 428146 w 3462355"/>
              <a:gd name="connsiteY50" fmla="*/ 0 h 1914779"/>
              <a:gd name="connsiteX0" fmla="*/ 1809525 w 3462355"/>
              <a:gd name="connsiteY0" fmla="*/ 1080000 h 1914779"/>
              <a:gd name="connsiteX1" fmla="*/ 1816846 w 3462355"/>
              <a:gd name="connsiteY1" fmla="*/ 1079495 h 1914779"/>
              <a:gd name="connsiteX2" fmla="*/ 1809562 w 3462355"/>
              <a:gd name="connsiteY2" fmla="*/ 1080003 h 1914779"/>
              <a:gd name="connsiteX3" fmla="*/ 1809525 w 3462355"/>
              <a:gd name="connsiteY3" fmla="*/ 1080000 h 1914779"/>
              <a:gd name="connsiteX4" fmla="*/ 1421942 w 3462355"/>
              <a:gd name="connsiteY4" fmla="*/ 952021 h 1914779"/>
              <a:gd name="connsiteX5" fmla="*/ 1448190 w 3462355"/>
              <a:gd name="connsiteY5" fmla="*/ 974798 h 1914779"/>
              <a:gd name="connsiteX6" fmla="*/ 1435120 w 3462355"/>
              <a:gd name="connsiteY6" fmla="*/ 961631 h 1914779"/>
              <a:gd name="connsiteX7" fmla="*/ 1435190 w 3462355"/>
              <a:gd name="connsiteY7" fmla="*/ 961673 h 1914779"/>
              <a:gd name="connsiteX8" fmla="*/ 1448258 w 3462355"/>
              <a:gd name="connsiteY8" fmla="*/ 974765 h 1914779"/>
              <a:gd name="connsiteX9" fmla="*/ 1206695 w 3462355"/>
              <a:gd name="connsiteY9" fmla="*/ 1204348 h 1914779"/>
              <a:gd name="connsiteX10" fmla="*/ 1313130 w 3462355"/>
              <a:gd name="connsiteY10" fmla="*/ 1486600 h 1914779"/>
              <a:gd name="connsiteX11" fmla="*/ 884985 w 3462355"/>
              <a:gd name="connsiteY11" fmla="*/ 1914779 h 1914779"/>
              <a:gd name="connsiteX12" fmla="*/ 456839 w 3462355"/>
              <a:gd name="connsiteY12" fmla="*/ 1486600 h 1914779"/>
              <a:gd name="connsiteX13" fmla="*/ 884985 w 3462355"/>
              <a:gd name="connsiteY13" fmla="*/ 1058420 h 1914779"/>
              <a:gd name="connsiteX14" fmla="*/ 1182811 w 3462355"/>
              <a:gd name="connsiteY14" fmla="*/ 1179202 h 1914779"/>
              <a:gd name="connsiteX15" fmla="*/ 1421942 w 3462355"/>
              <a:gd name="connsiteY15" fmla="*/ 952021 h 1914779"/>
              <a:gd name="connsiteX16" fmla="*/ 2303806 w 3462355"/>
              <a:gd name="connsiteY16" fmla="*/ 851373 h 1914779"/>
              <a:gd name="connsiteX17" fmla="*/ 2297702 w 3462355"/>
              <a:gd name="connsiteY17" fmla="*/ 860060 h 1914779"/>
              <a:gd name="connsiteX18" fmla="*/ 2297329 w 3462355"/>
              <a:gd name="connsiteY18" fmla="*/ 859135 h 1914779"/>
              <a:gd name="connsiteX19" fmla="*/ 2303806 w 3462355"/>
              <a:gd name="connsiteY19" fmla="*/ 851373 h 1914779"/>
              <a:gd name="connsiteX20" fmla="*/ 3033087 w 3462355"/>
              <a:gd name="connsiteY20" fmla="*/ 631528 h 1914779"/>
              <a:gd name="connsiteX21" fmla="*/ 3462355 w 3462355"/>
              <a:gd name="connsiteY21" fmla="*/ 1059608 h 1914779"/>
              <a:gd name="connsiteX22" fmla="*/ 3034209 w 3462355"/>
              <a:gd name="connsiteY22" fmla="*/ 1487788 h 1914779"/>
              <a:gd name="connsiteX23" fmla="*/ 2606063 w 3462355"/>
              <a:gd name="connsiteY23" fmla="*/ 1059608 h 1914779"/>
              <a:gd name="connsiteX24" fmla="*/ 2644374 w 3462355"/>
              <a:gd name="connsiteY24" fmla="*/ 882694 h 1914779"/>
              <a:gd name="connsiteX25" fmla="*/ 2383575 w 3462355"/>
              <a:gd name="connsiteY25" fmla="*/ 737954 h 1914779"/>
              <a:gd name="connsiteX26" fmla="*/ 2337491 w 3462355"/>
              <a:gd name="connsiteY26" fmla="*/ 811006 h 1914779"/>
              <a:gd name="connsiteX27" fmla="*/ 2303806 w 3462355"/>
              <a:gd name="connsiteY27" fmla="*/ 851373 h 1914779"/>
              <a:gd name="connsiteX28" fmla="*/ 2383514 w 3462355"/>
              <a:gd name="connsiteY28" fmla="*/ 737926 h 1914779"/>
              <a:gd name="connsiteX29" fmla="*/ 2399137 w 3462355"/>
              <a:gd name="connsiteY29" fmla="*/ 705725 h 1914779"/>
              <a:gd name="connsiteX30" fmla="*/ 2399148 w 3462355"/>
              <a:gd name="connsiteY30" fmla="*/ 705693 h 1914779"/>
              <a:gd name="connsiteX31" fmla="*/ 2659922 w 3462355"/>
              <a:gd name="connsiteY31" fmla="*/ 850320 h 1914779"/>
              <a:gd name="connsiteX32" fmla="*/ 3033087 w 3462355"/>
              <a:gd name="connsiteY32" fmla="*/ 631528 h 1914779"/>
              <a:gd name="connsiteX33" fmla="*/ 2446121 w 3462355"/>
              <a:gd name="connsiteY33" fmla="*/ 562483 h 1914779"/>
              <a:gd name="connsiteX34" fmla="*/ 2445008 w 3462355"/>
              <a:gd name="connsiteY34" fmla="*/ 572313 h 1914779"/>
              <a:gd name="connsiteX35" fmla="*/ 2435513 w 3462355"/>
              <a:gd name="connsiteY35" fmla="*/ 599910 h 1914779"/>
              <a:gd name="connsiteX36" fmla="*/ 2444995 w 3462355"/>
              <a:gd name="connsiteY36" fmla="*/ 572330 h 1914779"/>
              <a:gd name="connsiteX37" fmla="*/ 2446110 w 3462355"/>
              <a:gd name="connsiteY37" fmla="*/ 562495 h 1914779"/>
              <a:gd name="connsiteX38" fmla="*/ 2446121 w 3462355"/>
              <a:gd name="connsiteY38" fmla="*/ 562483 h 1914779"/>
              <a:gd name="connsiteX39" fmla="*/ 428146 w 3462355"/>
              <a:gd name="connsiteY39" fmla="*/ 0 h 1914779"/>
              <a:gd name="connsiteX40" fmla="*/ 856292 w 3462355"/>
              <a:gd name="connsiteY40" fmla="*/ 410261 h 1914779"/>
              <a:gd name="connsiteX41" fmla="*/ 1157645 w 3462355"/>
              <a:gd name="connsiteY41" fmla="*/ 410261 h 1914779"/>
              <a:gd name="connsiteX42" fmla="*/ 1157663 w 3462355"/>
              <a:gd name="connsiteY42" fmla="*/ 410145 h 1914779"/>
              <a:gd name="connsiteX43" fmla="*/ 1157647 w 3462355"/>
              <a:gd name="connsiteY43" fmla="*/ 410319 h 1914779"/>
              <a:gd name="connsiteX44" fmla="*/ 1158849 w 3462355"/>
              <a:gd name="connsiteY44" fmla="*/ 446039 h 1914779"/>
              <a:gd name="connsiteX45" fmla="*/ 1158858 w 3462355"/>
              <a:gd name="connsiteY45" fmla="*/ 446099 h 1914779"/>
              <a:gd name="connsiteX46" fmla="*/ 856292 w 3462355"/>
              <a:gd name="connsiteY46" fmla="*/ 446099 h 1914779"/>
              <a:gd name="connsiteX47" fmla="*/ 428146 w 3462355"/>
              <a:gd name="connsiteY47" fmla="*/ 856359 h 1914779"/>
              <a:gd name="connsiteX48" fmla="*/ 0 w 3462355"/>
              <a:gd name="connsiteY48" fmla="*/ 428180 h 1914779"/>
              <a:gd name="connsiteX49" fmla="*/ 428146 w 3462355"/>
              <a:gd name="connsiteY49" fmla="*/ 0 h 1914779"/>
              <a:gd name="connsiteX0" fmla="*/ 1809562 w 3462355"/>
              <a:gd name="connsiteY0" fmla="*/ 1080003 h 1914779"/>
              <a:gd name="connsiteX1" fmla="*/ 1816846 w 3462355"/>
              <a:gd name="connsiteY1" fmla="*/ 1079495 h 1914779"/>
              <a:gd name="connsiteX2" fmla="*/ 1809562 w 3462355"/>
              <a:gd name="connsiteY2" fmla="*/ 1080003 h 1914779"/>
              <a:gd name="connsiteX3" fmla="*/ 1421942 w 3462355"/>
              <a:gd name="connsiteY3" fmla="*/ 952021 h 1914779"/>
              <a:gd name="connsiteX4" fmla="*/ 1448190 w 3462355"/>
              <a:gd name="connsiteY4" fmla="*/ 974798 h 1914779"/>
              <a:gd name="connsiteX5" fmla="*/ 1435120 w 3462355"/>
              <a:gd name="connsiteY5" fmla="*/ 961631 h 1914779"/>
              <a:gd name="connsiteX6" fmla="*/ 1435190 w 3462355"/>
              <a:gd name="connsiteY6" fmla="*/ 961673 h 1914779"/>
              <a:gd name="connsiteX7" fmla="*/ 1448258 w 3462355"/>
              <a:gd name="connsiteY7" fmla="*/ 974765 h 1914779"/>
              <a:gd name="connsiteX8" fmla="*/ 1206695 w 3462355"/>
              <a:gd name="connsiteY8" fmla="*/ 1204348 h 1914779"/>
              <a:gd name="connsiteX9" fmla="*/ 1313130 w 3462355"/>
              <a:gd name="connsiteY9" fmla="*/ 1486600 h 1914779"/>
              <a:gd name="connsiteX10" fmla="*/ 884985 w 3462355"/>
              <a:gd name="connsiteY10" fmla="*/ 1914779 h 1914779"/>
              <a:gd name="connsiteX11" fmla="*/ 456839 w 3462355"/>
              <a:gd name="connsiteY11" fmla="*/ 1486600 h 1914779"/>
              <a:gd name="connsiteX12" fmla="*/ 884985 w 3462355"/>
              <a:gd name="connsiteY12" fmla="*/ 1058420 h 1914779"/>
              <a:gd name="connsiteX13" fmla="*/ 1182811 w 3462355"/>
              <a:gd name="connsiteY13" fmla="*/ 1179202 h 1914779"/>
              <a:gd name="connsiteX14" fmla="*/ 1421942 w 3462355"/>
              <a:gd name="connsiteY14" fmla="*/ 952021 h 1914779"/>
              <a:gd name="connsiteX15" fmla="*/ 2303806 w 3462355"/>
              <a:gd name="connsiteY15" fmla="*/ 851373 h 1914779"/>
              <a:gd name="connsiteX16" fmla="*/ 2297702 w 3462355"/>
              <a:gd name="connsiteY16" fmla="*/ 860060 h 1914779"/>
              <a:gd name="connsiteX17" fmla="*/ 2297329 w 3462355"/>
              <a:gd name="connsiteY17" fmla="*/ 859135 h 1914779"/>
              <a:gd name="connsiteX18" fmla="*/ 2303806 w 3462355"/>
              <a:gd name="connsiteY18" fmla="*/ 851373 h 1914779"/>
              <a:gd name="connsiteX19" fmla="*/ 3033087 w 3462355"/>
              <a:gd name="connsiteY19" fmla="*/ 631528 h 1914779"/>
              <a:gd name="connsiteX20" fmla="*/ 3462355 w 3462355"/>
              <a:gd name="connsiteY20" fmla="*/ 1059608 h 1914779"/>
              <a:gd name="connsiteX21" fmla="*/ 3034209 w 3462355"/>
              <a:gd name="connsiteY21" fmla="*/ 1487788 h 1914779"/>
              <a:gd name="connsiteX22" fmla="*/ 2606063 w 3462355"/>
              <a:gd name="connsiteY22" fmla="*/ 1059608 h 1914779"/>
              <a:gd name="connsiteX23" fmla="*/ 2644374 w 3462355"/>
              <a:gd name="connsiteY23" fmla="*/ 882694 h 1914779"/>
              <a:gd name="connsiteX24" fmla="*/ 2383575 w 3462355"/>
              <a:gd name="connsiteY24" fmla="*/ 737954 h 1914779"/>
              <a:gd name="connsiteX25" fmla="*/ 2337491 w 3462355"/>
              <a:gd name="connsiteY25" fmla="*/ 811006 h 1914779"/>
              <a:gd name="connsiteX26" fmla="*/ 2303806 w 3462355"/>
              <a:gd name="connsiteY26" fmla="*/ 851373 h 1914779"/>
              <a:gd name="connsiteX27" fmla="*/ 2383514 w 3462355"/>
              <a:gd name="connsiteY27" fmla="*/ 737926 h 1914779"/>
              <a:gd name="connsiteX28" fmla="*/ 2399137 w 3462355"/>
              <a:gd name="connsiteY28" fmla="*/ 705725 h 1914779"/>
              <a:gd name="connsiteX29" fmla="*/ 2399148 w 3462355"/>
              <a:gd name="connsiteY29" fmla="*/ 705693 h 1914779"/>
              <a:gd name="connsiteX30" fmla="*/ 2659922 w 3462355"/>
              <a:gd name="connsiteY30" fmla="*/ 850320 h 1914779"/>
              <a:gd name="connsiteX31" fmla="*/ 3033087 w 3462355"/>
              <a:gd name="connsiteY31" fmla="*/ 631528 h 1914779"/>
              <a:gd name="connsiteX32" fmla="*/ 2446121 w 3462355"/>
              <a:gd name="connsiteY32" fmla="*/ 562483 h 1914779"/>
              <a:gd name="connsiteX33" fmla="*/ 2445008 w 3462355"/>
              <a:gd name="connsiteY33" fmla="*/ 572313 h 1914779"/>
              <a:gd name="connsiteX34" fmla="*/ 2435513 w 3462355"/>
              <a:gd name="connsiteY34" fmla="*/ 599910 h 1914779"/>
              <a:gd name="connsiteX35" fmla="*/ 2444995 w 3462355"/>
              <a:gd name="connsiteY35" fmla="*/ 572330 h 1914779"/>
              <a:gd name="connsiteX36" fmla="*/ 2446110 w 3462355"/>
              <a:gd name="connsiteY36" fmla="*/ 562495 h 1914779"/>
              <a:gd name="connsiteX37" fmla="*/ 2446121 w 3462355"/>
              <a:gd name="connsiteY37" fmla="*/ 562483 h 1914779"/>
              <a:gd name="connsiteX38" fmla="*/ 428146 w 3462355"/>
              <a:gd name="connsiteY38" fmla="*/ 0 h 1914779"/>
              <a:gd name="connsiteX39" fmla="*/ 856292 w 3462355"/>
              <a:gd name="connsiteY39" fmla="*/ 410261 h 1914779"/>
              <a:gd name="connsiteX40" fmla="*/ 1157645 w 3462355"/>
              <a:gd name="connsiteY40" fmla="*/ 410261 h 1914779"/>
              <a:gd name="connsiteX41" fmla="*/ 1157663 w 3462355"/>
              <a:gd name="connsiteY41" fmla="*/ 410145 h 1914779"/>
              <a:gd name="connsiteX42" fmla="*/ 1157647 w 3462355"/>
              <a:gd name="connsiteY42" fmla="*/ 410319 h 1914779"/>
              <a:gd name="connsiteX43" fmla="*/ 1158849 w 3462355"/>
              <a:gd name="connsiteY43" fmla="*/ 446039 h 1914779"/>
              <a:gd name="connsiteX44" fmla="*/ 1158858 w 3462355"/>
              <a:gd name="connsiteY44" fmla="*/ 446099 h 1914779"/>
              <a:gd name="connsiteX45" fmla="*/ 856292 w 3462355"/>
              <a:gd name="connsiteY45" fmla="*/ 446099 h 1914779"/>
              <a:gd name="connsiteX46" fmla="*/ 428146 w 3462355"/>
              <a:gd name="connsiteY46" fmla="*/ 856359 h 1914779"/>
              <a:gd name="connsiteX47" fmla="*/ 0 w 3462355"/>
              <a:gd name="connsiteY47" fmla="*/ 428180 h 1914779"/>
              <a:gd name="connsiteX48" fmla="*/ 428146 w 3462355"/>
              <a:gd name="connsiteY48" fmla="*/ 0 h 1914779"/>
              <a:gd name="connsiteX0" fmla="*/ 1421942 w 3462355"/>
              <a:gd name="connsiteY0" fmla="*/ 952021 h 1914779"/>
              <a:gd name="connsiteX1" fmla="*/ 1448190 w 3462355"/>
              <a:gd name="connsiteY1" fmla="*/ 974798 h 1914779"/>
              <a:gd name="connsiteX2" fmla="*/ 1435120 w 3462355"/>
              <a:gd name="connsiteY2" fmla="*/ 961631 h 1914779"/>
              <a:gd name="connsiteX3" fmla="*/ 1435190 w 3462355"/>
              <a:gd name="connsiteY3" fmla="*/ 961673 h 1914779"/>
              <a:gd name="connsiteX4" fmla="*/ 1448258 w 3462355"/>
              <a:gd name="connsiteY4" fmla="*/ 974765 h 1914779"/>
              <a:gd name="connsiteX5" fmla="*/ 1206695 w 3462355"/>
              <a:gd name="connsiteY5" fmla="*/ 1204348 h 1914779"/>
              <a:gd name="connsiteX6" fmla="*/ 1313130 w 3462355"/>
              <a:gd name="connsiteY6" fmla="*/ 1486600 h 1914779"/>
              <a:gd name="connsiteX7" fmla="*/ 884985 w 3462355"/>
              <a:gd name="connsiteY7" fmla="*/ 1914779 h 1914779"/>
              <a:gd name="connsiteX8" fmla="*/ 456839 w 3462355"/>
              <a:gd name="connsiteY8" fmla="*/ 1486600 h 1914779"/>
              <a:gd name="connsiteX9" fmla="*/ 884985 w 3462355"/>
              <a:gd name="connsiteY9" fmla="*/ 1058420 h 1914779"/>
              <a:gd name="connsiteX10" fmla="*/ 1182811 w 3462355"/>
              <a:gd name="connsiteY10" fmla="*/ 1179202 h 1914779"/>
              <a:gd name="connsiteX11" fmla="*/ 1421942 w 3462355"/>
              <a:gd name="connsiteY11" fmla="*/ 952021 h 1914779"/>
              <a:gd name="connsiteX12" fmla="*/ 2303806 w 3462355"/>
              <a:gd name="connsiteY12" fmla="*/ 851373 h 1914779"/>
              <a:gd name="connsiteX13" fmla="*/ 2297702 w 3462355"/>
              <a:gd name="connsiteY13" fmla="*/ 860060 h 1914779"/>
              <a:gd name="connsiteX14" fmla="*/ 2297329 w 3462355"/>
              <a:gd name="connsiteY14" fmla="*/ 859135 h 1914779"/>
              <a:gd name="connsiteX15" fmla="*/ 2303806 w 3462355"/>
              <a:gd name="connsiteY15" fmla="*/ 851373 h 1914779"/>
              <a:gd name="connsiteX16" fmla="*/ 3033087 w 3462355"/>
              <a:gd name="connsiteY16" fmla="*/ 631528 h 1914779"/>
              <a:gd name="connsiteX17" fmla="*/ 3462355 w 3462355"/>
              <a:gd name="connsiteY17" fmla="*/ 1059608 h 1914779"/>
              <a:gd name="connsiteX18" fmla="*/ 3034209 w 3462355"/>
              <a:gd name="connsiteY18" fmla="*/ 1487788 h 1914779"/>
              <a:gd name="connsiteX19" fmla="*/ 2606063 w 3462355"/>
              <a:gd name="connsiteY19" fmla="*/ 1059608 h 1914779"/>
              <a:gd name="connsiteX20" fmla="*/ 2644374 w 3462355"/>
              <a:gd name="connsiteY20" fmla="*/ 882694 h 1914779"/>
              <a:gd name="connsiteX21" fmla="*/ 2383575 w 3462355"/>
              <a:gd name="connsiteY21" fmla="*/ 737954 h 1914779"/>
              <a:gd name="connsiteX22" fmla="*/ 2337491 w 3462355"/>
              <a:gd name="connsiteY22" fmla="*/ 811006 h 1914779"/>
              <a:gd name="connsiteX23" fmla="*/ 2303806 w 3462355"/>
              <a:gd name="connsiteY23" fmla="*/ 851373 h 1914779"/>
              <a:gd name="connsiteX24" fmla="*/ 2383514 w 3462355"/>
              <a:gd name="connsiteY24" fmla="*/ 737926 h 1914779"/>
              <a:gd name="connsiteX25" fmla="*/ 2399137 w 3462355"/>
              <a:gd name="connsiteY25" fmla="*/ 705725 h 1914779"/>
              <a:gd name="connsiteX26" fmla="*/ 2399148 w 3462355"/>
              <a:gd name="connsiteY26" fmla="*/ 705693 h 1914779"/>
              <a:gd name="connsiteX27" fmla="*/ 2659922 w 3462355"/>
              <a:gd name="connsiteY27" fmla="*/ 850320 h 1914779"/>
              <a:gd name="connsiteX28" fmla="*/ 3033087 w 3462355"/>
              <a:gd name="connsiteY28" fmla="*/ 631528 h 1914779"/>
              <a:gd name="connsiteX29" fmla="*/ 2446121 w 3462355"/>
              <a:gd name="connsiteY29" fmla="*/ 562483 h 1914779"/>
              <a:gd name="connsiteX30" fmla="*/ 2445008 w 3462355"/>
              <a:gd name="connsiteY30" fmla="*/ 572313 h 1914779"/>
              <a:gd name="connsiteX31" fmla="*/ 2435513 w 3462355"/>
              <a:gd name="connsiteY31" fmla="*/ 599910 h 1914779"/>
              <a:gd name="connsiteX32" fmla="*/ 2444995 w 3462355"/>
              <a:gd name="connsiteY32" fmla="*/ 572330 h 1914779"/>
              <a:gd name="connsiteX33" fmla="*/ 2446110 w 3462355"/>
              <a:gd name="connsiteY33" fmla="*/ 562495 h 1914779"/>
              <a:gd name="connsiteX34" fmla="*/ 2446121 w 3462355"/>
              <a:gd name="connsiteY34" fmla="*/ 562483 h 1914779"/>
              <a:gd name="connsiteX35" fmla="*/ 428146 w 3462355"/>
              <a:gd name="connsiteY35" fmla="*/ 0 h 1914779"/>
              <a:gd name="connsiteX36" fmla="*/ 856292 w 3462355"/>
              <a:gd name="connsiteY36" fmla="*/ 410261 h 1914779"/>
              <a:gd name="connsiteX37" fmla="*/ 1157645 w 3462355"/>
              <a:gd name="connsiteY37" fmla="*/ 410261 h 1914779"/>
              <a:gd name="connsiteX38" fmla="*/ 1157663 w 3462355"/>
              <a:gd name="connsiteY38" fmla="*/ 410145 h 1914779"/>
              <a:gd name="connsiteX39" fmla="*/ 1157647 w 3462355"/>
              <a:gd name="connsiteY39" fmla="*/ 410319 h 1914779"/>
              <a:gd name="connsiteX40" fmla="*/ 1158849 w 3462355"/>
              <a:gd name="connsiteY40" fmla="*/ 446039 h 1914779"/>
              <a:gd name="connsiteX41" fmla="*/ 1158858 w 3462355"/>
              <a:gd name="connsiteY41" fmla="*/ 446099 h 1914779"/>
              <a:gd name="connsiteX42" fmla="*/ 856292 w 3462355"/>
              <a:gd name="connsiteY42" fmla="*/ 446099 h 1914779"/>
              <a:gd name="connsiteX43" fmla="*/ 428146 w 3462355"/>
              <a:gd name="connsiteY43" fmla="*/ 856359 h 1914779"/>
              <a:gd name="connsiteX44" fmla="*/ 0 w 3462355"/>
              <a:gd name="connsiteY44" fmla="*/ 428180 h 1914779"/>
              <a:gd name="connsiteX45" fmla="*/ 428146 w 3462355"/>
              <a:gd name="connsiteY45" fmla="*/ 0 h 1914779"/>
              <a:gd name="connsiteX0" fmla="*/ 1421942 w 3462355"/>
              <a:gd name="connsiteY0" fmla="*/ 952021 h 1914779"/>
              <a:gd name="connsiteX1" fmla="*/ 1448190 w 3462355"/>
              <a:gd name="connsiteY1" fmla="*/ 974798 h 1914779"/>
              <a:gd name="connsiteX2" fmla="*/ 1435120 w 3462355"/>
              <a:gd name="connsiteY2" fmla="*/ 961631 h 1914779"/>
              <a:gd name="connsiteX3" fmla="*/ 1435190 w 3462355"/>
              <a:gd name="connsiteY3" fmla="*/ 961673 h 1914779"/>
              <a:gd name="connsiteX4" fmla="*/ 1448258 w 3462355"/>
              <a:gd name="connsiteY4" fmla="*/ 974765 h 1914779"/>
              <a:gd name="connsiteX5" fmla="*/ 1206695 w 3462355"/>
              <a:gd name="connsiteY5" fmla="*/ 1204348 h 1914779"/>
              <a:gd name="connsiteX6" fmla="*/ 1313130 w 3462355"/>
              <a:gd name="connsiteY6" fmla="*/ 1486600 h 1914779"/>
              <a:gd name="connsiteX7" fmla="*/ 884985 w 3462355"/>
              <a:gd name="connsiteY7" fmla="*/ 1914779 h 1914779"/>
              <a:gd name="connsiteX8" fmla="*/ 456839 w 3462355"/>
              <a:gd name="connsiteY8" fmla="*/ 1486600 h 1914779"/>
              <a:gd name="connsiteX9" fmla="*/ 884985 w 3462355"/>
              <a:gd name="connsiteY9" fmla="*/ 1058420 h 1914779"/>
              <a:gd name="connsiteX10" fmla="*/ 1182811 w 3462355"/>
              <a:gd name="connsiteY10" fmla="*/ 1179202 h 1914779"/>
              <a:gd name="connsiteX11" fmla="*/ 1421942 w 3462355"/>
              <a:gd name="connsiteY11" fmla="*/ 952021 h 1914779"/>
              <a:gd name="connsiteX12" fmla="*/ 2303806 w 3462355"/>
              <a:gd name="connsiteY12" fmla="*/ 851373 h 1914779"/>
              <a:gd name="connsiteX13" fmla="*/ 2297702 w 3462355"/>
              <a:gd name="connsiteY13" fmla="*/ 860060 h 1914779"/>
              <a:gd name="connsiteX14" fmla="*/ 2297329 w 3462355"/>
              <a:gd name="connsiteY14" fmla="*/ 859135 h 1914779"/>
              <a:gd name="connsiteX15" fmla="*/ 2303806 w 3462355"/>
              <a:gd name="connsiteY15" fmla="*/ 851373 h 1914779"/>
              <a:gd name="connsiteX16" fmla="*/ 3033087 w 3462355"/>
              <a:gd name="connsiteY16" fmla="*/ 631528 h 1914779"/>
              <a:gd name="connsiteX17" fmla="*/ 3462355 w 3462355"/>
              <a:gd name="connsiteY17" fmla="*/ 1059608 h 1914779"/>
              <a:gd name="connsiteX18" fmla="*/ 3034209 w 3462355"/>
              <a:gd name="connsiteY18" fmla="*/ 1487788 h 1914779"/>
              <a:gd name="connsiteX19" fmla="*/ 2606063 w 3462355"/>
              <a:gd name="connsiteY19" fmla="*/ 1059608 h 1914779"/>
              <a:gd name="connsiteX20" fmla="*/ 2644374 w 3462355"/>
              <a:gd name="connsiteY20" fmla="*/ 882694 h 1914779"/>
              <a:gd name="connsiteX21" fmla="*/ 2383575 w 3462355"/>
              <a:gd name="connsiteY21" fmla="*/ 737954 h 1914779"/>
              <a:gd name="connsiteX22" fmla="*/ 2337491 w 3462355"/>
              <a:gd name="connsiteY22" fmla="*/ 811006 h 1914779"/>
              <a:gd name="connsiteX23" fmla="*/ 2383514 w 3462355"/>
              <a:gd name="connsiteY23" fmla="*/ 737926 h 1914779"/>
              <a:gd name="connsiteX24" fmla="*/ 2399137 w 3462355"/>
              <a:gd name="connsiteY24" fmla="*/ 705725 h 1914779"/>
              <a:gd name="connsiteX25" fmla="*/ 2399148 w 3462355"/>
              <a:gd name="connsiteY25" fmla="*/ 705693 h 1914779"/>
              <a:gd name="connsiteX26" fmla="*/ 2659922 w 3462355"/>
              <a:gd name="connsiteY26" fmla="*/ 850320 h 1914779"/>
              <a:gd name="connsiteX27" fmla="*/ 3033087 w 3462355"/>
              <a:gd name="connsiteY27" fmla="*/ 631528 h 1914779"/>
              <a:gd name="connsiteX28" fmla="*/ 2446121 w 3462355"/>
              <a:gd name="connsiteY28" fmla="*/ 562483 h 1914779"/>
              <a:gd name="connsiteX29" fmla="*/ 2445008 w 3462355"/>
              <a:gd name="connsiteY29" fmla="*/ 572313 h 1914779"/>
              <a:gd name="connsiteX30" fmla="*/ 2435513 w 3462355"/>
              <a:gd name="connsiteY30" fmla="*/ 599910 h 1914779"/>
              <a:gd name="connsiteX31" fmla="*/ 2444995 w 3462355"/>
              <a:gd name="connsiteY31" fmla="*/ 572330 h 1914779"/>
              <a:gd name="connsiteX32" fmla="*/ 2446110 w 3462355"/>
              <a:gd name="connsiteY32" fmla="*/ 562495 h 1914779"/>
              <a:gd name="connsiteX33" fmla="*/ 2446121 w 3462355"/>
              <a:gd name="connsiteY33" fmla="*/ 562483 h 1914779"/>
              <a:gd name="connsiteX34" fmla="*/ 428146 w 3462355"/>
              <a:gd name="connsiteY34" fmla="*/ 0 h 1914779"/>
              <a:gd name="connsiteX35" fmla="*/ 856292 w 3462355"/>
              <a:gd name="connsiteY35" fmla="*/ 410261 h 1914779"/>
              <a:gd name="connsiteX36" fmla="*/ 1157645 w 3462355"/>
              <a:gd name="connsiteY36" fmla="*/ 410261 h 1914779"/>
              <a:gd name="connsiteX37" fmla="*/ 1157663 w 3462355"/>
              <a:gd name="connsiteY37" fmla="*/ 410145 h 1914779"/>
              <a:gd name="connsiteX38" fmla="*/ 1157647 w 3462355"/>
              <a:gd name="connsiteY38" fmla="*/ 410319 h 1914779"/>
              <a:gd name="connsiteX39" fmla="*/ 1158849 w 3462355"/>
              <a:gd name="connsiteY39" fmla="*/ 446039 h 1914779"/>
              <a:gd name="connsiteX40" fmla="*/ 1158858 w 3462355"/>
              <a:gd name="connsiteY40" fmla="*/ 446099 h 1914779"/>
              <a:gd name="connsiteX41" fmla="*/ 856292 w 3462355"/>
              <a:gd name="connsiteY41" fmla="*/ 446099 h 1914779"/>
              <a:gd name="connsiteX42" fmla="*/ 428146 w 3462355"/>
              <a:gd name="connsiteY42" fmla="*/ 856359 h 1914779"/>
              <a:gd name="connsiteX43" fmla="*/ 0 w 3462355"/>
              <a:gd name="connsiteY43" fmla="*/ 428180 h 1914779"/>
              <a:gd name="connsiteX44" fmla="*/ 428146 w 3462355"/>
              <a:gd name="connsiteY44" fmla="*/ 0 h 1914779"/>
              <a:gd name="connsiteX0" fmla="*/ 1421942 w 3462355"/>
              <a:gd name="connsiteY0" fmla="*/ 952021 h 1914779"/>
              <a:gd name="connsiteX1" fmla="*/ 1448190 w 3462355"/>
              <a:gd name="connsiteY1" fmla="*/ 974798 h 1914779"/>
              <a:gd name="connsiteX2" fmla="*/ 1435120 w 3462355"/>
              <a:gd name="connsiteY2" fmla="*/ 961631 h 1914779"/>
              <a:gd name="connsiteX3" fmla="*/ 1435190 w 3462355"/>
              <a:gd name="connsiteY3" fmla="*/ 961673 h 1914779"/>
              <a:gd name="connsiteX4" fmla="*/ 1448258 w 3462355"/>
              <a:gd name="connsiteY4" fmla="*/ 974765 h 1914779"/>
              <a:gd name="connsiteX5" fmla="*/ 1206695 w 3462355"/>
              <a:gd name="connsiteY5" fmla="*/ 1204348 h 1914779"/>
              <a:gd name="connsiteX6" fmla="*/ 1313130 w 3462355"/>
              <a:gd name="connsiteY6" fmla="*/ 1486600 h 1914779"/>
              <a:gd name="connsiteX7" fmla="*/ 884985 w 3462355"/>
              <a:gd name="connsiteY7" fmla="*/ 1914779 h 1914779"/>
              <a:gd name="connsiteX8" fmla="*/ 456839 w 3462355"/>
              <a:gd name="connsiteY8" fmla="*/ 1486600 h 1914779"/>
              <a:gd name="connsiteX9" fmla="*/ 884985 w 3462355"/>
              <a:gd name="connsiteY9" fmla="*/ 1058420 h 1914779"/>
              <a:gd name="connsiteX10" fmla="*/ 1182811 w 3462355"/>
              <a:gd name="connsiteY10" fmla="*/ 1179202 h 1914779"/>
              <a:gd name="connsiteX11" fmla="*/ 1421942 w 3462355"/>
              <a:gd name="connsiteY11" fmla="*/ 952021 h 1914779"/>
              <a:gd name="connsiteX12" fmla="*/ 2297329 w 3462355"/>
              <a:gd name="connsiteY12" fmla="*/ 859135 h 1914779"/>
              <a:gd name="connsiteX13" fmla="*/ 2297702 w 3462355"/>
              <a:gd name="connsiteY13" fmla="*/ 860060 h 1914779"/>
              <a:gd name="connsiteX14" fmla="*/ 2297329 w 3462355"/>
              <a:gd name="connsiteY14" fmla="*/ 859135 h 1914779"/>
              <a:gd name="connsiteX15" fmla="*/ 3033087 w 3462355"/>
              <a:gd name="connsiteY15" fmla="*/ 631528 h 1914779"/>
              <a:gd name="connsiteX16" fmla="*/ 3462355 w 3462355"/>
              <a:gd name="connsiteY16" fmla="*/ 1059608 h 1914779"/>
              <a:gd name="connsiteX17" fmla="*/ 3034209 w 3462355"/>
              <a:gd name="connsiteY17" fmla="*/ 1487788 h 1914779"/>
              <a:gd name="connsiteX18" fmla="*/ 2606063 w 3462355"/>
              <a:gd name="connsiteY18" fmla="*/ 1059608 h 1914779"/>
              <a:gd name="connsiteX19" fmla="*/ 2644374 w 3462355"/>
              <a:gd name="connsiteY19" fmla="*/ 882694 h 1914779"/>
              <a:gd name="connsiteX20" fmla="*/ 2383575 w 3462355"/>
              <a:gd name="connsiteY20" fmla="*/ 737954 h 1914779"/>
              <a:gd name="connsiteX21" fmla="*/ 2337491 w 3462355"/>
              <a:gd name="connsiteY21" fmla="*/ 811006 h 1914779"/>
              <a:gd name="connsiteX22" fmla="*/ 2383514 w 3462355"/>
              <a:gd name="connsiteY22" fmla="*/ 737926 h 1914779"/>
              <a:gd name="connsiteX23" fmla="*/ 2399137 w 3462355"/>
              <a:gd name="connsiteY23" fmla="*/ 705725 h 1914779"/>
              <a:gd name="connsiteX24" fmla="*/ 2399148 w 3462355"/>
              <a:gd name="connsiteY24" fmla="*/ 705693 h 1914779"/>
              <a:gd name="connsiteX25" fmla="*/ 2659922 w 3462355"/>
              <a:gd name="connsiteY25" fmla="*/ 850320 h 1914779"/>
              <a:gd name="connsiteX26" fmla="*/ 3033087 w 3462355"/>
              <a:gd name="connsiteY26" fmla="*/ 631528 h 1914779"/>
              <a:gd name="connsiteX27" fmla="*/ 2446121 w 3462355"/>
              <a:gd name="connsiteY27" fmla="*/ 562483 h 1914779"/>
              <a:gd name="connsiteX28" fmla="*/ 2445008 w 3462355"/>
              <a:gd name="connsiteY28" fmla="*/ 572313 h 1914779"/>
              <a:gd name="connsiteX29" fmla="*/ 2435513 w 3462355"/>
              <a:gd name="connsiteY29" fmla="*/ 599910 h 1914779"/>
              <a:gd name="connsiteX30" fmla="*/ 2444995 w 3462355"/>
              <a:gd name="connsiteY30" fmla="*/ 572330 h 1914779"/>
              <a:gd name="connsiteX31" fmla="*/ 2446110 w 3462355"/>
              <a:gd name="connsiteY31" fmla="*/ 562495 h 1914779"/>
              <a:gd name="connsiteX32" fmla="*/ 2446121 w 3462355"/>
              <a:gd name="connsiteY32" fmla="*/ 562483 h 1914779"/>
              <a:gd name="connsiteX33" fmla="*/ 428146 w 3462355"/>
              <a:gd name="connsiteY33" fmla="*/ 0 h 1914779"/>
              <a:gd name="connsiteX34" fmla="*/ 856292 w 3462355"/>
              <a:gd name="connsiteY34" fmla="*/ 410261 h 1914779"/>
              <a:gd name="connsiteX35" fmla="*/ 1157645 w 3462355"/>
              <a:gd name="connsiteY35" fmla="*/ 410261 h 1914779"/>
              <a:gd name="connsiteX36" fmla="*/ 1157663 w 3462355"/>
              <a:gd name="connsiteY36" fmla="*/ 410145 h 1914779"/>
              <a:gd name="connsiteX37" fmla="*/ 1157647 w 3462355"/>
              <a:gd name="connsiteY37" fmla="*/ 410319 h 1914779"/>
              <a:gd name="connsiteX38" fmla="*/ 1158849 w 3462355"/>
              <a:gd name="connsiteY38" fmla="*/ 446039 h 1914779"/>
              <a:gd name="connsiteX39" fmla="*/ 1158858 w 3462355"/>
              <a:gd name="connsiteY39" fmla="*/ 446099 h 1914779"/>
              <a:gd name="connsiteX40" fmla="*/ 856292 w 3462355"/>
              <a:gd name="connsiteY40" fmla="*/ 446099 h 1914779"/>
              <a:gd name="connsiteX41" fmla="*/ 428146 w 3462355"/>
              <a:gd name="connsiteY41" fmla="*/ 856359 h 1914779"/>
              <a:gd name="connsiteX42" fmla="*/ 0 w 3462355"/>
              <a:gd name="connsiteY42" fmla="*/ 428180 h 1914779"/>
              <a:gd name="connsiteX43" fmla="*/ 428146 w 3462355"/>
              <a:gd name="connsiteY43" fmla="*/ 0 h 1914779"/>
              <a:gd name="connsiteX0" fmla="*/ 1421942 w 3462355"/>
              <a:gd name="connsiteY0" fmla="*/ 952021 h 1914779"/>
              <a:gd name="connsiteX1" fmla="*/ 1448190 w 3462355"/>
              <a:gd name="connsiteY1" fmla="*/ 974798 h 1914779"/>
              <a:gd name="connsiteX2" fmla="*/ 1435120 w 3462355"/>
              <a:gd name="connsiteY2" fmla="*/ 961631 h 1914779"/>
              <a:gd name="connsiteX3" fmla="*/ 1435190 w 3462355"/>
              <a:gd name="connsiteY3" fmla="*/ 961673 h 1914779"/>
              <a:gd name="connsiteX4" fmla="*/ 1448258 w 3462355"/>
              <a:gd name="connsiteY4" fmla="*/ 974765 h 1914779"/>
              <a:gd name="connsiteX5" fmla="*/ 1206695 w 3462355"/>
              <a:gd name="connsiteY5" fmla="*/ 1204348 h 1914779"/>
              <a:gd name="connsiteX6" fmla="*/ 1313130 w 3462355"/>
              <a:gd name="connsiteY6" fmla="*/ 1486600 h 1914779"/>
              <a:gd name="connsiteX7" fmla="*/ 884985 w 3462355"/>
              <a:gd name="connsiteY7" fmla="*/ 1914779 h 1914779"/>
              <a:gd name="connsiteX8" fmla="*/ 456839 w 3462355"/>
              <a:gd name="connsiteY8" fmla="*/ 1486600 h 1914779"/>
              <a:gd name="connsiteX9" fmla="*/ 884985 w 3462355"/>
              <a:gd name="connsiteY9" fmla="*/ 1058420 h 1914779"/>
              <a:gd name="connsiteX10" fmla="*/ 1182811 w 3462355"/>
              <a:gd name="connsiteY10" fmla="*/ 1179202 h 1914779"/>
              <a:gd name="connsiteX11" fmla="*/ 1421942 w 3462355"/>
              <a:gd name="connsiteY11" fmla="*/ 952021 h 1914779"/>
              <a:gd name="connsiteX12" fmla="*/ 3033087 w 3462355"/>
              <a:gd name="connsiteY12" fmla="*/ 631528 h 1914779"/>
              <a:gd name="connsiteX13" fmla="*/ 3462355 w 3462355"/>
              <a:gd name="connsiteY13" fmla="*/ 1059608 h 1914779"/>
              <a:gd name="connsiteX14" fmla="*/ 3034209 w 3462355"/>
              <a:gd name="connsiteY14" fmla="*/ 1487788 h 1914779"/>
              <a:gd name="connsiteX15" fmla="*/ 2606063 w 3462355"/>
              <a:gd name="connsiteY15" fmla="*/ 1059608 h 1914779"/>
              <a:gd name="connsiteX16" fmla="*/ 2644374 w 3462355"/>
              <a:gd name="connsiteY16" fmla="*/ 882694 h 1914779"/>
              <a:gd name="connsiteX17" fmla="*/ 2383575 w 3462355"/>
              <a:gd name="connsiteY17" fmla="*/ 737954 h 1914779"/>
              <a:gd name="connsiteX18" fmla="*/ 2337491 w 3462355"/>
              <a:gd name="connsiteY18" fmla="*/ 811006 h 1914779"/>
              <a:gd name="connsiteX19" fmla="*/ 2383514 w 3462355"/>
              <a:gd name="connsiteY19" fmla="*/ 737926 h 1914779"/>
              <a:gd name="connsiteX20" fmla="*/ 2399137 w 3462355"/>
              <a:gd name="connsiteY20" fmla="*/ 705725 h 1914779"/>
              <a:gd name="connsiteX21" fmla="*/ 2399148 w 3462355"/>
              <a:gd name="connsiteY21" fmla="*/ 705693 h 1914779"/>
              <a:gd name="connsiteX22" fmla="*/ 2659922 w 3462355"/>
              <a:gd name="connsiteY22" fmla="*/ 850320 h 1914779"/>
              <a:gd name="connsiteX23" fmla="*/ 3033087 w 3462355"/>
              <a:gd name="connsiteY23" fmla="*/ 631528 h 1914779"/>
              <a:gd name="connsiteX24" fmla="*/ 2446121 w 3462355"/>
              <a:gd name="connsiteY24" fmla="*/ 562483 h 1914779"/>
              <a:gd name="connsiteX25" fmla="*/ 2445008 w 3462355"/>
              <a:gd name="connsiteY25" fmla="*/ 572313 h 1914779"/>
              <a:gd name="connsiteX26" fmla="*/ 2435513 w 3462355"/>
              <a:gd name="connsiteY26" fmla="*/ 599910 h 1914779"/>
              <a:gd name="connsiteX27" fmla="*/ 2444995 w 3462355"/>
              <a:gd name="connsiteY27" fmla="*/ 572330 h 1914779"/>
              <a:gd name="connsiteX28" fmla="*/ 2446110 w 3462355"/>
              <a:gd name="connsiteY28" fmla="*/ 562495 h 1914779"/>
              <a:gd name="connsiteX29" fmla="*/ 2446121 w 3462355"/>
              <a:gd name="connsiteY29" fmla="*/ 562483 h 1914779"/>
              <a:gd name="connsiteX30" fmla="*/ 428146 w 3462355"/>
              <a:gd name="connsiteY30" fmla="*/ 0 h 1914779"/>
              <a:gd name="connsiteX31" fmla="*/ 856292 w 3462355"/>
              <a:gd name="connsiteY31" fmla="*/ 410261 h 1914779"/>
              <a:gd name="connsiteX32" fmla="*/ 1157645 w 3462355"/>
              <a:gd name="connsiteY32" fmla="*/ 410261 h 1914779"/>
              <a:gd name="connsiteX33" fmla="*/ 1157663 w 3462355"/>
              <a:gd name="connsiteY33" fmla="*/ 410145 h 1914779"/>
              <a:gd name="connsiteX34" fmla="*/ 1157647 w 3462355"/>
              <a:gd name="connsiteY34" fmla="*/ 410319 h 1914779"/>
              <a:gd name="connsiteX35" fmla="*/ 1158849 w 3462355"/>
              <a:gd name="connsiteY35" fmla="*/ 446039 h 1914779"/>
              <a:gd name="connsiteX36" fmla="*/ 1158858 w 3462355"/>
              <a:gd name="connsiteY36" fmla="*/ 446099 h 1914779"/>
              <a:gd name="connsiteX37" fmla="*/ 856292 w 3462355"/>
              <a:gd name="connsiteY37" fmla="*/ 446099 h 1914779"/>
              <a:gd name="connsiteX38" fmla="*/ 428146 w 3462355"/>
              <a:gd name="connsiteY38" fmla="*/ 856359 h 1914779"/>
              <a:gd name="connsiteX39" fmla="*/ 0 w 3462355"/>
              <a:gd name="connsiteY39" fmla="*/ 428180 h 1914779"/>
              <a:gd name="connsiteX40" fmla="*/ 428146 w 3462355"/>
              <a:gd name="connsiteY40" fmla="*/ 0 h 1914779"/>
              <a:gd name="connsiteX0" fmla="*/ 1421942 w 3462355"/>
              <a:gd name="connsiteY0" fmla="*/ 952021 h 1914779"/>
              <a:gd name="connsiteX1" fmla="*/ 1448190 w 3462355"/>
              <a:gd name="connsiteY1" fmla="*/ 974798 h 1914779"/>
              <a:gd name="connsiteX2" fmla="*/ 1435120 w 3462355"/>
              <a:gd name="connsiteY2" fmla="*/ 961631 h 1914779"/>
              <a:gd name="connsiteX3" fmla="*/ 1435190 w 3462355"/>
              <a:gd name="connsiteY3" fmla="*/ 961673 h 1914779"/>
              <a:gd name="connsiteX4" fmla="*/ 1448258 w 3462355"/>
              <a:gd name="connsiteY4" fmla="*/ 974765 h 1914779"/>
              <a:gd name="connsiteX5" fmla="*/ 1206695 w 3462355"/>
              <a:gd name="connsiteY5" fmla="*/ 1204348 h 1914779"/>
              <a:gd name="connsiteX6" fmla="*/ 1313130 w 3462355"/>
              <a:gd name="connsiteY6" fmla="*/ 1486600 h 1914779"/>
              <a:gd name="connsiteX7" fmla="*/ 884985 w 3462355"/>
              <a:gd name="connsiteY7" fmla="*/ 1914779 h 1914779"/>
              <a:gd name="connsiteX8" fmla="*/ 456839 w 3462355"/>
              <a:gd name="connsiteY8" fmla="*/ 1486600 h 1914779"/>
              <a:gd name="connsiteX9" fmla="*/ 884985 w 3462355"/>
              <a:gd name="connsiteY9" fmla="*/ 1058420 h 1914779"/>
              <a:gd name="connsiteX10" fmla="*/ 1182811 w 3462355"/>
              <a:gd name="connsiteY10" fmla="*/ 1179202 h 1914779"/>
              <a:gd name="connsiteX11" fmla="*/ 1421942 w 3462355"/>
              <a:gd name="connsiteY11" fmla="*/ 952021 h 1914779"/>
              <a:gd name="connsiteX12" fmla="*/ 3033087 w 3462355"/>
              <a:gd name="connsiteY12" fmla="*/ 631528 h 1914779"/>
              <a:gd name="connsiteX13" fmla="*/ 3462355 w 3462355"/>
              <a:gd name="connsiteY13" fmla="*/ 1059608 h 1914779"/>
              <a:gd name="connsiteX14" fmla="*/ 3034209 w 3462355"/>
              <a:gd name="connsiteY14" fmla="*/ 1487788 h 1914779"/>
              <a:gd name="connsiteX15" fmla="*/ 2606063 w 3462355"/>
              <a:gd name="connsiteY15" fmla="*/ 1059608 h 1914779"/>
              <a:gd name="connsiteX16" fmla="*/ 2644374 w 3462355"/>
              <a:gd name="connsiteY16" fmla="*/ 882694 h 1914779"/>
              <a:gd name="connsiteX17" fmla="*/ 2383575 w 3462355"/>
              <a:gd name="connsiteY17" fmla="*/ 737954 h 1914779"/>
              <a:gd name="connsiteX18" fmla="*/ 2383514 w 3462355"/>
              <a:gd name="connsiteY18" fmla="*/ 737926 h 1914779"/>
              <a:gd name="connsiteX19" fmla="*/ 2399137 w 3462355"/>
              <a:gd name="connsiteY19" fmla="*/ 705725 h 1914779"/>
              <a:gd name="connsiteX20" fmla="*/ 2399148 w 3462355"/>
              <a:gd name="connsiteY20" fmla="*/ 705693 h 1914779"/>
              <a:gd name="connsiteX21" fmla="*/ 2659922 w 3462355"/>
              <a:gd name="connsiteY21" fmla="*/ 850320 h 1914779"/>
              <a:gd name="connsiteX22" fmla="*/ 3033087 w 3462355"/>
              <a:gd name="connsiteY22" fmla="*/ 631528 h 1914779"/>
              <a:gd name="connsiteX23" fmla="*/ 2446121 w 3462355"/>
              <a:gd name="connsiteY23" fmla="*/ 562483 h 1914779"/>
              <a:gd name="connsiteX24" fmla="*/ 2445008 w 3462355"/>
              <a:gd name="connsiteY24" fmla="*/ 572313 h 1914779"/>
              <a:gd name="connsiteX25" fmla="*/ 2435513 w 3462355"/>
              <a:gd name="connsiteY25" fmla="*/ 599910 h 1914779"/>
              <a:gd name="connsiteX26" fmla="*/ 2444995 w 3462355"/>
              <a:gd name="connsiteY26" fmla="*/ 572330 h 1914779"/>
              <a:gd name="connsiteX27" fmla="*/ 2446110 w 3462355"/>
              <a:gd name="connsiteY27" fmla="*/ 562495 h 1914779"/>
              <a:gd name="connsiteX28" fmla="*/ 2446121 w 3462355"/>
              <a:gd name="connsiteY28" fmla="*/ 562483 h 1914779"/>
              <a:gd name="connsiteX29" fmla="*/ 428146 w 3462355"/>
              <a:gd name="connsiteY29" fmla="*/ 0 h 1914779"/>
              <a:gd name="connsiteX30" fmla="*/ 856292 w 3462355"/>
              <a:gd name="connsiteY30" fmla="*/ 410261 h 1914779"/>
              <a:gd name="connsiteX31" fmla="*/ 1157645 w 3462355"/>
              <a:gd name="connsiteY31" fmla="*/ 410261 h 1914779"/>
              <a:gd name="connsiteX32" fmla="*/ 1157663 w 3462355"/>
              <a:gd name="connsiteY32" fmla="*/ 410145 h 1914779"/>
              <a:gd name="connsiteX33" fmla="*/ 1157647 w 3462355"/>
              <a:gd name="connsiteY33" fmla="*/ 410319 h 1914779"/>
              <a:gd name="connsiteX34" fmla="*/ 1158849 w 3462355"/>
              <a:gd name="connsiteY34" fmla="*/ 446039 h 1914779"/>
              <a:gd name="connsiteX35" fmla="*/ 1158858 w 3462355"/>
              <a:gd name="connsiteY35" fmla="*/ 446099 h 1914779"/>
              <a:gd name="connsiteX36" fmla="*/ 856292 w 3462355"/>
              <a:gd name="connsiteY36" fmla="*/ 446099 h 1914779"/>
              <a:gd name="connsiteX37" fmla="*/ 428146 w 3462355"/>
              <a:gd name="connsiteY37" fmla="*/ 856359 h 1914779"/>
              <a:gd name="connsiteX38" fmla="*/ 0 w 3462355"/>
              <a:gd name="connsiteY38" fmla="*/ 428180 h 1914779"/>
              <a:gd name="connsiteX39" fmla="*/ 428146 w 3462355"/>
              <a:gd name="connsiteY39" fmla="*/ 0 h 1914779"/>
              <a:gd name="connsiteX0" fmla="*/ 1421942 w 3462355"/>
              <a:gd name="connsiteY0" fmla="*/ 952021 h 1914779"/>
              <a:gd name="connsiteX1" fmla="*/ 1448190 w 3462355"/>
              <a:gd name="connsiteY1" fmla="*/ 974798 h 1914779"/>
              <a:gd name="connsiteX2" fmla="*/ 1435120 w 3462355"/>
              <a:gd name="connsiteY2" fmla="*/ 961631 h 1914779"/>
              <a:gd name="connsiteX3" fmla="*/ 1435190 w 3462355"/>
              <a:gd name="connsiteY3" fmla="*/ 961673 h 1914779"/>
              <a:gd name="connsiteX4" fmla="*/ 1448258 w 3462355"/>
              <a:gd name="connsiteY4" fmla="*/ 974765 h 1914779"/>
              <a:gd name="connsiteX5" fmla="*/ 1206695 w 3462355"/>
              <a:gd name="connsiteY5" fmla="*/ 1204348 h 1914779"/>
              <a:gd name="connsiteX6" fmla="*/ 1313130 w 3462355"/>
              <a:gd name="connsiteY6" fmla="*/ 1486600 h 1914779"/>
              <a:gd name="connsiteX7" fmla="*/ 884985 w 3462355"/>
              <a:gd name="connsiteY7" fmla="*/ 1914779 h 1914779"/>
              <a:gd name="connsiteX8" fmla="*/ 456839 w 3462355"/>
              <a:gd name="connsiteY8" fmla="*/ 1486600 h 1914779"/>
              <a:gd name="connsiteX9" fmla="*/ 884985 w 3462355"/>
              <a:gd name="connsiteY9" fmla="*/ 1058420 h 1914779"/>
              <a:gd name="connsiteX10" fmla="*/ 1182811 w 3462355"/>
              <a:gd name="connsiteY10" fmla="*/ 1179202 h 1914779"/>
              <a:gd name="connsiteX11" fmla="*/ 1421942 w 3462355"/>
              <a:gd name="connsiteY11" fmla="*/ 952021 h 1914779"/>
              <a:gd name="connsiteX12" fmla="*/ 3033087 w 3462355"/>
              <a:gd name="connsiteY12" fmla="*/ 631528 h 1914779"/>
              <a:gd name="connsiteX13" fmla="*/ 3462355 w 3462355"/>
              <a:gd name="connsiteY13" fmla="*/ 1059608 h 1914779"/>
              <a:gd name="connsiteX14" fmla="*/ 3034209 w 3462355"/>
              <a:gd name="connsiteY14" fmla="*/ 1487788 h 1914779"/>
              <a:gd name="connsiteX15" fmla="*/ 2606063 w 3462355"/>
              <a:gd name="connsiteY15" fmla="*/ 1059608 h 1914779"/>
              <a:gd name="connsiteX16" fmla="*/ 2644374 w 3462355"/>
              <a:gd name="connsiteY16" fmla="*/ 882694 h 1914779"/>
              <a:gd name="connsiteX17" fmla="*/ 2383575 w 3462355"/>
              <a:gd name="connsiteY17" fmla="*/ 737954 h 1914779"/>
              <a:gd name="connsiteX18" fmla="*/ 2383514 w 3462355"/>
              <a:gd name="connsiteY18" fmla="*/ 737926 h 1914779"/>
              <a:gd name="connsiteX19" fmla="*/ 2399137 w 3462355"/>
              <a:gd name="connsiteY19" fmla="*/ 705725 h 1914779"/>
              <a:gd name="connsiteX20" fmla="*/ 2399148 w 3462355"/>
              <a:gd name="connsiteY20" fmla="*/ 705693 h 1914779"/>
              <a:gd name="connsiteX21" fmla="*/ 2659922 w 3462355"/>
              <a:gd name="connsiteY21" fmla="*/ 850320 h 1914779"/>
              <a:gd name="connsiteX22" fmla="*/ 3033087 w 3462355"/>
              <a:gd name="connsiteY22" fmla="*/ 631528 h 1914779"/>
              <a:gd name="connsiteX23" fmla="*/ 2446121 w 3462355"/>
              <a:gd name="connsiteY23" fmla="*/ 562483 h 1914779"/>
              <a:gd name="connsiteX24" fmla="*/ 2445008 w 3462355"/>
              <a:gd name="connsiteY24" fmla="*/ 572313 h 1914779"/>
              <a:gd name="connsiteX25" fmla="*/ 2435513 w 3462355"/>
              <a:gd name="connsiteY25" fmla="*/ 599910 h 1914779"/>
              <a:gd name="connsiteX26" fmla="*/ 2446110 w 3462355"/>
              <a:gd name="connsiteY26" fmla="*/ 562495 h 1914779"/>
              <a:gd name="connsiteX27" fmla="*/ 2446121 w 3462355"/>
              <a:gd name="connsiteY27" fmla="*/ 562483 h 1914779"/>
              <a:gd name="connsiteX28" fmla="*/ 428146 w 3462355"/>
              <a:gd name="connsiteY28" fmla="*/ 0 h 1914779"/>
              <a:gd name="connsiteX29" fmla="*/ 856292 w 3462355"/>
              <a:gd name="connsiteY29" fmla="*/ 410261 h 1914779"/>
              <a:gd name="connsiteX30" fmla="*/ 1157645 w 3462355"/>
              <a:gd name="connsiteY30" fmla="*/ 410261 h 1914779"/>
              <a:gd name="connsiteX31" fmla="*/ 1157663 w 3462355"/>
              <a:gd name="connsiteY31" fmla="*/ 410145 h 1914779"/>
              <a:gd name="connsiteX32" fmla="*/ 1157647 w 3462355"/>
              <a:gd name="connsiteY32" fmla="*/ 410319 h 1914779"/>
              <a:gd name="connsiteX33" fmla="*/ 1158849 w 3462355"/>
              <a:gd name="connsiteY33" fmla="*/ 446039 h 1914779"/>
              <a:gd name="connsiteX34" fmla="*/ 1158858 w 3462355"/>
              <a:gd name="connsiteY34" fmla="*/ 446099 h 1914779"/>
              <a:gd name="connsiteX35" fmla="*/ 856292 w 3462355"/>
              <a:gd name="connsiteY35" fmla="*/ 446099 h 1914779"/>
              <a:gd name="connsiteX36" fmla="*/ 428146 w 3462355"/>
              <a:gd name="connsiteY36" fmla="*/ 856359 h 1914779"/>
              <a:gd name="connsiteX37" fmla="*/ 0 w 3462355"/>
              <a:gd name="connsiteY37" fmla="*/ 428180 h 1914779"/>
              <a:gd name="connsiteX38" fmla="*/ 428146 w 3462355"/>
              <a:gd name="connsiteY38" fmla="*/ 0 h 1914779"/>
              <a:gd name="connsiteX0" fmla="*/ 1421942 w 3462355"/>
              <a:gd name="connsiteY0" fmla="*/ 952021 h 1914779"/>
              <a:gd name="connsiteX1" fmla="*/ 1448190 w 3462355"/>
              <a:gd name="connsiteY1" fmla="*/ 974798 h 1914779"/>
              <a:gd name="connsiteX2" fmla="*/ 1435120 w 3462355"/>
              <a:gd name="connsiteY2" fmla="*/ 961631 h 1914779"/>
              <a:gd name="connsiteX3" fmla="*/ 1435190 w 3462355"/>
              <a:gd name="connsiteY3" fmla="*/ 961673 h 1914779"/>
              <a:gd name="connsiteX4" fmla="*/ 1448258 w 3462355"/>
              <a:gd name="connsiteY4" fmla="*/ 974765 h 1914779"/>
              <a:gd name="connsiteX5" fmla="*/ 1206695 w 3462355"/>
              <a:gd name="connsiteY5" fmla="*/ 1204348 h 1914779"/>
              <a:gd name="connsiteX6" fmla="*/ 1313130 w 3462355"/>
              <a:gd name="connsiteY6" fmla="*/ 1486600 h 1914779"/>
              <a:gd name="connsiteX7" fmla="*/ 884985 w 3462355"/>
              <a:gd name="connsiteY7" fmla="*/ 1914779 h 1914779"/>
              <a:gd name="connsiteX8" fmla="*/ 456839 w 3462355"/>
              <a:gd name="connsiteY8" fmla="*/ 1486600 h 1914779"/>
              <a:gd name="connsiteX9" fmla="*/ 884985 w 3462355"/>
              <a:gd name="connsiteY9" fmla="*/ 1058420 h 1914779"/>
              <a:gd name="connsiteX10" fmla="*/ 1182811 w 3462355"/>
              <a:gd name="connsiteY10" fmla="*/ 1179202 h 1914779"/>
              <a:gd name="connsiteX11" fmla="*/ 1421942 w 3462355"/>
              <a:gd name="connsiteY11" fmla="*/ 952021 h 1914779"/>
              <a:gd name="connsiteX12" fmla="*/ 3033087 w 3462355"/>
              <a:gd name="connsiteY12" fmla="*/ 631528 h 1914779"/>
              <a:gd name="connsiteX13" fmla="*/ 3462355 w 3462355"/>
              <a:gd name="connsiteY13" fmla="*/ 1059608 h 1914779"/>
              <a:gd name="connsiteX14" fmla="*/ 3034209 w 3462355"/>
              <a:gd name="connsiteY14" fmla="*/ 1487788 h 1914779"/>
              <a:gd name="connsiteX15" fmla="*/ 2606063 w 3462355"/>
              <a:gd name="connsiteY15" fmla="*/ 1059608 h 1914779"/>
              <a:gd name="connsiteX16" fmla="*/ 2644374 w 3462355"/>
              <a:gd name="connsiteY16" fmla="*/ 882694 h 1914779"/>
              <a:gd name="connsiteX17" fmla="*/ 2383575 w 3462355"/>
              <a:gd name="connsiteY17" fmla="*/ 737954 h 1914779"/>
              <a:gd name="connsiteX18" fmla="*/ 2383514 w 3462355"/>
              <a:gd name="connsiteY18" fmla="*/ 737926 h 1914779"/>
              <a:gd name="connsiteX19" fmla="*/ 2399137 w 3462355"/>
              <a:gd name="connsiteY19" fmla="*/ 705725 h 1914779"/>
              <a:gd name="connsiteX20" fmla="*/ 2399148 w 3462355"/>
              <a:gd name="connsiteY20" fmla="*/ 705693 h 1914779"/>
              <a:gd name="connsiteX21" fmla="*/ 2659922 w 3462355"/>
              <a:gd name="connsiteY21" fmla="*/ 850320 h 1914779"/>
              <a:gd name="connsiteX22" fmla="*/ 3033087 w 3462355"/>
              <a:gd name="connsiteY22" fmla="*/ 631528 h 1914779"/>
              <a:gd name="connsiteX23" fmla="*/ 2446121 w 3462355"/>
              <a:gd name="connsiteY23" fmla="*/ 562483 h 1914779"/>
              <a:gd name="connsiteX24" fmla="*/ 2435513 w 3462355"/>
              <a:gd name="connsiteY24" fmla="*/ 599910 h 1914779"/>
              <a:gd name="connsiteX25" fmla="*/ 2446110 w 3462355"/>
              <a:gd name="connsiteY25" fmla="*/ 562495 h 1914779"/>
              <a:gd name="connsiteX26" fmla="*/ 2446121 w 3462355"/>
              <a:gd name="connsiteY26" fmla="*/ 562483 h 1914779"/>
              <a:gd name="connsiteX27" fmla="*/ 428146 w 3462355"/>
              <a:gd name="connsiteY27" fmla="*/ 0 h 1914779"/>
              <a:gd name="connsiteX28" fmla="*/ 856292 w 3462355"/>
              <a:gd name="connsiteY28" fmla="*/ 410261 h 1914779"/>
              <a:gd name="connsiteX29" fmla="*/ 1157645 w 3462355"/>
              <a:gd name="connsiteY29" fmla="*/ 410261 h 1914779"/>
              <a:gd name="connsiteX30" fmla="*/ 1157663 w 3462355"/>
              <a:gd name="connsiteY30" fmla="*/ 410145 h 1914779"/>
              <a:gd name="connsiteX31" fmla="*/ 1157647 w 3462355"/>
              <a:gd name="connsiteY31" fmla="*/ 410319 h 1914779"/>
              <a:gd name="connsiteX32" fmla="*/ 1158849 w 3462355"/>
              <a:gd name="connsiteY32" fmla="*/ 446039 h 1914779"/>
              <a:gd name="connsiteX33" fmla="*/ 1158858 w 3462355"/>
              <a:gd name="connsiteY33" fmla="*/ 446099 h 1914779"/>
              <a:gd name="connsiteX34" fmla="*/ 856292 w 3462355"/>
              <a:gd name="connsiteY34" fmla="*/ 446099 h 1914779"/>
              <a:gd name="connsiteX35" fmla="*/ 428146 w 3462355"/>
              <a:gd name="connsiteY35" fmla="*/ 856359 h 1914779"/>
              <a:gd name="connsiteX36" fmla="*/ 0 w 3462355"/>
              <a:gd name="connsiteY36" fmla="*/ 428180 h 1914779"/>
              <a:gd name="connsiteX37" fmla="*/ 428146 w 3462355"/>
              <a:gd name="connsiteY37" fmla="*/ 0 h 1914779"/>
              <a:gd name="connsiteX0" fmla="*/ 1421942 w 3462355"/>
              <a:gd name="connsiteY0" fmla="*/ 952021 h 1914779"/>
              <a:gd name="connsiteX1" fmla="*/ 1448190 w 3462355"/>
              <a:gd name="connsiteY1" fmla="*/ 974798 h 1914779"/>
              <a:gd name="connsiteX2" fmla="*/ 1435120 w 3462355"/>
              <a:gd name="connsiteY2" fmla="*/ 961631 h 1914779"/>
              <a:gd name="connsiteX3" fmla="*/ 1435190 w 3462355"/>
              <a:gd name="connsiteY3" fmla="*/ 961673 h 1914779"/>
              <a:gd name="connsiteX4" fmla="*/ 1448258 w 3462355"/>
              <a:gd name="connsiteY4" fmla="*/ 974765 h 1914779"/>
              <a:gd name="connsiteX5" fmla="*/ 1206695 w 3462355"/>
              <a:gd name="connsiteY5" fmla="*/ 1204348 h 1914779"/>
              <a:gd name="connsiteX6" fmla="*/ 1313130 w 3462355"/>
              <a:gd name="connsiteY6" fmla="*/ 1486600 h 1914779"/>
              <a:gd name="connsiteX7" fmla="*/ 884985 w 3462355"/>
              <a:gd name="connsiteY7" fmla="*/ 1914779 h 1914779"/>
              <a:gd name="connsiteX8" fmla="*/ 456839 w 3462355"/>
              <a:gd name="connsiteY8" fmla="*/ 1486600 h 1914779"/>
              <a:gd name="connsiteX9" fmla="*/ 884985 w 3462355"/>
              <a:gd name="connsiteY9" fmla="*/ 1058420 h 1914779"/>
              <a:gd name="connsiteX10" fmla="*/ 1182811 w 3462355"/>
              <a:gd name="connsiteY10" fmla="*/ 1179202 h 1914779"/>
              <a:gd name="connsiteX11" fmla="*/ 1421942 w 3462355"/>
              <a:gd name="connsiteY11" fmla="*/ 952021 h 1914779"/>
              <a:gd name="connsiteX12" fmla="*/ 3033087 w 3462355"/>
              <a:gd name="connsiteY12" fmla="*/ 631528 h 1914779"/>
              <a:gd name="connsiteX13" fmla="*/ 3462355 w 3462355"/>
              <a:gd name="connsiteY13" fmla="*/ 1059608 h 1914779"/>
              <a:gd name="connsiteX14" fmla="*/ 3034209 w 3462355"/>
              <a:gd name="connsiteY14" fmla="*/ 1487788 h 1914779"/>
              <a:gd name="connsiteX15" fmla="*/ 2606063 w 3462355"/>
              <a:gd name="connsiteY15" fmla="*/ 1059608 h 1914779"/>
              <a:gd name="connsiteX16" fmla="*/ 2644374 w 3462355"/>
              <a:gd name="connsiteY16" fmla="*/ 882694 h 1914779"/>
              <a:gd name="connsiteX17" fmla="*/ 2383575 w 3462355"/>
              <a:gd name="connsiteY17" fmla="*/ 737954 h 1914779"/>
              <a:gd name="connsiteX18" fmla="*/ 2383514 w 3462355"/>
              <a:gd name="connsiteY18" fmla="*/ 737926 h 1914779"/>
              <a:gd name="connsiteX19" fmla="*/ 2399137 w 3462355"/>
              <a:gd name="connsiteY19" fmla="*/ 705725 h 1914779"/>
              <a:gd name="connsiteX20" fmla="*/ 2399148 w 3462355"/>
              <a:gd name="connsiteY20" fmla="*/ 705693 h 1914779"/>
              <a:gd name="connsiteX21" fmla="*/ 2659922 w 3462355"/>
              <a:gd name="connsiteY21" fmla="*/ 850320 h 1914779"/>
              <a:gd name="connsiteX22" fmla="*/ 3033087 w 3462355"/>
              <a:gd name="connsiteY22" fmla="*/ 631528 h 1914779"/>
              <a:gd name="connsiteX23" fmla="*/ 2446110 w 3462355"/>
              <a:gd name="connsiteY23" fmla="*/ 562495 h 1914779"/>
              <a:gd name="connsiteX24" fmla="*/ 2435513 w 3462355"/>
              <a:gd name="connsiteY24" fmla="*/ 599910 h 1914779"/>
              <a:gd name="connsiteX25" fmla="*/ 2446110 w 3462355"/>
              <a:gd name="connsiteY25" fmla="*/ 562495 h 1914779"/>
              <a:gd name="connsiteX26" fmla="*/ 428146 w 3462355"/>
              <a:gd name="connsiteY26" fmla="*/ 0 h 1914779"/>
              <a:gd name="connsiteX27" fmla="*/ 856292 w 3462355"/>
              <a:gd name="connsiteY27" fmla="*/ 410261 h 1914779"/>
              <a:gd name="connsiteX28" fmla="*/ 1157645 w 3462355"/>
              <a:gd name="connsiteY28" fmla="*/ 410261 h 1914779"/>
              <a:gd name="connsiteX29" fmla="*/ 1157663 w 3462355"/>
              <a:gd name="connsiteY29" fmla="*/ 410145 h 1914779"/>
              <a:gd name="connsiteX30" fmla="*/ 1157647 w 3462355"/>
              <a:gd name="connsiteY30" fmla="*/ 410319 h 1914779"/>
              <a:gd name="connsiteX31" fmla="*/ 1158849 w 3462355"/>
              <a:gd name="connsiteY31" fmla="*/ 446039 h 1914779"/>
              <a:gd name="connsiteX32" fmla="*/ 1158858 w 3462355"/>
              <a:gd name="connsiteY32" fmla="*/ 446099 h 1914779"/>
              <a:gd name="connsiteX33" fmla="*/ 856292 w 3462355"/>
              <a:gd name="connsiteY33" fmla="*/ 446099 h 1914779"/>
              <a:gd name="connsiteX34" fmla="*/ 428146 w 3462355"/>
              <a:gd name="connsiteY34" fmla="*/ 856359 h 1914779"/>
              <a:gd name="connsiteX35" fmla="*/ 0 w 3462355"/>
              <a:gd name="connsiteY35" fmla="*/ 428180 h 1914779"/>
              <a:gd name="connsiteX36" fmla="*/ 428146 w 3462355"/>
              <a:gd name="connsiteY36" fmla="*/ 0 h 1914779"/>
              <a:gd name="connsiteX0" fmla="*/ 1421942 w 3462355"/>
              <a:gd name="connsiteY0" fmla="*/ 952021 h 1914779"/>
              <a:gd name="connsiteX1" fmla="*/ 1448190 w 3462355"/>
              <a:gd name="connsiteY1" fmla="*/ 974798 h 1914779"/>
              <a:gd name="connsiteX2" fmla="*/ 1435120 w 3462355"/>
              <a:gd name="connsiteY2" fmla="*/ 961631 h 1914779"/>
              <a:gd name="connsiteX3" fmla="*/ 1435190 w 3462355"/>
              <a:gd name="connsiteY3" fmla="*/ 961673 h 1914779"/>
              <a:gd name="connsiteX4" fmla="*/ 1448258 w 3462355"/>
              <a:gd name="connsiteY4" fmla="*/ 974765 h 1914779"/>
              <a:gd name="connsiteX5" fmla="*/ 1206695 w 3462355"/>
              <a:gd name="connsiteY5" fmla="*/ 1204348 h 1914779"/>
              <a:gd name="connsiteX6" fmla="*/ 1313130 w 3462355"/>
              <a:gd name="connsiteY6" fmla="*/ 1486600 h 1914779"/>
              <a:gd name="connsiteX7" fmla="*/ 884985 w 3462355"/>
              <a:gd name="connsiteY7" fmla="*/ 1914779 h 1914779"/>
              <a:gd name="connsiteX8" fmla="*/ 456839 w 3462355"/>
              <a:gd name="connsiteY8" fmla="*/ 1486600 h 1914779"/>
              <a:gd name="connsiteX9" fmla="*/ 884985 w 3462355"/>
              <a:gd name="connsiteY9" fmla="*/ 1058420 h 1914779"/>
              <a:gd name="connsiteX10" fmla="*/ 1182811 w 3462355"/>
              <a:gd name="connsiteY10" fmla="*/ 1179202 h 1914779"/>
              <a:gd name="connsiteX11" fmla="*/ 1421942 w 3462355"/>
              <a:gd name="connsiteY11" fmla="*/ 952021 h 1914779"/>
              <a:gd name="connsiteX12" fmla="*/ 3033087 w 3462355"/>
              <a:gd name="connsiteY12" fmla="*/ 631528 h 1914779"/>
              <a:gd name="connsiteX13" fmla="*/ 3462355 w 3462355"/>
              <a:gd name="connsiteY13" fmla="*/ 1059608 h 1914779"/>
              <a:gd name="connsiteX14" fmla="*/ 3034209 w 3462355"/>
              <a:gd name="connsiteY14" fmla="*/ 1487788 h 1914779"/>
              <a:gd name="connsiteX15" fmla="*/ 2606063 w 3462355"/>
              <a:gd name="connsiteY15" fmla="*/ 1059608 h 1914779"/>
              <a:gd name="connsiteX16" fmla="*/ 2644374 w 3462355"/>
              <a:gd name="connsiteY16" fmla="*/ 882694 h 1914779"/>
              <a:gd name="connsiteX17" fmla="*/ 2383575 w 3462355"/>
              <a:gd name="connsiteY17" fmla="*/ 737954 h 1914779"/>
              <a:gd name="connsiteX18" fmla="*/ 2383514 w 3462355"/>
              <a:gd name="connsiteY18" fmla="*/ 737926 h 1914779"/>
              <a:gd name="connsiteX19" fmla="*/ 2399137 w 3462355"/>
              <a:gd name="connsiteY19" fmla="*/ 705725 h 1914779"/>
              <a:gd name="connsiteX20" fmla="*/ 2399148 w 3462355"/>
              <a:gd name="connsiteY20" fmla="*/ 705693 h 1914779"/>
              <a:gd name="connsiteX21" fmla="*/ 2659922 w 3462355"/>
              <a:gd name="connsiteY21" fmla="*/ 850320 h 1914779"/>
              <a:gd name="connsiteX22" fmla="*/ 3033087 w 3462355"/>
              <a:gd name="connsiteY22" fmla="*/ 631528 h 1914779"/>
              <a:gd name="connsiteX23" fmla="*/ 428146 w 3462355"/>
              <a:gd name="connsiteY23" fmla="*/ 0 h 1914779"/>
              <a:gd name="connsiteX24" fmla="*/ 856292 w 3462355"/>
              <a:gd name="connsiteY24" fmla="*/ 410261 h 1914779"/>
              <a:gd name="connsiteX25" fmla="*/ 1157645 w 3462355"/>
              <a:gd name="connsiteY25" fmla="*/ 410261 h 1914779"/>
              <a:gd name="connsiteX26" fmla="*/ 1157663 w 3462355"/>
              <a:gd name="connsiteY26" fmla="*/ 410145 h 1914779"/>
              <a:gd name="connsiteX27" fmla="*/ 1157647 w 3462355"/>
              <a:gd name="connsiteY27" fmla="*/ 410319 h 1914779"/>
              <a:gd name="connsiteX28" fmla="*/ 1158849 w 3462355"/>
              <a:gd name="connsiteY28" fmla="*/ 446039 h 1914779"/>
              <a:gd name="connsiteX29" fmla="*/ 1158858 w 3462355"/>
              <a:gd name="connsiteY29" fmla="*/ 446099 h 1914779"/>
              <a:gd name="connsiteX30" fmla="*/ 856292 w 3462355"/>
              <a:gd name="connsiteY30" fmla="*/ 446099 h 1914779"/>
              <a:gd name="connsiteX31" fmla="*/ 428146 w 3462355"/>
              <a:gd name="connsiteY31" fmla="*/ 856359 h 1914779"/>
              <a:gd name="connsiteX32" fmla="*/ 0 w 3462355"/>
              <a:gd name="connsiteY32" fmla="*/ 428180 h 1914779"/>
              <a:gd name="connsiteX33" fmla="*/ 428146 w 3462355"/>
              <a:gd name="connsiteY33" fmla="*/ 0 h 19147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462355" h="1914779">
                <a:moveTo>
                  <a:pt x="1421942" y="952021"/>
                </a:moveTo>
                <a:lnTo>
                  <a:pt x="1448190" y="974798"/>
                </a:lnTo>
                <a:lnTo>
                  <a:pt x="1435120" y="961631"/>
                </a:lnTo>
                <a:lnTo>
                  <a:pt x="1435190" y="961673"/>
                </a:lnTo>
                <a:lnTo>
                  <a:pt x="1448258" y="974765"/>
                </a:lnTo>
                <a:lnTo>
                  <a:pt x="1206695" y="1204348"/>
                </a:lnTo>
                <a:cubicBezTo>
                  <a:pt x="1273698" y="1279688"/>
                  <a:pt x="1313130" y="1378986"/>
                  <a:pt x="1313130" y="1486600"/>
                </a:cubicBezTo>
                <a:cubicBezTo>
                  <a:pt x="1313130" y="1723410"/>
                  <a:pt x="1121899" y="1914779"/>
                  <a:pt x="884985" y="1914779"/>
                </a:cubicBezTo>
                <a:cubicBezTo>
                  <a:pt x="648230" y="1914779"/>
                  <a:pt x="456839" y="1723410"/>
                  <a:pt x="456839" y="1486600"/>
                </a:cubicBezTo>
                <a:cubicBezTo>
                  <a:pt x="456839" y="1249789"/>
                  <a:pt x="648230" y="1058420"/>
                  <a:pt x="884985" y="1058420"/>
                </a:cubicBezTo>
                <a:cubicBezTo>
                  <a:pt x="1001038" y="1058420"/>
                  <a:pt x="1106351" y="1105050"/>
                  <a:pt x="1182811" y="1179202"/>
                </a:cubicBezTo>
                <a:lnTo>
                  <a:pt x="1421942" y="952021"/>
                </a:lnTo>
                <a:close/>
                <a:moveTo>
                  <a:pt x="3033087" y="631528"/>
                </a:moveTo>
                <a:cubicBezTo>
                  <a:pt x="3268559" y="631528"/>
                  <a:pt x="3462355" y="822798"/>
                  <a:pt x="3462355" y="1059608"/>
                </a:cubicBezTo>
                <a:cubicBezTo>
                  <a:pt x="3462355" y="1296419"/>
                  <a:pt x="3270964" y="1487788"/>
                  <a:pt x="3034209" y="1487788"/>
                </a:cubicBezTo>
                <a:cubicBezTo>
                  <a:pt x="2797455" y="1487788"/>
                  <a:pt x="2606063" y="1296419"/>
                  <a:pt x="2606063" y="1059608"/>
                </a:cubicBezTo>
                <a:cubicBezTo>
                  <a:pt x="2606063" y="996248"/>
                  <a:pt x="2620330" y="936451"/>
                  <a:pt x="2644374" y="882694"/>
                </a:cubicBezTo>
                <a:lnTo>
                  <a:pt x="2383575" y="737954"/>
                </a:lnTo>
                <a:cubicBezTo>
                  <a:pt x="2340098" y="713826"/>
                  <a:pt x="2380920" y="743297"/>
                  <a:pt x="2383514" y="737926"/>
                </a:cubicBezTo>
                <a:cubicBezTo>
                  <a:pt x="2388772" y="727236"/>
                  <a:pt x="2393879" y="716415"/>
                  <a:pt x="2399137" y="705725"/>
                </a:cubicBezTo>
                <a:cubicBezTo>
                  <a:pt x="2399141" y="705714"/>
                  <a:pt x="2399144" y="705704"/>
                  <a:pt x="2399148" y="705693"/>
                </a:cubicBezTo>
                <a:lnTo>
                  <a:pt x="2659922" y="850320"/>
                </a:lnTo>
                <a:cubicBezTo>
                  <a:pt x="2732856" y="720035"/>
                  <a:pt x="2872793" y="631528"/>
                  <a:pt x="3033087" y="631528"/>
                </a:cubicBezTo>
                <a:close/>
                <a:moveTo>
                  <a:pt x="428146" y="0"/>
                </a:moveTo>
                <a:cubicBezTo>
                  <a:pt x="658970" y="0"/>
                  <a:pt x="846674" y="181766"/>
                  <a:pt x="856292" y="410261"/>
                </a:cubicBezTo>
                <a:lnTo>
                  <a:pt x="1157645" y="410261"/>
                </a:lnTo>
                <a:cubicBezTo>
                  <a:pt x="1157651" y="410222"/>
                  <a:pt x="1157657" y="410184"/>
                  <a:pt x="1157663" y="410145"/>
                </a:cubicBezTo>
                <a:cubicBezTo>
                  <a:pt x="1157658" y="410203"/>
                  <a:pt x="1157652" y="410261"/>
                  <a:pt x="1157647" y="410319"/>
                </a:cubicBezTo>
                <a:cubicBezTo>
                  <a:pt x="1158098" y="422182"/>
                  <a:pt x="1158398" y="434176"/>
                  <a:pt x="1158849" y="446039"/>
                </a:cubicBezTo>
                <a:lnTo>
                  <a:pt x="1158858" y="446099"/>
                </a:lnTo>
                <a:lnTo>
                  <a:pt x="856292" y="446099"/>
                </a:lnTo>
                <a:cubicBezTo>
                  <a:pt x="846674" y="674494"/>
                  <a:pt x="658970" y="856359"/>
                  <a:pt x="428146" y="856359"/>
                </a:cubicBezTo>
                <a:cubicBezTo>
                  <a:pt x="191391" y="856359"/>
                  <a:pt x="0" y="664990"/>
                  <a:pt x="0" y="428180"/>
                </a:cubicBezTo>
                <a:cubicBezTo>
                  <a:pt x="0" y="191370"/>
                  <a:pt x="191391" y="0"/>
                  <a:pt x="428146" y="0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 sz="2250" b="1">
              <a:solidFill>
                <a:schemeClr val="bg1"/>
              </a:solidFill>
            </a:endParaRPr>
          </a:p>
        </p:txBody>
      </p:sp>
      <p:sp>
        <p:nvSpPr>
          <p:cNvPr id="42" name="Freeform: Shape 41">
            <a:extLst>
              <a:ext uri="{FF2B5EF4-FFF2-40B4-BE49-F238E27FC236}">
                <a16:creationId xmlns:a16="http://schemas.microsoft.com/office/drawing/2014/main" id="{4EF9E63A-88F9-4277-B939-7C30F93645F2}"/>
              </a:ext>
            </a:extLst>
          </p:cNvPr>
          <p:cNvSpPr/>
          <p:nvPr/>
        </p:nvSpPr>
        <p:spPr>
          <a:xfrm>
            <a:off x="5947067" y="3401484"/>
            <a:ext cx="1077296" cy="2224532"/>
          </a:xfrm>
          <a:custGeom>
            <a:avLst/>
            <a:gdLst>
              <a:gd name="connsiteX0" fmla="*/ 65874 w 1489116"/>
              <a:gd name="connsiteY0" fmla="*/ 2010452 h 2966042"/>
              <a:gd name="connsiteX1" fmla="*/ 65865 w 1489116"/>
              <a:gd name="connsiteY1" fmla="*/ 2010461 h 2966042"/>
              <a:gd name="connsiteX2" fmla="*/ 0 w 1489116"/>
              <a:gd name="connsiteY2" fmla="*/ 2049865 h 2966042"/>
              <a:gd name="connsiteX3" fmla="*/ 0 w 1489116"/>
              <a:gd name="connsiteY3" fmla="*/ 2049861 h 2966042"/>
              <a:gd name="connsiteX4" fmla="*/ 188216 w 1489116"/>
              <a:gd name="connsiteY4" fmla="*/ 1897760 h 2966042"/>
              <a:gd name="connsiteX5" fmla="*/ 186126 w 1489116"/>
              <a:gd name="connsiteY5" fmla="*/ 1900829 h 2966042"/>
              <a:gd name="connsiteX6" fmla="*/ 80277 w 1489116"/>
              <a:gd name="connsiteY6" fmla="*/ 1999744 h 2966042"/>
              <a:gd name="connsiteX7" fmla="*/ 311039 w 1489116"/>
              <a:gd name="connsiteY7" fmla="*/ 2225767 h 2966042"/>
              <a:gd name="connsiteX8" fmla="*/ 604055 w 1489116"/>
              <a:gd name="connsiteY8" fmla="*/ 2109735 h 2966042"/>
              <a:gd name="connsiteX9" fmla="*/ 1032241 w 1489116"/>
              <a:gd name="connsiteY9" fmla="*/ 2537888 h 2966042"/>
              <a:gd name="connsiteX10" fmla="*/ 604055 w 1489116"/>
              <a:gd name="connsiteY10" fmla="*/ 2966042 h 2966042"/>
              <a:gd name="connsiteX11" fmla="*/ 175983 w 1489116"/>
              <a:gd name="connsiteY11" fmla="*/ 2537888 h 2966042"/>
              <a:gd name="connsiteX12" fmla="*/ 285978 w 1489116"/>
              <a:gd name="connsiteY12" fmla="*/ 2251995 h 2966042"/>
              <a:gd name="connsiteX13" fmla="*/ 52721 w 1489116"/>
              <a:gd name="connsiteY13" fmla="*/ 2023637 h 2966042"/>
              <a:gd name="connsiteX14" fmla="*/ 52750 w 1489116"/>
              <a:gd name="connsiteY14" fmla="*/ 2023609 h 2966042"/>
              <a:gd name="connsiteX15" fmla="*/ 80275 w 1489116"/>
              <a:gd name="connsiteY15" fmla="*/ 1999742 h 2966042"/>
              <a:gd name="connsiteX16" fmla="*/ 186124 w 1489116"/>
              <a:gd name="connsiteY16" fmla="*/ 1900827 h 2966042"/>
              <a:gd name="connsiteX17" fmla="*/ 188211 w 1489116"/>
              <a:gd name="connsiteY17" fmla="*/ 1897763 h 2966042"/>
              <a:gd name="connsiteX18" fmla="*/ 1060930 w 1489116"/>
              <a:gd name="connsiteY18" fmla="*/ 1052533 h 2966042"/>
              <a:gd name="connsiteX19" fmla="*/ 1489116 w 1489116"/>
              <a:gd name="connsiteY19" fmla="*/ 1478215 h 2966042"/>
              <a:gd name="connsiteX20" fmla="*/ 1060930 w 1489116"/>
              <a:gd name="connsiteY20" fmla="*/ 1906369 h 2966042"/>
              <a:gd name="connsiteX21" fmla="*/ 632745 w 1489116"/>
              <a:gd name="connsiteY21" fmla="*/ 1493732 h 2966042"/>
              <a:gd name="connsiteX22" fmla="*/ 343357 w 1489116"/>
              <a:gd name="connsiteY22" fmla="*/ 1493732 h 2966042"/>
              <a:gd name="connsiteX23" fmla="*/ 338861 w 1489116"/>
              <a:gd name="connsiteY23" fmla="*/ 1545363 h 2966042"/>
              <a:gd name="connsiteX24" fmla="*/ 338859 w 1489116"/>
              <a:gd name="connsiteY24" fmla="*/ 1545362 h 2966042"/>
              <a:gd name="connsiteX25" fmla="*/ 343355 w 1489116"/>
              <a:gd name="connsiteY25" fmla="*/ 1493730 h 2966042"/>
              <a:gd name="connsiteX26" fmla="*/ 343355 w 1489116"/>
              <a:gd name="connsiteY26" fmla="*/ 1460362 h 2966042"/>
              <a:gd name="connsiteX27" fmla="*/ 331871 w 1489116"/>
              <a:gd name="connsiteY27" fmla="*/ 1371541 h 2966042"/>
              <a:gd name="connsiteX28" fmla="*/ 334086 w 1489116"/>
              <a:gd name="connsiteY28" fmla="*/ 1370787 h 2966042"/>
              <a:gd name="connsiteX29" fmla="*/ 343357 w 1489116"/>
              <a:gd name="connsiteY29" fmla="*/ 1460364 h 2966042"/>
              <a:gd name="connsiteX30" fmla="*/ 632858 w 1489116"/>
              <a:gd name="connsiteY30" fmla="*/ 1460364 h 2966042"/>
              <a:gd name="connsiteX31" fmla="*/ 1060930 w 1489116"/>
              <a:gd name="connsiteY31" fmla="*/ 1052533 h 2966042"/>
              <a:gd name="connsiteX32" fmla="*/ 605303 w 1489116"/>
              <a:gd name="connsiteY32" fmla="*/ 0 h 2966042"/>
              <a:gd name="connsiteX33" fmla="*/ 1033488 w 1489116"/>
              <a:gd name="connsiteY33" fmla="*/ 428154 h 2966042"/>
              <a:gd name="connsiteX34" fmla="*/ 605303 w 1489116"/>
              <a:gd name="connsiteY34" fmla="*/ 856307 h 2966042"/>
              <a:gd name="connsiteX35" fmla="*/ 338594 w 1489116"/>
              <a:gd name="connsiteY35" fmla="*/ 763069 h 2966042"/>
              <a:gd name="connsiteX36" fmla="*/ 134027 w 1489116"/>
              <a:gd name="connsiteY36" fmla="*/ 998705 h 2966042"/>
              <a:gd name="connsiteX37" fmla="*/ 134025 w 1489116"/>
              <a:gd name="connsiteY37" fmla="*/ 998703 h 2966042"/>
              <a:gd name="connsiteX38" fmla="*/ 106585 w 1489116"/>
              <a:gd name="connsiteY38" fmla="*/ 974674 h 2966042"/>
              <a:gd name="connsiteX39" fmla="*/ 311039 w 1489116"/>
              <a:gd name="connsiteY39" fmla="*/ 739176 h 2966042"/>
              <a:gd name="connsiteX40" fmla="*/ 177117 w 1489116"/>
              <a:gd name="connsiteY40" fmla="*/ 428154 h 2966042"/>
              <a:gd name="connsiteX41" fmla="*/ 605303 w 1489116"/>
              <a:gd name="connsiteY41" fmla="*/ 0 h 2966042"/>
              <a:gd name="connsiteX0" fmla="*/ 65874 w 1489116"/>
              <a:gd name="connsiteY0" fmla="*/ 2010452 h 2966042"/>
              <a:gd name="connsiteX1" fmla="*/ 65865 w 1489116"/>
              <a:gd name="connsiteY1" fmla="*/ 2010461 h 2966042"/>
              <a:gd name="connsiteX2" fmla="*/ 0 w 1489116"/>
              <a:gd name="connsiteY2" fmla="*/ 2049865 h 2966042"/>
              <a:gd name="connsiteX3" fmla="*/ 0 w 1489116"/>
              <a:gd name="connsiteY3" fmla="*/ 2049861 h 2966042"/>
              <a:gd name="connsiteX4" fmla="*/ 65874 w 1489116"/>
              <a:gd name="connsiteY4" fmla="*/ 2010452 h 2966042"/>
              <a:gd name="connsiteX5" fmla="*/ 188211 w 1489116"/>
              <a:gd name="connsiteY5" fmla="*/ 1897763 h 2966042"/>
              <a:gd name="connsiteX6" fmla="*/ 186126 w 1489116"/>
              <a:gd name="connsiteY6" fmla="*/ 1900829 h 2966042"/>
              <a:gd name="connsiteX7" fmla="*/ 80277 w 1489116"/>
              <a:gd name="connsiteY7" fmla="*/ 1999744 h 2966042"/>
              <a:gd name="connsiteX8" fmla="*/ 311039 w 1489116"/>
              <a:gd name="connsiteY8" fmla="*/ 2225767 h 2966042"/>
              <a:gd name="connsiteX9" fmla="*/ 604055 w 1489116"/>
              <a:gd name="connsiteY9" fmla="*/ 2109735 h 2966042"/>
              <a:gd name="connsiteX10" fmla="*/ 1032241 w 1489116"/>
              <a:gd name="connsiteY10" fmla="*/ 2537888 h 2966042"/>
              <a:gd name="connsiteX11" fmla="*/ 604055 w 1489116"/>
              <a:gd name="connsiteY11" fmla="*/ 2966042 h 2966042"/>
              <a:gd name="connsiteX12" fmla="*/ 175983 w 1489116"/>
              <a:gd name="connsiteY12" fmla="*/ 2537888 h 2966042"/>
              <a:gd name="connsiteX13" fmla="*/ 285978 w 1489116"/>
              <a:gd name="connsiteY13" fmla="*/ 2251995 h 2966042"/>
              <a:gd name="connsiteX14" fmla="*/ 52721 w 1489116"/>
              <a:gd name="connsiteY14" fmla="*/ 2023637 h 2966042"/>
              <a:gd name="connsiteX15" fmla="*/ 52750 w 1489116"/>
              <a:gd name="connsiteY15" fmla="*/ 2023609 h 2966042"/>
              <a:gd name="connsiteX16" fmla="*/ 80275 w 1489116"/>
              <a:gd name="connsiteY16" fmla="*/ 1999742 h 2966042"/>
              <a:gd name="connsiteX17" fmla="*/ 186124 w 1489116"/>
              <a:gd name="connsiteY17" fmla="*/ 1900827 h 2966042"/>
              <a:gd name="connsiteX18" fmla="*/ 188211 w 1489116"/>
              <a:gd name="connsiteY18" fmla="*/ 1897763 h 2966042"/>
              <a:gd name="connsiteX19" fmla="*/ 1060930 w 1489116"/>
              <a:gd name="connsiteY19" fmla="*/ 1052533 h 2966042"/>
              <a:gd name="connsiteX20" fmla="*/ 1489116 w 1489116"/>
              <a:gd name="connsiteY20" fmla="*/ 1478215 h 2966042"/>
              <a:gd name="connsiteX21" fmla="*/ 1060930 w 1489116"/>
              <a:gd name="connsiteY21" fmla="*/ 1906369 h 2966042"/>
              <a:gd name="connsiteX22" fmla="*/ 632745 w 1489116"/>
              <a:gd name="connsiteY22" fmla="*/ 1493732 h 2966042"/>
              <a:gd name="connsiteX23" fmla="*/ 343357 w 1489116"/>
              <a:gd name="connsiteY23" fmla="*/ 1493732 h 2966042"/>
              <a:gd name="connsiteX24" fmla="*/ 338861 w 1489116"/>
              <a:gd name="connsiteY24" fmla="*/ 1545363 h 2966042"/>
              <a:gd name="connsiteX25" fmla="*/ 338859 w 1489116"/>
              <a:gd name="connsiteY25" fmla="*/ 1545362 h 2966042"/>
              <a:gd name="connsiteX26" fmla="*/ 343355 w 1489116"/>
              <a:gd name="connsiteY26" fmla="*/ 1493730 h 2966042"/>
              <a:gd name="connsiteX27" fmla="*/ 343355 w 1489116"/>
              <a:gd name="connsiteY27" fmla="*/ 1460362 h 2966042"/>
              <a:gd name="connsiteX28" fmla="*/ 331871 w 1489116"/>
              <a:gd name="connsiteY28" fmla="*/ 1371541 h 2966042"/>
              <a:gd name="connsiteX29" fmla="*/ 334086 w 1489116"/>
              <a:gd name="connsiteY29" fmla="*/ 1370787 h 2966042"/>
              <a:gd name="connsiteX30" fmla="*/ 343357 w 1489116"/>
              <a:gd name="connsiteY30" fmla="*/ 1460364 h 2966042"/>
              <a:gd name="connsiteX31" fmla="*/ 632858 w 1489116"/>
              <a:gd name="connsiteY31" fmla="*/ 1460364 h 2966042"/>
              <a:gd name="connsiteX32" fmla="*/ 1060930 w 1489116"/>
              <a:gd name="connsiteY32" fmla="*/ 1052533 h 2966042"/>
              <a:gd name="connsiteX33" fmla="*/ 605303 w 1489116"/>
              <a:gd name="connsiteY33" fmla="*/ 0 h 2966042"/>
              <a:gd name="connsiteX34" fmla="*/ 1033488 w 1489116"/>
              <a:gd name="connsiteY34" fmla="*/ 428154 h 2966042"/>
              <a:gd name="connsiteX35" fmla="*/ 605303 w 1489116"/>
              <a:gd name="connsiteY35" fmla="*/ 856307 h 2966042"/>
              <a:gd name="connsiteX36" fmla="*/ 338594 w 1489116"/>
              <a:gd name="connsiteY36" fmla="*/ 763069 h 2966042"/>
              <a:gd name="connsiteX37" fmla="*/ 134027 w 1489116"/>
              <a:gd name="connsiteY37" fmla="*/ 998705 h 2966042"/>
              <a:gd name="connsiteX38" fmla="*/ 134025 w 1489116"/>
              <a:gd name="connsiteY38" fmla="*/ 998703 h 2966042"/>
              <a:gd name="connsiteX39" fmla="*/ 106585 w 1489116"/>
              <a:gd name="connsiteY39" fmla="*/ 974674 h 2966042"/>
              <a:gd name="connsiteX40" fmla="*/ 311039 w 1489116"/>
              <a:gd name="connsiteY40" fmla="*/ 739176 h 2966042"/>
              <a:gd name="connsiteX41" fmla="*/ 177117 w 1489116"/>
              <a:gd name="connsiteY41" fmla="*/ 428154 h 2966042"/>
              <a:gd name="connsiteX42" fmla="*/ 605303 w 1489116"/>
              <a:gd name="connsiteY42" fmla="*/ 0 h 2966042"/>
              <a:gd name="connsiteX0" fmla="*/ 65874 w 1489116"/>
              <a:gd name="connsiteY0" fmla="*/ 2010452 h 2966042"/>
              <a:gd name="connsiteX1" fmla="*/ 65865 w 1489116"/>
              <a:gd name="connsiteY1" fmla="*/ 2010461 h 2966042"/>
              <a:gd name="connsiteX2" fmla="*/ 0 w 1489116"/>
              <a:gd name="connsiteY2" fmla="*/ 2049865 h 2966042"/>
              <a:gd name="connsiteX3" fmla="*/ 0 w 1489116"/>
              <a:gd name="connsiteY3" fmla="*/ 2049861 h 2966042"/>
              <a:gd name="connsiteX4" fmla="*/ 65874 w 1489116"/>
              <a:gd name="connsiteY4" fmla="*/ 2010452 h 2966042"/>
              <a:gd name="connsiteX5" fmla="*/ 186124 w 1489116"/>
              <a:gd name="connsiteY5" fmla="*/ 1900827 h 2966042"/>
              <a:gd name="connsiteX6" fmla="*/ 186126 w 1489116"/>
              <a:gd name="connsiteY6" fmla="*/ 1900829 h 2966042"/>
              <a:gd name="connsiteX7" fmla="*/ 80277 w 1489116"/>
              <a:gd name="connsiteY7" fmla="*/ 1999744 h 2966042"/>
              <a:gd name="connsiteX8" fmla="*/ 311039 w 1489116"/>
              <a:gd name="connsiteY8" fmla="*/ 2225767 h 2966042"/>
              <a:gd name="connsiteX9" fmla="*/ 604055 w 1489116"/>
              <a:gd name="connsiteY9" fmla="*/ 2109735 h 2966042"/>
              <a:gd name="connsiteX10" fmla="*/ 1032241 w 1489116"/>
              <a:gd name="connsiteY10" fmla="*/ 2537888 h 2966042"/>
              <a:gd name="connsiteX11" fmla="*/ 604055 w 1489116"/>
              <a:gd name="connsiteY11" fmla="*/ 2966042 h 2966042"/>
              <a:gd name="connsiteX12" fmla="*/ 175983 w 1489116"/>
              <a:gd name="connsiteY12" fmla="*/ 2537888 h 2966042"/>
              <a:gd name="connsiteX13" fmla="*/ 285978 w 1489116"/>
              <a:gd name="connsiteY13" fmla="*/ 2251995 h 2966042"/>
              <a:gd name="connsiteX14" fmla="*/ 52721 w 1489116"/>
              <a:gd name="connsiteY14" fmla="*/ 2023637 h 2966042"/>
              <a:gd name="connsiteX15" fmla="*/ 52750 w 1489116"/>
              <a:gd name="connsiteY15" fmla="*/ 2023609 h 2966042"/>
              <a:gd name="connsiteX16" fmla="*/ 80275 w 1489116"/>
              <a:gd name="connsiteY16" fmla="*/ 1999742 h 2966042"/>
              <a:gd name="connsiteX17" fmla="*/ 186124 w 1489116"/>
              <a:gd name="connsiteY17" fmla="*/ 1900827 h 2966042"/>
              <a:gd name="connsiteX18" fmla="*/ 1060930 w 1489116"/>
              <a:gd name="connsiteY18" fmla="*/ 1052533 h 2966042"/>
              <a:gd name="connsiteX19" fmla="*/ 1489116 w 1489116"/>
              <a:gd name="connsiteY19" fmla="*/ 1478215 h 2966042"/>
              <a:gd name="connsiteX20" fmla="*/ 1060930 w 1489116"/>
              <a:gd name="connsiteY20" fmla="*/ 1906369 h 2966042"/>
              <a:gd name="connsiteX21" fmla="*/ 632745 w 1489116"/>
              <a:gd name="connsiteY21" fmla="*/ 1493732 h 2966042"/>
              <a:gd name="connsiteX22" fmla="*/ 343357 w 1489116"/>
              <a:gd name="connsiteY22" fmla="*/ 1493732 h 2966042"/>
              <a:gd name="connsiteX23" fmla="*/ 338861 w 1489116"/>
              <a:gd name="connsiteY23" fmla="*/ 1545363 h 2966042"/>
              <a:gd name="connsiteX24" fmla="*/ 338859 w 1489116"/>
              <a:gd name="connsiteY24" fmla="*/ 1545362 h 2966042"/>
              <a:gd name="connsiteX25" fmla="*/ 343355 w 1489116"/>
              <a:gd name="connsiteY25" fmla="*/ 1493730 h 2966042"/>
              <a:gd name="connsiteX26" fmla="*/ 343355 w 1489116"/>
              <a:gd name="connsiteY26" fmla="*/ 1460362 h 2966042"/>
              <a:gd name="connsiteX27" fmla="*/ 331871 w 1489116"/>
              <a:gd name="connsiteY27" fmla="*/ 1371541 h 2966042"/>
              <a:gd name="connsiteX28" fmla="*/ 334086 w 1489116"/>
              <a:gd name="connsiteY28" fmla="*/ 1370787 h 2966042"/>
              <a:gd name="connsiteX29" fmla="*/ 343357 w 1489116"/>
              <a:gd name="connsiteY29" fmla="*/ 1460364 h 2966042"/>
              <a:gd name="connsiteX30" fmla="*/ 632858 w 1489116"/>
              <a:gd name="connsiteY30" fmla="*/ 1460364 h 2966042"/>
              <a:gd name="connsiteX31" fmla="*/ 1060930 w 1489116"/>
              <a:gd name="connsiteY31" fmla="*/ 1052533 h 2966042"/>
              <a:gd name="connsiteX32" fmla="*/ 605303 w 1489116"/>
              <a:gd name="connsiteY32" fmla="*/ 0 h 2966042"/>
              <a:gd name="connsiteX33" fmla="*/ 1033488 w 1489116"/>
              <a:gd name="connsiteY33" fmla="*/ 428154 h 2966042"/>
              <a:gd name="connsiteX34" fmla="*/ 605303 w 1489116"/>
              <a:gd name="connsiteY34" fmla="*/ 856307 h 2966042"/>
              <a:gd name="connsiteX35" fmla="*/ 338594 w 1489116"/>
              <a:gd name="connsiteY35" fmla="*/ 763069 h 2966042"/>
              <a:gd name="connsiteX36" fmla="*/ 134027 w 1489116"/>
              <a:gd name="connsiteY36" fmla="*/ 998705 h 2966042"/>
              <a:gd name="connsiteX37" fmla="*/ 134025 w 1489116"/>
              <a:gd name="connsiteY37" fmla="*/ 998703 h 2966042"/>
              <a:gd name="connsiteX38" fmla="*/ 106585 w 1489116"/>
              <a:gd name="connsiteY38" fmla="*/ 974674 h 2966042"/>
              <a:gd name="connsiteX39" fmla="*/ 311039 w 1489116"/>
              <a:gd name="connsiteY39" fmla="*/ 739176 h 2966042"/>
              <a:gd name="connsiteX40" fmla="*/ 177117 w 1489116"/>
              <a:gd name="connsiteY40" fmla="*/ 428154 h 2966042"/>
              <a:gd name="connsiteX41" fmla="*/ 605303 w 1489116"/>
              <a:gd name="connsiteY41" fmla="*/ 0 h 2966042"/>
              <a:gd name="connsiteX0" fmla="*/ 65874 w 1489116"/>
              <a:gd name="connsiteY0" fmla="*/ 2010452 h 2966042"/>
              <a:gd name="connsiteX1" fmla="*/ 65865 w 1489116"/>
              <a:gd name="connsiteY1" fmla="*/ 2010461 h 2966042"/>
              <a:gd name="connsiteX2" fmla="*/ 0 w 1489116"/>
              <a:gd name="connsiteY2" fmla="*/ 2049865 h 2966042"/>
              <a:gd name="connsiteX3" fmla="*/ 0 w 1489116"/>
              <a:gd name="connsiteY3" fmla="*/ 2049861 h 2966042"/>
              <a:gd name="connsiteX4" fmla="*/ 65874 w 1489116"/>
              <a:gd name="connsiteY4" fmla="*/ 2010452 h 2966042"/>
              <a:gd name="connsiteX5" fmla="*/ 80275 w 1489116"/>
              <a:gd name="connsiteY5" fmla="*/ 1999742 h 2966042"/>
              <a:gd name="connsiteX6" fmla="*/ 186126 w 1489116"/>
              <a:gd name="connsiteY6" fmla="*/ 1900829 h 2966042"/>
              <a:gd name="connsiteX7" fmla="*/ 80277 w 1489116"/>
              <a:gd name="connsiteY7" fmla="*/ 1999744 h 2966042"/>
              <a:gd name="connsiteX8" fmla="*/ 311039 w 1489116"/>
              <a:gd name="connsiteY8" fmla="*/ 2225767 h 2966042"/>
              <a:gd name="connsiteX9" fmla="*/ 604055 w 1489116"/>
              <a:gd name="connsiteY9" fmla="*/ 2109735 h 2966042"/>
              <a:gd name="connsiteX10" fmla="*/ 1032241 w 1489116"/>
              <a:gd name="connsiteY10" fmla="*/ 2537888 h 2966042"/>
              <a:gd name="connsiteX11" fmla="*/ 604055 w 1489116"/>
              <a:gd name="connsiteY11" fmla="*/ 2966042 h 2966042"/>
              <a:gd name="connsiteX12" fmla="*/ 175983 w 1489116"/>
              <a:gd name="connsiteY12" fmla="*/ 2537888 h 2966042"/>
              <a:gd name="connsiteX13" fmla="*/ 285978 w 1489116"/>
              <a:gd name="connsiteY13" fmla="*/ 2251995 h 2966042"/>
              <a:gd name="connsiteX14" fmla="*/ 52721 w 1489116"/>
              <a:gd name="connsiteY14" fmla="*/ 2023637 h 2966042"/>
              <a:gd name="connsiteX15" fmla="*/ 52750 w 1489116"/>
              <a:gd name="connsiteY15" fmla="*/ 2023609 h 2966042"/>
              <a:gd name="connsiteX16" fmla="*/ 80275 w 1489116"/>
              <a:gd name="connsiteY16" fmla="*/ 1999742 h 2966042"/>
              <a:gd name="connsiteX17" fmla="*/ 1060930 w 1489116"/>
              <a:gd name="connsiteY17" fmla="*/ 1052533 h 2966042"/>
              <a:gd name="connsiteX18" fmla="*/ 1489116 w 1489116"/>
              <a:gd name="connsiteY18" fmla="*/ 1478215 h 2966042"/>
              <a:gd name="connsiteX19" fmla="*/ 1060930 w 1489116"/>
              <a:gd name="connsiteY19" fmla="*/ 1906369 h 2966042"/>
              <a:gd name="connsiteX20" fmla="*/ 632745 w 1489116"/>
              <a:gd name="connsiteY20" fmla="*/ 1493732 h 2966042"/>
              <a:gd name="connsiteX21" fmla="*/ 343357 w 1489116"/>
              <a:gd name="connsiteY21" fmla="*/ 1493732 h 2966042"/>
              <a:gd name="connsiteX22" fmla="*/ 338861 w 1489116"/>
              <a:gd name="connsiteY22" fmla="*/ 1545363 h 2966042"/>
              <a:gd name="connsiteX23" fmla="*/ 338859 w 1489116"/>
              <a:gd name="connsiteY23" fmla="*/ 1545362 h 2966042"/>
              <a:gd name="connsiteX24" fmla="*/ 343355 w 1489116"/>
              <a:gd name="connsiteY24" fmla="*/ 1493730 h 2966042"/>
              <a:gd name="connsiteX25" fmla="*/ 343355 w 1489116"/>
              <a:gd name="connsiteY25" fmla="*/ 1460362 h 2966042"/>
              <a:gd name="connsiteX26" fmla="*/ 331871 w 1489116"/>
              <a:gd name="connsiteY26" fmla="*/ 1371541 h 2966042"/>
              <a:gd name="connsiteX27" fmla="*/ 334086 w 1489116"/>
              <a:gd name="connsiteY27" fmla="*/ 1370787 h 2966042"/>
              <a:gd name="connsiteX28" fmla="*/ 343357 w 1489116"/>
              <a:gd name="connsiteY28" fmla="*/ 1460364 h 2966042"/>
              <a:gd name="connsiteX29" fmla="*/ 632858 w 1489116"/>
              <a:gd name="connsiteY29" fmla="*/ 1460364 h 2966042"/>
              <a:gd name="connsiteX30" fmla="*/ 1060930 w 1489116"/>
              <a:gd name="connsiteY30" fmla="*/ 1052533 h 2966042"/>
              <a:gd name="connsiteX31" fmla="*/ 605303 w 1489116"/>
              <a:gd name="connsiteY31" fmla="*/ 0 h 2966042"/>
              <a:gd name="connsiteX32" fmla="*/ 1033488 w 1489116"/>
              <a:gd name="connsiteY32" fmla="*/ 428154 h 2966042"/>
              <a:gd name="connsiteX33" fmla="*/ 605303 w 1489116"/>
              <a:gd name="connsiteY33" fmla="*/ 856307 h 2966042"/>
              <a:gd name="connsiteX34" fmla="*/ 338594 w 1489116"/>
              <a:gd name="connsiteY34" fmla="*/ 763069 h 2966042"/>
              <a:gd name="connsiteX35" fmla="*/ 134027 w 1489116"/>
              <a:gd name="connsiteY35" fmla="*/ 998705 h 2966042"/>
              <a:gd name="connsiteX36" fmla="*/ 134025 w 1489116"/>
              <a:gd name="connsiteY36" fmla="*/ 998703 h 2966042"/>
              <a:gd name="connsiteX37" fmla="*/ 106585 w 1489116"/>
              <a:gd name="connsiteY37" fmla="*/ 974674 h 2966042"/>
              <a:gd name="connsiteX38" fmla="*/ 311039 w 1489116"/>
              <a:gd name="connsiteY38" fmla="*/ 739176 h 2966042"/>
              <a:gd name="connsiteX39" fmla="*/ 177117 w 1489116"/>
              <a:gd name="connsiteY39" fmla="*/ 428154 h 2966042"/>
              <a:gd name="connsiteX40" fmla="*/ 605303 w 1489116"/>
              <a:gd name="connsiteY40" fmla="*/ 0 h 2966042"/>
              <a:gd name="connsiteX0" fmla="*/ 65874 w 1489116"/>
              <a:gd name="connsiteY0" fmla="*/ 2010452 h 2966042"/>
              <a:gd name="connsiteX1" fmla="*/ 65865 w 1489116"/>
              <a:gd name="connsiteY1" fmla="*/ 2010461 h 2966042"/>
              <a:gd name="connsiteX2" fmla="*/ 0 w 1489116"/>
              <a:gd name="connsiteY2" fmla="*/ 2049865 h 2966042"/>
              <a:gd name="connsiteX3" fmla="*/ 0 w 1489116"/>
              <a:gd name="connsiteY3" fmla="*/ 2049861 h 2966042"/>
              <a:gd name="connsiteX4" fmla="*/ 65874 w 1489116"/>
              <a:gd name="connsiteY4" fmla="*/ 2010452 h 2966042"/>
              <a:gd name="connsiteX5" fmla="*/ 80275 w 1489116"/>
              <a:gd name="connsiteY5" fmla="*/ 1999742 h 2966042"/>
              <a:gd name="connsiteX6" fmla="*/ 80277 w 1489116"/>
              <a:gd name="connsiteY6" fmla="*/ 1999744 h 2966042"/>
              <a:gd name="connsiteX7" fmla="*/ 311039 w 1489116"/>
              <a:gd name="connsiteY7" fmla="*/ 2225767 h 2966042"/>
              <a:gd name="connsiteX8" fmla="*/ 604055 w 1489116"/>
              <a:gd name="connsiteY8" fmla="*/ 2109735 h 2966042"/>
              <a:gd name="connsiteX9" fmla="*/ 1032241 w 1489116"/>
              <a:gd name="connsiteY9" fmla="*/ 2537888 h 2966042"/>
              <a:gd name="connsiteX10" fmla="*/ 604055 w 1489116"/>
              <a:gd name="connsiteY10" fmla="*/ 2966042 h 2966042"/>
              <a:gd name="connsiteX11" fmla="*/ 175983 w 1489116"/>
              <a:gd name="connsiteY11" fmla="*/ 2537888 h 2966042"/>
              <a:gd name="connsiteX12" fmla="*/ 285978 w 1489116"/>
              <a:gd name="connsiteY12" fmla="*/ 2251995 h 2966042"/>
              <a:gd name="connsiteX13" fmla="*/ 52721 w 1489116"/>
              <a:gd name="connsiteY13" fmla="*/ 2023637 h 2966042"/>
              <a:gd name="connsiteX14" fmla="*/ 52750 w 1489116"/>
              <a:gd name="connsiteY14" fmla="*/ 2023609 h 2966042"/>
              <a:gd name="connsiteX15" fmla="*/ 80275 w 1489116"/>
              <a:gd name="connsiteY15" fmla="*/ 1999742 h 2966042"/>
              <a:gd name="connsiteX16" fmla="*/ 1060930 w 1489116"/>
              <a:gd name="connsiteY16" fmla="*/ 1052533 h 2966042"/>
              <a:gd name="connsiteX17" fmla="*/ 1489116 w 1489116"/>
              <a:gd name="connsiteY17" fmla="*/ 1478215 h 2966042"/>
              <a:gd name="connsiteX18" fmla="*/ 1060930 w 1489116"/>
              <a:gd name="connsiteY18" fmla="*/ 1906369 h 2966042"/>
              <a:gd name="connsiteX19" fmla="*/ 632745 w 1489116"/>
              <a:gd name="connsiteY19" fmla="*/ 1493732 h 2966042"/>
              <a:gd name="connsiteX20" fmla="*/ 343357 w 1489116"/>
              <a:gd name="connsiteY20" fmla="*/ 1493732 h 2966042"/>
              <a:gd name="connsiteX21" fmla="*/ 338861 w 1489116"/>
              <a:gd name="connsiteY21" fmla="*/ 1545363 h 2966042"/>
              <a:gd name="connsiteX22" fmla="*/ 338859 w 1489116"/>
              <a:gd name="connsiteY22" fmla="*/ 1545362 h 2966042"/>
              <a:gd name="connsiteX23" fmla="*/ 343355 w 1489116"/>
              <a:gd name="connsiteY23" fmla="*/ 1493730 h 2966042"/>
              <a:gd name="connsiteX24" fmla="*/ 343355 w 1489116"/>
              <a:gd name="connsiteY24" fmla="*/ 1460362 h 2966042"/>
              <a:gd name="connsiteX25" fmla="*/ 331871 w 1489116"/>
              <a:gd name="connsiteY25" fmla="*/ 1371541 h 2966042"/>
              <a:gd name="connsiteX26" fmla="*/ 334086 w 1489116"/>
              <a:gd name="connsiteY26" fmla="*/ 1370787 h 2966042"/>
              <a:gd name="connsiteX27" fmla="*/ 343357 w 1489116"/>
              <a:gd name="connsiteY27" fmla="*/ 1460364 h 2966042"/>
              <a:gd name="connsiteX28" fmla="*/ 632858 w 1489116"/>
              <a:gd name="connsiteY28" fmla="*/ 1460364 h 2966042"/>
              <a:gd name="connsiteX29" fmla="*/ 1060930 w 1489116"/>
              <a:gd name="connsiteY29" fmla="*/ 1052533 h 2966042"/>
              <a:gd name="connsiteX30" fmla="*/ 605303 w 1489116"/>
              <a:gd name="connsiteY30" fmla="*/ 0 h 2966042"/>
              <a:gd name="connsiteX31" fmla="*/ 1033488 w 1489116"/>
              <a:gd name="connsiteY31" fmla="*/ 428154 h 2966042"/>
              <a:gd name="connsiteX32" fmla="*/ 605303 w 1489116"/>
              <a:gd name="connsiteY32" fmla="*/ 856307 h 2966042"/>
              <a:gd name="connsiteX33" fmla="*/ 338594 w 1489116"/>
              <a:gd name="connsiteY33" fmla="*/ 763069 h 2966042"/>
              <a:gd name="connsiteX34" fmla="*/ 134027 w 1489116"/>
              <a:gd name="connsiteY34" fmla="*/ 998705 h 2966042"/>
              <a:gd name="connsiteX35" fmla="*/ 134025 w 1489116"/>
              <a:gd name="connsiteY35" fmla="*/ 998703 h 2966042"/>
              <a:gd name="connsiteX36" fmla="*/ 106585 w 1489116"/>
              <a:gd name="connsiteY36" fmla="*/ 974674 h 2966042"/>
              <a:gd name="connsiteX37" fmla="*/ 311039 w 1489116"/>
              <a:gd name="connsiteY37" fmla="*/ 739176 h 2966042"/>
              <a:gd name="connsiteX38" fmla="*/ 177117 w 1489116"/>
              <a:gd name="connsiteY38" fmla="*/ 428154 h 2966042"/>
              <a:gd name="connsiteX39" fmla="*/ 605303 w 1489116"/>
              <a:gd name="connsiteY39" fmla="*/ 0 h 2966042"/>
              <a:gd name="connsiteX0" fmla="*/ 65874 w 1489116"/>
              <a:gd name="connsiteY0" fmla="*/ 2010452 h 2966042"/>
              <a:gd name="connsiteX1" fmla="*/ 65865 w 1489116"/>
              <a:gd name="connsiteY1" fmla="*/ 2010461 h 2966042"/>
              <a:gd name="connsiteX2" fmla="*/ 0 w 1489116"/>
              <a:gd name="connsiteY2" fmla="*/ 2049865 h 2966042"/>
              <a:gd name="connsiteX3" fmla="*/ 0 w 1489116"/>
              <a:gd name="connsiteY3" fmla="*/ 2049861 h 2966042"/>
              <a:gd name="connsiteX4" fmla="*/ 65874 w 1489116"/>
              <a:gd name="connsiteY4" fmla="*/ 2010452 h 2966042"/>
              <a:gd name="connsiteX5" fmla="*/ 80275 w 1489116"/>
              <a:gd name="connsiteY5" fmla="*/ 1999742 h 2966042"/>
              <a:gd name="connsiteX6" fmla="*/ 80277 w 1489116"/>
              <a:gd name="connsiteY6" fmla="*/ 1999744 h 2966042"/>
              <a:gd name="connsiteX7" fmla="*/ 311039 w 1489116"/>
              <a:gd name="connsiteY7" fmla="*/ 2225767 h 2966042"/>
              <a:gd name="connsiteX8" fmla="*/ 604055 w 1489116"/>
              <a:gd name="connsiteY8" fmla="*/ 2109735 h 2966042"/>
              <a:gd name="connsiteX9" fmla="*/ 1032241 w 1489116"/>
              <a:gd name="connsiteY9" fmla="*/ 2537888 h 2966042"/>
              <a:gd name="connsiteX10" fmla="*/ 604055 w 1489116"/>
              <a:gd name="connsiteY10" fmla="*/ 2966042 h 2966042"/>
              <a:gd name="connsiteX11" fmla="*/ 175983 w 1489116"/>
              <a:gd name="connsiteY11" fmla="*/ 2537888 h 2966042"/>
              <a:gd name="connsiteX12" fmla="*/ 285978 w 1489116"/>
              <a:gd name="connsiteY12" fmla="*/ 2251995 h 2966042"/>
              <a:gd name="connsiteX13" fmla="*/ 52721 w 1489116"/>
              <a:gd name="connsiteY13" fmla="*/ 2023637 h 2966042"/>
              <a:gd name="connsiteX14" fmla="*/ 52750 w 1489116"/>
              <a:gd name="connsiteY14" fmla="*/ 2023609 h 2966042"/>
              <a:gd name="connsiteX15" fmla="*/ 80275 w 1489116"/>
              <a:gd name="connsiteY15" fmla="*/ 1999742 h 2966042"/>
              <a:gd name="connsiteX16" fmla="*/ 1060930 w 1489116"/>
              <a:gd name="connsiteY16" fmla="*/ 1052533 h 2966042"/>
              <a:gd name="connsiteX17" fmla="*/ 1489116 w 1489116"/>
              <a:gd name="connsiteY17" fmla="*/ 1478215 h 2966042"/>
              <a:gd name="connsiteX18" fmla="*/ 1060930 w 1489116"/>
              <a:gd name="connsiteY18" fmla="*/ 1906369 h 2966042"/>
              <a:gd name="connsiteX19" fmla="*/ 632745 w 1489116"/>
              <a:gd name="connsiteY19" fmla="*/ 1493732 h 2966042"/>
              <a:gd name="connsiteX20" fmla="*/ 343357 w 1489116"/>
              <a:gd name="connsiteY20" fmla="*/ 1493732 h 2966042"/>
              <a:gd name="connsiteX21" fmla="*/ 338861 w 1489116"/>
              <a:gd name="connsiteY21" fmla="*/ 1545363 h 2966042"/>
              <a:gd name="connsiteX22" fmla="*/ 338859 w 1489116"/>
              <a:gd name="connsiteY22" fmla="*/ 1545362 h 2966042"/>
              <a:gd name="connsiteX23" fmla="*/ 343355 w 1489116"/>
              <a:gd name="connsiteY23" fmla="*/ 1493730 h 2966042"/>
              <a:gd name="connsiteX24" fmla="*/ 343355 w 1489116"/>
              <a:gd name="connsiteY24" fmla="*/ 1460362 h 2966042"/>
              <a:gd name="connsiteX25" fmla="*/ 331871 w 1489116"/>
              <a:gd name="connsiteY25" fmla="*/ 1371541 h 2966042"/>
              <a:gd name="connsiteX26" fmla="*/ 343357 w 1489116"/>
              <a:gd name="connsiteY26" fmla="*/ 1460364 h 2966042"/>
              <a:gd name="connsiteX27" fmla="*/ 632858 w 1489116"/>
              <a:gd name="connsiteY27" fmla="*/ 1460364 h 2966042"/>
              <a:gd name="connsiteX28" fmla="*/ 1060930 w 1489116"/>
              <a:gd name="connsiteY28" fmla="*/ 1052533 h 2966042"/>
              <a:gd name="connsiteX29" fmla="*/ 605303 w 1489116"/>
              <a:gd name="connsiteY29" fmla="*/ 0 h 2966042"/>
              <a:gd name="connsiteX30" fmla="*/ 1033488 w 1489116"/>
              <a:gd name="connsiteY30" fmla="*/ 428154 h 2966042"/>
              <a:gd name="connsiteX31" fmla="*/ 605303 w 1489116"/>
              <a:gd name="connsiteY31" fmla="*/ 856307 h 2966042"/>
              <a:gd name="connsiteX32" fmla="*/ 338594 w 1489116"/>
              <a:gd name="connsiteY32" fmla="*/ 763069 h 2966042"/>
              <a:gd name="connsiteX33" fmla="*/ 134027 w 1489116"/>
              <a:gd name="connsiteY33" fmla="*/ 998705 h 2966042"/>
              <a:gd name="connsiteX34" fmla="*/ 134025 w 1489116"/>
              <a:gd name="connsiteY34" fmla="*/ 998703 h 2966042"/>
              <a:gd name="connsiteX35" fmla="*/ 106585 w 1489116"/>
              <a:gd name="connsiteY35" fmla="*/ 974674 h 2966042"/>
              <a:gd name="connsiteX36" fmla="*/ 311039 w 1489116"/>
              <a:gd name="connsiteY36" fmla="*/ 739176 h 2966042"/>
              <a:gd name="connsiteX37" fmla="*/ 177117 w 1489116"/>
              <a:gd name="connsiteY37" fmla="*/ 428154 h 2966042"/>
              <a:gd name="connsiteX38" fmla="*/ 605303 w 1489116"/>
              <a:gd name="connsiteY38" fmla="*/ 0 h 2966042"/>
              <a:gd name="connsiteX0" fmla="*/ 65874 w 1489116"/>
              <a:gd name="connsiteY0" fmla="*/ 2010452 h 2966042"/>
              <a:gd name="connsiteX1" fmla="*/ 65865 w 1489116"/>
              <a:gd name="connsiteY1" fmla="*/ 2010461 h 2966042"/>
              <a:gd name="connsiteX2" fmla="*/ 0 w 1489116"/>
              <a:gd name="connsiteY2" fmla="*/ 2049865 h 2966042"/>
              <a:gd name="connsiteX3" fmla="*/ 0 w 1489116"/>
              <a:gd name="connsiteY3" fmla="*/ 2049861 h 2966042"/>
              <a:gd name="connsiteX4" fmla="*/ 65874 w 1489116"/>
              <a:gd name="connsiteY4" fmla="*/ 2010452 h 2966042"/>
              <a:gd name="connsiteX5" fmla="*/ 80275 w 1489116"/>
              <a:gd name="connsiteY5" fmla="*/ 1999742 h 2966042"/>
              <a:gd name="connsiteX6" fmla="*/ 80277 w 1489116"/>
              <a:gd name="connsiteY6" fmla="*/ 1999744 h 2966042"/>
              <a:gd name="connsiteX7" fmla="*/ 311039 w 1489116"/>
              <a:gd name="connsiteY7" fmla="*/ 2225767 h 2966042"/>
              <a:gd name="connsiteX8" fmla="*/ 604055 w 1489116"/>
              <a:gd name="connsiteY8" fmla="*/ 2109735 h 2966042"/>
              <a:gd name="connsiteX9" fmla="*/ 1032241 w 1489116"/>
              <a:gd name="connsiteY9" fmla="*/ 2537888 h 2966042"/>
              <a:gd name="connsiteX10" fmla="*/ 604055 w 1489116"/>
              <a:gd name="connsiteY10" fmla="*/ 2966042 h 2966042"/>
              <a:gd name="connsiteX11" fmla="*/ 175983 w 1489116"/>
              <a:gd name="connsiteY11" fmla="*/ 2537888 h 2966042"/>
              <a:gd name="connsiteX12" fmla="*/ 285978 w 1489116"/>
              <a:gd name="connsiteY12" fmla="*/ 2251995 h 2966042"/>
              <a:gd name="connsiteX13" fmla="*/ 52721 w 1489116"/>
              <a:gd name="connsiteY13" fmla="*/ 2023637 h 2966042"/>
              <a:gd name="connsiteX14" fmla="*/ 52750 w 1489116"/>
              <a:gd name="connsiteY14" fmla="*/ 2023609 h 2966042"/>
              <a:gd name="connsiteX15" fmla="*/ 80275 w 1489116"/>
              <a:gd name="connsiteY15" fmla="*/ 1999742 h 2966042"/>
              <a:gd name="connsiteX16" fmla="*/ 1060930 w 1489116"/>
              <a:gd name="connsiteY16" fmla="*/ 1052533 h 2966042"/>
              <a:gd name="connsiteX17" fmla="*/ 1489116 w 1489116"/>
              <a:gd name="connsiteY17" fmla="*/ 1478215 h 2966042"/>
              <a:gd name="connsiteX18" fmla="*/ 1060930 w 1489116"/>
              <a:gd name="connsiteY18" fmla="*/ 1906369 h 2966042"/>
              <a:gd name="connsiteX19" fmla="*/ 632745 w 1489116"/>
              <a:gd name="connsiteY19" fmla="*/ 1493732 h 2966042"/>
              <a:gd name="connsiteX20" fmla="*/ 343357 w 1489116"/>
              <a:gd name="connsiteY20" fmla="*/ 1493732 h 2966042"/>
              <a:gd name="connsiteX21" fmla="*/ 338861 w 1489116"/>
              <a:gd name="connsiteY21" fmla="*/ 1545363 h 2966042"/>
              <a:gd name="connsiteX22" fmla="*/ 338859 w 1489116"/>
              <a:gd name="connsiteY22" fmla="*/ 1545362 h 2966042"/>
              <a:gd name="connsiteX23" fmla="*/ 343355 w 1489116"/>
              <a:gd name="connsiteY23" fmla="*/ 1493730 h 2966042"/>
              <a:gd name="connsiteX24" fmla="*/ 343355 w 1489116"/>
              <a:gd name="connsiteY24" fmla="*/ 1460362 h 2966042"/>
              <a:gd name="connsiteX25" fmla="*/ 343357 w 1489116"/>
              <a:gd name="connsiteY25" fmla="*/ 1460364 h 2966042"/>
              <a:gd name="connsiteX26" fmla="*/ 632858 w 1489116"/>
              <a:gd name="connsiteY26" fmla="*/ 1460364 h 2966042"/>
              <a:gd name="connsiteX27" fmla="*/ 1060930 w 1489116"/>
              <a:gd name="connsiteY27" fmla="*/ 1052533 h 2966042"/>
              <a:gd name="connsiteX28" fmla="*/ 605303 w 1489116"/>
              <a:gd name="connsiteY28" fmla="*/ 0 h 2966042"/>
              <a:gd name="connsiteX29" fmla="*/ 1033488 w 1489116"/>
              <a:gd name="connsiteY29" fmla="*/ 428154 h 2966042"/>
              <a:gd name="connsiteX30" fmla="*/ 605303 w 1489116"/>
              <a:gd name="connsiteY30" fmla="*/ 856307 h 2966042"/>
              <a:gd name="connsiteX31" fmla="*/ 338594 w 1489116"/>
              <a:gd name="connsiteY31" fmla="*/ 763069 h 2966042"/>
              <a:gd name="connsiteX32" fmla="*/ 134027 w 1489116"/>
              <a:gd name="connsiteY32" fmla="*/ 998705 h 2966042"/>
              <a:gd name="connsiteX33" fmla="*/ 134025 w 1489116"/>
              <a:gd name="connsiteY33" fmla="*/ 998703 h 2966042"/>
              <a:gd name="connsiteX34" fmla="*/ 106585 w 1489116"/>
              <a:gd name="connsiteY34" fmla="*/ 974674 h 2966042"/>
              <a:gd name="connsiteX35" fmla="*/ 311039 w 1489116"/>
              <a:gd name="connsiteY35" fmla="*/ 739176 h 2966042"/>
              <a:gd name="connsiteX36" fmla="*/ 177117 w 1489116"/>
              <a:gd name="connsiteY36" fmla="*/ 428154 h 2966042"/>
              <a:gd name="connsiteX37" fmla="*/ 605303 w 1489116"/>
              <a:gd name="connsiteY37" fmla="*/ 0 h 2966042"/>
              <a:gd name="connsiteX0" fmla="*/ 65874 w 1489116"/>
              <a:gd name="connsiteY0" fmla="*/ 2010452 h 2966042"/>
              <a:gd name="connsiteX1" fmla="*/ 65865 w 1489116"/>
              <a:gd name="connsiteY1" fmla="*/ 2010461 h 2966042"/>
              <a:gd name="connsiteX2" fmla="*/ 0 w 1489116"/>
              <a:gd name="connsiteY2" fmla="*/ 2049865 h 2966042"/>
              <a:gd name="connsiteX3" fmla="*/ 0 w 1489116"/>
              <a:gd name="connsiteY3" fmla="*/ 2049861 h 2966042"/>
              <a:gd name="connsiteX4" fmla="*/ 65874 w 1489116"/>
              <a:gd name="connsiteY4" fmla="*/ 2010452 h 2966042"/>
              <a:gd name="connsiteX5" fmla="*/ 80275 w 1489116"/>
              <a:gd name="connsiteY5" fmla="*/ 1999742 h 2966042"/>
              <a:gd name="connsiteX6" fmla="*/ 80277 w 1489116"/>
              <a:gd name="connsiteY6" fmla="*/ 1999744 h 2966042"/>
              <a:gd name="connsiteX7" fmla="*/ 311039 w 1489116"/>
              <a:gd name="connsiteY7" fmla="*/ 2225767 h 2966042"/>
              <a:gd name="connsiteX8" fmla="*/ 604055 w 1489116"/>
              <a:gd name="connsiteY8" fmla="*/ 2109735 h 2966042"/>
              <a:gd name="connsiteX9" fmla="*/ 1032241 w 1489116"/>
              <a:gd name="connsiteY9" fmla="*/ 2537888 h 2966042"/>
              <a:gd name="connsiteX10" fmla="*/ 604055 w 1489116"/>
              <a:gd name="connsiteY10" fmla="*/ 2966042 h 2966042"/>
              <a:gd name="connsiteX11" fmla="*/ 175983 w 1489116"/>
              <a:gd name="connsiteY11" fmla="*/ 2537888 h 2966042"/>
              <a:gd name="connsiteX12" fmla="*/ 285978 w 1489116"/>
              <a:gd name="connsiteY12" fmla="*/ 2251995 h 2966042"/>
              <a:gd name="connsiteX13" fmla="*/ 52721 w 1489116"/>
              <a:gd name="connsiteY13" fmla="*/ 2023637 h 2966042"/>
              <a:gd name="connsiteX14" fmla="*/ 52750 w 1489116"/>
              <a:gd name="connsiteY14" fmla="*/ 2023609 h 2966042"/>
              <a:gd name="connsiteX15" fmla="*/ 80275 w 1489116"/>
              <a:gd name="connsiteY15" fmla="*/ 1999742 h 2966042"/>
              <a:gd name="connsiteX16" fmla="*/ 1060930 w 1489116"/>
              <a:gd name="connsiteY16" fmla="*/ 1052533 h 2966042"/>
              <a:gd name="connsiteX17" fmla="*/ 1489116 w 1489116"/>
              <a:gd name="connsiteY17" fmla="*/ 1478215 h 2966042"/>
              <a:gd name="connsiteX18" fmla="*/ 1060930 w 1489116"/>
              <a:gd name="connsiteY18" fmla="*/ 1906369 h 2966042"/>
              <a:gd name="connsiteX19" fmla="*/ 632745 w 1489116"/>
              <a:gd name="connsiteY19" fmla="*/ 1493732 h 2966042"/>
              <a:gd name="connsiteX20" fmla="*/ 343357 w 1489116"/>
              <a:gd name="connsiteY20" fmla="*/ 1493732 h 2966042"/>
              <a:gd name="connsiteX21" fmla="*/ 338861 w 1489116"/>
              <a:gd name="connsiteY21" fmla="*/ 1545363 h 2966042"/>
              <a:gd name="connsiteX22" fmla="*/ 343355 w 1489116"/>
              <a:gd name="connsiteY22" fmla="*/ 1493730 h 2966042"/>
              <a:gd name="connsiteX23" fmla="*/ 343355 w 1489116"/>
              <a:gd name="connsiteY23" fmla="*/ 1460362 h 2966042"/>
              <a:gd name="connsiteX24" fmla="*/ 343357 w 1489116"/>
              <a:gd name="connsiteY24" fmla="*/ 1460364 h 2966042"/>
              <a:gd name="connsiteX25" fmla="*/ 632858 w 1489116"/>
              <a:gd name="connsiteY25" fmla="*/ 1460364 h 2966042"/>
              <a:gd name="connsiteX26" fmla="*/ 1060930 w 1489116"/>
              <a:gd name="connsiteY26" fmla="*/ 1052533 h 2966042"/>
              <a:gd name="connsiteX27" fmla="*/ 605303 w 1489116"/>
              <a:gd name="connsiteY27" fmla="*/ 0 h 2966042"/>
              <a:gd name="connsiteX28" fmla="*/ 1033488 w 1489116"/>
              <a:gd name="connsiteY28" fmla="*/ 428154 h 2966042"/>
              <a:gd name="connsiteX29" fmla="*/ 605303 w 1489116"/>
              <a:gd name="connsiteY29" fmla="*/ 856307 h 2966042"/>
              <a:gd name="connsiteX30" fmla="*/ 338594 w 1489116"/>
              <a:gd name="connsiteY30" fmla="*/ 763069 h 2966042"/>
              <a:gd name="connsiteX31" fmla="*/ 134027 w 1489116"/>
              <a:gd name="connsiteY31" fmla="*/ 998705 h 2966042"/>
              <a:gd name="connsiteX32" fmla="*/ 134025 w 1489116"/>
              <a:gd name="connsiteY32" fmla="*/ 998703 h 2966042"/>
              <a:gd name="connsiteX33" fmla="*/ 106585 w 1489116"/>
              <a:gd name="connsiteY33" fmla="*/ 974674 h 2966042"/>
              <a:gd name="connsiteX34" fmla="*/ 311039 w 1489116"/>
              <a:gd name="connsiteY34" fmla="*/ 739176 h 2966042"/>
              <a:gd name="connsiteX35" fmla="*/ 177117 w 1489116"/>
              <a:gd name="connsiteY35" fmla="*/ 428154 h 2966042"/>
              <a:gd name="connsiteX36" fmla="*/ 605303 w 1489116"/>
              <a:gd name="connsiteY36" fmla="*/ 0 h 2966042"/>
              <a:gd name="connsiteX0" fmla="*/ 65874 w 1489116"/>
              <a:gd name="connsiteY0" fmla="*/ 2010452 h 2966042"/>
              <a:gd name="connsiteX1" fmla="*/ 65865 w 1489116"/>
              <a:gd name="connsiteY1" fmla="*/ 2010461 h 2966042"/>
              <a:gd name="connsiteX2" fmla="*/ 0 w 1489116"/>
              <a:gd name="connsiteY2" fmla="*/ 2049865 h 2966042"/>
              <a:gd name="connsiteX3" fmla="*/ 0 w 1489116"/>
              <a:gd name="connsiteY3" fmla="*/ 2049861 h 2966042"/>
              <a:gd name="connsiteX4" fmla="*/ 65874 w 1489116"/>
              <a:gd name="connsiteY4" fmla="*/ 2010452 h 2966042"/>
              <a:gd name="connsiteX5" fmla="*/ 80275 w 1489116"/>
              <a:gd name="connsiteY5" fmla="*/ 1999742 h 2966042"/>
              <a:gd name="connsiteX6" fmla="*/ 80277 w 1489116"/>
              <a:gd name="connsiteY6" fmla="*/ 1999744 h 2966042"/>
              <a:gd name="connsiteX7" fmla="*/ 311039 w 1489116"/>
              <a:gd name="connsiteY7" fmla="*/ 2225767 h 2966042"/>
              <a:gd name="connsiteX8" fmla="*/ 604055 w 1489116"/>
              <a:gd name="connsiteY8" fmla="*/ 2109735 h 2966042"/>
              <a:gd name="connsiteX9" fmla="*/ 1032241 w 1489116"/>
              <a:gd name="connsiteY9" fmla="*/ 2537888 h 2966042"/>
              <a:gd name="connsiteX10" fmla="*/ 604055 w 1489116"/>
              <a:gd name="connsiteY10" fmla="*/ 2966042 h 2966042"/>
              <a:gd name="connsiteX11" fmla="*/ 175983 w 1489116"/>
              <a:gd name="connsiteY11" fmla="*/ 2537888 h 2966042"/>
              <a:gd name="connsiteX12" fmla="*/ 285978 w 1489116"/>
              <a:gd name="connsiteY12" fmla="*/ 2251995 h 2966042"/>
              <a:gd name="connsiteX13" fmla="*/ 52721 w 1489116"/>
              <a:gd name="connsiteY13" fmla="*/ 2023637 h 2966042"/>
              <a:gd name="connsiteX14" fmla="*/ 52750 w 1489116"/>
              <a:gd name="connsiteY14" fmla="*/ 2023609 h 2966042"/>
              <a:gd name="connsiteX15" fmla="*/ 80275 w 1489116"/>
              <a:gd name="connsiteY15" fmla="*/ 1999742 h 2966042"/>
              <a:gd name="connsiteX16" fmla="*/ 1060930 w 1489116"/>
              <a:gd name="connsiteY16" fmla="*/ 1052533 h 2966042"/>
              <a:gd name="connsiteX17" fmla="*/ 1489116 w 1489116"/>
              <a:gd name="connsiteY17" fmla="*/ 1478215 h 2966042"/>
              <a:gd name="connsiteX18" fmla="*/ 1060930 w 1489116"/>
              <a:gd name="connsiteY18" fmla="*/ 1906369 h 2966042"/>
              <a:gd name="connsiteX19" fmla="*/ 632745 w 1489116"/>
              <a:gd name="connsiteY19" fmla="*/ 1493732 h 2966042"/>
              <a:gd name="connsiteX20" fmla="*/ 343357 w 1489116"/>
              <a:gd name="connsiteY20" fmla="*/ 1493732 h 2966042"/>
              <a:gd name="connsiteX21" fmla="*/ 343355 w 1489116"/>
              <a:gd name="connsiteY21" fmla="*/ 1493730 h 2966042"/>
              <a:gd name="connsiteX22" fmla="*/ 343355 w 1489116"/>
              <a:gd name="connsiteY22" fmla="*/ 1460362 h 2966042"/>
              <a:gd name="connsiteX23" fmla="*/ 343357 w 1489116"/>
              <a:gd name="connsiteY23" fmla="*/ 1460364 h 2966042"/>
              <a:gd name="connsiteX24" fmla="*/ 632858 w 1489116"/>
              <a:gd name="connsiteY24" fmla="*/ 1460364 h 2966042"/>
              <a:gd name="connsiteX25" fmla="*/ 1060930 w 1489116"/>
              <a:gd name="connsiteY25" fmla="*/ 1052533 h 2966042"/>
              <a:gd name="connsiteX26" fmla="*/ 605303 w 1489116"/>
              <a:gd name="connsiteY26" fmla="*/ 0 h 2966042"/>
              <a:gd name="connsiteX27" fmla="*/ 1033488 w 1489116"/>
              <a:gd name="connsiteY27" fmla="*/ 428154 h 2966042"/>
              <a:gd name="connsiteX28" fmla="*/ 605303 w 1489116"/>
              <a:gd name="connsiteY28" fmla="*/ 856307 h 2966042"/>
              <a:gd name="connsiteX29" fmla="*/ 338594 w 1489116"/>
              <a:gd name="connsiteY29" fmla="*/ 763069 h 2966042"/>
              <a:gd name="connsiteX30" fmla="*/ 134027 w 1489116"/>
              <a:gd name="connsiteY30" fmla="*/ 998705 h 2966042"/>
              <a:gd name="connsiteX31" fmla="*/ 134025 w 1489116"/>
              <a:gd name="connsiteY31" fmla="*/ 998703 h 2966042"/>
              <a:gd name="connsiteX32" fmla="*/ 106585 w 1489116"/>
              <a:gd name="connsiteY32" fmla="*/ 974674 h 2966042"/>
              <a:gd name="connsiteX33" fmla="*/ 311039 w 1489116"/>
              <a:gd name="connsiteY33" fmla="*/ 739176 h 2966042"/>
              <a:gd name="connsiteX34" fmla="*/ 177117 w 1489116"/>
              <a:gd name="connsiteY34" fmla="*/ 428154 h 2966042"/>
              <a:gd name="connsiteX35" fmla="*/ 605303 w 1489116"/>
              <a:gd name="connsiteY35" fmla="*/ 0 h 2966042"/>
              <a:gd name="connsiteX0" fmla="*/ 65874 w 1489116"/>
              <a:gd name="connsiteY0" fmla="*/ 2010452 h 2966042"/>
              <a:gd name="connsiteX1" fmla="*/ 65865 w 1489116"/>
              <a:gd name="connsiteY1" fmla="*/ 2010461 h 2966042"/>
              <a:gd name="connsiteX2" fmla="*/ 0 w 1489116"/>
              <a:gd name="connsiteY2" fmla="*/ 2049865 h 2966042"/>
              <a:gd name="connsiteX3" fmla="*/ 65874 w 1489116"/>
              <a:gd name="connsiteY3" fmla="*/ 2010452 h 2966042"/>
              <a:gd name="connsiteX4" fmla="*/ 80275 w 1489116"/>
              <a:gd name="connsiteY4" fmla="*/ 1999742 h 2966042"/>
              <a:gd name="connsiteX5" fmla="*/ 80277 w 1489116"/>
              <a:gd name="connsiteY5" fmla="*/ 1999744 h 2966042"/>
              <a:gd name="connsiteX6" fmla="*/ 311039 w 1489116"/>
              <a:gd name="connsiteY6" fmla="*/ 2225767 h 2966042"/>
              <a:gd name="connsiteX7" fmla="*/ 604055 w 1489116"/>
              <a:gd name="connsiteY7" fmla="*/ 2109735 h 2966042"/>
              <a:gd name="connsiteX8" fmla="*/ 1032241 w 1489116"/>
              <a:gd name="connsiteY8" fmla="*/ 2537888 h 2966042"/>
              <a:gd name="connsiteX9" fmla="*/ 604055 w 1489116"/>
              <a:gd name="connsiteY9" fmla="*/ 2966042 h 2966042"/>
              <a:gd name="connsiteX10" fmla="*/ 175983 w 1489116"/>
              <a:gd name="connsiteY10" fmla="*/ 2537888 h 2966042"/>
              <a:gd name="connsiteX11" fmla="*/ 285978 w 1489116"/>
              <a:gd name="connsiteY11" fmla="*/ 2251995 h 2966042"/>
              <a:gd name="connsiteX12" fmla="*/ 52721 w 1489116"/>
              <a:gd name="connsiteY12" fmla="*/ 2023637 h 2966042"/>
              <a:gd name="connsiteX13" fmla="*/ 52750 w 1489116"/>
              <a:gd name="connsiteY13" fmla="*/ 2023609 h 2966042"/>
              <a:gd name="connsiteX14" fmla="*/ 80275 w 1489116"/>
              <a:gd name="connsiteY14" fmla="*/ 1999742 h 2966042"/>
              <a:gd name="connsiteX15" fmla="*/ 1060930 w 1489116"/>
              <a:gd name="connsiteY15" fmla="*/ 1052533 h 2966042"/>
              <a:gd name="connsiteX16" fmla="*/ 1489116 w 1489116"/>
              <a:gd name="connsiteY16" fmla="*/ 1478215 h 2966042"/>
              <a:gd name="connsiteX17" fmla="*/ 1060930 w 1489116"/>
              <a:gd name="connsiteY17" fmla="*/ 1906369 h 2966042"/>
              <a:gd name="connsiteX18" fmla="*/ 632745 w 1489116"/>
              <a:gd name="connsiteY18" fmla="*/ 1493732 h 2966042"/>
              <a:gd name="connsiteX19" fmla="*/ 343357 w 1489116"/>
              <a:gd name="connsiteY19" fmla="*/ 1493732 h 2966042"/>
              <a:gd name="connsiteX20" fmla="*/ 343355 w 1489116"/>
              <a:gd name="connsiteY20" fmla="*/ 1493730 h 2966042"/>
              <a:gd name="connsiteX21" fmla="*/ 343355 w 1489116"/>
              <a:gd name="connsiteY21" fmla="*/ 1460362 h 2966042"/>
              <a:gd name="connsiteX22" fmla="*/ 343357 w 1489116"/>
              <a:gd name="connsiteY22" fmla="*/ 1460364 h 2966042"/>
              <a:gd name="connsiteX23" fmla="*/ 632858 w 1489116"/>
              <a:gd name="connsiteY23" fmla="*/ 1460364 h 2966042"/>
              <a:gd name="connsiteX24" fmla="*/ 1060930 w 1489116"/>
              <a:gd name="connsiteY24" fmla="*/ 1052533 h 2966042"/>
              <a:gd name="connsiteX25" fmla="*/ 605303 w 1489116"/>
              <a:gd name="connsiteY25" fmla="*/ 0 h 2966042"/>
              <a:gd name="connsiteX26" fmla="*/ 1033488 w 1489116"/>
              <a:gd name="connsiteY26" fmla="*/ 428154 h 2966042"/>
              <a:gd name="connsiteX27" fmla="*/ 605303 w 1489116"/>
              <a:gd name="connsiteY27" fmla="*/ 856307 h 2966042"/>
              <a:gd name="connsiteX28" fmla="*/ 338594 w 1489116"/>
              <a:gd name="connsiteY28" fmla="*/ 763069 h 2966042"/>
              <a:gd name="connsiteX29" fmla="*/ 134027 w 1489116"/>
              <a:gd name="connsiteY29" fmla="*/ 998705 h 2966042"/>
              <a:gd name="connsiteX30" fmla="*/ 134025 w 1489116"/>
              <a:gd name="connsiteY30" fmla="*/ 998703 h 2966042"/>
              <a:gd name="connsiteX31" fmla="*/ 106585 w 1489116"/>
              <a:gd name="connsiteY31" fmla="*/ 974674 h 2966042"/>
              <a:gd name="connsiteX32" fmla="*/ 311039 w 1489116"/>
              <a:gd name="connsiteY32" fmla="*/ 739176 h 2966042"/>
              <a:gd name="connsiteX33" fmla="*/ 177117 w 1489116"/>
              <a:gd name="connsiteY33" fmla="*/ 428154 h 2966042"/>
              <a:gd name="connsiteX34" fmla="*/ 605303 w 1489116"/>
              <a:gd name="connsiteY34" fmla="*/ 0 h 2966042"/>
              <a:gd name="connsiteX0" fmla="*/ 13153 w 1436395"/>
              <a:gd name="connsiteY0" fmla="*/ 2010452 h 2966042"/>
              <a:gd name="connsiteX1" fmla="*/ 13144 w 1436395"/>
              <a:gd name="connsiteY1" fmla="*/ 2010461 h 2966042"/>
              <a:gd name="connsiteX2" fmla="*/ 13153 w 1436395"/>
              <a:gd name="connsiteY2" fmla="*/ 2010452 h 2966042"/>
              <a:gd name="connsiteX3" fmla="*/ 27554 w 1436395"/>
              <a:gd name="connsiteY3" fmla="*/ 1999742 h 2966042"/>
              <a:gd name="connsiteX4" fmla="*/ 27556 w 1436395"/>
              <a:gd name="connsiteY4" fmla="*/ 1999744 h 2966042"/>
              <a:gd name="connsiteX5" fmla="*/ 258318 w 1436395"/>
              <a:gd name="connsiteY5" fmla="*/ 2225767 h 2966042"/>
              <a:gd name="connsiteX6" fmla="*/ 551334 w 1436395"/>
              <a:gd name="connsiteY6" fmla="*/ 2109735 h 2966042"/>
              <a:gd name="connsiteX7" fmla="*/ 979520 w 1436395"/>
              <a:gd name="connsiteY7" fmla="*/ 2537888 h 2966042"/>
              <a:gd name="connsiteX8" fmla="*/ 551334 w 1436395"/>
              <a:gd name="connsiteY8" fmla="*/ 2966042 h 2966042"/>
              <a:gd name="connsiteX9" fmla="*/ 123262 w 1436395"/>
              <a:gd name="connsiteY9" fmla="*/ 2537888 h 2966042"/>
              <a:gd name="connsiteX10" fmla="*/ 233257 w 1436395"/>
              <a:gd name="connsiteY10" fmla="*/ 2251995 h 2966042"/>
              <a:gd name="connsiteX11" fmla="*/ 0 w 1436395"/>
              <a:gd name="connsiteY11" fmla="*/ 2023637 h 2966042"/>
              <a:gd name="connsiteX12" fmla="*/ 29 w 1436395"/>
              <a:gd name="connsiteY12" fmla="*/ 2023609 h 2966042"/>
              <a:gd name="connsiteX13" fmla="*/ 27554 w 1436395"/>
              <a:gd name="connsiteY13" fmla="*/ 1999742 h 2966042"/>
              <a:gd name="connsiteX14" fmla="*/ 1008209 w 1436395"/>
              <a:gd name="connsiteY14" fmla="*/ 1052533 h 2966042"/>
              <a:gd name="connsiteX15" fmla="*/ 1436395 w 1436395"/>
              <a:gd name="connsiteY15" fmla="*/ 1478215 h 2966042"/>
              <a:gd name="connsiteX16" fmla="*/ 1008209 w 1436395"/>
              <a:gd name="connsiteY16" fmla="*/ 1906369 h 2966042"/>
              <a:gd name="connsiteX17" fmla="*/ 580024 w 1436395"/>
              <a:gd name="connsiteY17" fmla="*/ 1493732 h 2966042"/>
              <a:gd name="connsiteX18" fmla="*/ 290636 w 1436395"/>
              <a:gd name="connsiteY18" fmla="*/ 1493732 h 2966042"/>
              <a:gd name="connsiteX19" fmla="*/ 290634 w 1436395"/>
              <a:gd name="connsiteY19" fmla="*/ 1493730 h 2966042"/>
              <a:gd name="connsiteX20" fmla="*/ 290634 w 1436395"/>
              <a:gd name="connsiteY20" fmla="*/ 1460362 h 2966042"/>
              <a:gd name="connsiteX21" fmla="*/ 290636 w 1436395"/>
              <a:gd name="connsiteY21" fmla="*/ 1460364 h 2966042"/>
              <a:gd name="connsiteX22" fmla="*/ 580137 w 1436395"/>
              <a:gd name="connsiteY22" fmla="*/ 1460364 h 2966042"/>
              <a:gd name="connsiteX23" fmla="*/ 1008209 w 1436395"/>
              <a:gd name="connsiteY23" fmla="*/ 1052533 h 2966042"/>
              <a:gd name="connsiteX24" fmla="*/ 552582 w 1436395"/>
              <a:gd name="connsiteY24" fmla="*/ 0 h 2966042"/>
              <a:gd name="connsiteX25" fmla="*/ 980767 w 1436395"/>
              <a:gd name="connsiteY25" fmla="*/ 428154 h 2966042"/>
              <a:gd name="connsiteX26" fmla="*/ 552582 w 1436395"/>
              <a:gd name="connsiteY26" fmla="*/ 856307 h 2966042"/>
              <a:gd name="connsiteX27" fmla="*/ 285873 w 1436395"/>
              <a:gd name="connsiteY27" fmla="*/ 763069 h 2966042"/>
              <a:gd name="connsiteX28" fmla="*/ 81306 w 1436395"/>
              <a:gd name="connsiteY28" fmla="*/ 998705 h 2966042"/>
              <a:gd name="connsiteX29" fmla="*/ 81304 w 1436395"/>
              <a:gd name="connsiteY29" fmla="*/ 998703 h 2966042"/>
              <a:gd name="connsiteX30" fmla="*/ 53864 w 1436395"/>
              <a:gd name="connsiteY30" fmla="*/ 974674 h 2966042"/>
              <a:gd name="connsiteX31" fmla="*/ 258318 w 1436395"/>
              <a:gd name="connsiteY31" fmla="*/ 739176 h 2966042"/>
              <a:gd name="connsiteX32" fmla="*/ 124396 w 1436395"/>
              <a:gd name="connsiteY32" fmla="*/ 428154 h 2966042"/>
              <a:gd name="connsiteX33" fmla="*/ 552582 w 1436395"/>
              <a:gd name="connsiteY33" fmla="*/ 0 h 29660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1436395" h="2966042">
                <a:moveTo>
                  <a:pt x="13153" y="2010452"/>
                </a:moveTo>
                <a:lnTo>
                  <a:pt x="13144" y="2010461"/>
                </a:lnTo>
                <a:lnTo>
                  <a:pt x="13153" y="2010452"/>
                </a:lnTo>
                <a:close/>
                <a:moveTo>
                  <a:pt x="27554" y="1999742"/>
                </a:moveTo>
                <a:cubicBezTo>
                  <a:pt x="32142" y="1995765"/>
                  <a:pt x="-10905" y="1962073"/>
                  <a:pt x="27556" y="1999744"/>
                </a:cubicBezTo>
                <a:lnTo>
                  <a:pt x="258318" y="2225767"/>
                </a:lnTo>
                <a:cubicBezTo>
                  <a:pt x="334860" y="2153951"/>
                  <a:pt x="437711" y="2109735"/>
                  <a:pt x="551334" y="2109735"/>
                </a:cubicBezTo>
                <a:cubicBezTo>
                  <a:pt x="788220" y="2109735"/>
                  <a:pt x="979520" y="2301017"/>
                  <a:pt x="979520" y="2537888"/>
                </a:cubicBezTo>
                <a:cubicBezTo>
                  <a:pt x="979520" y="2774623"/>
                  <a:pt x="788220" y="2966042"/>
                  <a:pt x="551334" y="2966042"/>
                </a:cubicBezTo>
                <a:cubicBezTo>
                  <a:pt x="314562" y="2966042"/>
                  <a:pt x="123262" y="2774623"/>
                  <a:pt x="123262" y="2537888"/>
                </a:cubicBezTo>
                <a:cubicBezTo>
                  <a:pt x="123262" y="2427898"/>
                  <a:pt x="165106" y="2327382"/>
                  <a:pt x="233257" y="2251995"/>
                </a:cubicBezTo>
                <a:lnTo>
                  <a:pt x="0" y="2023637"/>
                </a:lnTo>
                <a:cubicBezTo>
                  <a:pt x="10" y="2023628"/>
                  <a:pt x="19" y="2023618"/>
                  <a:pt x="29" y="2023609"/>
                </a:cubicBezTo>
                <a:lnTo>
                  <a:pt x="27554" y="1999742"/>
                </a:lnTo>
                <a:close/>
                <a:moveTo>
                  <a:pt x="1008209" y="1052533"/>
                </a:moveTo>
                <a:cubicBezTo>
                  <a:pt x="1243847" y="1052533"/>
                  <a:pt x="1436395" y="1241481"/>
                  <a:pt x="1436395" y="1478215"/>
                </a:cubicBezTo>
                <a:cubicBezTo>
                  <a:pt x="1436395" y="1715087"/>
                  <a:pt x="1244981" y="1906369"/>
                  <a:pt x="1008209" y="1906369"/>
                </a:cubicBezTo>
                <a:cubicBezTo>
                  <a:pt x="776200" y="1906369"/>
                  <a:pt x="588415" y="1723463"/>
                  <a:pt x="580024" y="1493732"/>
                </a:cubicBezTo>
                <a:lnTo>
                  <a:pt x="290636" y="1493732"/>
                </a:lnTo>
                <a:lnTo>
                  <a:pt x="290634" y="1493730"/>
                </a:lnTo>
                <a:lnTo>
                  <a:pt x="290634" y="1460362"/>
                </a:lnTo>
                <a:lnTo>
                  <a:pt x="290636" y="1460364"/>
                </a:lnTo>
                <a:lnTo>
                  <a:pt x="580137" y="1460364"/>
                </a:lnTo>
                <a:cubicBezTo>
                  <a:pt x="590796" y="1233105"/>
                  <a:pt x="778581" y="1052533"/>
                  <a:pt x="1008209" y="1052533"/>
                </a:cubicBezTo>
                <a:close/>
                <a:moveTo>
                  <a:pt x="552582" y="0"/>
                </a:moveTo>
                <a:cubicBezTo>
                  <a:pt x="789354" y="0"/>
                  <a:pt x="980767" y="191420"/>
                  <a:pt x="980767" y="428154"/>
                </a:cubicBezTo>
                <a:cubicBezTo>
                  <a:pt x="980767" y="665025"/>
                  <a:pt x="789354" y="856307"/>
                  <a:pt x="552582" y="856307"/>
                </a:cubicBezTo>
                <a:cubicBezTo>
                  <a:pt x="452113" y="856307"/>
                  <a:pt x="358787" y="821704"/>
                  <a:pt x="285873" y="763069"/>
                </a:cubicBezTo>
                <a:lnTo>
                  <a:pt x="81306" y="998705"/>
                </a:lnTo>
                <a:lnTo>
                  <a:pt x="81304" y="998703"/>
                </a:lnTo>
                <a:lnTo>
                  <a:pt x="53864" y="974674"/>
                </a:lnTo>
                <a:lnTo>
                  <a:pt x="258318" y="739176"/>
                </a:lnTo>
                <a:cubicBezTo>
                  <a:pt x="175878" y="661318"/>
                  <a:pt x="124396" y="551327"/>
                  <a:pt x="124396" y="428154"/>
                </a:cubicBezTo>
                <a:cubicBezTo>
                  <a:pt x="124396" y="191420"/>
                  <a:pt x="315810" y="0"/>
                  <a:pt x="552582" y="0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 sz="2250" b="1">
              <a:solidFill>
                <a:schemeClr val="bg1"/>
              </a:solidFill>
            </a:endParaRPr>
          </a:p>
        </p:txBody>
      </p:sp>
      <p:sp>
        <p:nvSpPr>
          <p:cNvPr id="43" name="Freeform: Shape 42">
            <a:extLst>
              <a:ext uri="{FF2B5EF4-FFF2-40B4-BE49-F238E27FC236}">
                <a16:creationId xmlns:a16="http://schemas.microsoft.com/office/drawing/2014/main" id="{6692373F-491E-4A7F-98EF-9B3ADFBE9A5F}"/>
              </a:ext>
            </a:extLst>
          </p:cNvPr>
          <p:cNvSpPr/>
          <p:nvPr/>
        </p:nvSpPr>
        <p:spPr>
          <a:xfrm>
            <a:off x="4424898" y="1643388"/>
            <a:ext cx="2595878" cy="1436081"/>
          </a:xfrm>
          <a:custGeom>
            <a:avLst/>
            <a:gdLst>
              <a:gd name="connsiteX0" fmla="*/ 2025425 w 3461170"/>
              <a:gd name="connsiteY0" fmla="*/ 1075174 h 2138418"/>
              <a:gd name="connsiteX1" fmla="*/ 2025425 w 3461170"/>
              <a:gd name="connsiteY1" fmla="*/ 1075174 h 2138418"/>
              <a:gd name="connsiteX2" fmla="*/ 1973007 w 3461170"/>
              <a:gd name="connsiteY2" fmla="*/ 1086850 h 2138418"/>
              <a:gd name="connsiteX3" fmla="*/ 1929122 w 3461170"/>
              <a:gd name="connsiteY3" fmla="*/ 1121878 h 2138418"/>
              <a:gd name="connsiteX4" fmla="*/ 1804776 w 3461170"/>
              <a:gd name="connsiteY4" fmla="*/ 1486597 h 2138418"/>
              <a:gd name="connsiteX5" fmla="*/ 1929122 w 3461170"/>
              <a:gd name="connsiteY5" fmla="*/ 1851415 h 2138418"/>
              <a:gd name="connsiteX6" fmla="*/ 1973007 w 3461170"/>
              <a:gd name="connsiteY6" fmla="*/ 1886387 h 2138418"/>
              <a:gd name="connsiteX7" fmla="*/ 2025425 w 3461170"/>
              <a:gd name="connsiteY7" fmla="*/ 1898044 h 2138418"/>
              <a:gd name="connsiteX8" fmla="*/ 2025425 w 3461170"/>
              <a:gd name="connsiteY8" fmla="*/ 1898044 h 2138418"/>
              <a:gd name="connsiteX9" fmla="*/ 1929121 w 3461170"/>
              <a:gd name="connsiteY9" fmla="*/ 1851415 h 2138418"/>
              <a:gd name="connsiteX10" fmla="*/ 1804776 w 3461170"/>
              <a:gd name="connsiteY10" fmla="*/ 1486597 h 2138418"/>
              <a:gd name="connsiteX11" fmla="*/ 1929121 w 3461170"/>
              <a:gd name="connsiteY11" fmla="*/ 1121878 h 2138418"/>
              <a:gd name="connsiteX12" fmla="*/ 2025425 w 3461170"/>
              <a:gd name="connsiteY12" fmla="*/ 1075174 h 2138418"/>
              <a:gd name="connsiteX13" fmla="*/ 1652869 w 3461170"/>
              <a:gd name="connsiteY13" fmla="*/ 834775 h 2138418"/>
              <a:gd name="connsiteX14" fmla="*/ 1943328 w 3461170"/>
              <a:gd name="connsiteY14" fmla="*/ 903397 h 2138418"/>
              <a:gd name="connsiteX15" fmla="*/ 2027187 w 3461170"/>
              <a:gd name="connsiteY15" fmla="*/ 953179 h 2138418"/>
              <a:gd name="connsiteX16" fmla="*/ 2027188 w 3461170"/>
              <a:gd name="connsiteY16" fmla="*/ 953180 h 2138418"/>
              <a:gd name="connsiteX17" fmla="*/ 1652869 w 3461170"/>
              <a:gd name="connsiteY17" fmla="*/ 834775 h 2138418"/>
              <a:gd name="connsiteX18" fmla="*/ 428160 w 3461170"/>
              <a:gd name="connsiteY18" fmla="*/ 426991 h 2138418"/>
              <a:gd name="connsiteX19" fmla="*/ 856319 w 3461170"/>
              <a:gd name="connsiteY19" fmla="*/ 855169 h 2138418"/>
              <a:gd name="connsiteX20" fmla="*/ 818022 w 3461170"/>
              <a:gd name="connsiteY20" fmla="*/ 1032084 h 2138418"/>
              <a:gd name="connsiteX21" fmla="*/ 1078732 w 3461170"/>
              <a:gd name="connsiteY21" fmla="*/ 1176823 h 2138418"/>
              <a:gd name="connsiteX22" fmla="*/ 1062067 w 3461170"/>
              <a:gd name="connsiteY22" fmla="*/ 1209097 h 2138418"/>
              <a:gd name="connsiteX23" fmla="*/ 999894 w 3461170"/>
              <a:gd name="connsiteY23" fmla="*/ 1486597 h 2138418"/>
              <a:gd name="connsiteX24" fmla="*/ 1651587 w 3461170"/>
              <a:gd name="connsiteY24" fmla="*/ 2138418 h 2138418"/>
              <a:gd name="connsiteX25" fmla="*/ 999894 w 3461170"/>
              <a:gd name="connsiteY25" fmla="*/ 1486597 h 2138418"/>
              <a:gd name="connsiteX26" fmla="*/ 1062067 w 3461170"/>
              <a:gd name="connsiteY26" fmla="*/ 1209097 h 2138418"/>
              <a:gd name="connsiteX27" fmla="*/ 801357 w 3461170"/>
              <a:gd name="connsiteY27" fmla="*/ 1064457 h 2138418"/>
              <a:gd name="connsiteX28" fmla="*/ 428160 w 3461170"/>
              <a:gd name="connsiteY28" fmla="*/ 1283249 h 2138418"/>
              <a:gd name="connsiteX29" fmla="*/ 0 w 3461170"/>
              <a:gd name="connsiteY29" fmla="*/ 855169 h 2138418"/>
              <a:gd name="connsiteX30" fmla="*/ 428160 w 3461170"/>
              <a:gd name="connsiteY30" fmla="*/ 426991 h 2138418"/>
              <a:gd name="connsiteX31" fmla="*/ 2577290 w 3461170"/>
              <a:gd name="connsiteY31" fmla="*/ 0 h 2138418"/>
              <a:gd name="connsiteX32" fmla="*/ 3005449 w 3461170"/>
              <a:gd name="connsiteY32" fmla="*/ 428179 h 2138418"/>
              <a:gd name="connsiteX33" fmla="*/ 2577290 w 3461170"/>
              <a:gd name="connsiteY33" fmla="*/ 856357 h 2138418"/>
              <a:gd name="connsiteX34" fmla="*/ 2279565 w 3461170"/>
              <a:gd name="connsiteY34" fmla="*/ 735576 h 2138418"/>
              <a:gd name="connsiteX35" fmla="*/ 2040328 w 3461170"/>
              <a:gd name="connsiteY35" fmla="*/ 962783 h 2138418"/>
              <a:gd name="connsiteX36" fmla="*/ 2303441 w 3461170"/>
              <a:gd name="connsiteY36" fmla="*/ 1468678 h 2138418"/>
              <a:gd name="connsiteX37" fmla="*/ 2605973 w 3461170"/>
              <a:gd name="connsiteY37" fmla="*/ 1468678 h 2138418"/>
              <a:gd name="connsiteX38" fmla="*/ 3034132 w 3461170"/>
              <a:gd name="connsiteY38" fmla="*/ 1058418 h 2138418"/>
              <a:gd name="connsiteX39" fmla="*/ 3461170 w 3461170"/>
              <a:gd name="connsiteY39" fmla="*/ 1486597 h 2138418"/>
              <a:gd name="connsiteX40" fmla="*/ 3033011 w 3461170"/>
              <a:gd name="connsiteY40" fmla="*/ 1914775 h 2138418"/>
              <a:gd name="connsiteX41" fmla="*/ 2604851 w 3461170"/>
              <a:gd name="connsiteY41" fmla="*/ 1504516 h 2138418"/>
              <a:gd name="connsiteX42" fmla="*/ 2303441 w 3461170"/>
              <a:gd name="connsiteY42" fmla="*/ 1504516 h 2138418"/>
              <a:gd name="connsiteX43" fmla="*/ 1651587 w 3461170"/>
              <a:gd name="connsiteY43" fmla="*/ 2138418 h 2138418"/>
              <a:gd name="connsiteX44" fmla="*/ 2303440 w 3461170"/>
              <a:gd name="connsiteY44" fmla="*/ 1504516 h 2138418"/>
              <a:gd name="connsiteX45" fmla="*/ 2303440 w 3461170"/>
              <a:gd name="connsiteY45" fmla="*/ 1468678 h 2138418"/>
              <a:gd name="connsiteX46" fmla="*/ 2040327 w 3461170"/>
              <a:gd name="connsiteY46" fmla="*/ 962783 h 2138418"/>
              <a:gd name="connsiteX47" fmla="*/ 2014051 w 3461170"/>
              <a:gd name="connsiteY47" fmla="*/ 940015 h 2138418"/>
              <a:gd name="connsiteX48" fmla="*/ 2014049 w 3461170"/>
              <a:gd name="connsiteY48" fmla="*/ 940013 h 2138418"/>
              <a:gd name="connsiteX49" fmla="*/ 2255689 w 3461170"/>
              <a:gd name="connsiteY49" fmla="*/ 710430 h 2138418"/>
              <a:gd name="connsiteX50" fmla="*/ 2149130 w 3461170"/>
              <a:gd name="connsiteY50" fmla="*/ 428179 h 2138418"/>
              <a:gd name="connsiteX51" fmla="*/ 2577290 w 3461170"/>
              <a:gd name="connsiteY51" fmla="*/ 0 h 2138418"/>
              <a:gd name="connsiteX0" fmla="*/ 2025425 w 3461170"/>
              <a:gd name="connsiteY0" fmla="*/ 1075174 h 2142674"/>
              <a:gd name="connsiteX1" fmla="*/ 2025425 w 3461170"/>
              <a:gd name="connsiteY1" fmla="*/ 1075174 h 2142674"/>
              <a:gd name="connsiteX2" fmla="*/ 1973007 w 3461170"/>
              <a:gd name="connsiteY2" fmla="*/ 1086850 h 2142674"/>
              <a:gd name="connsiteX3" fmla="*/ 1929122 w 3461170"/>
              <a:gd name="connsiteY3" fmla="*/ 1121878 h 2142674"/>
              <a:gd name="connsiteX4" fmla="*/ 1804776 w 3461170"/>
              <a:gd name="connsiteY4" fmla="*/ 1486597 h 2142674"/>
              <a:gd name="connsiteX5" fmla="*/ 1929122 w 3461170"/>
              <a:gd name="connsiteY5" fmla="*/ 1851415 h 2142674"/>
              <a:gd name="connsiteX6" fmla="*/ 1973007 w 3461170"/>
              <a:gd name="connsiteY6" fmla="*/ 1886387 h 2142674"/>
              <a:gd name="connsiteX7" fmla="*/ 2025425 w 3461170"/>
              <a:gd name="connsiteY7" fmla="*/ 1898044 h 2142674"/>
              <a:gd name="connsiteX8" fmla="*/ 2025425 w 3461170"/>
              <a:gd name="connsiteY8" fmla="*/ 1898044 h 2142674"/>
              <a:gd name="connsiteX9" fmla="*/ 1929121 w 3461170"/>
              <a:gd name="connsiteY9" fmla="*/ 1851415 h 2142674"/>
              <a:gd name="connsiteX10" fmla="*/ 1804776 w 3461170"/>
              <a:gd name="connsiteY10" fmla="*/ 1486597 h 2142674"/>
              <a:gd name="connsiteX11" fmla="*/ 1929121 w 3461170"/>
              <a:gd name="connsiteY11" fmla="*/ 1121878 h 2142674"/>
              <a:gd name="connsiteX12" fmla="*/ 2025425 w 3461170"/>
              <a:gd name="connsiteY12" fmla="*/ 1075174 h 2142674"/>
              <a:gd name="connsiteX13" fmla="*/ 1652869 w 3461170"/>
              <a:gd name="connsiteY13" fmla="*/ 834775 h 2142674"/>
              <a:gd name="connsiteX14" fmla="*/ 1943328 w 3461170"/>
              <a:gd name="connsiteY14" fmla="*/ 903397 h 2142674"/>
              <a:gd name="connsiteX15" fmla="*/ 2027187 w 3461170"/>
              <a:gd name="connsiteY15" fmla="*/ 953179 h 2142674"/>
              <a:gd name="connsiteX16" fmla="*/ 2027188 w 3461170"/>
              <a:gd name="connsiteY16" fmla="*/ 953180 h 2142674"/>
              <a:gd name="connsiteX17" fmla="*/ 1652869 w 3461170"/>
              <a:gd name="connsiteY17" fmla="*/ 834775 h 2142674"/>
              <a:gd name="connsiteX18" fmla="*/ 428160 w 3461170"/>
              <a:gd name="connsiteY18" fmla="*/ 426991 h 2142674"/>
              <a:gd name="connsiteX19" fmla="*/ 856319 w 3461170"/>
              <a:gd name="connsiteY19" fmla="*/ 855169 h 2142674"/>
              <a:gd name="connsiteX20" fmla="*/ 818022 w 3461170"/>
              <a:gd name="connsiteY20" fmla="*/ 1032084 h 2142674"/>
              <a:gd name="connsiteX21" fmla="*/ 1078732 w 3461170"/>
              <a:gd name="connsiteY21" fmla="*/ 1176823 h 2142674"/>
              <a:gd name="connsiteX22" fmla="*/ 1062067 w 3461170"/>
              <a:gd name="connsiteY22" fmla="*/ 1209097 h 2142674"/>
              <a:gd name="connsiteX23" fmla="*/ 999894 w 3461170"/>
              <a:gd name="connsiteY23" fmla="*/ 1486597 h 2142674"/>
              <a:gd name="connsiteX24" fmla="*/ 1651587 w 3461170"/>
              <a:gd name="connsiteY24" fmla="*/ 2138418 h 2142674"/>
              <a:gd name="connsiteX25" fmla="*/ 1062067 w 3461170"/>
              <a:gd name="connsiteY25" fmla="*/ 1209097 h 2142674"/>
              <a:gd name="connsiteX26" fmla="*/ 801357 w 3461170"/>
              <a:gd name="connsiteY26" fmla="*/ 1064457 h 2142674"/>
              <a:gd name="connsiteX27" fmla="*/ 428160 w 3461170"/>
              <a:gd name="connsiteY27" fmla="*/ 1283249 h 2142674"/>
              <a:gd name="connsiteX28" fmla="*/ 0 w 3461170"/>
              <a:gd name="connsiteY28" fmla="*/ 855169 h 2142674"/>
              <a:gd name="connsiteX29" fmla="*/ 428160 w 3461170"/>
              <a:gd name="connsiteY29" fmla="*/ 426991 h 2142674"/>
              <a:gd name="connsiteX30" fmla="*/ 2577290 w 3461170"/>
              <a:gd name="connsiteY30" fmla="*/ 0 h 2142674"/>
              <a:gd name="connsiteX31" fmla="*/ 3005449 w 3461170"/>
              <a:gd name="connsiteY31" fmla="*/ 428179 h 2142674"/>
              <a:gd name="connsiteX32" fmla="*/ 2577290 w 3461170"/>
              <a:gd name="connsiteY32" fmla="*/ 856357 h 2142674"/>
              <a:gd name="connsiteX33" fmla="*/ 2279565 w 3461170"/>
              <a:gd name="connsiteY33" fmla="*/ 735576 h 2142674"/>
              <a:gd name="connsiteX34" fmla="*/ 2040328 w 3461170"/>
              <a:gd name="connsiteY34" fmla="*/ 962783 h 2142674"/>
              <a:gd name="connsiteX35" fmla="*/ 2303441 w 3461170"/>
              <a:gd name="connsiteY35" fmla="*/ 1468678 h 2142674"/>
              <a:gd name="connsiteX36" fmla="*/ 2605973 w 3461170"/>
              <a:gd name="connsiteY36" fmla="*/ 1468678 h 2142674"/>
              <a:gd name="connsiteX37" fmla="*/ 3034132 w 3461170"/>
              <a:gd name="connsiteY37" fmla="*/ 1058418 h 2142674"/>
              <a:gd name="connsiteX38" fmla="*/ 3461170 w 3461170"/>
              <a:gd name="connsiteY38" fmla="*/ 1486597 h 2142674"/>
              <a:gd name="connsiteX39" fmla="*/ 3033011 w 3461170"/>
              <a:gd name="connsiteY39" fmla="*/ 1914775 h 2142674"/>
              <a:gd name="connsiteX40" fmla="*/ 2604851 w 3461170"/>
              <a:gd name="connsiteY40" fmla="*/ 1504516 h 2142674"/>
              <a:gd name="connsiteX41" fmla="*/ 2303441 w 3461170"/>
              <a:gd name="connsiteY41" fmla="*/ 1504516 h 2142674"/>
              <a:gd name="connsiteX42" fmla="*/ 1651587 w 3461170"/>
              <a:gd name="connsiteY42" fmla="*/ 2138418 h 2142674"/>
              <a:gd name="connsiteX43" fmla="*/ 2303440 w 3461170"/>
              <a:gd name="connsiteY43" fmla="*/ 1504516 h 2142674"/>
              <a:gd name="connsiteX44" fmla="*/ 2303440 w 3461170"/>
              <a:gd name="connsiteY44" fmla="*/ 1468678 h 2142674"/>
              <a:gd name="connsiteX45" fmla="*/ 2040327 w 3461170"/>
              <a:gd name="connsiteY45" fmla="*/ 962783 h 2142674"/>
              <a:gd name="connsiteX46" fmla="*/ 2014051 w 3461170"/>
              <a:gd name="connsiteY46" fmla="*/ 940015 h 2142674"/>
              <a:gd name="connsiteX47" fmla="*/ 2014049 w 3461170"/>
              <a:gd name="connsiteY47" fmla="*/ 940013 h 2142674"/>
              <a:gd name="connsiteX48" fmla="*/ 2255689 w 3461170"/>
              <a:gd name="connsiteY48" fmla="*/ 710430 h 2142674"/>
              <a:gd name="connsiteX49" fmla="*/ 2149130 w 3461170"/>
              <a:gd name="connsiteY49" fmla="*/ 428179 h 2142674"/>
              <a:gd name="connsiteX50" fmla="*/ 2577290 w 3461170"/>
              <a:gd name="connsiteY50" fmla="*/ 0 h 2142674"/>
              <a:gd name="connsiteX0" fmla="*/ 2025425 w 3461170"/>
              <a:gd name="connsiteY0" fmla="*/ 1075174 h 2138418"/>
              <a:gd name="connsiteX1" fmla="*/ 2025425 w 3461170"/>
              <a:gd name="connsiteY1" fmla="*/ 1075174 h 2138418"/>
              <a:gd name="connsiteX2" fmla="*/ 1973007 w 3461170"/>
              <a:gd name="connsiteY2" fmla="*/ 1086850 h 2138418"/>
              <a:gd name="connsiteX3" fmla="*/ 1929122 w 3461170"/>
              <a:gd name="connsiteY3" fmla="*/ 1121878 h 2138418"/>
              <a:gd name="connsiteX4" fmla="*/ 1804776 w 3461170"/>
              <a:gd name="connsiteY4" fmla="*/ 1486597 h 2138418"/>
              <a:gd name="connsiteX5" fmla="*/ 1929122 w 3461170"/>
              <a:gd name="connsiteY5" fmla="*/ 1851415 h 2138418"/>
              <a:gd name="connsiteX6" fmla="*/ 1973007 w 3461170"/>
              <a:gd name="connsiteY6" fmla="*/ 1886387 h 2138418"/>
              <a:gd name="connsiteX7" fmla="*/ 2025425 w 3461170"/>
              <a:gd name="connsiteY7" fmla="*/ 1898044 h 2138418"/>
              <a:gd name="connsiteX8" fmla="*/ 2025425 w 3461170"/>
              <a:gd name="connsiteY8" fmla="*/ 1898044 h 2138418"/>
              <a:gd name="connsiteX9" fmla="*/ 1929121 w 3461170"/>
              <a:gd name="connsiteY9" fmla="*/ 1851415 h 2138418"/>
              <a:gd name="connsiteX10" fmla="*/ 1804776 w 3461170"/>
              <a:gd name="connsiteY10" fmla="*/ 1486597 h 2138418"/>
              <a:gd name="connsiteX11" fmla="*/ 1929121 w 3461170"/>
              <a:gd name="connsiteY11" fmla="*/ 1121878 h 2138418"/>
              <a:gd name="connsiteX12" fmla="*/ 2025425 w 3461170"/>
              <a:gd name="connsiteY12" fmla="*/ 1075174 h 2138418"/>
              <a:gd name="connsiteX13" fmla="*/ 1652869 w 3461170"/>
              <a:gd name="connsiteY13" fmla="*/ 834775 h 2138418"/>
              <a:gd name="connsiteX14" fmla="*/ 1943328 w 3461170"/>
              <a:gd name="connsiteY14" fmla="*/ 903397 h 2138418"/>
              <a:gd name="connsiteX15" fmla="*/ 2027187 w 3461170"/>
              <a:gd name="connsiteY15" fmla="*/ 953179 h 2138418"/>
              <a:gd name="connsiteX16" fmla="*/ 2027188 w 3461170"/>
              <a:gd name="connsiteY16" fmla="*/ 953180 h 2138418"/>
              <a:gd name="connsiteX17" fmla="*/ 1652869 w 3461170"/>
              <a:gd name="connsiteY17" fmla="*/ 834775 h 2138418"/>
              <a:gd name="connsiteX18" fmla="*/ 428160 w 3461170"/>
              <a:gd name="connsiteY18" fmla="*/ 426991 h 2138418"/>
              <a:gd name="connsiteX19" fmla="*/ 856319 w 3461170"/>
              <a:gd name="connsiteY19" fmla="*/ 855169 h 2138418"/>
              <a:gd name="connsiteX20" fmla="*/ 818022 w 3461170"/>
              <a:gd name="connsiteY20" fmla="*/ 1032084 h 2138418"/>
              <a:gd name="connsiteX21" fmla="*/ 1078732 w 3461170"/>
              <a:gd name="connsiteY21" fmla="*/ 1176823 h 2138418"/>
              <a:gd name="connsiteX22" fmla="*/ 1062067 w 3461170"/>
              <a:gd name="connsiteY22" fmla="*/ 1209097 h 2138418"/>
              <a:gd name="connsiteX23" fmla="*/ 1651587 w 3461170"/>
              <a:gd name="connsiteY23" fmla="*/ 2138418 h 2138418"/>
              <a:gd name="connsiteX24" fmla="*/ 1062067 w 3461170"/>
              <a:gd name="connsiteY24" fmla="*/ 1209097 h 2138418"/>
              <a:gd name="connsiteX25" fmla="*/ 801357 w 3461170"/>
              <a:gd name="connsiteY25" fmla="*/ 1064457 h 2138418"/>
              <a:gd name="connsiteX26" fmla="*/ 428160 w 3461170"/>
              <a:gd name="connsiteY26" fmla="*/ 1283249 h 2138418"/>
              <a:gd name="connsiteX27" fmla="*/ 0 w 3461170"/>
              <a:gd name="connsiteY27" fmla="*/ 855169 h 2138418"/>
              <a:gd name="connsiteX28" fmla="*/ 428160 w 3461170"/>
              <a:gd name="connsiteY28" fmla="*/ 426991 h 2138418"/>
              <a:gd name="connsiteX29" fmla="*/ 2577290 w 3461170"/>
              <a:gd name="connsiteY29" fmla="*/ 0 h 2138418"/>
              <a:gd name="connsiteX30" fmla="*/ 3005449 w 3461170"/>
              <a:gd name="connsiteY30" fmla="*/ 428179 h 2138418"/>
              <a:gd name="connsiteX31" fmla="*/ 2577290 w 3461170"/>
              <a:gd name="connsiteY31" fmla="*/ 856357 h 2138418"/>
              <a:gd name="connsiteX32" fmla="*/ 2279565 w 3461170"/>
              <a:gd name="connsiteY32" fmla="*/ 735576 h 2138418"/>
              <a:gd name="connsiteX33" fmla="*/ 2040328 w 3461170"/>
              <a:gd name="connsiteY33" fmla="*/ 962783 h 2138418"/>
              <a:gd name="connsiteX34" fmla="*/ 2303441 w 3461170"/>
              <a:gd name="connsiteY34" fmla="*/ 1468678 h 2138418"/>
              <a:gd name="connsiteX35" fmla="*/ 2605973 w 3461170"/>
              <a:gd name="connsiteY35" fmla="*/ 1468678 h 2138418"/>
              <a:gd name="connsiteX36" fmla="*/ 3034132 w 3461170"/>
              <a:gd name="connsiteY36" fmla="*/ 1058418 h 2138418"/>
              <a:gd name="connsiteX37" fmla="*/ 3461170 w 3461170"/>
              <a:gd name="connsiteY37" fmla="*/ 1486597 h 2138418"/>
              <a:gd name="connsiteX38" fmla="*/ 3033011 w 3461170"/>
              <a:gd name="connsiteY38" fmla="*/ 1914775 h 2138418"/>
              <a:gd name="connsiteX39" fmla="*/ 2604851 w 3461170"/>
              <a:gd name="connsiteY39" fmla="*/ 1504516 h 2138418"/>
              <a:gd name="connsiteX40" fmla="*/ 2303441 w 3461170"/>
              <a:gd name="connsiteY40" fmla="*/ 1504516 h 2138418"/>
              <a:gd name="connsiteX41" fmla="*/ 1651587 w 3461170"/>
              <a:gd name="connsiteY41" fmla="*/ 2138418 h 2138418"/>
              <a:gd name="connsiteX42" fmla="*/ 2303440 w 3461170"/>
              <a:gd name="connsiteY42" fmla="*/ 1504516 h 2138418"/>
              <a:gd name="connsiteX43" fmla="*/ 2303440 w 3461170"/>
              <a:gd name="connsiteY43" fmla="*/ 1468678 h 2138418"/>
              <a:gd name="connsiteX44" fmla="*/ 2040327 w 3461170"/>
              <a:gd name="connsiteY44" fmla="*/ 962783 h 2138418"/>
              <a:gd name="connsiteX45" fmla="*/ 2014051 w 3461170"/>
              <a:gd name="connsiteY45" fmla="*/ 940015 h 2138418"/>
              <a:gd name="connsiteX46" fmla="*/ 2014049 w 3461170"/>
              <a:gd name="connsiteY46" fmla="*/ 940013 h 2138418"/>
              <a:gd name="connsiteX47" fmla="*/ 2255689 w 3461170"/>
              <a:gd name="connsiteY47" fmla="*/ 710430 h 2138418"/>
              <a:gd name="connsiteX48" fmla="*/ 2149130 w 3461170"/>
              <a:gd name="connsiteY48" fmla="*/ 428179 h 2138418"/>
              <a:gd name="connsiteX49" fmla="*/ 2577290 w 3461170"/>
              <a:gd name="connsiteY49" fmla="*/ 0 h 2138418"/>
              <a:gd name="connsiteX0" fmla="*/ 2025425 w 3461170"/>
              <a:gd name="connsiteY0" fmla="*/ 1075174 h 2138418"/>
              <a:gd name="connsiteX1" fmla="*/ 2025425 w 3461170"/>
              <a:gd name="connsiteY1" fmla="*/ 1075174 h 2138418"/>
              <a:gd name="connsiteX2" fmla="*/ 1973007 w 3461170"/>
              <a:gd name="connsiteY2" fmla="*/ 1086850 h 2138418"/>
              <a:gd name="connsiteX3" fmla="*/ 1929122 w 3461170"/>
              <a:gd name="connsiteY3" fmla="*/ 1121878 h 2138418"/>
              <a:gd name="connsiteX4" fmla="*/ 1804776 w 3461170"/>
              <a:gd name="connsiteY4" fmla="*/ 1486597 h 2138418"/>
              <a:gd name="connsiteX5" fmla="*/ 1929122 w 3461170"/>
              <a:gd name="connsiteY5" fmla="*/ 1851415 h 2138418"/>
              <a:gd name="connsiteX6" fmla="*/ 1973007 w 3461170"/>
              <a:gd name="connsiteY6" fmla="*/ 1886387 h 2138418"/>
              <a:gd name="connsiteX7" fmla="*/ 2025425 w 3461170"/>
              <a:gd name="connsiteY7" fmla="*/ 1898044 h 2138418"/>
              <a:gd name="connsiteX8" fmla="*/ 2025425 w 3461170"/>
              <a:gd name="connsiteY8" fmla="*/ 1898044 h 2138418"/>
              <a:gd name="connsiteX9" fmla="*/ 1929121 w 3461170"/>
              <a:gd name="connsiteY9" fmla="*/ 1851415 h 2138418"/>
              <a:gd name="connsiteX10" fmla="*/ 1804776 w 3461170"/>
              <a:gd name="connsiteY10" fmla="*/ 1486597 h 2138418"/>
              <a:gd name="connsiteX11" fmla="*/ 1929121 w 3461170"/>
              <a:gd name="connsiteY11" fmla="*/ 1121878 h 2138418"/>
              <a:gd name="connsiteX12" fmla="*/ 2025425 w 3461170"/>
              <a:gd name="connsiteY12" fmla="*/ 1075174 h 2138418"/>
              <a:gd name="connsiteX13" fmla="*/ 1652869 w 3461170"/>
              <a:gd name="connsiteY13" fmla="*/ 834775 h 2138418"/>
              <a:gd name="connsiteX14" fmla="*/ 1943328 w 3461170"/>
              <a:gd name="connsiteY14" fmla="*/ 903397 h 2138418"/>
              <a:gd name="connsiteX15" fmla="*/ 2027187 w 3461170"/>
              <a:gd name="connsiteY15" fmla="*/ 953179 h 2138418"/>
              <a:gd name="connsiteX16" fmla="*/ 2027188 w 3461170"/>
              <a:gd name="connsiteY16" fmla="*/ 953180 h 2138418"/>
              <a:gd name="connsiteX17" fmla="*/ 1652869 w 3461170"/>
              <a:gd name="connsiteY17" fmla="*/ 834775 h 2138418"/>
              <a:gd name="connsiteX18" fmla="*/ 428160 w 3461170"/>
              <a:gd name="connsiteY18" fmla="*/ 426991 h 2138418"/>
              <a:gd name="connsiteX19" fmla="*/ 856319 w 3461170"/>
              <a:gd name="connsiteY19" fmla="*/ 855169 h 2138418"/>
              <a:gd name="connsiteX20" fmla="*/ 818022 w 3461170"/>
              <a:gd name="connsiteY20" fmla="*/ 1032084 h 2138418"/>
              <a:gd name="connsiteX21" fmla="*/ 1078732 w 3461170"/>
              <a:gd name="connsiteY21" fmla="*/ 1176823 h 2138418"/>
              <a:gd name="connsiteX22" fmla="*/ 1062067 w 3461170"/>
              <a:gd name="connsiteY22" fmla="*/ 1209097 h 2138418"/>
              <a:gd name="connsiteX23" fmla="*/ 1651587 w 3461170"/>
              <a:gd name="connsiteY23" fmla="*/ 2138418 h 2138418"/>
              <a:gd name="connsiteX24" fmla="*/ 1062067 w 3461170"/>
              <a:gd name="connsiteY24" fmla="*/ 1209097 h 2138418"/>
              <a:gd name="connsiteX25" fmla="*/ 801357 w 3461170"/>
              <a:gd name="connsiteY25" fmla="*/ 1064457 h 2138418"/>
              <a:gd name="connsiteX26" fmla="*/ 428160 w 3461170"/>
              <a:gd name="connsiteY26" fmla="*/ 1283249 h 2138418"/>
              <a:gd name="connsiteX27" fmla="*/ 0 w 3461170"/>
              <a:gd name="connsiteY27" fmla="*/ 855169 h 2138418"/>
              <a:gd name="connsiteX28" fmla="*/ 428160 w 3461170"/>
              <a:gd name="connsiteY28" fmla="*/ 426991 h 2138418"/>
              <a:gd name="connsiteX29" fmla="*/ 2577290 w 3461170"/>
              <a:gd name="connsiteY29" fmla="*/ 0 h 2138418"/>
              <a:gd name="connsiteX30" fmla="*/ 3005449 w 3461170"/>
              <a:gd name="connsiteY30" fmla="*/ 428179 h 2138418"/>
              <a:gd name="connsiteX31" fmla="*/ 2577290 w 3461170"/>
              <a:gd name="connsiteY31" fmla="*/ 856357 h 2138418"/>
              <a:gd name="connsiteX32" fmla="*/ 2279565 w 3461170"/>
              <a:gd name="connsiteY32" fmla="*/ 735576 h 2138418"/>
              <a:gd name="connsiteX33" fmla="*/ 2040328 w 3461170"/>
              <a:gd name="connsiteY33" fmla="*/ 962783 h 2138418"/>
              <a:gd name="connsiteX34" fmla="*/ 2303441 w 3461170"/>
              <a:gd name="connsiteY34" fmla="*/ 1468678 h 2138418"/>
              <a:gd name="connsiteX35" fmla="*/ 2605973 w 3461170"/>
              <a:gd name="connsiteY35" fmla="*/ 1468678 h 2138418"/>
              <a:gd name="connsiteX36" fmla="*/ 3034132 w 3461170"/>
              <a:gd name="connsiteY36" fmla="*/ 1058418 h 2138418"/>
              <a:gd name="connsiteX37" fmla="*/ 3461170 w 3461170"/>
              <a:gd name="connsiteY37" fmla="*/ 1486597 h 2138418"/>
              <a:gd name="connsiteX38" fmla="*/ 3033011 w 3461170"/>
              <a:gd name="connsiteY38" fmla="*/ 1914775 h 2138418"/>
              <a:gd name="connsiteX39" fmla="*/ 2604851 w 3461170"/>
              <a:gd name="connsiteY39" fmla="*/ 1504516 h 2138418"/>
              <a:gd name="connsiteX40" fmla="*/ 2303441 w 3461170"/>
              <a:gd name="connsiteY40" fmla="*/ 1504516 h 2138418"/>
              <a:gd name="connsiteX41" fmla="*/ 2303440 w 3461170"/>
              <a:gd name="connsiteY41" fmla="*/ 1504516 h 2138418"/>
              <a:gd name="connsiteX42" fmla="*/ 2303440 w 3461170"/>
              <a:gd name="connsiteY42" fmla="*/ 1468678 h 2138418"/>
              <a:gd name="connsiteX43" fmla="*/ 2040327 w 3461170"/>
              <a:gd name="connsiteY43" fmla="*/ 962783 h 2138418"/>
              <a:gd name="connsiteX44" fmla="*/ 2014051 w 3461170"/>
              <a:gd name="connsiteY44" fmla="*/ 940015 h 2138418"/>
              <a:gd name="connsiteX45" fmla="*/ 2014049 w 3461170"/>
              <a:gd name="connsiteY45" fmla="*/ 940013 h 2138418"/>
              <a:gd name="connsiteX46" fmla="*/ 2255689 w 3461170"/>
              <a:gd name="connsiteY46" fmla="*/ 710430 h 2138418"/>
              <a:gd name="connsiteX47" fmla="*/ 2149130 w 3461170"/>
              <a:gd name="connsiteY47" fmla="*/ 428179 h 2138418"/>
              <a:gd name="connsiteX48" fmla="*/ 2577290 w 3461170"/>
              <a:gd name="connsiteY48" fmla="*/ 0 h 2138418"/>
              <a:gd name="connsiteX0" fmla="*/ 2025425 w 3461170"/>
              <a:gd name="connsiteY0" fmla="*/ 1075174 h 1914775"/>
              <a:gd name="connsiteX1" fmla="*/ 2025425 w 3461170"/>
              <a:gd name="connsiteY1" fmla="*/ 1075174 h 1914775"/>
              <a:gd name="connsiteX2" fmla="*/ 1973007 w 3461170"/>
              <a:gd name="connsiteY2" fmla="*/ 1086850 h 1914775"/>
              <a:gd name="connsiteX3" fmla="*/ 1929122 w 3461170"/>
              <a:gd name="connsiteY3" fmla="*/ 1121878 h 1914775"/>
              <a:gd name="connsiteX4" fmla="*/ 1804776 w 3461170"/>
              <a:gd name="connsiteY4" fmla="*/ 1486597 h 1914775"/>
              <a:gd name="connsiteX5" fmla="*/ 1929122 w 3461170"/>
              <a:gd name="connsiteY5" fmla="*/ 1851415 h 1914775"/>
              <a:gd name="connsiteX6" fmla="*/ 1973007 w 3461170"/>
              <a:gd name="connsiteY6" fmla="*/ 1886387 h 1914775"/>
              <a:gd name="connsiteX7" fmla="*/ 2025425 w 3461170"/>
              <a:gd name="connsiteY7" fmla="*/ 1898044 h 1914775"/>
              <a:gd name="connsiteX8" fmla="*/ 2025425 w 3461170"/>
              <a:gd name="connsiteY8" fmla="*/ 1898044 h 1914775"/>
              <a:gd name="connsiteX9" fmla="*/ 1929121 w 3461170"/>
              <a:gd name="connsiteY9" fmla="*/ 1851415 h 1914775"/>
              <a:gd name="connsiteX10" fmla="*/ 1804776 w 3461170"/>
              <a:gd name="connsiteY10" fmla="*/ 1486597 h 1914775"/>
              <a:gd name="connsiteX11" fmla="*/ 1929121 w 3461170"/>
              <a:gd name="connsiteY11" fmla="*/ 1121878 h 1914775"/>
              <a:gd name="connsiteX12" fmla="*/ 2025425 w 3461170"/>
              <a:gd name="connsiteY12" fmla="*/ 1075174 h 1914775"/>
              <a:gd name="connsiteX13" fmla="*/ 1652869 w 3461170"/>
              <a:gd name="connsiteY13" fmla="*/ 834775 h 1914775"/>
              <a:gd name="connsiteX14" fmla="*/ 1943328 w 3461170"/>
              <a:gd name="connsiteY14" fmla="*/ 903397 h 1914775"/>
              <a:gd name="connsiteX15" fmla="*/ 2027187 w 3461170"/>
              <a:gd name="connsiteY15" fmla="*/ 953179 h 1914775"/>
              <a:gd name="connsiteX16" fmla="*/ 2027188 w 3461170"/>
              <a:gd name="connsiteY16" fmla="*/ 953180 h 1914775"/>
              <a:gd name="connsiteX17" fmla="*/ 1652869 w 3461170"/>
              <a:gd name="connsiteY17" fmla="*/ 834775 h 1914775"/>
              <a:gd name="connsiteX18" fmla="*/ 428160 w 3461170"/>
              <a:gd name="connsiteY18" fmla="*/ 426991 h 1914775"/>
              <a:gd name="connsiteX19" fmla="*/ 856319 w 3461170"/>
              <a:gd name="connsiteY19" fmla="*/ 855169 h 1914775"/>
              <a:gd name="connsiteX20" fmla="*/ 818022 w 3461170"/>
              <a:gd name="connsiteY20" fmla="*/ 1032084 h 1914775"/>
              <a:gd name="connsiteX21" fmla="*/ 1078732 w 3461170"/>
              <a:gd name="connsiteY21" fmla="*/ 1176823 h 1914775"/>
              <a:gd name="connsiteX22" fmla="*/ 1062067 w 3461170"/>
              <a:gd name="connsiteY22" fmla="*/ 1209097 h 1914775"/>
              <a:gd name="connsiteX23" fmla="*/ 1062067 w 3461170"/>
              <a:gd name="connsiteY23" fmla="*/ 1209097 h 1914775"/>
              <a:gd name="connsiteX24" fmla="*/ 801357 w 3461170"/>
              <a:gd name="connsiteY24" fmla="*/ 1064457 h 1914775"/>
              <a:gd name="connsiteX25" fmla="*/ 428160 w 3461170"/>
              <a:gd name="connsiteY25" fmla="*/ 1283249 h 1914775"/>
              <a:gd name="connsiteX26" fmla="*/ 0 w 3461170"/>
              <a:gd name="connsiteY26" fmla="*/ 855169 h 1914775"/>
              <a:gd name="connsiteX27" fmla="*/ 428160 w 3461170"/>
              <a:gd name="connsiteY27" fmla="*/ 426991 h 1914775"/>
              <a:gd name="connsiteX28" fmla="*/ 2577290 w 3461170"/>
              <a:gd name="connsiteY28" fmla="*/ 0 h 1914775"/>
              <a:gd name="connsiteX29" fmla="*/ 3005449 w 3461170"/>
              <a:gd name="connsiteY29" fmla="*/ 428179 h 1914775"/>
              <a:gd name="connsiteX30" fmla="*/ 2577290 w 3461170"/>
              <a:gd name="connsiteY30" fmla="*/ 856357 h 1914775"/>
              <a:gd name="connsiteX31" fmla="*/ 2279565 w 3461170"/>
              <a:gd name="connsiteY31" fmla="*/ 735576 h 1914775"/>
              <a:gd name="connsiteX32" fmla="*/ 2040328 w 3461170"/>
              <a:gd name="connsiteY32" fmla="*/ 962783 h 1914775"/>
              <a:gd name="connsiteX33" fmla="*/ 2303441 w 3461170"/>
              <a:gd name="connsiteY33" fmla="*/ 1468678 h 1914775"/>
              <a:gd name="connsiteX34" fmla="*/ 2605973 w 3461170"/>
              <a:gd name="connsiteY34" fmla="*/ 1468678 h 1914775"/>
              <a:gd name="connsiteX35" fmla="*/ 3034132 w 3461170"/>
              <a:gd name="connsiteY35" fmla="*/ 1058418 h 1914775"/>
              <a:gd name="connsiteX36" fmla="*/ 3461170 w 3461170"/>
              <a:gd name="connsiteY36" fmla="*/ 1486597 h 1914775"/>
              <a:gd name="connsiteX37" fmla="*/ 3033011 w 3461170"/>
              <a:gd name="connsiteY37" fmla="*/ 1914775 h 1914775"/>
              <a:gd name="connsiteX38" fmla="*/ 2604851 w 3461170"/>
              <a:gd name="connsiteY38" fmla="*/ 1504516 h 1914775"/>
              <a:gd name="connsiteX39" fmla="*/ 2303441 w 3461170"/>
              <a:gd name="connsiteY39" fmla="*/ 1504516 h 1914775"/>
              <a:gd name="connsiteX40" fmla="*/ 2303440 w 3461170"/>
              <a:gd name="connsiteY40" fmla="*/ 1504516 h 1914775"/>
              <a:gd name="connsiteX41" fmla="*/ 2303440 w 3461170"/>
              <a:gd name="connsiteY41" fmla="*/ 1468678 h 1914775"/>
              <a:gd name="connsiteX42" fmla="*/ 2040327 w 3461170"/>
              <a:gd name="connsiteY42" fmla="*/ 962783 h 1914775"/>
              <a:gd name="connsiteX43" fmla="*/ 2014051 w 3461170"/>
              <a:gd name="connsiteY43" fmla="*/ 940015 h 1914775"/>
              <a:gd name="connsiteX44" fmla="*/ 2014049 w 3461170"/>
              <a:gd name="connsiteY44" fmla="*/ 940013 h 1914775"/>
              <a:gd name="connsiteX45" fmla="*/ 2255689 w 3461170"/>
              <a:gd name="connsiteY45" fmla="*/ 710430 h 1914775"/>
              <a:gd name="connsiteX46" fmla="*/ 2149130 w 3461170"/>
              <a:gd name="connsiteY46" fmla="*/ 428179 h 1914775"/>
              <a:gd name="connsiteX47" fmla="*/ 2577290 w 3461170"/>
              <a:gd name="connsiteY47" fmla="*/ 0 h 1914775"/>
              <a:gd name="connsiteX0" fmla="*/ 2025425 w 3461170"/>
              <a:gd name="connsiteY0" fmla="*/ 1075174 h 1914775"/>
              <a:gd name="connsiteX1" fmla="*/ 2025425 w 3461170"/>
              <a:gd name="connsiteY1" fmla="*/ 1075174 h 1914775"/>
              <a:gd name="connsiteX2" fmla="*/ 1973007 w 3461170"/>
              <a:gd name="connsiteY2" fmla="*/ 1086850 h 1914775"/>
              <a:gd name="connsiteX3" fmla="*/ 1929122 w 3461170"/>
              <a:gd name="connsiteY3" fmla="*/ 1121878 h 1914775"/>
              <a:gd name="connsiteX4" fmla="*/ 1804776 w 3461170"/>
              <a:gd name="connsiteY4" fmla="*/ 1486597 h 1914775"/>
              <a:gd name="connsiteX5" fmla="*/ 1929122 w 3461170"/>
              <a:gd name="connsiteY5" fmla="*/ 1851415 h 1914775"/>
              <a:gd name="connsiteX6" fmla="*/ 1973007 w 3461170"/>
              <a:gd name="connsiteY6" fmla="*/ 1886387 h 1914775"/>
              <a:gd name="connsiteX7" fmla="*/ 2025425 w 3461170"/>
              <a:gd name="connsiteY7" fmla="*/ 1898044 h 1914775"/>
              <a:gd name="connsiteX8" fmla="*/ 1929121 w 3461170"/>
              <a:gd name="connsiteY8" fmla="*/ 1851415 h 1914775"/>
              <a:gd name="connsiteX9" fmla="*/ 1804776 w 3461170"/>
              <a:gd name="connsiteY9" fmla="*/ 1486597 h 1914775"/>
              <a:gd name="connsiteX10" fmla="*/ 1929121 w 3461170"/>
              <a:gd name="connsiteY10" fmla="*/ 1121878 h 1914775"/>
              <a:gd name="connsiteX11" fmla="*/ 2025425 w 3461170"/>
              <a:gd name="connsiteY11" fmla="*/ 1075174 h 1914775"/>
              <a:gd name="connsiteX12" fmla="*/ 1652869 w 3461170"/>
              <a:gd name="connsiteY12" fmla="*/ 834775 h 1914775"/>
              <a:gd name="connsiteX13" fmla="*/ 1943328 w 3461170"/>
              <a:gd name="connsiteY13" fmla="*/ 903397 h 1914775"/>
              <a:gd name="connsiteX14" fmla="*/ 2027187 w 3461170"/>
              <a:gd name="connsiteY14" fmla="*/ 953179 h 1914775"/>
              <a:gd name="connsiteX15" fmla="*/ 2027188 w 3461170"/>
              <a:gd name="connsiteY15" fmla="*/ 953180 h 1914775"/>
              <a:gd name="connsiteX16" fmla="*/ 1652869 w 3461170"/>
              <a:gd name="connsiteY16" fmla="*/ 834775 h 1914775"/>
              <a:gd name="connsiteX17" fmla="*/ 428160 w 3461170"/>
              <a:gd name="connsiteY17" fmla="*/ 426991 h 1914775"/>
              <a:gd name="connsiteX18" fmla="*/ 856319 w 3461170"/>
              <a:gd name="connsiteY18" fmla="*/ 855169 h 1914775"/>
              <a:gd name="connsiteX19" fmla="*/ 818022 w 3461170"/>
              <a:gd name="connsiteY19" fmla="*/ 1032084 h 1914775"/>
              <a:gd name="connsiteX20" fmla="*/ 1078732 w 3461170"/>
              <a:gd name="connsiteY20" fmla="*/ 1176823 h 1914775"/>
              <a:gd name="connsiteX21" fmla="*/ 1062067 w 3461170"/>
              <a:gd name="connsiteY21" fmla="*/ 1209097 h 1914775"/>
              <a:gd name="connsiteX22" fmla="*/ 1062067 w 3461170"/>
              <a:gd name="connsiteY22" fmla="*/ 1209097 h 1914775"/>
              <a:gd name="connsiteX23" fmla="*/ 801357 w 3461170"/>
              <a:gd name="connsiteY23" fmla="*/ 1064457 h 1914775"/>
              <a:gd name="connsiteX24" fmla="*/ 428160 w 3461170"/>
              <a:gd name="connsiteY24" fmla="*/ 1283249 h 1914775"/>
              <a:gd name="connsiteX25" fmla="*/ 0 w 3461170"/>
              <a:gd name="connsiteY25" fmla="*/ 855169 h 1914775"/>
              <a:gd name="connsiteX26" fmla="*/ 428160 w 3461170"/>
              <a:gd name="connsiteY26" fmla="*/ 426991 h 1914775"/>
              <a:gd name="connsiteX27" fmla="*/ 2577290 w 3461170"/>
              <a:gd name="connsiteY27" fmla="*/ 0 h 1914775"/>
              <a:gd name="connsiteX28" fmla="*/ 3005449 w 3461170"/>
              <a:gd name="connsiteY28" fmla="*/ 428179 h 1914775"/>
              <a:gd name="connsiteX29" fmla="*/ 2577290 w 3461170"/>
              <a:gd name="connsiteY29" fmla="*/ 856357 h 1914775"/>
              <a:gd name="connsiteX30" fmla="*/ 2279565 w 3461170"/>
              <a:gd name="connsiteY30" fmla="*/ 735576 h 1914775"/>
              <a:gd name="connsiteX31" fmla="*/ 2040328 w 3461170"/>
              <a:gd name="connsiteY31" fmla="*/ 962783 h 1914775"/>
              <a:gd name="connsiteX32" fmla="*/ 2303441 w 3461170"/>
              <a:gd name="connsiteY32" fmla="*/ 1468678 h 1914775"/>
              <a:gd name="connsiteX33" fmla="*/ 2605973 w 3461170"/>
              <a:gd name="connsiteY33" fmla="*/ 1468678 h 1914775"/>
              <a:gd name="connsiteX34" fmla="*/ 3034132 w 3461170"/>
              <a:gd name="connsiteY34" fmla="*/ 1058418 h 1914775"/>
              <a:gd name="connsiteX35" fmla="*/ 3461170 w 3461170"/>
              <a:gd name="connsiteY35" fmla="*/ 1486597 h 1914775"/>
              <a:gd name="connsiteX36" fmla="*/ 3033011 w 3461170"/>
              <a:gd name="connsiteY36" fmla="*/ 1914775 h 1914775"/>
              <a:gd name="connsiteX37" fmla="*/ 2604851 w 3461170"/>
              <a:gd name="connsiteY37" fmla="*/ 1504516 h 1914775"/>
              <a:gd name="connsiteX38" fmla="*/ 2303441 w 3461170"/>
              <a:gd name="connsiteY38" fmla="*/ 1504516 h 1914775"/>
              <a:gd name="connsiteX39" fmla="*/ 2303440 w 3461170"/>
              <a:gd name="connsiteY39" fmla="*/ 1504516 h 1914775"/>
              <a:gd name="connsiteX40" fmla="*/ 2303440 w 3461170"/>
              <a:gd name="connsiteY40" fmla="*/ 1468678 h 1914775"/>
              <a:gd name="connsiteX41" fmla="*/ 2040327 w 3461170"/>
              <a:gd name="connsiteY41" fmla="*/ 962783 h 1914775"/>
              <a:gd name="connsiteX42" fmla="*/ 2014051 w 3461170"/>
              <a:gd name="connsiteY42" fmla="*/ 940015 h 1914775"/>
              <a:gd name="connsiteX43" fmla="*/ 2014049 w 3461170"/>
              <a:gd name="connsiteY43" fmla="*/ 940013 h 1914775"/>
              <a:gd name="connsiteX44" fmla="*/ 2255689 w 3461170"/>
              <a:gd name="connsiteY44" fmla="*/ 710430 h 1914775"/>
              <a:gd name="connsiteX45" fmla="*/ 2149130 w 3461170"/>
              <a:gd name="connsiteY45" fmla="*/ 428179 h 1914775"/>
              <a:gd name="connsiteX46" fmla="*/ 2577290 w 3461170"/>
              <a:gd name="connsiteY46" fmla="*/ 0 h 1914775"/>
              <a:gd name="connsiteX0" fmla="*/ 2025425 w 3461170"/>
              <a:gd name="connsiteY0" fmla="*/ 1075174 h 1914775"/>
              <a:gd name="connsiteX1" fmla="*/ 2025425 w 3461170"/>
              <a:gd name="connsiteY1" fmla="*/ 1075174 h 1914775"/>
              <a:gd name="connsiteX2" fmla="*/ 1973007 w 3461170"/>
              <a:gd name="connsiteY2" fmla="*/ 1086850 h 1914775"/>
              <a:gd name="connsiteX3" fmla="*/ 1929122 w 3461170"/>
              <a:gd name="connsiteY3" fmla="*/ 1121878 h 1914775"/>
              <a:gd name="connsiteX4" fmla="*/ 1804776 w 3461170"/>
              <a:gd name="connsiteY4" fmla="*/ 1486597 h 1914775"/>
              <a:gd name="connsiteX5" fmla="*/ 1929122 w 3461170"/>
              <a:gd name="connsiteY5" fmla="*/ 1851415 h 1914775"/>
              <a:gd name="connsiteX6" fmla="*/ 1973007 w 3461170"/>
              <a:gd name="connsiteY6" fmla="*/ 1886387 h 1914775"/>
              <a:gd name="connsiteX7" fmla="*/ 1929121 w 3461170"/>
              <a:gd name="connsiteY7" fmla="*/ 1851415 h 1914775"/>
              <a:gd name="connsiteX8" fmla="*/ 1804776 w 3461170"/>
              <a:gd name="connsiteY8" fmla="*/ 1486597 h 1914775"/>
              <a:gd name="connsiteX9" fmla="*/ 1929121 w 3461170"/>
              <a:gd name="connsiteY9" fmla="*/ 1121878 h 1914775"/>
              <a:gd name="connsiteX10" fmla="*/ 2025425 w 3461170"/>
              <a:gd name="connsiteY10" fmla="*/ 1075174 h 1914775"/>
              <a:gd name="connsiteX11" fmla="*/ 1652869 w 3461170"/>
              <a:gd name="connsiteY11" fmla="*/ 834775 h 1914775"/>
              <a:gd name="connsiteX12" fmla="*/ 1943328 w 3461170"/>
              <a:gd name="connsiteY12" fmla="*/ 903397 h 1914775"/>
              <a:gd name="connsiteX13" fmla="*/ 2027187 w 3461170"/>
              <a:gd name="connsiteY13" fmla="*/ 953179 h 1914775"/>
              <a:gd name="connsiteX14" fmla="*/ 2027188 w 3461170"/>
              <a:gd name="connsiteY14" fmla="*/ 953180 h 1914775"/>
              <a:gd name="connsiteX15" fmla="*/ 1652869 w 3461170"/>
              <a:gd name="connsiteY15" fmla="*/ 834775 h 1914775"/>
              <a:gd name="connsiteX16" fmla="*/ 428160 w 3461170"/>
              <a:gd name="connsiteY16" fmla="*/ 426991 h 1914775"/>
              <a:gd name="connsiteX17" fmla="*/ 856319 w 3461170"/>
              <a:gd name="connsiteY17" fmla="*/ 855169 h 1914775"/>
              <a:gd name="connsiteX18" fmla="*/ 818022 w 3461170"/>
              <a:gd name="connsiteY18" fmla="*/ 1032084 h 1914775"/>
              <a:gd name="connsiteX19" fmla="*/ 1078732 w 3461170"/>
              <a:gd name="connsiteY19" fmla="*/ 1176823 h 1914775"/>
              <a:gd name="connsiteX20" fmla="*/ 1062067 w 3461170"/>
              <a:gd name="connsiteY20" fmla="*/ 1209097 h 1914775"/>
              <a:gd name="connsiteX21" fmla="*/ 1062067 w 3461170"/>
              <a:gd name="connsiteY21" fmla="*/ 1209097 h 1914775"/>
              <a:gd name="connsiteX22" fmla="*/ 801357 w 3461170"/>
              <a:gd name="connsiteY22" fmla="*/ 1064457 h 1914775"/>
              <a:gd name="connsiteX23" fmla="*/ 428160 w 3461170"/>
              <a:gd name="connsiteY23" fmla="*/ 1283249 h 1914775"/>
              <a:gd name="connsiteX24" fmla="*/ 0 w 3461170"/>
              <a:gd name="connsiteY24" fmla="*/ 855169 h 1914775"/>
              <a:gd name="connsiteX25" fmla="*/ 428160 w 3461170"/>
              <a:gd name="connsiteY25" fmla="*/ 426991 h 1914775"/>
              <a:gd name="connsiteX26" fmla="*/ 2577290 w 3461170"/>
              <a:gd name="connsiteY26" fmla="*/ 0 h 1914775"/>
              <a:gd name="connsiteX27" fmla="*/ 3005449 w 3461170"/>
              <a:gd name="connsiteY27" fmla="*/ 428179 h 1914775"/>
              <a:gd name="connsiteX28" fmla="*/ 2577290 w 3461170"/>
              <a:gd name="connsiteY28" fmla="*/ 856357 h 1914775"/>
              <a:gd name="connsiteX29" fmla="*/ 2279565 w 3461170"/>
              <a:gd name="connsiteY29" fmla="*/ 735576 h 1914775"/>
              <a:gd name="connsiteX30" fmla="*/ 2040328 w 3461170"/>
              <a:gd name="connsiteY30" fmla="*/ 962783 h 1914775"/>
              <a:gd name="connsiteX31" fmla="*/ 2303441 w 3461170"/>
              <a:gd name="connsiteY31" fmla="*/ 1468678 h 1914775"/>
              <a:gd name="connsiteX32" fmla="*/ 2605973 w 3461170"/>
              <a:gd name="connsiteY32" fmla="*/ 1468678 h 1914775"/>
              <a:gd name="connsiteX33" fmla="*/ 3034132 w 3461170"/>
              <a:gd name="connsiteY33" fmla="*/ 1058418 h 1914775"/>
              <a:gd name="connsiteX34" fmla="*/ 3461170 w 3461170"/>
              <a:gd name="connsiteY34" fmla="*/ 1486597 h 1914775"/>
              <a:gd name="connsiteX35" fmla="*/ 3033011 w 3461170"/>
              <a:gd name="connsiteY35" fmla="*/ 1914775 h 1914775"/>
              <a:gd name="connsiteX36" fmla="*/ 2604851 w 3461170"/>
              <a:gd name="connsiteY36" fmla="*/ 1504516 h 1914775"/>
              <a:gd name="connsiteX37" fmla="*/ 2303441 w 3461170"/>
              <a:gd name="connsiteY37" fmla="*/ 1504516 h 1914775"/>
              <a:gd name="connsiteX38" fmla="*/ 2303440 w 3461170"/>
              <a:gd name="connsiteY38" fmla="*/ 1504516 h 1914775"/>
              <a:gd name="connsiteX39" fmla="*/ 2303440 w 3461170"/>
              <a:gd name="connsiteY39" fmla="*/ 1468678 h 1914775"/>
              <a:gd name="connsiteX40" fmla="*/ 2040327 w 3461170"/>
              <a:gd name="connsiteY40" fmla="*/ 962783 h 1914775"/>
              <a:gd name="connsiteX41" fmla="*/ 2014051 w 3461170"/>
              <a:gd name="connsiteY41" fmla="*/ 940015 h 1914775"/>
              <a:gd name="connsiteX42" fmla="*/ 2014049 w 3461170"/>
              <a:gd name="connsiteY42" fmla="*/ 940013 h 1914775"/>
              <a:gd name="connsiteX43" fmla="*/ 2255689 w 3461170"/>
              <a:gd name="connsiteY43" fmla="*/ 710430 h 1914775"/>
              <a:gd name="connsiteX44" fmla="*/ 2149130 w 3461170"/>
              <a:gd name="connsiteY44" fmla="*/ 428179 h 1914775"/>
              <a:gd name="connsiteX45" fmla="*/ 2577290 w 3461170"/>
              <a:gd name="connsiteY45" fmla="*/ 0 h 1914775"/>
              <a:gd name="connsiteX0" fmla="*/ 2025425 w 3461170"/>
              <a:gd name="connsiteY0" fmla="*/ 1075174 h 1914775"/>
              <a:gd name="connsiteX1" fmla="*/ 2025425 w 3461170"/>
              <a:gd name="connsiteY1" fmla="*/ 1075174 h 1914775"/>
              <a:gd name="connsiteX2" fmla="*/ 1973007 w 3461170"/>
              <a:gd name="connsiteY2" fmla="*/ 1086850 h 1914775"/>
              <a:gd name="connsiteX3" fmla="*/ 1929122 w 3461170"/>
              <a:gd name="connsiteY3" fmla="*/ 1121878 h 1914775"/>
              <a:gd name="connsiteX4" fmla="*/ 1804776 w 3461170"/>
              <a:gd name="connsiteY4" fmla="*/ 1486597 h 1914775"/>
              <a:gd name="connsiteX5" fmla="*/ 1929122 w 3461170"/>
              <a:gd name="connsiteY5" fmla="*/ 1851415 h 1914775"/>
              <a:gd name="connsiteX6" fmla="*/ 1929121 w 3461170"/>
              <a:gd name="connsiteY6" fmla="*/ 1851415 h 1914775"/>
              <a:gd name="connsiteX7" fmla="*/ 1804776 w 3461170"/>
              <a:gd name="connsiteY7" fmla="*/ 1486597 h 1914775"/>
              <a:gd name="connsiteX8" fmla="*/ 1929121 w 3461170"/>
              <a:gd name="connsiteY8" fmla="*/ 1121878 h 1914775"/>
              <a:gd name="connsiteX9" fmla="*/ 2025425 w 3461170"/>
              <a:gd name="connsiteY9" fmla="*/ 1075174 h 1914775"/>
              <a:gd name="connsiteX10" fmla="*/ 1652869 w 3461170"/>
              <a:gd name="connsiteY10" fmla="*/ 834775 h 1914775"/>
              <a:gd name="connsiteX11" fmla="*/ 1943328 w 3461170"/>
              <a:gd name="connsiteY11" fmla="*/ 903397 h 1914775"/>
              <a:gd name="connsiteX12" fmla="*/ 2027187 w 3461170"/>
              <a:gd name="connsiteY12" fmla="*/ 953179 h 1914775"/>
              <a:gd name="connsiteX13" fmla="*/ 2027188 w 3461170"/>
              <a:gd name="connsiteY13" fmla="*/ 953180 h 1914775"/>
              <a:gd name="connsiteX14" fmla="*/ 1652869 w 3461170"/>
              <a:gd name="connsiteY14" fmla="*/ 834775 h 1914775"/>
              <a:gd name="connsiteX15" fmla="*/ 428160 w 3461170"/>
              <a:gd name="connsiteY15" fmla="*/ 426991 h 1914775"/>
              <a:gd name="connsiteX16" fmla="*/ 856319 w 3461170"/>
              <a:gd name="connsiteY16" fmla="*/ 855169 h 1914775"/>
              <a:gd name="connsiteX17" fmla="*/ 818022 w 3461170"/>
              <a:gd name="connsiteY17" fmla="*/ 1032084 h 1914775"/>
              <a:gd name="connsiteX18" fmla="*/ 1078732 w 3461170"/>
              <a:gd name="connsiteY18" fmla="*/ 1176823 h 1914775"/>
              <a:gd name="connsiteX19" fmla="*/ 1062067 w 3461170"/>
              <a:gd name="connsiteY19" fmla="*/ 1209097 h 1914775"/>
              <a:gd name="connsiteX20" fmla="*/ 1062067 w 3461170"/>
              <a:gd name="connsiteY20" fmla="*/ 1209097 h 1914775"/>
              <a:gd name="connsiteX21" fmla="*/ 801357 w 3461170"/>
              <a:gd name="connsiteY21" fmla="*/ 1064457 h 1914775"/>
              <a:gd name="connsiteX22" fmla="*/ 428160 w 3461170"/>
              <a:gd name="connsiteY22" fmla="*/ 1283249 h 1914775"/>
              <a:gd name="connsiteX23" fmla="*/ 0 w 3461170"/>
              <a:gd name="connsiteY23" fmla="*/ 855169 h 1914775"/>
              <a:gd name="connsiteX24" fmla="*/ 428160 w 3461170"/>
              <a:gd name="connsiteY24" fmla="*/ 426991 h 1914775"/>
              <a:gd name="connsiteX25" fmla="*/ 2577290 w 3461170"/>
              <a:gd name="connsiteY25" fmla="*/ 0 h 1914775"/>
              <a:gd name="connsiteX26" fmla="*/ 3005449 w 3461170"/>
              <a:gd name="connsiteY26" fmla="*/ 428179 h 1914775"/>
              <a:gd name="connsiteX27" fmla="*/ 2577290 w 3461170"/>
              <a:gd name="connsiteY27" fmla="*/ 856357 h 1914775"/>
              <a:gd name="connsiteX28" fmla="*/ 2279565 w 3461170"/>
              <a:gd name="connsiteY28" fmla="*/ 735576 h 1914775"/>
              <a:gd name="connsiteX29" fmla="*/ 2040328 w 3461170"/>
              <a:gd name="connsiteY29" fmla="*/ 962783 h 1914775"/>
              <a:gd name="connsiteX30" fmla="*/ 2303441 w 3461170"/>
              <a:gd name="connsiteY30" fmla="*/ 1468678 h 1914775"/>
              <a:gd name="connsiteX31" fmla="*/ 2605973 w 3461170"/>
              <a:gd name="connsiteY31" fmla="*/ 1468678 h 1914775"/>
              <a:gd name="connsiteX32" fmla="*/ 3034132 w 3461170"/>
              <a:gd name="connsiteY32" fmla="*/ 1058418 h 1914775"/>
              <a:gd name="connsiteX33" fmla="*/ 3461170 w 3461170"/>
              <a:gd name="connsiteY33" fmla="*/ 1486597 h 1914775"/>
              <a:gd name="connsiteX34" fmla="*/ 3033011 w 3461170"/>
              <a:gd name="connsiteY34" fmla="*/ 1914775 h 1914775"/>
              <a:gd name="connsiteX35" fmla="*/ 2604851 w 3461170"/>
              <a:gd name="connsiteY35" fmla="*/ 1504516 h 1914775"/>
              <a:gd name="connsiteX36" fmla="*/ 2303441 w 3461170"/>
              <a:gd name="connsiteY36" fmla="*/ 1504516 h 1914775"/>
              <a:gd name="connsiteX37" fmla="*/ 2303440 w 3461170"/>
              <a:gd name="connsiteY37" fmla="*/ 1504516 h 1914775"/>
              <a:gd name="connsiteX38" fmla="*/ 2303440 w 3461170"/>
              <a:gd name="connsiteY38" fmla="*/ 1468678 h 1914775"/>
              <a:gd name="connsiteX39" fmla="*/ 2040327 w 3461170"/>
              <a:gd name="connsiteY39" fmla="*/ 962783 h 1914775"/>
              <a:gd name="connsiteX40" fmla="*/ 2014051 w 3461170"/>
              <a:gd name="connsiteY40" fmla="*/ 940015 h 1914775"/>
              <a:gd name="connsiteX41" fmla="*/ 2014049 w 3461170"/>
              <a:gd name="connsiteY41" fmla="*/ 940013 h 1914775"/>
              <a:gd name="connsiteX42" fmla="*/ 2255689 w 3461170"/>
              <a:gd name="connsiteY42" fmla="*/ 710430 h 1914775"/>
              <a:gd name="connsiteX43" fmla="*/ 2149130 w 3461170"/>
              <a:gd name="connsiteY43" fmla="*/ 428179 h 1914775"/>
              <a:gd name="connsiteX44" fmla="*/ 2577290 w 3461170"/>
              <a:gd name="connsiteY44" fmla="*/ 0 h 1914775"/>
              <a:gd name="connsiteX0" fmla="*/ 2025425 w 3461170"/>
              <a:gd name="connsiteY0" fmla="*/ 1075174 h 1914775"/>
              <a:gd name="connsiteX1" fmla="*/ 2025425 w 3461170"/>
              <a:gd name="connsiteY1" fmla="*/ 1075174 h 1914775"/>
              <a:gd name="connsiteX2" fmla="*/ 1973007 w 3461170"/>
              <a:gd name="connsiteY2" fmla="*/ 1086850 h 1914775"/>
              <a:gd name="connsiteX3" fmla="*/ 1929122 w 3461170"/>
              <a:gd name="connsiteY3" fmla="*/ 1121878 h 1914775"/>
              <a:gd name="connsiteX4" fmla="*/ 1804776 w 3461170"/>
              <a:gd name="connsiteY4" fmla="*/ 1486597 h 1914775"/>
              <a:gd name="connsiteX5" fmla="*/ 1929122 w 3461170"/>
              <a:gd name="connsiteY5" fmla="*/ 1851415 h 1914775"/>
              <a:gd name="connsiteX6" fmla="*/ 1804776 w 3461170"/>
              <a:gd name="connsiteY6" fmla="*/ 1486597 h 1914775"/>
              <a:gd name="connsiteX7" fmla="*/ 1929121 w 3461170"/>
              <a:gd name="connsiteY7" fmla="*/ 1121878 h 1914775"/>
              <a:gd name="connsiteX8" fmla="*/ 2025425 w 3461170"/>
              <a:gd name="connsiteY8" fmla="*/ 1075174 h 1914775"/>
              <a:gd name="connsiteX9" fmla="*/ 1652869 w 3461170"/>
              <a:gd name="connsiteY9" fmla="*/ 834775 h 1914775"/>
              <a:gd name="connsiteX10" fmla="*/ 1943328 w 3461170"/>
              <a:gd name="connsiteY10" fmla="*/ 903397 h 1914775"/>
              <a:gd name="connsiteX11" fmla="*/ 2027187 w 3461170"/>
              <a:gd name="connsiteY11" fmla="*/ 953179 h 1914775"/>
              <a:gd name="connsiteX12" fmla="*/ 2027188 w 3461170"/>
              <a:gd name="connsiteY12" fmla="*/ 953180 h 1914775"/>
              <a:gd name="connsiteX13" fmla="*/ 1652869 w 3461170"/>
              <a:gd name="connsiteY13" fmla="*/ 834775 h 1914775"/>
              <a:gd name="connsiteX14" fmla="*/ 428160 w 3461170"/>
              <a:gd name="connsiteY14" fmla="*/ 426991 h 1914775"/>
              <a:gd name="connsiteX15" fmla="*/ 856319 w 3461170"/>
              <a:gd name="connsiteY15" fmla="*/ 855169 h 1914775"/>
              <a:gd name="connsiteX16" fmla="*/ 818022 w 3461170"/>
              <a:gd name="connsiteY16" fmla="*/ 1032084 h 1914775"/>
              <a:gd name="connsiteX17" fmla="*/ 1078732 w 3461170"/>
              <a:gd name="connsiteY17" fmla="*/ 1176823 h 1914775"/>
              <a:gd name="connsiteX18" fmla="*/ 1062067 w 3461170"/>
              <a:gd name="connsiteY18" fmla="*/ 1209097 h 1914775"/>
              <a:gd name="connsiteX19" fmla="*/ 1062067 w 3461170"/>
              <a:gd name="connsiteY19" fmla="*/ 1209097 h 1914775"/>
              <a:gd name="connsiteX20" fmla="*/ 801357 w 3461170"/>
              <a:gd name="connsiteY20" fmla="*/ 1064457 h 1914775"/>
              <a:gd name="connsiteX21" fmla="*/ 428160 w 3461170"/>
              <a:gd name="connsiteY21" fmla="*/ 1283249 h 1914775"/>
              <a:gd name="connsiteX22" fmla="*/ 0 w 3461170"/>
              <a:gd name="connsiteY22" fmla="*/ 855169 h 1914775"/>
              <a:gd name="connsiteX23" fmla="*/ 428160 w 3461170"/>
              <a:gd name="connsiteY23" fmla="*/ 426991 h 1914775"/>
              <a:gd name="connsiteX24" fmla="*/ 2577290 w 3461170"/>
              <a:gd name="connsiteY24" fmla="*/ 0 h 1914775"/>
              <a:gd name="connsiteX25" fmla="*/ 3005449 w 3461170"/>
              <a:gd name="connsiteY25" fmla="*/ 428179 h 1914775"/>
              <a:gd name="connsiteX26" fmla="*/ 2577290 w 3461170"/>
              <a:gd name="connsiteY26" fmla="*/ 856357 h 1914775"/>
              <a:gd name="connsiteX27" fmla="*/ 2279565 w 3461170"/>
              <a:gd name="connsiteY27" fmla="*/ 735576 h 1914775"/>
              <a:gd name="connsiteX28" fmla="*/ 2040328 w 3461170"/>
              <a:gd name="connsiteY28" fmla="*/ 962783 h 1914775"/>
              <a:gd name="connsiteX29" fmla="*/ 2303441 w 3461170"/>
              <a:gd name="connsiteY29" fmla="*/ 1468678 h 1914775"/>
              <a:gd name="connsiteX30" fmla="*/ 2605973 w 3461170"/>
              <a:gd name="connsiteY30" fmla="*/ 1468678 h 1914775"/>
              <a:gd name="connsiteX31" fmla="*/ 3034132 w 3461170"/>
              <a:gd name="connsiteY31" fmla="*/ 1058418 h 1914775"/>
              <a:gd name="connsiteX32" fmla="*/ 3461170 w 3461170"/>
              <a:gd name="connsiteY32" fmla="*/ 1486597 h 1914775"/>
              <a:gd name="connsiteX33" fmla="*/ 3033011 w 3461170"/>
              <a:gd name="connsiteY33" fmla="*/ 1914775 h 1914775"/>
              <a:gd name="connsiteX34" fmla="*/ 2604851 w 3461170"/>
              <a:gd name="connsiteY34" fmla="*/ 1504516 h 1914775"/>
              <a:gd name="connsiteX35" fmla="*/ 2303441 w 3461170"/>
              <a:gd name="connsiteY35" fmla="*/ 1504516 h 1914775"/>
              <a:gd name="connsiteX36" fmla="*/ 2303440 w 3461170"/>
              <a:gd name="connsiteY36" fmla="*/ 1504516 h 1914775"/>
              <a:gd name="connsiteX37" fmla="*/ 2303440 w 3461170"/>
              <a:gd name="connsiteY37" fmla="*/ 1468678 h 1914775"/>
              <a:gd name="connsiteX38" fmla="*/ 2040327 w 3461170"/>
              <a:gd name="connsiteY38" fmla="*/ 962783 h 1914775"/>
              <a:gd name="connsiteX39" fmla="*/ 2014051 w 3461170"/>
              <a:gd name="connsiteY39" fmla="*/ 940015 h 1914775"/>
              <a:gd name="connsiteX40" fmla="*/ 2014049 w 3461170"/>
              <a:gd name="connsiteY40" fmla="*/ 940013 h 1914775"/>
              <a:gd name="connsiteX41" fmla="*/ 2255689 w 3461170"/>
              <a:gd name="connsiteY41" fmla="*/ 710430 h 1914775"/>
              <a:gd name="connsiteX42" fmla="*/ 2149130 w 3461170"/>
              <a:gd name="connsiteY42" fmla="*/ 428179 h 1914775"/>
              <a:gd name="connsiteX43" fmla="*/ 2577290 w 3461170"/>
              <a:gd name="connsiteY43" fmla="*/ 0 h 1914775"/>
              <a:gd name="connsiteX0" fmla="*/ 2025425 w 3461170"/>
              <a:gd name="connsiteY0" fmla="*/ 1075174 h 1914775"/>
              <a:gd name="connsiteX1" fmla="*/ 2025425 w 3461170"/>
              <a:gd name="connsiteY1" fmla="*/ 1075174 h 1914775"/>
              <a:gd name="connsiteX2" fmla="*/ 1973007 w 3461170"/>
              <a:gd name="connsiteY2" fmla="*/ 1086850 h 1914775"/>
              <a:gd name="connsiteX3" fmla="*/ 1929122 w 3461170"/>
              <a:gd name="connsiteY3" fmla="*/ 1121878 h 1914775"/>
              <a:gd name="connsiteX4" fmla="*/ 1804776 w 3461170"/>
              <a:gd name="connsiteY4" fmla="*/ 1486597 h 1914775"/>
              <a:gd name="connsiteX5" fmla="*/ 1804776 w 3461170"/>
              <a:gd name="connsiteY5" fmla="*/ 1486597 h 1914775"/>
              <a:gd name="connsiteX6" fmla="*/ 1929121 w 3461170"/>
              <a:gd name="connsiteY6" fmla="*/ 1121878 h 1914775"/>
              <a:gd name="connsiteX7" fmla="*/ 2025425 w 3461170"/>
              <a:gd name="connsiteY7" fmla="*/ 1075174 h 1914775"/>
              <a:gd name="connsiteX8" fmla="*/ 1652869 w 3461170"/>
              <a:gd name="connsiteY8" fmla="*/ 834775 h 1914775"/>
              <a:gd name="connsiteX9" fmla="*/ 1943328 w 3461170"/>
              <a:gd name="connsiteY9" fmla="*/ 903397 h 1914775"/>
              <a:gd name="connsiteX10" fmla="*/ 2027187 w 3461170"/>
              <a:gd name="connsiteY10" fmla="*/ 953179 h 1914775"/>
              <a:gd name="connsiteX11" fmla="*/ 2027188 w 3461170"/>
              <a:gd name="connsiteY11" fmla="*/ 953180 h 1914775"/>
              <a:gd name="connsiteX12" fmla="*/ 1652869 w 3461170"/>
              <a:gd name="connsiteY12" fmla="*/ 834775 h 1914775"/>
              <a:gd name="connsiteX13" fmla="*/ 428160 w 3461170"/>
              <a:gd name="connsiteY13" fmla="*/ 426991 h 1914775"/>
              <a:gd name="connsiteX14" fmla="*/ 856319 w 3461170"/>
              <a:gd name="connsiteY14" fmla="*/ 855169 h 1914775"/>
              <a:gd name="connsiteX15" fmla="*/ 818022 w 3461170"/>
              <a:gd name="connsiteY15" fmla="*/ 1032084 h 1914775"/>
              <a:gd name="connsiteX16" fmla="*/ 1078732 w 3461170"/>
              <a:gd name="connsiteY16" fmla="*/ 1176823 h 1914775"/>
              <a:gd name="connsiteX17" fmla="*/ 1062067 w 3461170"/>
              <a:gd name="connsiteY17" fmla="*/ 1209097 h 1914775"/>
              <a:gd name="connsiteX18" fmla="*/ 1062067 w 3461170"/>
              <a:gd name="connsiteY18" fmla="*/ 1209097 h 1914775"/>
              <a:gd name="connsiteX19" fmla="*/ 801357 w 3461170"/>
              <a:gd name="connsiteY19" fmla="*/ 1064457 h 1914775"/>
              <a:gd name="connsiteX20" fmla="*/ 428160 w 3461170"/>
              <a:gd name="connsiteY20" fmla="*/ 1283249 h 1914775"/>
              <a:gd name="connsiteX21" fmla="*/ 0 w 3461170"/>
              <a:gd name="connsiteY21" fmla="*/ 855169 h 1914775"/>
              <a:gd name="connsiteX22" fmla="*/ 428160 w 3461170"/>
              <a:gd name="connsiteY22" fmla="*/ 426991 h 1914775"/>
              <a:gd name="connsiteX23" fmla="*/ 2577290 w 3461170"/>
              <a:gd name="connsiteY23" fmla="*/ 0 h 1914775"/>
              <a:gd name="connsiteX24" fmla="*/ 3005449 w 3461170"/>
              <a:gd name="connsiteY24" fmla="*/ 428179 h 1914775"/>
              <a:gd name="connsiteX25" fmla="*/ 2577290 w 3461170"/>
              <a:gd name="connsiteY25" fmla="*/ 856357 h 1914775"/>
              <a:gd name="connsiteX26" fmla="*/ 2279565 w 3461170"/>
              <a:gd name="connsiteY26" fmla="*/ 735576 h 1914775"/>
              <a:gd name="connsiteX27" fmla="*/ 2040328 w 3461170"/>
              <a:gd name="connsiteY27" fmla="*/ 962783 h 1914775"/>
              <a:gd name="connsiteX28" fmla="*/ 2303441 w 3461170"/>
              <a:gd name="connsiteY28" fmla="*/ 1468678 h 1914775"/>
              <a:gd name="connsiteX29" fmla="*/ 2605973 w 3461170"/>
              <a:gd name="connsiteY29" fmla="*/ 1468678 h 1914775"/>
              <a:gd name="connsiteX30" fmla="*/ 3034132 w 3461170"/>
              <a:gd name="connsiteY30" fmla="*/ 1058418 h 1914775"/>
              <a:gd name="connsiteX31" fmla="*/ 3461170 w 3461170"/>
              <a:gd name="connsiteY31" fmla="*/ 1486597 h 1914775"/>
              <a:gd name="connsiteX32" fmla="*/ 3033011 w 3461170"/>
              <a:gd name="connsiteY32" fmla="*/ 1914775 h 1914775"/>
              <a:gd name="connsiteX33" fmla="*/ 2604851 w 3461170"/>
              <a:gd name="connsiteY33" fmla="*/ 1504516 h 1914775"/>
              <a:gd name="connsiteX34" fmla="*/ 2303441 w 3461170"/>
              <a:gd name="connsiteY34" fmla="*/ 1504516 h 1914775"/>
              <a:gd name="connsiteX35" fmla="*/ 2303440 w 3461170"/>
              <a:gd name="connsiteY35" fmla="*/ 1504516 h 1914775"/>
              <a:gd name="connsiteX36" fmla="*/ 2303440 w 3461170"/>
              <a:gd name="connsiteY36" fmla="*/ 1468678 h 1914775"/>
              <a:gd name="connsiteX37" fmla="*/ 2040327 w 3461170"/>
              <a:gd name="connsiteY37" fmla="*/ 962783 h 1914775"/>
              <a:gd name="connsiteX38" fmla="*/ 2014051 w 3461170"/>
              <a:gd name="connsiteY38" fmla="*/ 940015 h 1914775"/>
              <a:gd name="connsiteX39" fmla="*/ 2014049 w 3461170"/>
              <a:gd name="connsiteY39" fmla="*/ 940013 h 1914775"/>
              <a:gd name="connsiteX40" fmla="*/ 2255689 w 3461170"/>
              <a:gd name="connsiteY40" fmla="*/ 710430 h 1914775"/>
              <a:gd name="connsiteX41" fmla="*/ 2149130 w 3461170"/>
              <a:gd name="connsiteY41" fmla="*/ 428179 h 1914775"/>
              <a:gd name="connsiteX42" fmla="*/ 2577290 w 3461170"/>
              <a:gd name="connsiteY42" fmla="*/ 0 h 1914775"/>
              <a:gd name="connsiteX0" fmla="*/ 2025425 w 3461170"/>
              <a:gd name="connsiteY0" fmla="*/ 1075174 h 1914775"/>
              <a:gd name="connsiteX1" fmla="*/ 2025425 w 3461170"/>
              <a:gd name="connsiteY1" fmla="*/ 1075174 h 1914775"/>
              <a:gd name="connsiteX2" fmla="*/ 1973007 w 3461170"/>
              <a:gd name="connsiteY2" fmla="*/ 1086850 h 1914775"/>
              <a:gd name="connsiteX3" fmla="*/ 1929122 w 3461170"/>
              <a:gd name="connsiteY3" fmla="*/ 1121878 h 1914775"/>
              <a:gd name="connsiteX4" fmla="*/ 1804776 w 3461170"/>
              <a:gd name="connsiteY4" fmla="*/ 1486597 h 1914775"/>
              <a:gd name="connsiteX5" fmla="*/ 1929121 w 3461170"/>
              <a:gd name="connsiteY5" fmla="*/ 1121878 h 1914775"/>
              <a:gd name="connsiteX6" fmla="*/ 2025425 w 3461170"/>
              <a:gd name="connsiteY6" fmla="*/ 1075174 h 1914775"/>
              <a:gd name="connsiteX7" fmla="*/ 1652869 w 3461170"/>
              <a:gd name="connsiteY7" fmla="*/ 834775 h 1914775"/>
              <a:gd name="connsiteX8" fmla="*/ 1943328 w 3461170"/>
              <a:gd name="connsiteY8" fmla="*/ 903397 h 1914775"/>
              <a:gd name="connsiteX9" fmla="*/ 2027187 w 3461170"/>
              <a:gd name="connsiteY9" fmla="*/ 953179 h 1914775"/>
              <a:gd name="connsiteX10" fmla="*/ 2027188 w 3461170"/>
              <a:gd name="connsiteY10" fmla="*/ 953180 h 1914775"/>
              <a:gd name="connsiteX11" fmla="*/ 1652869 w 3461170"/>
              <a:gd name="connsiteY11" fmla="*/ 834775 h 1914775"/>
              <a:gd name="connsiteX12" fmla="*/ 428160 w 3461170"/>
              <a:gd name="connsiteY12" fmla="*/ 426991 h 1914775"/>
              <a:gd name="connsiteX13" fmla="*/ 856319 w 3461170"/>
              <a:gd name="connsiteY13" fmla="*/ 855169 h 1914775"/>
              <a:gd name="connsiteX14" fmla="*/ 818022 w 3461170"/>
              <a:gd name="connsiteY14" fmla="*/ 1032084 h 1914775"/>
              <a:gd name="connsiteX15" fmla="*/ 1078732 w 3461170"/>
              <a:gd name="connsiteY15" fmla="*/ 1176823 h 1914775"/>
              <a:gd name="connsiteX16" fmla="*/ 1062067 w 3461170"/>
              <a:gd name="connsiteY16" fmla="*/ 1209097 h 1914775"/>
              <a:gd name="connsiteX17" fmla="*/ 1062067 w 3461170"/>
              <a:gd name="connsiteY17" fmla="*/ 1209097 h 1914775"/>
              <a:gd name="connsiteX18" fmla="*/ 801357 w 3461170"/>
              <a:gd name="connsiteY18" fmla="*/ 1064457 h 1914775"/>
              <a:gd name="connsiteX19" fmla="*/ 428160 w 3461170"/>
              <a:gd name="connsiteY19" fmla="*/ 1283249 h 1914775"/>
              <a:gd name="connsiteX20" fmla="*/ 0 w 3461170"/>
              <a:gd name="connsiteY20" fmla="*/ 855169 h 1914775"/>
              <a:gd name="connsiteX21" fmla="*/ 428160 w 3461170"/>
              <a:gd name="connsiteY21" fmla="*/ 426991 h 1914775"/>
              <a:gd name="connsiteX22" fmla="*/ 2577290 w 3461170"/>
              <a:gd name="connsiteY22" fmla="*/ 0 h 1914775"/>
              <a:gd name="connsiteX23" fmla="*/ 3005449 w 3461170"/>
              <a:gd name="connsiteY23" fmla="*/ 428179 h 1914775"/>
              <a:gd name="connsiteX24" fmla="*/ 2577290 w 3461170"/>
              <a:gd name="connsiteY24" fmla="*/ 856357 h 1914775"/>
              <a:gd name="connsiteX25" fmla="*/ 2279565 w 3461170"/>
              <a:gd name="connsiteY25" fmla="*/ 735576 h 1914775"/>
              <a:gd name="connsiteX26" fmla="*/ 2040328 w 3461170"/>
              <a:gd name="connsiteY26" fmla="*/ 962783 h 1914775"/>
              <a:gd name="connsiteX27" fmla="*/ 2303441 w 3461170"/>
              <a:gd name="connsiteY27" fmla="*/ 1468678 h 1914775"/>
              <a:gd name="connsiteX28" fmla="*/ 2605973 w 3461170"/>
              <a:gd name="connsiteY28" fmla="*/ 1468678 h 1914775"/>
              <a:gd name="connsiteX29" fmla="*/ 3034132 w 3461170"/>
              <a:gd name="connsiteY29" fmla="*/ 1058418 h 1914775"/>
              <a:gd name="connsiteX30" fmla="*/ 3461170 w 3461170"/>
              <a:gd name="connsiteY30" fmla="*/ 1486597 h 1914775"/>
              <a:gd name="connsiteX31" fmla="*/ 3033011 w 3461170"/>
              <a:gd name="connsiteY31" fmla="*/ 1914775 h 1914775"/>
              <a:gd name="connsiteX32" fmla="*/ 2604851 w 3461170"/>
              <a:gd name="connsiteY32" fmla="*/ 1504516 h 1914775"/>
              <a:gd name="connsiteX33" fmla="*/ 2303441 w 3461170"/>
              <a:gd name="connsiteY33" fmla="*/ 1504516 h 1914775"/>
              <a:gd name="connsiteX34" fmla="*/ 2303440 w 3461170"/>
              <a:gd name="connsiteY34" fmla="*/ 1504516 h 1914775"/>
              <a:gd name="connsiteX35" fmla="*/ 2303440 w 3461170"/>
              <a:gd name="connsiteY35" fmla="*/ 1468678 h 1914775"/>
              <a:gd name="connsiteX36" fmla="*/ 2040327 w 3461170"/>
              <a:gd name="connsiteY36" fmla="*/ 962783 h 1914775"/>
              <a:gd name="connsiteX37" fmla="*/ 2014051 w 3461170"/>
              <a:gd name="connsiteY37" fmla="*/ 940015 h 1914775"/>
              <a:gd name="connsiteX38" fmla="*/ 2014049 w 3461170"/>
              <a:gd name="connsiteY38" fmla="*/ 940013 h 1914775"/>
              <a:gd name="connsiteX39" fmla="*/ 2255689 w 3461170"/>
              <a:gd name="connsiteY39" fmla="*/ 710430 h 1914775"/>
              <a:gd name="connsiteX40" fmla="*/ 2149130 w 3461170"/>
              <a:gd name="connsiteY40" fmla="*/ 428179 h 1914775"/>
              <a:gd name="connsiteX41" fmla="*/ 2577290 w 3461170"/>
              <a:gd name="connsiteY41" fmla="*/ 0 h 1914775"/>
              <a:gd name="connsiteX0" fmla="*/ 2025425 w 3461170"/>
              <a:gd name="connsiteY0" fmla="*/ 1075174 h 1914775"/>
              <a:gd name="connsiteX1" fmla="*/ 2025425 w 3461170"/>
              <a:gd name="connsiteY1" fmla="*/ 1075174 h 1914775"/>
              <a:gd name="connsiteX2" fmla="*/ 1973007 w 3461170"/>
              <a:gd name="connsiteY2" fmla="*/ 1086850 h 1914775"/>
              <a:gd name="connsiteX3" fmla="*/ 1929122 w 3461170"/>
              <a:gd name="connsiteY3" fmla="*/ 1121878 h 1914775"/>
              <a:gd name="connsiteX4" fmla="*/ 1929121 w 3461170"/>
              <a:gd name="connsiteY4" fmla="*/ 1121878 h 1914775"/>
              <a:gd name="connsiteX5" fmla="*/ 2025425 w 3461170"/>
              <a:gd name="connsiteY5" fmla="*/ 1075174 h 1914775"/>
              <a:gd name="connsiteX6" fmla="*/ 1652869 w 3461170"/>
              <a:gd name="connsiteY6" fmla="*/ 834775 h 1914775"/>
              <a:gd name="connsiteX7" fmla="*/ 1943328 w 3461170"/>
              <a:gd name="connsiteY7" fmla="*/ 903397 h 1914775"/>
              <a:gd name="connsiteX8" fmla="*/ 2027187 w 3461170"/>
              <a:gd name="connsiteY8" fmla="*/ 953179 h 1914775"/>
              <a:gd name="connsiteX9" fmla="*/ 2027188 w 3461170"/>
              <a:gd name="connsiteY9" fmla="*/ 953180 h 1914775"/>
              <a:gd name="connsiteX10" fmla="*/ 1652869 w 3461170"/>
              <a:gd name="connsiteY10" fmla="*/ 834775 h 1914775"/>
              <a:gd name="connsiteX11" fmla="*/ 428160 w 3461170"/>
              <a:gd name="connsiteY11" fmla="*/ 426991 h 1914775"/>
              <a:gd name="connsiteX12" fmla="*/ 856319 w 3461170"/>
              <a:gd name="connsiteY12" fmla="*/ 855169 h 1914775"/>
              <a:gd name="connsiteX13" fmla="*/ 818022 w 3461170"/>
              <a:gd name="connsiteY13" fmla="*/ 1032084 h 1914775"/>
              <a:gd name="connsiteX14" fmla="*/ 1078732 w 3461170"/>
              <a:gd name="connsiteY14" fmla="*/ 1176823 h 1914775"/>
              <a:gd name="connsiteX15" fmla="*/ 1062067 w 3461170"/>
              <a:gd name="connsiteY15" fmla="*/ 1209097 h 1914775"/>
              <a:gd name="connsiteX16" fmla="*/ 1062067 w 3461170"/>
              <a:gd name="connsiteY16" fmla="*/ 1209097 h 1914775"/>
              <a:gd name="connsiteX17" fmla="*/ 801357 w 3461170"/>
              <a:gd name="connsiteY17" fmla="*/ 1064457 h 1914775"/>
              <a:gd name="connsiteX18" fmla="*/ 428160 w 3461170"/>
              <a:gd name="connsiteY18" fmla="*/ 1283249 h 1914775"/>
              <a:gd name="connsiteX19" fmla="*/ 0 w 3461170"/>
              <a:gd name="connsiteY19" fmla="*/ 855169 h 1914775"/>
              <a:gd name="connsiteX20" fmla="*/ 428160 w 3461170"/>
              <a:gd name="connsiteY20" fmla="*/ 426991 h 1914775"/>
              <a:gd name="connsiteX21" fmla="*/ 2577290 w 3461170"/>
              <a:gd name="connsiteY21" fmla="*/ 0 h 1914775"/>
              <a:gd name="connsiteX22" fmla="*/ 3005449 w 3461170"/>
              <a:gd name="connsiteY22" fmla="*/ 428179 h 1914775"/>
              <a:gd name="connsiteX23" fmla="*/ 2577290 w 3461170"/>
              <a:gd name="connsiteY23" fmla="*/ 856357 h 1914775"/>
              <a:gd name="connsiteX24" fmla="*/ 2279565 w 3461170"/>
              <a:gd name="connsiteY24" fmla="*/ 735576 h 1914775"/>
              <a:gd name="connsiteX25" fmla="*/ 2040328 w 3461170"/>
              <a:gd name="connsiteY25" fmla="*/ 962783 h 1914775"/>
              <a:gd name="connsiteX26" fmla="*/ 2303441 w 3461170"/>
              <a:gd name="connsiteY26" fmla="*/ 1468678 h 1914775"/>
              <a:gd name="connsiteX27" fmla="*/ 2605973 w 3461170"/>
              <a:gd name="connsiteY27" fmla="*/ 1468678 h 1914775"/>
              <a:gd name="connsiteX28" fmla="*/ 3034132 w 3461170"/>
              <a:gd name="connsiteY28" fmla="*/ 1058418 h 1914775"/>
              <a:gd name="connsiteX29" fmla="*/ 3461170 w 3461170"/>
              <a:gd name="connsiteY29" fmla="*/ 1486597 h 1914775"/>
              <a:gd name="connsiteX30" fmla="*/ 3033011 w 3461170"/>
              <a:gd name="connsiteY30" fmla="*/ 1914775 h 1914775"/>
              <a:gd name="connsiteX31" fmla="*/ 2604851 w 3461170"/>
              <a:gd name="connsiteY31" fmla="*/ 1504516 h 1914775"/>
              <a:gd name="connsiteX32" fmla="*/ 2303441 w 3461170"/>
              <a:gd name="connsiteY32" fmla="*/ 1504516 h 1914775"/>
              <a:gd name="connsiteX33" fmla="*/ 2303440 w 3461170"/>
              <a:gd name="connsiteY33" fmla="*/ 1504516 h 1914775"/>
              <a:gd name="connsiteX34" fmla="*/ 2303440 w 3461170"/>
              <a:gd name="connsiteY34" fmla="*/ 1468678 h 1914775"/>
              <a:gd name="connsiteX35" fmla="*/ 2040327 w 3461170"/>
              <a:gd name="connsiteY35" fmla="*/ 962783 h 1914775"/>
              <a:gd name="connsiteX36" fmla="*/ 2014051 w 3461170"/>
              <a:gd name="connsiteY36" fmla="*/ 940015 h 1914775"/>
              <a:gd name="connsiteX37" fmla="*/ 2014049 w 3461170"/>
              <a:gd name="connsiteY37" fmla="*/ 940013 h 1914775"/>
              <a:gd name="connsiteX38" fmla="*/ 2255689 w 3461170"/>
              <a:gd name="connsiteY38" fmla="*/ 710430 h 1914775"/>
              <a:gd name="connsiteX39" fmla="*/ 2149130 w 3461170"/>
              <a:gd name="connsiteY39" fmla="*/ 428179 h 1914775"/>
              <a:gd name="connsiteX40" fmla="*/ 2577290 w 3461170"/>
              <a:gd name="connsiteY40" fmla="*/ 0 h 1914775"/>
              <a:gd name="connsiteX0" fmla="*/ 2025425 w 3461170"/>
              <a:gd name="connsiteY0" fmla="*/ 1075174 h 1914775"/>
              <a:gd name="connsiteX1" fmla="*/ 2025425 w 3461170"/>
              <a:gd name="connsiteY1" fmla="*/ 1075174 h 1914775"/>
              <a:gd name="connsiteX2" fmla="*/ 1973007 w 3461170"/>
              <a:gd name="connsiteY2" fmla="*/ 1086850 h 1914775"/>
              <a:gd name="connsiteX3" fmla="*/ 1929122 w 3461170"/>
              <a:gd name="connsiteY3" fmla="*/ 1121878 h 1914775"/>
              <a:gd name="connsiteX4" fmla="*/ 2025425 w 3461170"/>
              <a:gd name="connsiteY4" fmla="*/ 1075174 h 1914775"/>
              <a:gd name="connsiteX5" fmla="*/ 1652869 w 3461170"/>
              <a:gd name="connsiteY5" fmla="*/ 834775 h 1914775"/>
              <a:gd name="connsiteX6" fmla="*/ 1943328 w 3461170"/>
              <a:gd name="connsiteY6" fmla="*/ 903397 h 1914775"/>
              <a:gd name="connsiteX7" fmla="*/ 2027187 w 3461170"/>
              <a:gd name="connsiteY7" fmla="*/ 953179 h 1914775"/>
              <a:gd name="connsiteX8" fmla="*/ 2027188 w 3461170"/>
              <a:gd name="connsiteY8" fmla="*/ 953180 h 1914775"/>
              <a:gd name="connsiteX9" fmla="*/ 1652869 w 3461170"/>
              <a:gd name="connsiteY9" fmla="*/ 834775 h 1914775"/>
              <a:gd name="connsiteX10" fmla="*/ 428160 w 3461170"/>
              <a:gd name="connsiteY10" fmla="*/ 426991 h 1914775"/>
              <a:gd name="connsiteX11" fmla="*/ 856319 w 3461170"/>
              <a:gd name="connsiteY11" fmla="*/ 855169 h 1914775"/>
              <a:gd name="connsiteX12" fmla="*/ 818022 w 3461170"/>
              <a:gd name="connsiteY12" fmla="*/ 1032084 h 1914775"/>
              <a:gd name="connsiteX13" fmla="*/ 1078732 w 3461170"/>
              <a:gd name="connsiteY13" fmla="*/ 1176823 h 1914775"/>
              <a:gd name="connsiteX14" fmla="*/ 1062067 w 3461170"/>
              <a:gd name="connsiteY14" fmla="*/ 1209097 h 1914775"/>
              <a:gd name="connsiteX15" fmla="*/ 1062067 w 3461170"/>
              <a:gd name="connsiteY15" fmla="*/ 1209097 h 1914775"/>
              <a:gd name="connsiteX16" fmla="*/ 801357 w 3461170"/>
              <a:gd name="connsiteY16" fmla="*/ 1064457 h 1914775"/>
              <a:gd name="connsiteX17" fmla="*/ 428160 w 3461170"/>
              <a:gd name="connsiteY17" fmla="*/ 1283249 h 1914775"/>
              <a:gd name="connsiteX18" fmla="*/ 0 w 3461170"/>
              <a:gd name="connsiteY18" fmla="*/ 855169 h 1914775"/>
              <a:gd name="connsiteX19" fmla="*/ 428160 w 3461170"/>
              <a:gd name="connsiteY19" fmla="*/ 426991 h 1914775"/>
              <a:gd name="connsiteX20" fmla="*/ 2577290 w 3461170"/>
              <a:gd name="connsiteY20" fmla="*/ 0 h 1914775"/>
              <a:gd name="connsiteX21" fmla="*/ 3005449 w 3461170"/>
              <a:gd name="connsiteY21" fmla="*/ 428179 h 1914775"/>
              <a:gd name="connsiteX22" fmla="*/ 2577290 w 3461170"/>
              <a:gd name="connsiteY22" fmla="*/ 856357 h 1914775"/>
              <a:gd name="connsiteX23" fmla="*/ 2279565 w 3461170"/>
              <a:gd name="connsiteY23" fmla="*/ 735576 h 1914775"/>
              <a:gd name="connsiteX24" fmla="*/ 2040328 w 3461170"/>
              <a:gd name="connsiteY24" fmla="*/ 962783 h 1914775"/>
              <a:gd name="connsiteX25" fmla="*/ 2303441 w 3461170"/>
              <a:gd name="connsiteY25" fmla="*/ 1468678 h 1914775"/>
              <a:gd name="connsiteX26" fmla="*/ 2605973 w 3461170"/>
              <a:gd name="connsiteY26" fmla="*/ 1468678 h 1914775"/>
              <a:gd name="connsiteX27" fmla="*/ 3034132 w 3461170"/>
              <a:gd name="connsiteY27" fmla="*/ 1058418 h 1914775"/>
              <a:gd name="connsiteX28" fmla="*/ 3461170 w 3461170"/>
              <a:gd name="connsiteY28" fmla="*/ 1486597 h 1914775"/>
              <a:gd name="connsiteX29" fmla="*/ 3033011 w 3461170"/>
              <a:gd name="connsiteY29" fmla="*/ 1914775 h 1914775"/>
              <a:gd name="connsiteX30" fmla="*/ 2604851 w 3461170"/>
              <a:gd name="connsiteY30" fmla="*/ 1504516 h 1914775"/>
              <a:gd name="connsiteX31" fmla="*/ 2303441 w 3461170"/>
              <a:gd name="connsiteY31" fmla="*/ 1504516 h 1914775"/>
              <a:gd name="connsiteX32" fmla="*/ 2303440 w 3461170"/>
              <a:gd name="connsiteY32" fmla="*/ 1504516 h 1914775"/>
              <a:gd name="connsiteX33" fmla="*/ 2303440 w 3461170"/>
              <a:gd name="connsiteY33" fmla="*/ 1468678 h 1914775"/>
              <a:gd name="connsiteX34" fmla="*/ 2040327 w 3461170"/>
              <a:gd name="connsiteY34" fmla="*/ 962783 h 1914775"/>
              <a:gd name="connsiteX35" fmla="*/ 2014051 w 3461170"/>
              <a:gd name="connsiteY35" fmla="*/ 940015 h 1914775"/>
              <a:gd name="connsiteX36" fmla="*/ 2014049 w 3461170"/>
              <a:gd name="connsiteY36" fmla="*/ 940013 h 1914775"/>
              <a:gd name="connsiteX37" fmla="*/ 2255689 w 3461170"/>
              <a:gd name="connsiteY37" fmla="*/ 710430 h 1914775"/>
              <a:gd name="connsiteX38" fmla="*/ 2149130 w 3461170"/>
              <a:gd name="connsiteY38" fmla="*/ 428179 h 1914775"/>
              <a:gd name="connsiteX39" fmla="*/ 2577290 w 3461170"/>
              <a:gd name="connsiteY39" fmla="*/ 0 h 1914775"/>
              <a:gd name="connsiteX0" fmla="*/ 1929122 w 3461170"/>
              <a:gd name="connsiteY0" fmla="*/ 1121878 h 1914775"/>
              <a:gd name="connsiteX1" fmla="*/ 2025425 w 3461170"/>
              <a:gd name="connsiteY1" fmla="*/ 1075174 h 1914775"/>
              <a:gd name="connsiteX2" fmla="*/ 1973007 w 3461170"/>
              <a:gd name="connsiteY2" fmla="*/ 1086850 h 1914775"/>
              <a:gd name="connsiteX3" fmla="*/ 1929122 w 3461170"/>
              <a:gd name="connsiteY3" fmla="*/ 1121878 h 1914775"/>
              <a:gd name="connsiteX4" fmla="*/ 1652869 w 3461170"/>
              <a:gd name="connsiteY4" fmla="*/ 834775 h 1914775"/>
              <a:gd name="connsiteX5" fmla="*/ 1943328 w 3461170"/>
              <a:gd name="connsiteY5" fmla="*/ 903397 h 1914775"/>
              <a:gd name="connsiteX6" fmla="*/ 2027187 w 3461170"/>
              <a:gd name="connsiteY6" fmla="*/ 953179 h 1914775"/>
              <a:gd name="connsiteX7" fmla="*/ 2027188 w 3461170"/>
              <a:gd name="connsiteY7" fmla="*/ 953180 h 1914775"/>
              <a:gd name="connsiteX8" fmla="*/ 1652869 w 3461170"/>
              <a:gd name="connsiteY8" fmla="*/ 834775 h 1914775"/>
              <a:gd name="connsiteX9" fmla="*/ 428160 w 3461170"/>
              <a:gd name="connsiteY9" fmla="*/ 426991 h 1914775"/>
              <a:gd name="connsiteX10" fmla="*/ 856319 w 3461170"/>
              <a:gd name="connsiteY10" fmla="*/ 855169 h 1914775"/>
              <a:gd name="connsiteX11" fmla="*/ 818022 w 3461170"/>
              <a:gd name="connsiteY11" fmla="*/ 1032084 h 1914775"/>
              <a:gd name="connsiteX12" fmla="*/ 1078732 w 3461170"/>
              <a:gd name="connsiteY12" fmla="*/ 1176823 h 1914775"/>
              <a:gd name="connsiteX13" fmla="*/ 1062067 w 3461170"/>
              <a:gd name="connsiteY13" fmla="*/ 1209097 h 1914775"/>
              <a:gd name="connsiteX14" fmla="*/ 1062067 w 3461170"/>
              <a:gd name="connsiteY14" fmla="*/ 1209097 h 1914775"/>
              <a:gd name="connsiteX15" fmla="*/ 801357 w 3461170"/>
              <a:gd name="connsiteY15" fmla="*/ 1064457 h 1914775"/>
              <a:gd name="connsiteX16" fmla="*/ 428160 w 3461170"/>
              <a:gd name="connsiteY16" fmla="*/ 1283249 h 1914775"/>
              <a:gd name="connsiteX17" fmla="*/ 0 w 3461170"/>
              <a:gd name="connsiteY17" fmla="*/ 855169 h 1914775"/>
              <a:gd name="connsiteX18" fmla="*/ 428160 w 3461170"/>
              <a:gd name="connsiteY18" fmla="*/ 426991 h 1914775"/>
              <a:gd name="connsiteX19" fmla="*/ 2577290 w 3461170"/>
              <a:gd name="connsiteY19" fmla="*/ 0 h 1914775"/>
              <a:gd name="connsiteX20" fmla="*/ 3005449 w 3461170"/>
              <a:gd name="connsiteY20" fmla="*/ 428179 h 1914775"/>
              <a:gd name="connsiteX21" fmla="*/ 2577290 w 3461170"/>
              <a:gd name="connsiteY21" fmla="*/ 856357 h 1914775"/>
              <a:gd name="connsiteX22" fmla="*/ 2279565 w 3461170"/>
              <a:gd name="connsiteY22" fmla="*/ 735576 h 1914775"/>
              <a:gd name="connsiteX23" fmla="*/ 2040328 w 3461170"/>
              <a:gd name="connsiteY23" fmla="*/ 962783 h 1914775"/>
              <a:gd name="connsiteX24" fmla="*/ 2303441 w 3461170"/>
              <a:gd name="connsiteY24" fmla="*/ 1468678 h 1914775"/>
              <a:gd name="connsiteX25" fmla="*/ 2605973 w 3461170"/>
              <a:gd name="connsiteY25" fmla="*/ 1468678 h 1914775"/>
              <a:gd name="connsiteX26" fmla="*/ 3034132 w 3461170"/>
              <a:gd name="connsiteY26" fmla="*/ 1058418 h 1914775"/>
              <a:gd name="connsiteX27" fmla="*/ 3461170 w 3461170"/>
              <a:gd name="connsiteY27" fmla="*/ 1486597 h 1914775"/>
              <a:gd name="connsiteX28" fmla="*/ 3033011 w 3461170"/>
              <a:gd name="connsiteY28" fmla="*/ 1914775 h 1914775"/>
              <a:gd name="connsiteX29" fmla="*/ 2604851 w 3461170"/>
              <a:gd name="connsiteY29" fmla="*/ 1504516 h 1914775"/>
              <a:gd name="connsiteX30" fmla="*/ 2303441 w 3461170"/>
              <a:gd name="connsiteY30" fmla="*/ 1504516 h 1914775"/>
              <a:gd name="connsiteX31" fmla="*/ 2303440 w 3461170"/>
              <a:gd name="connsiteY31" fmla="*/ 1504516 h 1914775"/>
              <a:gd name="connsiteX32" fmla="*/ 2303440 w 3461170"/>
              <a:gd name="connsiteY32" fmla="*/ 1468678 h 1914775"/>
              <a:gd name="connsiteX33" fmla="*/ 2040327 w 3461170"/>
              <a:gd name="connsiteY33" fmla="*/ 962783 h 1914775"/>
              <a:gd name="connsiteX34" fmla="*/ 2014051 w 3461170"/>
              <a:gd name="connsiteY34" fmla="*/ 940015 h 1914775"/>
              <a:gd name="connsiteX35" fmla="*/ 2014049 w 3461170"/>
              <a:gd name="connsiteY35" fmla="*/ 940013 h 1914775"/>
              <a:gd name="connsiteX36" fmla="*/ 2255689 w 3461170"/>
              <a:gd name="connsiteY36" fmla="*/ 710430 h 1914775"/>
              <a:gd name="connsiteX37" fmla="*/ 2149130 w 3461170"/>
              <a:gd name="connsiteY37" fmla="*/ 428179 h 1914775"/>
              <a:gd name="connsiteX38" fmla="*/ 2577290 w 3461170"/>
              <a:gd name="connsiteY38" fmla="*/ 0 h 1914775"/>
              <a:gd name="connsiteX0" fmla="*/ 1973007 w 3461170"/>
              <a:gd name="connsiteY0" fmla="*/ 1086850 h 1914775"/>
              <a:gd name="connsiteX1" fmla="*/ 2025425 w 3461170"/>
              <a:gd name="connsiteY1" fmla="*/ 1075174 h 1914775"/>
              <a:gd name="connsiteX2" fmla="*/ 1973007 w 3461170"/>
              <a:gd name="connsiteY2" fmla="*/ 1086850 h 1914775"/>
              <a:gd name="connsiteX3" fmla="*/ 1652869 w 3461170"/>
              <a:gd name="connsiteY3" fmla="*/ 834775 h 1914775"/>
              <a:gd name="connsiteX4" fmla="*/ 1943328 w 3461170"/>
              <a:gd name="connsiteY4" fmla="*/ 903397 h 1914775"/>
              <a:gd name="connsiteX5" fmla="*/ 2027187 w 3461170"/>
              <a:gd name="connsiteY5" fmla="*/ 953179 h 1914775"/>
              <a:gd name="connsiteX6" fmla="*/ 2027188 w 3461170"/>
              <a:gd name="connsiteY6" fmla="*/ 953180 h 1914775"/>
              <a:gd name="connsiteX7" fmla="*/ 1652869 w 3461170"/>
              <a:gd name="connsiteY7" fmla="*/ 834775 h 1914775"/>
              <a:gd name="connsiteX8" fmla="*/ 428160 w 3461170"/>
              <a:gd name="connsiteY8" fmla="*/ 426991 h 1914775"/>
              <a:gd name="connsiteX9" fmla="*/ 856319 w 3461170"/>
              <a:gd name="connsiteY9" fmla="*/ 855169 h 1914775"/>
              <a:gd name="connsiteX10" fmla="*/ 818022 w 3461170"/>
              <a:gd name="connsiteY10" fmla="*/ 1032084 h 1914775"/>
              <a:gd name="connsiteX11" fmla="*/ 1078732 w 3461170"/>
              <a:gd name="connsiteY11" fmla="*/ 1176823 h 1914775"/>
              <a:gd name="connsiteX12" fmla="*/ 1062067 w 3461170"/>
              <a:gd name="connsiteY12" fmla="*/ 1209097 h 1914775"/>
              <a:gd name="connsiteX13" fmla="*/ 1062067 w 3461170"/>
              <a:gd name="connsiteY13" fmla="*/ 1209097 h 1914775"/>
              <a:gd name="connsiteX14" fmla="*/ 801357 w 3461170"/>
              <a:gd name="connsiteY14" fmla="*/ 1064457 h 1914775"/>
              <a:gd name="connsiteX15" fmla="*/ 428160 w 3461170"/>
              <a:gd name="connsiteY15" fmla="*/ 1283249 h 1914775"/>
              <a:gd name="connsiteX16" fmla="*/ 0 w 3461170"/>
              <a:gd name="connsiteY16" fmla="*/ 855169 h 1914775"/>
              <a:gd name="connsiteX17" fmla="*/ 428160 w 3461170"/>
              <a:gd name="connsiteY17" fmla="*/ 426991 h 1914775"/>
              <a:gd name="connsiteX18" fmla="*/ 2577290 w 3461170"/>
              <a:gd name="connsiteY18" fmla="*/ 0 h 1914775"/>
              <a:gd name="connsiteX19" fmla="*/ 3005449 w 3461170"/>
              <a:gd name="connsiteY19" fmla="*/ 428179 h 1914775"/>
              <a:gd name="connsiteX20" fmla="*/ 2577290 w 3461170"/>
              <a:gd name="connsiteY20" fmla="*/ 856357 h 1914775"/>
              <a:gd name="connsiteX21" fmla="*/ 2279565 w 3461170"/>
              <a:gd name="connsiteY21" fmla="*/ 735576 h 1914775"/>
              <a:gd name="connsiteX22" fmla="*/ 2040328 w 3461170"/>
              <a:gd name="connsiteY22" fmla="*/ 962783 h 1914775"/>
              <a:gd name="connsiteX23" fmla="*/ 2303441 w 3461170"/>
              <a:gd name="connsiteY23" fmla="*/ 1468678 h 1914775"/>
              <a:gd name="connsiteX24" fmla="*/ 2605973 w 3461170"/>
              <a:gd name="connsiteY24" fmla="*/ 1468678 h 1914775"/>
              <a:gd name="connsiteX25" fmla="*/ 3034132 w 3461170"/>
              <a:gd name="connsiteY25" fmla="*/ 1058418 h 1914775"/>
              <a:gd name="connsiteX26" fmla="*/ 3461170 w 3461170"/>
              <a:gd name="connsiteY26" fmla="*/ 1486597 h 1914775"/>
              <a:gd name="connsiteX27" fmla="*/ 3033011 w 3461170"/>
              <a:gd name="connsiteY27" fmla="*/ 1914775 h 1914775"/>
              <a:gd name="connsiteX28" fmla="*/ 2604851 w 3461170"/>
              <a:gd name="connsiteY28" fmla="*/ 1504516 h 1914775"/>
              <a:gd name="connsiteX29" fmla="*/ 2303441 w 3461170"/>
              <a:gd name="connsiteY29" fmla="*/ 1504516 h 1914775"/>
              <a:gd name="connsiteX30" fmla="*/ 2303440 w 3461170"/>
              <a:gd name="connsiteY30" fmla="*/ 1504516 h 1914775"/>
              <a:gd name="connsiteX31" fmla="*/ 2303440 w 3461170"/>
              <a:gd name="connsiteY31" fmla="*/ 1468678 h 1914775"/>
              <a:gd name="connsiteX32" fmla="*/ 2040327 w 3461170"/>
              <a:gd name="connsiteY32" fmla="*/ 962783 h 1914775"/>
              <a:gd name="connsiteX33" fmla="*/ 2014051 w 3461170"/>
              <a:gd name="connsiteY33" fmla="*/ 940015 h 1914775"/>
              <a:gd name="connsiteX34" fmla="*/ 2014049 w 3461170"/>
              <a:gd name="connsiteY34" fmla="*/ 940013 h 1914775"/>
              <a:gd name="connsiteX35" fmla="*/ 2255689 w 3461170"/>
              <a:gd name="connsiteY35" fmla="*/ 710430 h 1914775"/>
              <a:gd name="connsiteX36" fmla="*/ 2149130 w 3461170"/>
              <a:gd name="connsiteY36" fmla="*/ 428179 h 1914775"/>
              <a:gd name="connsiteX37" fmla="*/ 2577290 w 3461170"/>
              <a:gd name="connsiteY37" fmla="*/ 0 h 1914775"/>
              <a:gd name="connsiteX0" fmla="*/ 1652869 w 3461170"/>
              <a:gd name="connsiteY0" fmla="*/ 834775 h 1914775"/>
              <a:gd name="connsiteX1" fmla="*/ 1943328 w 3461170"/>
              <a:gd name="connsiteY1" fmla="*/ 903397 h 1914775"/>
              <a:gd name="connsiteX2" fmla="*/ 2027187 w 3461170"/>
              <a:gd name="connsiteY2" fmla="*/ 953179 h 1914775"/>
              <a:gd name="connsiteX3" fmla="*/ 2027188 w 3461170"/>
              <a:gd name="connsiteY3" fmla="*/ 953180 h 1914775"/>
              <a:gd name="connsiteX4" fmla="*/ 1652869 w 3461170"/>
              <a:gd name="connsiteY4" fmla="*/ 834775 h 1914775"/>
              <a:gd name="connsiteX5" fmla="*/ 428160 w 3461170"/>
              <a:gd name="connsiteY5" fmla="*/ 426991 h 1914775"/>
              <a:gd name="connsiteX6" fmla="*/ 856319 w 3461170"/>
              <a:gd name="connsiteY6" fmla="*/ 855169 h 1914775"/>
              <a:gd name="connsiteX7" fmla="*/ 818022 w 3461170"/>
              <a:gd name="connsiteY7" fmla="*/ 1032084 h 1914775"/>
              <a:gd name="connsiteX8" fmla="*/ 1078732 w 3461170"/>
              <a:gd name="connsiteY8" fmla="*/ 1176823 h 1914775"/>
              <a:gd name="connsiteX9" fmla="*/ 1062067 w 3461170"/>
              <a:gd name="connsiteY9" fmla="*/ 1209097 h 1914775"/>
              <a:gd name="connsiteX10" fmla="*/ 1062067 w 3461170"/>
              <a:gd name="connsiteY10" fmla="*/ 1209097 h 1914775"/>
              <a:gd name="connsiteX11" fmla="*/ 801357 w 3461170"/>
              <a:gd name="connsiteY11" fmla="*/ 1064457 h 1914775"/>
              <a:gd name="connsiteX12" fmla="*/ 428160 w 3461170"/>
              <a:gd name="connsiteY12" fmla="*/ 1283249 h 1914775"/>
              <a:gd name="connsiteX13" fmla="*/ 0 w 3461170"/>
              <a:gd name="connsiteY13" fmla="*/ 855169 h 1914775"/>
              <a:gd name="connsiteX14" fmla="*/ 428160 w 3461170"/>
              <a:gd name="connsiteY14" fmla="*/ 426991 h 1914775"/>
              <a:gd name="connsiteX15" fmla="*/ 2577290 w 3461170"/>
              <a:gd name="connsiteY15" fmla="*/ 0 h 1914775"/>
              <a:gd name="connsiteX16" fmla="*/ 3005449 w 3461170"/>
              <a:gd name="connsiteY16" fmla="*/ 428179 h 1914775"/>
              <a:gd name="connsiteX17" fmla="*/ 2577290 w 3461170"/>
              <a:gd name="connsiteY17" fmla="*/ 856357 h 1914775"/>
              <a:gd name="connsiteX18" fmla="*/ 2279565 w 3461170"/>
              <a:gd name="connsiteY18" fmla="*/ 735576 h 1914775"/>
              <a:gd name="connsiteX19" fmla="*/ 2040328 w 3461170"/>
              <a:gd name="connsiteY19" fmla="*/ 962783 h 1914775"/>
              <a:gd name="connsiteX20" fmla="*/ 2303441 w 3461170"/>
              <a:gd name="connsiteY20" fmla="*/ 1468678 h 1914775"/>
              <a:gd name="connsiteX21" fmla="*/ 2605973 w 3461170"/>
              <a:gd name="connsiteY21" fmla="*/ 1468678 h 1914775"/>
              <a:gd name="connsiteX22" fmla="*/ 3034132 w 3461170"/>
              <a:gd name="connsiteY22" fmla="*/ 1058418 h 1914775"/>
              <a:gd name="connsiteX23" fmla="*/ 3461170 w 3461170"/>
              <a:gd name="connsiteY23" fmla="*/ 1486597 h 1914775"/>
              <a:gd name="connsiteX24" fmla="*/ 3033011 w 3461170"/>
              <a:gd name="connsiteY24" fmla="*/ 1914775 h 1914775"/>
              <a:gd name="connsiteX25" fmla="*/ 2604851 w 3461170"/>
              <a:gd name="connsiteY25" fmla="*/ 1504516 h 1914775"/>
              <a:gd name="connsiteX26" fmla="*/ 2303441 w 3461170"/>
              <a:gd name="connsiteY26" fmla="*/ 1504516 h 1914775"/>
              <a:gd name="connsiteX27" fmla="*/ 2303440 w 3461170"/>
              <a:gd name="connsiteY27" fmla="*/ 1504516 h 1914775"/>
              <a:gd name="connsiteX28" fmla="*/ 2303440 w 3461170"/>
              <a:gd name="connsiteY28" fmla="*/ 1468678 h 1914775"/>
              <a:gd name="connsiteX29" fmla="*/ 2040327 w 3461170"/>
              <a:gd name="connsiteY29" fmla="*/ 962783 h 1914775"/>
              <a:gd name="connsiteX30" fmla="*/ 2014051 w 3461170"/>
              <a:gd name="connsiteY30" fmla="*/ 940015 h 1914775"/>
              <a:gd name="connsiteX31" fmla="*/ 2014049 w 3461170"/>
              <a:gd name="connsiteY31" fmla="*/ 940013 h 1914775"/>
              <a:gd name="connsiteX32" fmla="*/ 2255689 w 3461170"/>
              <a:gd name="connsiteY32" fmla="*/ 710430 h 1914775"/>
              <a:gd name="connsiteX33" fmla="*/ 2149130 w 3461170"/>
              <a:gd name="connsiteY33" fmla="*/ 428179 h 1914775"/>
              <a:gd name="connsiteX34" fmla="*/ 2577290 w 3461170"/>
              <a:gd name="connsiteY34" fmla="*/ 0 h 1914775"/>
              <a:gd name="connsiteX0" fmla="*/ 2027188 w 3461170"/>
              <a:gd name="connsiteY0" fmla="*/ 953180 h 1914775"/>
              <a:gd name="connsiteX1" fmla="*/ 1943328 w 3461170"/>
              <a:gd name="connsiteY1" fmla="*/ 903397 h 1914775"/>
              <a:gd name="connsiteX2" fmla="*/ 2027187 w 3461170"/>
              <a:gd name="connsiteY2" fmla="*/ 953179 h 1914775"/>
              <a:gd name="connsiteX3" fmla="*/ 2027188 w 3461170"/>
              <a:gd name="connsiteY3" fmla="*/ 953180 h 1914775"/>
              <a:gd name="connsiteX4" fmla="*/ 428160 w 3461170"/>
              <a:gd name="connsiteY4" fmla="*/ 426991 h 1914775"/>
              <a:gd name="connsiteX5" fmla="*/ 856319 w 3461170"/>
              <a:gd name="connsiteY5" fmla="*/ 855169 h 1914775"/>
              <a:gd name="connsiteX6" fmla="*/ 818022 w 3461170"/>
              <a:gd name="connsiteY6" fmla="*/ 1032084 h 1914775"/>
              <a:gd name="connsiteX7" fmla="*/ 1078732 w 3461170"/>
              <a:gd name="connsiteY7" fmla="*/ 1176823 h 1914775"/>
              <a:gd name="connsiteX8" fmla="*/ 1062067 w 3461170"/>
              <a:gd name="connsiteY8" fmla="*/ 1209097 h 1914775"/>
              <a:gd name="connsiteX9" fmla="*/ 1062067 w 3461170"/>
              <a:gd name="connsiteY9" fmla="*/ 1209097 h 1914775"/>
              <a:gd name="connsiteX10" fmla="*/ 801357 w 3461170"/>
              <a:gd name="connsiteY10" fmla="*/ 1064457 h 1914775"/>
              <a:gd name="connsiteX11" fmla="*/ 428160 w 3461170"/>
              <a:gd name="connsiteY11" fmla="*/ 1283249 h 1914775"/>
              <a:gd name="connsiteX12" fmla="*/ 0 w 3461170"/>
              <a:gd name="connsiteY12" fmla="*/ 855169 h 1914775"/>
              <a:gd name="connsiteX13" fmla="*/ 428160 w 3461170"/>
              <a:gd name="connsiteY13" fmla="*/ 426991 h 1914775"/>
              <a:gd name="connsiteX14" fmla="*/ 2577290 w 3461170"/>
              <a:gd name="connsiteY14" fmla="*/ 0 h 1914775"/>
              <a:gd name="connsiteX15" fmla="*/ 3005449 w 3461170"/>
              <a:gd name="connsiteY15" fmla="*/ 428179 h 1914775"/>
              <a:gd name="connsiteX16" fmla="*/ 2577290 w 3461170"/>
              <a:gd name="connsiteY16" fmla="*/ 856357 h 1914775"/>
              <a:gd name="connsiteX17" fmla="*/ 2279565 w 3461170"/>
              <a:gd name="connsiteY17" fmla="*/ 735576 h 1914775"/>
              <a:gd name="connsiteX18" fmla="*/ 2040328 w 3461170"/>
              <a:gd name="connsiteY18" fmla="*/ 962783 h 1914775"/>
              <a:gd name="connsiteX19" fmla="*/ 2303441 w 3461170"/>
              <a:gd name="connsiteY19" fmla="*/ 1468678 h 1914775"/>
              <a:gd name="connsiteX20" fmla="*/ 2605973 w 3461170"/>
              <a:gd name="connsiteY20" fmla="*/ 1468678 h 1914775"/>
              <a:gd name="connsiteX21" fmla="*/ 3034132 w 3461170"/>
              <a:gd name="connsiteY21" fmla="*/ 1058418 h 1914775"/>
              <a:gd name="connsiteX22" fmla="*/ 3461170 w 3461170"/>
              <a:gd name="connsiteY22" fmla="*/ 1486597 h 1914775"/>
              <a:gd name="connsiteX23" fmla="*/ 3033011 w 3461170"/>
              <a:gd name="connsiteY23" fmla="*/ 1914775 h 1914775"/>
              <a:gd name="connsiteX24" fmla="*/ 2604851 w 3461170"/>
              <a:gd name="connsiteY24" fmla="*/ 1504516 h 1914775"/>
              <a:gd name="connsiteX25" fmla="*/ 2303441 w 3461170"/>
              <a:gd name="connsiteY25" fmla="*/ 1504516 h 1914775"/>
              <a:gd name="connsiteX26" fmla="*/ 2303440 w 3461170"/>
              <a:gd name="connsiteY26" fmla="*/ 1504516 h 1914775"/>
              <a:gd name="connsiteX27" fmla="*/ 2303440 w 3461170"/>
              <a:gd name="connsiteY27" fmla="*/ 1468678 h 1914775"/>
              <a:gd name="connsiteX28" fmla="*/ 2040327 w 3461170"/>
              <a:gd name="connsiteY28" fmla="*/ 962783 h 1914775"/>
              <a:gd name="connsiteX29" fmla="*/ 2014051 w 3461170"/>
              <a:gd name="connsiteY29" fmla="*/ 940015 h 1914775"/>
              <a:gd name="connsiteX30" fmla="*/ 2014049 w 3461170"/>
              <a:gd name="connsiteY30" fmla="*/ 940013 h 1914775"/>
              <a:gd name="connsiteX31" fmla="*/ 2255689 w 3461170"/>
              <a:gd name="connsiteY31" fmla="*/ 710430 h 1914775"/>
              <a:gd name="connsiteX32" fmla="*/ 2149130 w 3461170"/>
              <a:gd name="connsiteY32" fmla="*/ 428179 h 1914775"/>
              <a:gd name="connsiteX33" fmla="*/ 2577290 w 3461170"/>
              <a:gd name="connsiteY33" fmla="*/ 0 h 1914775"/>
              <a:gd name="connsiteX0" fmla="*/ 2027188 w 3461170"/>
              <a:gd name="connsiteY0" fmla="*/ 953180 h 1914775"/>
              <a:gd name="connsiteX1" fmla="*/ 2027187 w 3461170"/>
              <a:gd name="connsiteY1" fmla="*/ 953179 h 1914775"/>
              <a:gd name="connsiteX2" fmla="*/ 2027188 w 3461170"/>
              <a:gd name="connsiteY2" fmla="*/ 953180 h 1914775"/>
              <a:gd name="connsiteX3" fmla="*/ 428160 w 3461170"/>
              <a:gd name="connsiteY3" fmla="*/ 426991 h 1914775"/>
              <a:gd name="connsiteX4" fmla="*/ 856319 w 3461170"/>
              <a:gd name="connsiteY4" fmla="*/ 855169 h 1914775"/>
              <a:gd name="connsiteX5" fmla="*/ 818022 w 3461170"/>
              <a:gd name="connsiteY5" fmla="*/ 1032084 h 1914775"/>
              <a:gd name="connsiteX6" fmla="*/ 1078732 w 3461170"/>
              <a:gd name="connsiteY6" fmla="*/ 1176823 h 1914775"/>
              <a:gd name="connsiteX7" fmla="*/ 1062067 w 3461170"/>
              <a:gd name="connsiteY7" fmla="*/ 1209097 h 1914775"/>
              <a:gd name="connsiteX8" fmla="*/ 1062067 w 3461170"/>
              <a:gd name="connsiteY8" fmla="*/ 1209097 h 1914775"/>
              <a:gd name="connsiteX9" fmla="*/ 801357 w 3461170"/>
              <a:gd name="connsiteY9" fmla="*/ 1064457 h 1914775"/>
              <a:gd name="connsiteX10" fmla="*/ 428160 w 3461170"/>
              <a:gd name="connsiteY10" fmla="*/ 1283249 h 1914775"/>
              <a:gd name="connsiteX11" fmla="*/ 0 w 3461170"/>
              <a:gd name="connsiteY11" fmla="*/ 855169 h 1914775"/>
              <a:gd name="connsiteX12" fmla="*/ 428160 w 3461170"/>
              <a:gd name="connsiteY12" fmla="*/ 426991 h 1914775"/>
              <a:gd name="connsiteX13" fmla="*/ 2577290 w 3461170"/>
              <a:gd name="connsiteY13" fmla="*/ 0 h 1914775"/>
              <a:gd name="connsiteX14" fmla="*/ 3005449 w 3461170"/>
              <a:gd name="connsiteY14" fmla="*/ 428179 h 1914775"/>
              <a:gd name="connsiteX15" fmla="*/ 2577290 w 3461170"/>
              <a:gd name="connsiteY15" fmla="*/ 856357 h 1914775"/>
              <a:gd name="connsiteX16" fmla="*/ 2279565 w 3461170"/>
              <a:gd name="connsiteY16" fmla="*/ 735576 h 1914775"/>
              <a:gd name="connsiteX17" fmla="*/ 2040328 w 3461170"/>
              <a:gd name="connsiteY17" fmla="*/ 962783 h 1914775"/>
              <a:gd name="connsiteX18" fmla="*/ 2303441 w 3461170"/>
              <a:gd name="connsiteY18" fmla="*/ 1468678 h 1914775"/>
              <a:gd name="connsiteX19" fmla="*/ 2605973 w 3461170"/>
              <a:gd name="connsiteY19" fmla="*/ 1468678 h 1914775"/>
              <a:gd name="connsiteX20" fmla="*/ 3034132 w 3461170"/>
              <a:gd name="connsiteY20" fmla="*/ 1058418 h 1914775"/>
              <a:gd name="connsiteX21" fmla="*/ 3461170 w 3461170"/>
              <a:gd name="connsiteY21" fmla="*/ 1486597 h 1914775"/>
              <a:gd name="connsiteX22" fmla="*/ 3033011 w 3461170"/>
              <a:gd name="connsiteY22" fmla="*/ 1914775 h 1914775"/>
              <a:gd name="connsiteX23" fmla="*/ 2604851 w 3461170"/>
              <a:gd name="connsiteY23" fmla="*/ 1504516 h 1914775"/>
              <a:gd name="connsiteX24" fmla="*/ 2303441 w 3461170"/>
              <a:gd name="connsiteY24" fmla="*/ 1504516 h 1914775"/>
              <a:gd name="connsiteX25" fmla="*/ 2303440 w 3461170"/>
              <a:gd name="connsiteY25" fmla="*/ 1504516 h 1914775"/>
              <a:gd name="connsiteX26" fmla="*/ 2303440 w 3461170"/>
              <a:gd name="connsiteY26" fmla="*/ 1468678 h 1914775"/>
              <a:gd name="connsiteX27" fmla="*/ 2040327 w 3461170"/>
              <a:gd name="connsiteY27" fmla="*/ 962783 h 1914775"/>
              <a:gd name="connsiteX28" fmla="*/ 2014051 w 3461170"/>
              <a:gd name="connsiteY28" fmla="*/ 940015 h 1914775"/>
              <a:gd name="connsiteX29" fmla="*/ 2014049 w 3461170"/>
              <a:gd name="connsiteY29" fmla="*/ 940013 h 1914775"/>
              <a:gd name="connsiteX30" fmla="*/ 2255689 w 3461170"/>
              <a:gd name="connsiteY30" fmla="*/ 710430 h 1914775"/>
              <a:gd name="connsiteX31" fmla="*/ 2149130 w 3461170"/>
              <a:gd name="connsiteY31" fmla="*/ 428179 h 1914775"/>
              <a:gd name="connsiteX32" fmla="*/ 2577290 w 3461170"/>
              <a:gd name="connsiteY32" fmla="*/ 0 h 1914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3461170" h="1914775">
                <a:moveTo>
                  <a:pt x="2027188" y="953180"/>
                </a:moveTo>
                <a:lnTo>
                  <a:pt x="2027187" y="953179"/>
                </a:lnTo>
                <a:lnTo>
                  <a:pt x="2027188" y="953180"/>
                </a:lnTo>
                <a:close/>
                <a:moveTo>
                  <a:pt x="428160" y="426991"/>
                </a:moveTo>
                <a:cubicBezTo>
                  <a:pt x="664994" y="426991"/>
                  <a:pt x="856319" y="618359"/>
                  <a:pt x="856319" y="855169"/>
                </a:cubicBezTo>
                <a:cubicBezTo>
                  <a:pt x="856319" y="918530"/>
                  <a:pt x="841898" y="978326"/>
                  <a:pt x="818022" y="1032084"/>
                </a:cubicBezTo>
                <a:lnTo>
                  <a:pt x="1078732" y="1176823"/>
                </a:lnTo>
                <a:cubicBezTo>
                  <a:pt x="1073124" y="1187614"/>
                  <a:pt x="1067675" y="1198306"/>
                  <a:pt x="1062067" y="1209097"/>
                </a:cubicBezTo>
                <a:lnTo>
                  <a:pt x="1062067" y="1209097"/>
                </a:lnTo>
                <a:lnTo>
                  <a:pt x="801357" y="1064457"/>
                </a:lnTo>
                <a:cubicBezTo>
                  <a:pt x="728288" y="1194742"/>
                  <a:pt x="588399" y="1283249"/>
                  <a:pt x="428160" y="1283249"/>
                </a:cubicBezTo>
                <a:cubicBezTo>
                  <a:pt x="191326" y="1283249"/>
                  <a:pt x="0" y="1091979"/>
                  <a:pt x="0" y="855169"/>
                </a:cubicBezTo>
                <a:cubicBezTo>
                  <a:pt x="0" y="618359"/>
                  <a:pt x="191326" y="426991"/>
                  <a:pt x="428160" y="426991"/>
                </a:cubicBezTo>
                <a:close/>
                <a:moveTo>
                  <a:pt x="2577290" y="0"/>
                </a:moveTo>
                <a:cubicBezTo>
                  <a:pt x="2814123" y="0"/>
                  <a:pt x="3005449" y="191369"/>
                  <a:pt x="3005449" y="428179"/>
                </a:cubicBezTo>
                <a:cubicBezTo>
                  <a:pt x="3005449" y="664989"/>
                  <a:pt x="2814123" y="856357"/>
                  <a:pt x="2577290" y="856357"/>
                </a:cubicBezTo>
                <a:cubicBezTo>
                  <a:pt x="2461277" y="856357"/>
                  <a:pt x="2355999" y="809728"/>
                  <a:pt x="2279565" y="735576"/>
                </a:cubicBezTo>
                <a:lnTo>
                  <a:pt x="2040328" y="962783"/>
                </a:lnTo>
                <a:cubicBezTo>
                  <a:pt x="2195760" y="1078812"/>
                  <a:pt x="2297512" y="1261766"/>
                  <a:pt x="2303441" y="1468678"/>
                </a:cubicBezTo>
                <a:lnTo>
                  <a:pt x="2605973" y="1468678"/>
                </a:lnTo>
                <a:cubicBezTo>
                  <a:pt x="2615587" y="1240283"/>
                  <a:pt x="2803387" y="1058418"/>
                  <a:pt x="3034132" y="1058418"/>
                </a:cubicBezTo>
                <a:cubicBezTo>
                  <a:pt x="3269844" y="1058418"/>
                  <a:pt x="3461170" y="1249787"/>
                  <a:pt x="3461170" y="1486597"/>
                </a:cubicBezTo>
                <a:cubicBezTo>
                  <a:pt x="3461170" y="1723407"/>
                  <a:pt x="3269844" y="1914775"/>
                  <a:pt x="3033011" y="1914775"/>
                </a:cubicBezTo>
                <a:cubicBezTo>
                  <a:pt x="2802266" y="1914775"/>
                  <a:pt x="2614465" y="1733010"/>
                  <a:pt x="2604851" y="1504516"/>
                </a:cubicBezTo>
                <a:lnTo>
                  <a:pt x="2303441" y="1504516"/>
                </a:lnTo>
                <a:cubicBezTo>
                  <a:pt x="2253206" y="1504516"/>
                  <a:pt x="2303440" y="1510489"/>
                  <a:pt x="2303440" y="1504516"/>
                </a:cubicBezTo>
                <a:lnTo>
                  <a:pt x="2303440" y="1468678"/>
                </a:lnTo>
                <a:cubicBezTo>
                  <a:pt x="2297511" y="1261766"/>
                  <a:pt x="2195759" y="1078812"/>
                  <a:pt x="2040327" y="962783"/>
                </a:cubicBezTo>
                <a:lnTo>
                  <a:pt x="2014051" y="940015"/>
                </a:lnTo>
                <a:lnTo>
                  <a:pt x="2014049" y="940013"/>
                </a:lnTo>
                <a:lnTo>
                  <a:pt x="2255689" y="710430"/>
                </a:lnTo>
                <a:cubicBezTo>
                  <a:pt x="2188709" y="635090"/>
                  <a:pt x="2149130" y="535793"/>
                  <a:pt x="2149130" y="428179"/>
                </a:cubicBezTo>
                <a:cubicBezTo>
                  <a:pt x="2149130" y="191369"/>
                  <a:pt x="2340456" y="0"/>
                  <a:pt x="2577290" y="0"/>
                </a:cubicBezTo>
                <a:close/>
              </a:path>
            </a:pathLst>
          </a:custGeom>
          <a:solidFill>
            <a:schemeClr val="accent4">
              <a:lumMod val="50000"/>
            </a:schemeClr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 sz="2250" b="1">
              <a:solidFill>
                <a:schemeClr val="bg1"/>
              </a:solidFill>
            </a:endParaRPr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3461C266-5D2C-4C88-AEAD-622E39490DA2}"/>
              </a:ext>
            </a:extLst>
          </p:cNvPr>
          <p:cNvSpPr/>
          <p:nvPr/>
        </p:nvSpPr>
        <p:spPr>
          <a:xfrm>
            <a:off x="3823915" y="2863292"/>
            <a:ext cx="1524881" cy="152488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384" y="10800"/>
                </a:moveTo>
                <a:cubicBezTo>
                  <a:pt x="21384" y="7967"/>
                  <a:pt x="20266" y="5400"/>
                  <a:pt x="18462" y="3507"/>
                </a:cubicBezTo>
                <a:lnTo>
                  <a:pt x="21600" y="368"/>
                </a:lnTo>
                <a:lnTo>
                  <a:pt x="21232" y="0"/>
                </a:lnTo>
                <a:lnTo>
                  <a:pt x="18093" y="3138"/>
                </a:lnTo>
                <a:cubicBezTo>
                  <a:pt x="16187" y="1334"/>
                  <a:pt x="13621" y="216"/>
                  <a:pt x="10800" y="216"/>
                </a:cubicBezTo>
                <a:cubicBezTo>
                  <a:pt x="7967" y="216"/>
                  <a:pt x="5400" y="1334"/>
                  <a:pt x="3507" y="3138"/>
                </a:cubicBezTo>
                <a:lnTo>
                  <a:pt x="368" y="0"/>
                </a:lnTo>
                <a:lnTo>
                  <a:pt x="0" y="368"/>
                </a:lnTo>
                <a:lnTo>
                  <a:pt x="3138" y="3507"/>
                </a:lnTo>
                <a:cubicBezTo>
                  <a:pt x="1334" y="5413"/>
                  <a:pt x="216" y="7979"/>
                  <a:pt x="216" y="10800"/>
                </a:cubicBezTo>
                <a:cubicBezTo>
                  <a:pt x="216" y="13633"/>
                  <a:pt x="1334" y="16200"/>
                  <a:pt x="3138" y="18093"/>
                </a:cubicBezTo>
                <a:lnTo>
                  <a:pt x="0" y="21232"/>
                </a:lnTo>
                <a:lnTo>
                  <a:pt x="368" y="21600"/>
                </a:lnTo>
                <a:lnTo>
                  <a:pt x="3507" y="18462"/>
                </a:lnTo>
                <a:cubicBezTo>
                  <a:pt x="5413" y="20266"/>
                  <a:pt x="7979" y="21384"/>
                  <a:pt x="10800" y="21384"/>
                </a:cubicBezTo>
                <a:cubicBezTo>
                  <a:pt x="13633" y="21384"/>
                  <a:pt x="16200" y="20266"/>
                  <a:pt x="18093" y="18462"/>
                </a:cubicBezTo>
                <a:lnTo>
                  <a:pt x="21232" y="21600"/>
                </a:lnTo>
                <a:lnTo>
                  <a:pt x="21600" y="21232"/>
                </a:lnTo>
                <a:lnTo>
                  <a:pt x="18462" y="18093"/>
                </a:lnTo>
                <a:cubicBezTo>
                  <a:pt x="20279" y="16200"/>
                  <a:pt x="21384" y="13633"/>
                  <a:pt x="21384" y="10800"/>
                </a:cubicBez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fr-CA" sz="2250" b="1" dirty="0">
                <a:solidFill>
                  <a:schemeClr val="bg1"/>
                </a:solidFill>
              </a:rPr>
              <a:t>LOREM IPSUM</a:t>
            </a:r>
            <a:endParaRPr sz="2250" b="1" dirty="0">
              <a:solidFill>
                <a:schemeClr val="bg1"/>
              </a:solidFill>
            </a:endParaRPr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AF8FFC62-8AA3-4BDC-A695-EE188F287132}"/>
              </a:ext>
            </a:extLst>
          </p:cNvPr>
          <p:cNvSpPr/>
          <p:nvPr/>
        </p:nvSpPr>
        <p:spPr>
          <a:xfrm>
            <a:off x="2987875" y="4020405"/>
            <a:ext cx="977764" cy="977735"/>
          </a:xfrm>
          <a:custGeom>
            <a:avLst/>
            <a:gdLst>
              <a:gd name="connsiteX0" fmla="*/ 18922 w 21600"/>
              <a:gd name="connsiteY0" fmla="*/ 8638 h 21600"/>
              <a:gd name="connsiteX1" fmla="*/ 16594 w 21600"/>
              <a:gd name="connsiteY1" fmla="*/ 10848 h 21600"/>
              <a:gd name="connsiteX2" fmla="*/ 14967 w 21600"/>
              <a:gd name="connsiteY2" fmla="*/ 9387 h 21600"/>
              <a:gd name="connsiteX3" fmla="*/ 15355 w 21600"/>
              <a:gd name="connsiteY3" fmla="*/ 6584 h 21600"/>
              <a:gd name="connsiteX4" fmla="*/ 11289 w 21600"/>
              <a:gd name="connsiteY4" fmla="*/ 0 h 21600"/>
              <a:gd name="connsiteX5" fmla="*/ 7222 w 21600"/>
              <a:gd name="connsiteY5" fmla="*/ 6403 h 21600"/>
              <a:gd name="connsiteX6" fmla="*/ 5342 w 21600"/>
              <a:gd name="connsiteY6" fmla="*/ 6403 h 21600"/>
              <a:gd name="connsiteX7" fmla="*/ 0 w 21600"/>
              <a:gd name="connsiteY7" fmla="*/ 6584 h 21600"/>
              <a:gd name="connsiteX8" fmla="*/ 2671 w 21600"/>
              <a:gd name="connsiteY8" fmla="*/ 10909 h 21600"/>
              <a:gd name="connsiteX9" fmla="*/ 5342 w 21600"/>
              <a:gd name="connsiteY9" fmla="*/ 6765 h 21600"/>
              <a:gd name="connsiteX10" fmla="*/ 7230 w 21600"/>
              <a:gd name="connsiteY10" fmla="*/ 6765 h 21600"/>
              <a:gd name="connsiteX11" fmla="*/ 8871 w 21600"/>
              <a:gd name="connsiteY11" fmla="*/ 11875 h 21600"/>
              <a:gd name="connsiteX12" fmla="*/ 7379 w 21600"/>
              <a:gd name="connsiteY12" fmla="*/ 14170 h 21600"/>
              <a:gd name="connsiteX13" fmla="*/ 5521 w 21600"/>
              <a:gd name="connsiteY13" fmla="*/ 12950 h 21600"/>
              <a:gd name="connsiteX14" fmla="*/ 2850 w 21600"/>
              <a:gd name="connsiteY14" fmla="*/ 17275 h 21600"/>
              <a:gd name="connsiteX15" fmla="*/ 5521 w 21600"/>
              <a:gd name="connsiteY15" fmla="*/ 21600 h 21600"/>
              <a:gd name="connsiteX16" fmla="*/ 8192 w 21600"/>
              <a:gd name="connsiteY16" fmla="*/ 17275 h 21600"/>
              <a:gd name="connsiteX17" fmla="*/ 7528 w 21600"/>
              <a:gd name="connsiteY17" fmla="*/ 14424 h 21600"/>
              <a:gd name="connsiteX18" fmla="*/ 9035 w 21600"/>
              <a:gd name="connsiteY18" fmla="*/ 12105 h 21600"/>
              <a:gd name="connsiteX19" fmla="*/ 8953 w 21600"/>
              <a:gd name="connsiteY19" fmla="*/ 11972 h 21600"/>
              <a:gd name="connsiteX20" fmla="*/ 11289 w 21600"/>
              <a:gd name="connsiteY20" fmla="*/ 13168 h 21600"/>
              <a:gd name="connsiteX21" fmla="*/ 14870 w 21600"/>
              <a:gd name="connsiteY21" fmla="*/ 9713 h 21600"/>
              <a:gd name="connsiteX22" fmla="*/ 16497 w 21600"/>
              <a:gd name="connsiteY22" fmla="*/ 11175 h 21600"/>
              <a:gd name="connsiteX23" fmla="*/ 16258 w 21600"/>
              <a:gd name="connsiteY23" fmla="*/ 12962 h 21600"/>
              <a:gd name="connsiteX24" fmla="*/ 18929 w 21600"/>
              <a:gd name="connsiteY24" fmla="*/ 17287 h 21600"/>
              <a:gd name="connsiteX25" fmla="*/ 21600 w 21600"/>
              <a:gd name="connsiteY25" fmla="*/ 12962 h 21600"/>
              <a:gd name="connsiteX26" fmla="*/ 18922 w 21600"/>
              <a:gd name="connsiteY26" fmla="*/ 8638 h 21600"/>
              <a:gd name="connsiteX27" fmla="*/ 9543 w 21600"/>
              <a:gd name="connsiteY27" fmla="*/ 10281 h 21600"/>
              <a:gd name="connsiteX28" fmla="*/ 8342 w 21600"/>
              <a:gd name="connsiteY28" fmla="*/ 10281 h 21600"/>
              <a:gd name="connsiteX29" fmla="*/ 7566 w 21600"/>
              <a:gd name="connsiteY29" fmla="*/ 6596 h 21600"/>
              <a:gd name="connsiteX30" fmla="*/ 8342 w 21600"/>
              <a:gd name="connsiteY30" fmla="*/ 2911 h 21600"/>
              <a:gd name="connsiteX31" fmla="*/ 9543 w 21600"/>
              <a:gd name="connsiteY31" fmla="*/ 2911 h 21600"/>
              <a:gd name="connsiteX32" fmla="*/ 10319 w 21600"/>
              <a:gd name="connsiteY32" fmla="*/ 6596 h 21600"/>
              <a:gd name="connsiteX33" fmla="*/ 9543 w 21600"/>
              <a:gd name="connsiteY33" fmla="*/ 10281 h 21600"/>
              <a:gd name="connsiteX0" fmla="*/ 16251 w 18929"/>
              <a:gd name="connsiteY0" fmla="*/ 8638 h 21600"/>
              <a:gd name="connsiteX1" fmla="*/ 13923 w 18929"/>
              <a:gd name="connsiteY1" fmla="*/ 10848 h 21600"/>
              <a:gd name="connsiteX2" fmla="*/ 12296 w 18929"/>
              <a:gd name="connsiteY2" fmla="*/ 9387 h 21600"/>
              <a:gd name="connsiteX3" fmla="*/ 12684 w 18929"/>
              <a:gd name="connsiteY3" fmla="*/ 6584 h 21600"/>
              <a:gd name="connsiteX4" fmla="*/ 8618 w 18929"/>
              <a:gd name="connsiteY4" fmla="*/ 0 h 21600"/>
              <a:gd name="connsiteX5" fmla="*/ 4551 w 18929"/>
              <a:gd name="connsiteY5" fmla="*/ 6403 h 21600"/>
              <a:gd name="connsiteX6" fmla="*/ 2671 w 18929"/>
              <a:gd name="connsiteY6" fmla="*/ 6403 h 21600"/>
              <a:gd name="connsiteX7" fmla="*/ 0 w 18929"/>
              <a:gd name="connsiteY7" fmla="*/ 10909 h 21600"/>
              <a:gd name="connsiteX8" fmla="*/ 2671 w 18929"/>
              <a:gd name="connsiteY8" fmla="*/ 6765 h 21600"/>
              <a:gd name="connsiteX9" fmla="*/ 4559 w 18929"/>
              <a:gd name="connsiteY9" fmla="*/ 6765 h 21600"/>
              <a:gd name="connsiteX10" fmla="*/ 6200 w 18929"/>
              <a:gd name="connsiteY10" fmla="*/ 11875 h 21600"/>
              <a:gd name="connsiteX11" fmla="*/ 4708 w 18929"/>
              <a:gd name="connsiteY11" fmla="*/ 14170 h 21600"/>
              <a:gd name="connsiteX12" fmla="*/ 2850 w 18929"/>
              <a:gd name="connsiteY12" fmla="*/ 12950 h 21600"/>
              <a:gd name="connsiteX13" fmla="*/ 179 w 18929"/>
              <a:gd name="connsiteY13" fmla="*/ 17275 h 21600"/>
              <a:gd name="connsiteX14" fmla="*/ 2850 w 18929"/>
              <a:gd name="connsiteY14" fmla="*/ 21600 h 21600"/>
              <a:gd name="connsiteX15" fmla="*/ 5521 w 18929"/>
              <a:gd name="connsiteY15" fmla="*/ 17275 h 21600"/>
              <a:gd name="connsiteX16" fmla="*/ 4857 w 18929"/>
              <a:gd name="connsiteY16" fmla="*/ 14424 h 21600"/>
              <a:gd name="connsiteX17" fmla="*/ 6364 w 18929"/>
              <a:gd name="connsiteY17" fmla="*/ 12105 h 21600"/>
              <a:gd name="connsiteX18" fmla="*/ 6282 w 18929"/>
              <a:gd name="connsiteY18" fmla="*/ 11972 h 21600"/>
              <a:gd name="connsiteX19" fmla="*/ 8618 w 18929"/>
              <a:gd name="connsiteY19" fmla="*/ 13168 h 21600"/>
              <a:gd name="connsiteX20" fmla="*/ 12199 w 18929"/>
              <a:gd name="connsiteY20" fmla="*/ 9713 h 21600"/>
              <a:gd name="connsiteX21" fmla="*/ 13826 w 18929"/>
              <a:gd name="connsiteY21" fmla="*/ 11175 h 21600"/>
              <a:gd name="connsiteX22" fmla="*/ 13587 w 18929"/>
              <a:gd name="connsiteY22" fmla="*/ 12962 h 21600"/>
              <a:gd name="connsiteX23" fmla="*/ 16258 w 18929"/>
              <a:gd name="connsiteY23" fmla="*/ 17287 h 21600"/>
              <a:gd name="connsiteX24" fmla="*/ 18929 w 18929"/>
              <a:gd name="connsiteY24" fmla="*/ 12962 h 21600"/>
              <a:gd name="connsiteX25" fmla="*/ 16251 w 18929"/>
              <a:gd name="connsiteY25" fmla="*/ 8638 h 21600"/>
              <a:gd name="connsiteX26" fmla="*/ 6872 w 18929"/>
              <a:gd name="connsiteY26" fmla="*/ 10281 h 21600"/>
              <a:gd name="connsiteX27" fmla="*/ 5671 w 18929"/>
              <a:gd name="connsiteY27" fmla="*/ 10281 h 21600"/>
              <a:gd name="connsiteX28" fmla="*/ 4895 w 18929"/>
              <a:gd name="connsiteY28" fmla="*/ 6596 h 21600"/>
              <a:gd name="connsiteX29" fmla="*/ 5671 w 18929"/>
              <a:gd name="connsiteY29" fmla="*/ 2911 h 21600"/>
              <a:gd name="connsiteX30" fmla="*/ 6872 w 18929"/>
              <a:gd name="connsiteY30" fmla="*/ 2911 h 21600"/>
              <a:gd name="connsiteX31" fmla="*/ 7648 w 18929"/>
              <a:gd name="connsiteY31" fmla="*/ 6596 h 21600"/>
              <a:gd name="connsiteX32" fmla="*/ 6872 w 18929"/>
              <a:gd name="connsiteY32" fmla="*/ 10281 h 21600"/>
              <a:gd name="connsiteX0" fmla="*/ 16072 w 18750"/>
              <a:gd name="connsiteY0" fmla="*/ 8638 h 21600"/>
              <a:gd name="connsiteX1" fmla="*/ 13744 w 18750"/>
              <a:gd name="connsiteY1" fmla="*/ 10848 h 21600"/>
              <a:gd name="connsiteX2" fmla="*/ 12117 w 18750"/>
              <a:gd name="connsiteY2" fmla="*/ 9387 h 21600"/>
              <a:gd name="connsiteX3" fmla="*/ 12505 w 18750"/>
              <a:gd name="connsiteY3" fmla="*/ 6584 h 21600"/>
              <a:gd name="connsiteX4" fmla="*/ 8439 w 18750"/>
              <a:gd name="connsiteY4" fmla="*/ 0 h 21600"/>
              <a:gd name="connsiteX5" fmla="*/ 4372 w 18750"/>
              <a:gd name="connsiteY5" fmla="*/ 6403 h 21600"/>
              <a:gd name="connsiteX6" fmla="*/ 2492 w 18750"/>
              <a:gd name="connsiteY6" fmla="*/ 6403 h 21600"/>
              <a:gd name="connsiteX7" fmla="*/ 2492 w 18750"/>
              <a:gd name="connsiteY7" fmla="*/ 6765 h 21600"/>
              <a:gd name="connsiteX8" fmla="*/ 4380 w 18750"/>
              <a:gd name="connsiteY8" fmla="*/ 6765 h 21600"/>
              <a:gd name="connsiteX9" fmla="*/ 6021 w 18750"/>
              <a:gd name="connsiteY9" fmla="*/ 11875 h 21600"/>
              <a:gd name="connsiteX10" fmla="*/ 4529 w 18750"/>
              <a:gd name="connsiteY10" fmla="*/ 14170 h 21600"/>
              <a:gd name="connsiteX11" fmla="*/ 2671 w 18750"/>
              <a:gd name="connsiteY11" fmla="*/ 12950 h 21600"/>
              <a:gd name="connsiteX12" fmla="*/ 0 w 18750"/>
              <a:gd name="connsiteY12" fmla="*/ 17275 h 21600"/>
              <a:gd name="connsiteX13" fmla="*/ 2671 w 18750"/>
              <a:gd name="connsiteY13" fmla="*/ 21600 h 21600"/>
              <a:gd name="connsiteX14" fmla="*/ 5342 w 18750"/>
              <a:gd name="connsiteY14" fmla="*/ 17275 h 21600"/>
              <a:gd name="connsiteX15" fmla="*/ 4678 w 18750"/>
              <a:gd name="connsiteY15" fmla="*/ 14424 h 21600"/>
              <a:gd name="connsiteX16" fmla="*/ 6185 w 18750"/>
              <a:gd name="connsiteY16" fmla="*/ 12105 h 21600"/>
              <a:gd name="connsiteX17" fmla="*/ 6103 w 18750"/>
              <a:gd name="connsiteY17" fmla="*/ 11972 h 21600"/>
              <a:gd name="connsiteX18" fmla="*/ 8439 w 18750"/>
              <a:gd name="connsiteY18" fmla="*/ 13168 h 21600"/>
              <a:gd name="connsiteX19" fmla="*/ 12020 w 18750"/>
              <a:gd name="connsiteY19" fmla="*/ 9713 h 21600"/>
              <a:gd name="connsiteX20" fmla="*/ 13647 w 18750"/>
              <a:gd name="connsiteY20" fmla="*/ 11175 h 21600"/>
              <a:gd name="connsiteX21" fmla="*/ 13408 w 18750"/>
              <a:gd name="connsiteY21" fmla="*/ 12962 h 21600"/>
              <a:gd name="connsiteX22" fmla="*/ 16079 w 18750"/>
              <a:gd name="connsiteY22" fmla="*/ 17287 h 21600"/>
              <a:gd name="connsiteX23" fmla="*/ 18750 w 18750"/>
              <a:gd name="connsiteY23" fmla="*/ 12962 h 21600"/>
              <a:gd name="connsiteX24" fmla="*/ 16072 w 18750"/>
              <a:gd name="connsiteY24" fmla="*/ 8638 h 21600"/>
              <a:gd name="connsiteX25" fmla="*/ 6693 w 18750"/>
              <a:gd name="connsiteY25" fmla="*/ 10281 h 21600"/>
              <a:gd name="connsiteX26" fmla="*/ 5492 w 18750"/>
              <a:gd name="connsiteY26" fmla="*/ 10281 h 21600"/>
              <a:gd name="connsiteX27" fmla="*/ 4716 w 18750"/>
              <a:gd name="connsiteY27" fmla="*/ 6596 h 21600"/>
              <a:gd name="connsiteX28" fmla="*/ 5492 w 18750"/>
              <a:gd name="connsiteY28" fmla="*/ 2911 h 21600"/>
              <a:gd name="connsiteX29" fmla="*/ 6693 w 18750"/>
              <a:gd name="connsiteY29" fmla="*/ 2911 h 21600"/>
              <a:gd name="connsiteX30" fmla="*/ 7469 w 18750"/>
              <a:gd name="connsiteY30" fmla="*/ 6596 h 21600"/>
              <a:gd name="connsiteX31" fmla="*/ 6693 w 18750"/>
              <a:gd name="connsiteY31" fmla="*/ 10281 h 21600"/>
              <a:gd name="connsiteX0" fmla="*/ 16072 w 18750"/>
              <a:gd name="connsiteY0" fmla="*/ 8638 h 21600"/>
              <a:gd name="connsiteX1" fmla="*/ 13744 w 18750"/>
              <a:gd name="connsiteY1" fmla="*/ 10848 h 21600"/>
              <a:gd name="connsiteX2" fmla="*/ 12117 w 18750"/>
              <a:gd name="connsiteY2" fmla="*/ 9387 h 21600"/>
              <a:gd name="connsiteX3" fmla="*/ 12505 w 18750"/>
              <a:gd name="connsiteY3" fmla="*/ 6584 h 21600"/>
              <a:gd name="connsiteX4" fmla="*/ 8439 w 18750"/>
              <a:gd name="connsiteY4" fmla="*/ 0 h 21600"/>
              <a:gd name="connsiteX5" fmla="*/ 4372 w 18750"/>
              <a:gd name="connsiteY5" fmla="*/ 6403 h 21600"/>
              <a:gd name="connsiteX6" fmla="*/ 2492 w 18750"/>
              <a:gd name="connsiteY6" fmla="*/ 6403 h 21600"/>
              <a:gd name="connsiteX7" fmla="*/ 4380 w 18750"/>
              <a:gd name="connsiteY7" fmla="*/ 6765 h 21600"/>
              <a:gd name="connsiteX8" fmla="*/ 6021 w 18750"/>
              <a:gd name="connsiteY8" fmla="*/ 11875 h 21600"/>
              <a:gd name="connsiteX9" fmla="*/ 4529 w 18750"/>
              <a:gd name="connsiteY9" fmla="*/ 14170 h 21600"/>
              <a:gd name="connsiteX10" fmla="*/ 2671 w 18750"/>
              <a:gd name="connsiteY10" fmla="*/ 12950 h 21600"/>
              <a:gd name="connsiteX11" fmla="*/ 0 w 18750"/>
              <a:gd name="connsiteY11" fmla="*/ 17275 h 21600"/>
              <a:gd name="connsiteX12" fmla="*/ 2671 w 18750"/>
              <a:gd name="connsiteY12" fmla="*/ 21600 h 21600"/>
              <a:gd name="connsiteX13" fmla="*/ 5342 w 18750"/>
              <a:gd name="connsiteY13" fmla="*/ 17275 h 21600"/>
              <a:gd name="connsiteX14" fmla="*/ 4678 w 18750"/>
              <a:gd name="connsiteY14" fmla="*/ 14424 h 21600"/>
              <a:gd name="connsiteX15" fmla="*/ 6185 w 18750"/>
              <a:gd name="connsiteY15" fmla="*/ 12105 h 21600"/>
              <a:gd name="connsiteX16" fmla="*/ 6103 w 18750"/>
              <a:gd name="connsiteY16" fmla="*/ 11972 h 21600"/>
              <a:gd name="connsiteX17" fmla="*/ 8439 w 18750"/>
              <a:gd name="connsiteY17" fmla="*/ 13168 h 21600"/>
              <a:gd name="connsiteX18" fmla="*/ 12020 w 18750"/>
              <a:gd name="connsiteY18" fmla="*/ 9713 h 21600"/>
              <a:gd name="connsiteX19" fmla="*/ 13647 w 18750"/>
              <a:gd name="connsiteY19" fmla="*/ 11175 h 21600"/>
              <a:gd name="connsiteX20" fmla="*/ 13408 w 18750"/>
              <a:gd name="connsiteY20" fmla="*/ 12962 h 21600"/>
              <a:gd name="connsiteX21" fmla="*/ 16079 w 18750"/>
              <a:gd name="connsiteY21" fmla="*/ 17287 h 21600"/>
              <a:gd name="connsiteX22" fmla="*/ 18750 w 18750"/>
              <a:gd name="connsiteY22" fmla="*/ 12962 h 21600"/>
              <a:gd name="connsiteX23" fmla="*/ 16072 w 18750"/>
              <a:gd name="connsiteY23" fmla="*/ 8638 h 21600"/>
              <a:gd name="connsiteX24" fmla="*/ 6693 w 18750"/>
              <a:gd name="connsiteY24" fmla="*/ 10281 h 21600"/>
              <a:gd name="connsiteX25" fmla="*/ 5492 w 18750"/>
              <a:gd name="connsiteY25" fmla="*/ 10281 h 21600"/>
              <a:gd name="connsiteX26" fmla="*/ 4716 w 18750"/>
              <a:gd name="connsiteY26" fmla="*/ 6596 h 21600"/>
              <a:gd name="connsiteX27" fmla="*/ 5492 w 18750"/>
              <a:gd name="connsiteY27" fmla="*/ 2911 h 21600"/>
              <a:gd name="connsiteX28" fmla="*/ 6693 w 18750"/>
              <a:gd name="connsiteY28" fmla="*/ 2911 h 21600"/>
              <a:gd name="connsiteX29" fmla="*/ 7469 w 18750"/>
              <a:gd name="connsiteY29" fmla="*/ 6596 h 21600"/>
              <a:gd name="connsiteX30" fmla="*/ 6693 w 18750"/>
              <a:gd name="connsiteY30" fmla="*/ 10281 h 21600"/>
              <a:gd name="connsiteX0" fmla="*/ 16072 w 18750"/>
              <a:gd name="connsiteY0" fmla="*/ 8638 h 21600"/>
              <a:gd name="connsiteX1" fmla="*/ 13744 w 18750"/>
              <a:gd name="connsiteY1" fmla="*/ 10848 h 21600"/>
              <a:gd name="connsiteX2" fmla="*/ 12117 w 18750"/>
              <a:gd name="connsiteY2" fmla="*/ 9387 h 21600"/>
              <a:gd name="connsiteX3" fmla="*/ 12505 w 18750"/>
              <a:gd name="connsiteY3" fmla="*/ 6584 h 21600"/>
              <a:gd name="connsiteX4" fmla="*/ 8439 w 18750"/>
              <a:gd name="connsiteY4" fmla="*/ 0 h 21600"/>
              <a:gd name="connsiteX5" fmla="*/ 4372 w 18750"/>
              <a:gd name="connsiteY5" fmla="*/ 6403 h 21600"/>
              <a:gd name="connsiteX6" fmla="*/ 4380 w 18750"/>
              <a:gd name="connsiteY6" fmla="*/ 6765 h 21600"/>
              <a:gd name="connsiteX7" fmla="*/ 6021 w 18750"/>
              <a:gd name="connsiteY7" fmla="*/ 11875 h 21600"/>
              <a:gd name="connsiteX8" fmla="*/ 4529 w 18750"/>
              <a:gd name="connsiteY8" fmla="*/ 14170 h 21600"/>
              <a:gd name="connsiteX9" fmla="*/ 2671 w 18750"/>
              <a:gd name="connsiteY9" fmla="*/ 12950 h 21600"/>
              <a:gd name="connsiteX10" fmla="*/ 0 w 18750"/>
              <a:gd name="connsiteY10" fmla="*/ 17275 h 21600"/>
              <a:gd name="connsiteX11" fmla="*/ 2671 w 18750"/>
              <a:gd name="connsiteY11" fmla="*/ 21600 h 21600"/>
              <a:gd name="connsiteX12" fmla="*/ 5342 w 18750"/>
              <a:gd name="connsiteY12" fmla="*/ 17275 h 21600"/>
              <a:gd name="connsiteX13" fmla="*/ 4678 w 18750"/>
              <a:gd name="connsiteY13" fmla="*/ 14424 h 21600"/>
              <a:gd name="connsiteX14" fmla="*/ 6185 w 18750"/>
              <a:gd name="connsiteY14" fmla="*/ 12105 h 21600"/>
              <a:gd name="connsiteX15" fmla="*/ 6103 w 18750"/>
              <a:gd name="connsiteY15" fmla="*/ 11972 h 21600"/>
              <a:gd name="connsiteX16" fmla="*/ 8439 w 18750"/>
              <a:gd name="connsiteY16" fmla="*/ 13168 h 21600"/>
              <a:gd name="connsiteX17" fmla="*/ 12020 w 18750"/>
              <a:gd name="connsiteY17" fmla="*/ 9713 h 21600"/>
              <a:gd name="connsiteX18" fmla="*/ 13647 w 18750"/>
              <a:gd name="connsiteY18" fmla="*/ 11175 h 21600"/>
              <a:gd name="connsiteX19" fmla="*/ 13408 w 18750"/>
              <a:gd name="connsiteY19" fmla="*/ 12962 h 21600"/>
              <a:gd name="connsiteX20" fmla="*/ 16079 w 18750"/>
              <a:gd name="connsiteY20" fmla="*/ 17287 h 21600"/>
              <a:gd name="connsiteX21" fmla="*/ 18750 w 18750"/>
              <a:gd name="connsiteY21" fmla="*/ 12962 h 21600"/>
              <a:gd name="connsiteX22" fmla="*/ 16072 w 18750"/>
              <a:gd name="connsiteY22" fmla="*/ 8638 h 21600"/>
              <a:gd name="connsiteX23" fmla="*/ 6693 w 18750"/>
              <a:gd name="connsiteY23" fmla="*/ 10281 h 21600"/>
              <a:gd name="connsiteX24" fmla="*/ 5492 w 18750"/>
              <a:gd name="connsiteY24" fmla="*/ 10281 h 21600"/>
              <a:gd name="connsiteX25" fmla="*/ 4716 w 18750"/>
              <a:gd name="connsiteY25" fmla="*/ 6596 h 21600"/>
              <a:gd name="connsiteX26" fmla="*/ 5492 w 18750"/>
              <a:gd name="connsiteY26" fmla="*/ 2911 h 21600"/>
              <a:gd name="connsiteX27" fmla="*/ 6693 w 18750"/>
              <a:gd name="connsiteY27" fmla="*/ 2911 h 21600"/>
              <a:gd name="connsiteX28" fmla="*/ 7469 w 18750"/>
              <a:gd name="connsiteY28" fmla="*/ 6596 h 21600"/>
              <a:gd name="connsiteX29" fmla="*/ 6693 w 18750"/>
              <a:gd name="connsiteY29" fmla="*/ 10281 h 21600"/>
              <a:gd name="connsiteX0" fmla="*/ 16112 w 18790"/>
              <a:gd name="connsiteY0" fmla="*/ 8638 h 21600"/>
              <a:gd name="connsiteX1" fmla="*/ 13784 w 18790"/>
              <a:gd name="connsiteY1" fmla="*/ 10848 h 21600"/>
              <a:gd name="connsiteX2" fmla="*/ 12157 w 18790"/>
              <a:gd name="connsiteY2" fmla="*/ 9387 h 21600"/>
              <a:gd name="connsiteX3" fmla="*/ 12545 w 18790"/>
              <a:gd name="connsiteY3" fmla="*/ 6584 h 21600"/>
              <a:gd name="connsiteX4" fmla="*/ 8479 w 18790"/>
              <a:gd name="connsiteY4" fmla="*/ 0 h 21600"/>
              <a:gd name="connsiteX5" fmla="*/ 4412 w 18790"/>
              <a:gd name="connsiteY5" fmla="*/ 6403 h 21600"/>
              <a:gd name="connsiteX6" fmla="*/ 4420 w 18790"/>
              <a:gd name="connsiteY6" fmla="*/ 6765 h 21600"/>
              <a:gd name="connsiteX7" fmla="*/ 6061 w 18790"/>
              <a:gd name="connsiteY7" fmla="*/ 11875 h 21600"/>
              <a:gd name="connsiteX8" fmla="*/ 4569 w 18790"/>
              <a:gd name="connsiteY8" fmla="*/ 14170 h 21600"/>
              <a:gd name="connsiteX9" fmla="*/ 40 w 18790"/>
              <a:gd name="connsiteY9" fmla="*/ 17275 h 21600"/>
              <a:gd name="connsiteX10" fmla="*/ 2711 w 18790"/>
              <a:gd name="connsiteY10" fmla="*/ 21600 h 21600"/>
              <a:gd name="connsiteX11" fmla="*/ 5382 w 18790"/>
              <a:gd name="connsiteY11" fmla="*/ 17275 h 21600"/>
              <a:gd name="connsiteX12" fmla="*/ 4718 w 18790"/>
              <a:gd name="connsiteY12" fmla="*/ 14424 h 21600"/>
              <a:gd name="connsiteX13" fmla="*/ 6225 w 18790"/>
              <a:gd name="connsiteY13" fmla="*/ 12105 h 21600"/>
              <a:gd name="connsiteX14" fmla="*/ 6143 w 18790"/>
              <a:gd name="connsiteY14" fmla="*/ 11972 h 21600"/>
              <a:gd name="connsiteX15" fmla="*/ 8479 w 18790"/>
              <a:gd name="connsiteY15" fmla="*/ 13168 h 21600"/>
              <a:gd name="connsiteX16" fmla="*/ 12060 w 18790"/>
              <a:gd name="connsiteY16" fmla="*/ 9713 h 21600"/>
              <a:gd name="connsiteX17" fmla="*/ 13687 w 18790"/>
              <a:gd name="connsiteY17" fmla="*/ 11175 h 21600"/>
              <a:gd name="connsiteX18" fmla="*/ 13448 w 18790"/>
              <a:gd name="connsiteY18" fmla="*/ 12962 h 21600"/>
              <a:gd name="connsiteX19" fmla="*/ 16119 w 18790"/>
              <a:gd name="connsiteY19" fmla="*/ 17287 h 21600"/>
              <a:gd name="connsiteX20" fmla="*/ 18790 w 18790"/>
              <a:gd name="connsiteY20" fmla="*/ 12962 h 21600"/>
              <a:gd name="connsiteX21" fmla="*/ 16112 w 18790"/>
              <a:gd name="connsiteY21" fmla="*/ 8638 h 21600"/>
              <a:gd name="connsiteX22" fmla="*/ 6733 w 18790"/>
              <a:gd name="connsiteY22" fmla="*/ 10281 h 21600"/>
              <a:gd name="connsiteX23" fmla="*/ 5532 w 18790"/>
              <a:gd name="connsiteY23" fmla="*/ 10281 h 21600"/>
              <a:gd name="connsiteX24" fmla="*/ 4756 w 18790"/>
              <a:gd name="connsiteY24" fmla="*/ 6596 h 21600"/>
              <a:gd name="connsiteX25" fmla="*/ 5532 w 18790"/>
              <a:gd name="connsiteY25" fmla="*/ 2911 h 21600"/>
              <a:gd name="connsiteX26" fmla="*/ 6733 w 18790"/>
              <a:gd name="connsiteY26" fmla="*/ 2911 h 21600"/>
              <a:gd name="connsiteX27" fmla="*/ 7509 w 18790"/>
              <a:gd name="connsiteY27" fmla="*/ 6596 h 21600"/>
              <a:gd name="connsiteX28" fmla="*/ 6733 w 18790"/>
              <a:gd name="connsiteY28" fmla="*/ 10281 h 21600"/>
              <a:gd name="connsiteX0" fmla="*/ 13410 w 16088"/>
              <a:gd name="connsiteY0" fmla="*/ 8638 h 21600"/>
              <a:gd name="connsiteX1" fmla="*/ 11082 w 16088"/>
              <a:gd name="connsiteY1" fmla="*/ 10848 h 21600"/>
              <a:gd name="connsiteX2" fmla="*/ 9455 w 16088"/>
              <a:gd name="connsiteY2" fmla="*/ 9387 h 21600"/>
              <a:gd name="connsiteX3" fmla="*/ 9843 w 16088"/>
              <a:gd name="connsiteY3" fmla="*/ 6584 h 21600"/>
              <a:gd name="connsiteX4" fmla="*/ 5777 w 16088"/>
              <a:gd name="connsiteY4" fmla="*/ 0 h 21600"/>
              <a:gd name="connsiteX5" fmla="*/ 1710 w 16088"/>
              <a:gd name="connsiteY5" fmla="*/ 6403 h 21600"/>
              <a:gd name="connsiteX6" fmla="*/ 1718 w 16088"/>
              <a:gd name="connsiteY6" fmla="*/ 6765 h 21600"/>
              <a:gd name="connsiteX7" fmla="*/ 3359 w 16088"/>
              <a:gd name="connsiteY7" fmla="*/ 11875 h 21600"/>
              <a:gd name="connsiteX8" fmla="*/ 1867 w 16088"/>
              <a:gd name="connsiteY8" fmla="*/ 14170 h 21600"/>
              <a:gd name="connsiteX9" fmla="*/ 9 w 16088"/>
              <a:gd name="connsiteY9" fmla="*/ 21600 h 21600"/>
              <a:gd name="connsiteX10" fmla="*/ 2680 w 16088"/>
              <a:gd name="connsiteY10" fmla="*/ 17275 h 21600"/>
              <a:gd name="connsiteX11" fmla="*/ 2016 w 16088"/>
              <a:gd name="connsiteY11" fmla="*/ 14424 h 21600"/>
              <a:gd name="connsiteX12" fmla="*/ 3523 w 16088"/>
              <a:gd name="connsiteY12" fmla="*/ 12105 h 21600"/>
              <a:gd name="connsiteX13" fmla="*/ 3441 w 16088"/>
              <a:gd name="connsiteY13" fmla="*/ 11972 h 21600"/>
              <a:gd name="connsiteX14" fmla="*/ 5777 w 16088"/>
              <a:gd name="connsiteY14" fmla="*/ 13168 h 21600"/>
              <a:gd name="connsiteX15" fmla="*/ 9358 w 16088"/>
              <a:gd name="connsiteY15" fmla="*/ 9713 h 21600"/>
              <a:gd name="connsiteX16" fmla="*/ 10985 w 16088"/>
              <a:gd name="connsiteY16" fmla="*/ 11175 h 21600"/>
              <a:gd name="connsiteX17" fmla="*/ 10746 w 16088"/>
              <a:gd name="connsiteY17" fmla="*/ 12962 h 21600"/>
              <a:gd name="connsiteX18" fmla="*/ 13417 w 16088"/>
              <a:gd name="connsiteY18" fmla="*/ 17287 h 21600"/>
              <a:gd name="connsiteX19" fmla="*/ 16088 w 16088"/>
              <a:gd name="connsiteY19" fmla="*/ 12962 h 21600"/>
              <a:gd name="connsiteX20" fmla="*/ 13410 w 16088"/>
              <a:gd name="connsiteY20" fmla="*/ 8638 h 21600"/>
              <a:gd name="connsiteX21" fmla="*/ 4031 w 16088"/>
              <a:gd name="connsiteY21" fmla="*/ 10281 h 21600"/>
              <a:gd name="connsiteX22" fmla="*/ 2830 w 16088"/>
              <a:gd name="connsiteY22" fmla="*/ 10281 h 21600"/>
              <a:gd name="connsiteX23" fmla="*/ 2054 w 16088"/>
              <a:gd name="connsiteY23" fmla="*/ 6596 h 21600"/>
              <a:gd name="connsiteX24" fmla="*/ 2830 w 16088"/>
              <a:gd name="connsiteY24" fmla="*/ 2911 h 21600"/>
              <a:gd name="connsiteX25" fmla="*/ 4031 w 16088"/>
              <a:gd name="connsiteY25" fmla="*/ 2911 h 21600"/>
              <a:gd name="connsiteX26" fmla="*/ 4807 w 16088"/>
              <a:gd name="connsiteY26" fmla="*/ 6596 h 21600"/>
              <a:gd name="connsiteX27" fmla="*/ 4031 w 16088"/>
              <a:gd name="connsiteY27" fmla="*/ 10281 h 21600"/>
              <a:gd name="connsiteX0" fmla="*/ 11700 w 14378"/>
              <a:gd name="connsiteY0" fmla="*/ 8638 h 17287"/>
              <a:gd name="connsiteX1" fmla="*/ 9372 w 14378"/>
              <a:gd name="connsiteY1" fmla="*/ 10848 h 17287"/>
              <a:gd name="connsiteX2" fmla="*/ 7745 w 14378"/>
              <a:gd name="connsiteY2" fmla="*/ 9387 h 17287"/>
              <a:gd name="connsiteX3" fmla="*/ 8133 w 14378"/>
              <a:gd name="connsiteY3" fmla="*/ 6584 h 17287"/>
              <a:gd name="connsiteX4" fmla="*/ 4067 w 14378"/>
              <a:gd name="connsiteY4" fmla="*/ 0 h 17287"/>
              <a:gd name="connsiteX5" fmla="*/ 0 w 14378"/>
              <a:gd name="connsiteY5" fmla="*/ 6403 h 17287"/>
              <a:gd name="connsiteX6" fmla="*/ 8 w 14378"/>
              <a:gd name="connsiteY6" fmla="*/ 6765 h 17287"/>
              <a:gd name="connsiteX7" fmla="*/ 1649 w 14378"/>
              <a:gd name="connsiteY7" fmla="*/ 11875 h 17287"/>
              <a:gd name="connsiteX8" fmla="*/ 157 w 14378"/>
              <a:gd name="connsiteY8" fmla="*/ 14170 h 17287"/>
              <a:gd name="connsiteX9" fmla="*/ 970 w 14378"/>
              <a:gd name="connsiteY9" fmla="*/ 17275 h 17287"/>
              <a:gd name="connsiteX10" fmla="*/ 306 w 14378"/>
              <a:gd name="connsiteY10" fmla="*/ 14424 h 17287"/>
              <a:gd name="connsiteX11" fmla="*/ 1813 w 14378"/>
              <a:gd name="connsiteY11" fmla="*/ 12105 h 17287"/>
              <a:gd name="connsiteX12" fmla="*/ 1731 w 14378"/>
              <a:gd name="connsiteY12" fmla="*/ 11972 h 17287"/>
              <a:gd name="connsiteX13" fmla="*/ 4067 w 14378"/>
              <a:gd name="connsiteY13" fmla="*/ 13168 h 17287"/>
              <a:gd name="connsiteX14" fmla="*/ 7648 w 14378"/>
              <a:gd name="connsiteY14" fmla="*/ 9713 h 17287"/>
              <a:gd name="connsiteX15" fmla="*/ 9275 w 14378"/>
              <a:gd name="connsiteY15" fmla="*/ 11175 h 17287"/>
              <a:gd name="connsiteX16" fmla="*/ 9036 w 14378"/>
              <a:gd name="connsiteY16" fmla="*/ 12962 h 17287"/>
              <a:gd name="connsiteX17" fmla="*/ 11707 w 14378"/>
              <a:gd name="connsiteY17" fmla="*/ 17287 h 17287"/>
              <a:gd name="connsiteX18" fmla="*/ 14378 w 14378"/>
              <a:gd name="connsiteY18" fmla="*/ 12962 h 17287"/>
              <a:gd name="connsiteX19" fmla="*/ 11700 w 14378"/>
              <a:gd name="connsiteY19" fmla="*/ 8638 h 17287"/>
              <a:gd name="connsiteX20" fmla="*/ 2321 w 14378"/>
              <a:gd name="connsiteY20" fmla="*/ 10281 h 17287"/>
              <a:gd name="connsiteX21" fmla="*/ 1120 w 14378"/>
              <a:gd name="connsiteY21" fmla="*/ 10281 h 17287"/>
              <a:gd name="connsiteX22" fmla="*/ 344 w 14378"/>
              <a:gd name="connsiteY22" fmla="*/ 6596 h 17287"/>
              <a:gd name="connsiteX23" fmla="*/ 1120 w 14378"/>
              <a:gd name="connsiteY23" fmla="*/ 2911 h 17287"/>
              <a:gd name="connsiteX24" fmla="*/ 2321 w 14378"/>
              <a:gd name="connsiteY24" fmla="*/ 2911 h 17287"/>
              <a:gd name="connsiteX25" fmla="*/ 3097 w 14378"/>
              <a:gd name="connsiteY25" fmla="*/ 6596 h 17287"/>
              <a:gd name="connsiteX26" fmla="*/ 2321 w 14378"/>
              <a:gd name="connsiteY26" fmla="*/ 10281 h 17287"/>
              <a:gd name="connsiteX0" fmla="*/ 11700 w 14378"/>
              <a:gd name="connsiteY0" fmla="*/ 8638 h 17287"/>
              <a:gd name="connsiteX1" fmla="*/ 9372 w 14378"/>
              <a:gd name="connsiteY1" fmla="*/ 10848 h 17287"/>
              <a:gd name="connsiteX2" fmla="*/ 7745 w 14378"/>
              <a:gd name="connsiteY2" fmla="*/ 9387 h 17287"/>
              <a:gd name="connsiteX3" fmla="*/ 8133 w 14378"/>
              <a:gd name="connsiteY3" fmla="*/ 6584 h 17287"/>
              <a:gd name="connsiteX4" fmla="*/ 4067 w 14378"/>
              <a:gd name="connsiteY4" fmla="*/ 0 h 17287"/>
              <a:gd name="connsiteX5" fmla="*/ 0 w 14378"/>
              <a:gd name="connsiteY5" fmla="*/ 6403 h 17287"/>
              <a:gd name="connsiteX6" fmla="*/ 8 w 14378"/>
              <a:gd name="connsiteY6" fmla="*/ 6765 h 17287"/>
              <a:gd name="connsiteX7" fmla="*/ 1649 w 14378"/>
              <a:gd name="connsiteY7" fmla="*/ 11875 h 17287"/>
              <a:gd name="connsiteX8" fmla="*/ 157 w 14378"/>
              <a:gd name="connsiteY8" fmla="*/ 14170 h 17287"/>
              <a:gd name="connsiteX9" fmla="*/ 306 w 14378"/>
              <a:gd name="connsiteY9" fmla="*/ 14424 h 17287"/>
              <a:gd name="connsiteX10" fmla="*/ 1813 w 14378"/>
              <a:gd name="connsiteY10" fmla="*/ 12105 h 17287"/>
              <a:gd name="connsiteX11" fmla="*/ 1731 w 14378"/>
              <a:gd name="connsiteY11" fmla="*/ 11972 h 17287"/>
              <a:gd name="connsiteX12" fmla="*/ 4067 w 14378"/>
              <a:gd name="connsiteY12" fmla="*/ 13168 h 17287"/>
              <a:gd name="connsiteX13" fmla="*/ 7648 w 14378"/>
              <a:gd name="connsiteY13" fmla="*/ 9713 h 17287"/>
              <a:gd name="connsiteX14" fmla="*/ 9275 w 14378"/>
              <a:gd name="connsiteY14" fmla="*/ 11175 h 17287"/>
              <a:gd name="connsiteX15" fmla="*/ 9036 w 14378"/>
              <a:gd name="connsiteY15" fmla="*/ 12962 h 17287"/>
              <a:gd name="connsiteX16" fmla="*/ 11707 w 14378"/>
              <a:gd name="connsiteY16" fmla="*/ 17287 h 17287"/>
              <a:gd name="connsiteX17" fmla="*/ 14378 w 14378"/>
              <a:gd name="connsiteY17" fmla="*/ 12962 h 17287"/>
              <a:gd name="connsiteX18" fmla="*/ 11700 w 14378"/>
              <a:gd name="connsiteY18" fmla="*/ 8638 h 17287"/>
              <a:gd name="connsiteX19" fmla="*/ 2321 w 14378"/>
              <a:gd name="connsiteY19" fmla="*/ 10281 h 17287"/>
              <a:gd name="connsiteX20" fmla="*/ 1120 w 14378"/>
              <a:gd name="connsiteY20" fmla="*/ 10281 h 17287"/>
              <a:gd name="connsiteX21" fmla="*/ 344 w 14378"/>
              <a:gd name="connsiteY21" fmla="*/ 6596 h 17287"/>
              <a:gd name="connsiteX22" fmla="*/ 1120 w 14378"/>
              <a:gd name="connsiteY22" fmla="*/ 2911 h 17287"/>
              <a:gd name="connsiteX23" fmla="*/ 2321 w 14378"/>
              <a:gd name="connsiteY23" fmla="*/ 2911 h 17287"/>
              <a:gd name="connsiteX24" fmla="*/ 3097 w 14378"/>
              <a:gd name="connsiteY24" fmla="*/ 6596 h 17287"/>
              <a:gd name="connsiteX25" fmla="*/ 2321 w 14378"/>
              <a:gd name="connsiteY25" fmla="*/ 10281 h 17287"/>
              <a:gd name="connsiteX0" fmla="*/ 11700 w 14378"/>
              <a:gd name="connsiteY0" fmla="*/ 8638 h 17287"/>
              <a:gd name="connsiteX1" fmla="*/ 9372 w 14378"/>
              <a:gd name="connsiteY1" fmla="*/ 10848 h 17287"/>
              <a:gd name="connsiteX2" fmla="*/ 7745 w 14378"/>
              <a:gd name="connsiteY2" fmla="*/ 9387 h 17287"/>
              <a:gd name="connsiteX3" fmla="*/ 8133 w 14378"/>
              <a:gd name="connsiteY3" fmla="*/ 6584 h 17287"/>
              <a:gd name="connsiteX4" fmla="*/ 4067 w 14378"/>
              <a:gd name="connsiteY4" fmla="*/ 0 h 17287"/>
              <a:gd name="connsiteX5" fmla="*/ 0 w 14378"/>
              <a:gd name="connsiteY5" fmla="*/ 6403 h 17287"/>
              <a:gd name="connsiteX6" fmla="*/ 8 w 14378"/>
              <a:gd name="connsiteY6" fmla="*/ 6765 h 17287"/>
              <a:gd name="connsiteX7" fmla="*/ 1649 w 14378"/>
              <a:gd name="connsiteY7" fmla="*/ 11875 h 17287"/>
              <a:gd name="connsiteX8" fmla="*/ 157 w 14378"/>
              <a:gd name="connsiteY8" fmla="*/ 14170 h 17287"/>
              <a:gd name="connsiteX9" fmla="*/ 1813 w 14378"/>
              <a:gd name="connsiteY9" fmla="*/ 12105 h 17287"/>
              <a:gd name="connsiteX10" fmla="*/ 1731 w 14378"/>
              <a:gd name="connsiteY10" fmla="*/ 11972 h 17287"/>
              <a:gd name="connsiteX11" fmla="*/ 4067 w 14378"/>
              <a:gd name="connsiteY11" fmla="*/ 13168 h 17287"/>
              <a:gd name="connsiteX12" fmla="*/ 7648 w 14378"/>
              <a:gd name="connsiteY12" fmla="*/ 9713 h 17287"/>
              <a:gd name="connsiteX13" fmla="*/ 9275 w 14378"/>
              <a:gd name="connsiteY13" fmla="*/ 11175 h 17287"/>
              <a:gd name="connsiteX14" fmla="*/ 9036 w 14378"/>
              <a:gd name="connsiteY14" fmla="*/ 12962 h 17287"/>
              <a:gd name="connsiteX15" fmla="*/ 11707 w 14378"/>
              <a:gd name="connsiteY15" fmla="*/ 17287 h 17287"/>
              <a:gd name="connsiteX16" fmla="*/ 14378 w 14378"/>
              <a:gd name="connsiteY16" fmla="*/ 12962 h 17287"/>
              <a:gd name="connsiteX17" fmla="*/ 11700 w 14378"/>
              <a:gd name="connsiteY17" fmla="*/ 8638 h 17287"/>
              <a:gd name="connsiteX18" fmla="*/ 2321 w 14378"/>
              <a:gd name="connsiteY18" fmla="*/ 10281 h 17287"/>
              <a:gd name="connsiteX19" fmla="*/ 1120 w 14378"/>
              <a:gd name="connsiteY19" fmla="*/ 10281 h 17287"/>
              <a:gd name="connsiteX20" fmla="*/ 344 w 14378"/>
              <a:gd name="connsiteY20" fmla="*/ 6596 h 17287"/>
              <a:gd name="connsiteX21" fmla="*/ 1120 w 14378"/>
              <a:gd name="connsiteY21" fmla="*/ 2911 h 17287"/>
              <a:gd name="connsiteX22" fmla="*/ 2321 w 14378"/>
              <a:gd name="connsiteY22" fmla="*/ 2911 h 17287"/>
              <a:gd name="connsiteX23" fmla="*/ 3097 w 14378"/>
              <a:gd name="connsiteY23" fmla="*/ 6596 h 17287"/>
              <a:gd name="connsiteX24" fmla="*/ 2321 w 14378"/>
              <a:gd name="connsiteY24" fmla="*/ 10281 h 17287"/>
              <a:gd name="connsiteX0" fmla="*/ 11700 w 14378"/>
              <a:gd name="connsiteY0" fmla="*/ 8638 h 17287"/>
              <a:gd name="connsiteX1" fmla="*/ 9372 w 14378"/>
              <a:gd name="connsiteY1" fmla="*/ 10848 h 17287"/>
              <a:gd name="connsiteX2" fmla="*/ 7745 w 14378"/>
              <a:gd name="connsiteY2" fmla="*/ 9387 h 17287"/>
              <a:gd name="connsiteX3" fmla="*/ 8133 w 14378"/>
              <a:gd name="connsiteY3" fmla="*/ 6584 h 17287"/>
              <a:gd name="connsiteX4" fmla="*/ 4067 w 14378"/>
              <a:gd name="connsiteY4" fmla="*/ 0 h 17287"/>
              <a:gd name="connsiteX5" fmla="*/ 0 w 14378"/>
              <a:gd name="connsiteY5" fmla="*/ 6403 h 17287"/>
              <a:gd name="connsiteX6" fmla="*/ 8 w 14378"/>
              <a:gd name="connsiteY6" fmla="*/ 6765 h 17287"/>
              <a:gd name="connsiteX7" fmla="*/ 1649 w 14378"/>
              <a:gd name="connsiteY7" fmla="*/ 11875 h 17287"/>
              <a:gd name="connsiteX8" fmla="*/ 1813 w 14378"/>
              <a:gd name="connsiteY8" fmla="*/ 12105 h 17287"/>
              <a:gd name="connsiteX9" fmla="*/ 1731 w 14378"/>
              <a:gd name="connsiteY9" fmla="*/ 11972 h 17287"/>
              <a:gd name="connsiteX10" fmla="*/ 4067 w 14378"/>
              <a:gd name="connsiteY10" fmla="*/ 13168 h 17287"/>
              <a:gd name="connsiteX11" fmla="*/ 7648 w 14378"/>
              <a:gd name="connsiteY11" fmla="*/ 9713 h 17287"/>
              <a:gd name="connsiteX12" fmla="*/ 9275 w 14378"/>
              <a:gd name="connsiteY12" fmla="*/ 11175 h 17287"/>
              <a:gd name="connsiteX13" fmla="*/ 9036 w 14378"/>
              <a:gd name="connsiteY13" fmla="*/ 12962 h 17287"/>
              <a:gd name="connsiteX14" fmla="*/ 11707 w 14378"/>
              <a:gd name="connsiteY14" fmla="*/ 17287 h 17287"/>
              <a:gd name="connsiteX15" fmla="*/ 14378 w 14378"/>
              <a:gd name="connsiteY15" fmla="*/ 12962 h 17287"/>
              <a:gd name="connsiteX16" fmla="*/ 11700 w 14378"/>
              <a:gd name="connsiteY16" fmla="*/ 8638 h 17287"/>
              <a:gd name="connsiteX17" fmla="*/ 2321 w 14378"/>
              <a:gd name="connsiteY17" fmla="*/ 10281 h 17287"/>
              <a:gd name="connsiteX18" fmla="*/ 1120 w 14378"/>
              <a:gd name="connsiteY18" fmla="*/ 10281 h 17287"/>
              <a:gd name="connsiteX19" fmla="*/ 344 w 14378"/>
              <a:gd name="connsiteY19" fmla="*/ 6596 h 17287"/>
              <a:gd name="connsiteX20" fmla="*/ 1120 w 14378"/>
              <a:gd name="connsiteY20" fmla="*/ 2911 h 17287"/>
              <a:gd name="connsiteX21" fmla="*/ 2321 w 14378"/>
              <a:gd name="connsiteY21" fmla="*/ 2911 h 17287"/>
              <a:gd name="connsiteX22" fmla="*/ 3097 w 14378"/>
              <a:gd name="connsiteY22" fmla="*/ 6596 h 17287"/>
              <a:gd name="connsiteX23" fmla="*/ 2321 w 14378"/>
              <a:gd name="connsiteY23" fmla="*/ 10281 h 17287"/>
              <a:gd name="connsiteX0" fmla="*/ 11700 w 14378"/>
              <a:gd name="connsiteY0" fmla="*/ 8638 h 13359"/>
              <a:gd name="connsiteX1" fmla="*/ 9372 w 14378"/>
              <a:gd name="connsiteY1" fmla="*/ 10848 h 13359"/>
              <a:gd name="connsiteX2" fmla="*/ 7745 w 14378"/>
              <a:gd name="connsiteY2" fmla="*/ 9387 h 13359"/>
              <a:gd name="connsiteX3" fmla="*/ 8133 w 14378"/>
              <a:gd name="connsiteY3" fmla="*/ 6584 h 13359"/>
              <a:gd name="connsiteX4" fmla="*/ 4067 w 14378"/>
              <a:gd name="connsiteY4" fmla="*/ 0 h 13359"/>
              <a:gd name="connsiteX5" fmla="*/ 0 w 14378"/>
              <a:gd name="connsiteY5" fmla="*/ 6403 h 13359"/>
              <a:gd name="connsiteX6" fmla="*/ 8 w 14378"/>
              <a:gd name="connsiteY6" fmla="*/ 6765 h 13359"/>
              <a:gd name="connsiteX7" fmla="*/ 1649 w 14378"/>
              <a:gd name="connsiteY7" fmla="*/ 11875 h 13359"/>
              <a:gd name="connsiteX8" fmla="*/ 1813 w 14378"/>
              <a:gd name="connsiteY8" fmla="*/ 12105 h 13359"/>
              <a:gd name="connsiteX9" fmla="*/ 1731 w 14378"/>
              <a:gd name="connsiteY9" fmla="*/ 11972 h 13359"/>
              <a:gd name="connsiteX10" fmla="*/ 4067 w 14378"/>
              <a:gd name="connsiteY10" fmla="*/ 13168 h 13359"/>
              <a:gd name="connsiteX11" fmla="*/ 7648 w 14378"/>
              <a:gd name="connsiteY11" fmla="*/ 9713 h 13359"/>
              <a:gd name="connsiteX12" fmla="*/ 9275 w 14378"/>
              <a:gd name="connsiteY12" fmla="*/ 11175 h 13359"/>
              <a:gd name="connsiteX13" fmla="*/ 9036 w 14378"/>
              <a:gd name="connsiteY13" fmla="*/ 12962 h 13359"/>
              <a:gd name="connsiteX14" fmla="*/ 14378 w 14378"/>
              <a:gd name="connsiteY14" fmla="*/ 12962 h 13359"/>
              <a:gd name="connsiteX15" fmla="*/ 11700 w 14378"/>
              <a:gd name="connsiteY15" fmla="*/ 8638 h 13359"/>
              <a:gd name="connsiteX16" fmla="*/ 2321 w 14378"/>
              <a:gd name="connsiteY16" fmla="*/ 10281 h 13359"/>
              <a:gd name="connsiteX17" fmla="*/ 1120 w 14378"/>
              <a:gd name="connsiteY17" fmla="*/ 10281 h 13359"/>
              <a:gd name="connsiteX18" fmla="*/ 344 w 14378"/>
              <a:gd name="connsiteY18" fmla="*/ 6596 h 13359"/>
              <a:gd name="connsiteX19" fmla="*/ 1120 w 14378"/>
              <a:gd name="connsiteY19" fmla="*/ 2911 h 13359"/>
              <a:gd name="connsiteX20" fmla="*/ 2321 w 14378"/>
              <a:gd name="connsiteY20" fmla="*/ 2911 h 13359"/>
              <a:gd name="connsiteX21" fmla="*/ 3097 w 14378"/>
              <a:gd name="connsiteY21" fmla="*/ 6596 h 13359"/>
              <a:gd name="connsiteX22" fmla="*/ 2321 w 14378"/>
              <a:gd name="connsiteY22" fmla="*/ 10281 h 13359"/>
              <a:gd name="connsiteX0" fmla="*/ 11700 w 11700"/>
              <a:gd name="connsiteY0" fmla="*/ 8638 h 13168"/>
              <a:gd name="connsiteX1" fmla="*/ 9372 w 11700"/>
              <a:gd name="connsiteY1" fmla="*/ 10848 h 13168"/>
              <a:gd name="connsiteX2" fmla="*/ 7745 w 11700"/>
              <a:gd name="connsiteY2" fmla="*/ 9387 h 13168"/>
              <a:gd name="connsiteX3" fmla="*/ 8133 w 11700"/>
              <a:gd name="connsiteY3" fmla="*/ 6584 h 13168"/>
              <a:gd name="connsiteX4" fmla="*/ 4067 w 11700"/>
              <a:gd name="connsiteY4" fmla="*/ 0 h 13168"/>
              <a:gd name="connsiteX5" fmla="*/ 0 w 11700"/>
              <a:gd name="connsiteY5" fmla="*/ 6403 h 13168"/>
              <a:gd name="connsiteX6" fmla="*/ 8 w 11700"/>
              <a:gd name="connsiteY6" fmla="*/ 6765 h 13168"/>
              <a:gd name="connsiteX7" fmla="*/ 1649 w 11700"/>
              <a:gd name="connsiteY7" fmla="*/ 11875 h 13168"/>
              <a:gd name="connsiteX8" fmla="*/ 1813 w 11700"/>
              <a:gd name="connsiteY8" fmla="*/ 12105 h 13168"/>
              <a:gd name="connsiteX9" fmla="*/ 1731 w 11700"/>
              <a:gd name="connsiteY9" fmla="*/ 11972 h 13168"/>
              <a:gd name="connsiteX10" fmla="*/ 4067 w 11700"/>
              <a:gd name="connsiteY10" fmla="*/ 13168 h 13168"/>
              <a:gd name="connsiteX11" fmla="*/ 7648 w 11700"/>
              <a:gd name="connsiteY11" fmla="*/ 9713 h 13168"/>
              <a:gd name="connsiteX12" fmla="*/ 9275 w 11700"/>
              <a:gd name="connsiteY12" fmla="*/ 11175 h 13168"/>
              <a:gd name="connsiteX13" fmla="*/ 9036 w 11700"/>
              <a:gd name="connsiteY13" fmla="*/ 12962 h 13168"/>
              <a:gd name="connsiteX14" fmla="*/ 11700 w 11700"/>
              <a:gd name="connsiteY14" fmla="*/ 8638 h 13168"/>
              <a:gd name="connsiteX15" fmla="*/ 2321 w 11700"/>
              <a:gd name="connsiteY15" fmla="*/ 10281 h 13168"/>
              <a:gd name="connsiteX16" fmla="*/ 1120 w 11700"/>
              <a:gd name="connsiteY16" fmla="*/ 10281 h 13168"/>
              <a:gd name="connsiteX17" fmla="*/ 344 w 11700"/>
              <a:gd name="connsiteY17" fmla="*/ 6596 h 13168"/>
              <a:gd name="connsiteX18" fmla="*/ 1120 w 11700"/>
              <a:gd name="connsiteY18" fmla="*/ 2911 h 13168"/>
              <a:gd name="connsiteX19" fmla="*/ 2321 w 11700"/>
              <a:gd name="connsiteY19" fmla="*/ 2911 h 13168"/>
              <a:gd name="connsiteX20" fmla="*/ 3097 w 11700"/>
              <a:gd name="connsiteY20" fmla="*/ 6596 h 13168"/>
              <a:gd name="connsiteX21" fmla="*/ 2321 w 11700"/>
              <a:gd name="connsiteY21" fmla="*/ 10281 h 13168"/>
              <a:gd name="connsiteX0" fmla="*/ 9036 w 9422"/>
              <a:gd name="connsiteY0" fmla="*/ 12962 h 13168"/>
              <a:gd name="connsiteX1" fmla="*/ 9372 w 9422"/>
              <a:gd name="connsiteY1" fmla="*/ 10848 h 13168"/>
              <a:gd name="connsiteX2" fmla="*/ 7745 w 9422"/>
              <a:gd name="connsiteY2" fmla="*/ 9387 h 13168"/>
              <a:gd name="connsiteX3" fmla="*/ 8133 w 9422"/>
              <a:gd name="connsiteY3" fmla="*/ 6584 h 13168"/>
              <a:gd name="connsiteX4" fmla="*/ 4067 w 9422"/>
              <a:gd name="connsiteY4" fmla="*/ 0 h 13168"/>
              <a:gd name="connsiteX5" fmla="*/ 0 w 9422"/>
              <a:gd name="connsiteY5" fmla="*/ 6403 h 13168"/>
              <a:gd name="connsiteX6" fmla="*/ 8 w 9422"/>
              <a:gd name="connsiteY6" fmla="*/ 6765 h 13168"/>
              <a:gd name="connsiteX7" fmla="*/ 1649 w 9422"/>
              <a:gd name="connsiteY7" fmla="*/ 11875 h 13168"/>
              <a:gd name="connsiteX8" fmla="*/ 1813 w 9422"/>
              <a:gd name="connsiteY8" fmla="*/ 12105 h 13168"/>
              <a:gd name="connsiteX9" fmla="*/ 1731 w 9422"/>
              <a:gd name="connsiteY9" fmla="*/ 11972 h 13168"/>
              <a:gd name="connsiteX10" fmla="*/ 4067 w 9422"/>
              <a:gd name="connsiteY10" fmla="*/ 13168 h 13168"/>
              <a:gd name="connsiteX11" fmla="*/ 7648 w 9422"/>
              <a:gd name="connsiteY11" fmla="*/ 9713 h 13168"/>
              <a:gd name="connsiteX12" fmla="*/ 9275 w 9422"/>
              <a:gd name="connsiteY12" fmla="*/ 11175 h 13168"/>
              <a:gd name="connsiteX13" fmla="*/ 9036 w 9422"/>
              <a:gd name="connsiteY13" fmla="*/ 12962 h 13168"/>
              <a:gd name="connsiteX14" fmla="*/ 2321 w 9422"/>
              <a:gd name="connsiteY14" fmla="*/ 10281 h 13168"/>
              <a:gd name="connsiteX15" fmla="*/ 1120 w 9422"/>
              <a:gd name="connsiteY15" fmla="*/ 10281 h 13168"/>
              <a:gd name="connsiteX16" fmla="*/ 344 w 9422"/>
              <a:gd name="connsiteY16" fmla="*/ 6596 h 13168"/>
              <a:gd name="connsiteX17" fmla="*/ 1120 w 9422"/>
              <a:gd name="connsiteY17" fmla="*/ 2911 h 13168"/>
              <a:gd name="connsiteX18" fmla="*/ 2321 w 9422"/>
              <a:gd name="connsiteY18" fmla="*/ 2911 h 13168"/>
              <a:gd name="connsiteX19" fmla="*/ 3097 w 9422"/>
              <a:gd name="connsiteY19" fmla="*/ 6596 h 13168"/>
              <a:gd name="connsiteX20" fmla="*/ 2321 w 9422"/>
              <a:gd name="connsiteY20" fmla="*/ 10281 h 13168"/>
              <a:gd name="connsiteX0" fmla="*/ 9844 w 10116"/>
              <a:gd name="connsiteY0" fmla="*/ 8486 h 10000"/>
              <a:gd name="connsiteX1" fmla="*/ 9947 w 10116"/>
              <a:gd name="connsiteY1" fmla="*/ 8238 h 10000"/>
              <a:gd name="connsiteX2" fmla="*/ 8220 w 10116"/>
              <a:gd name="connsiteY2" fmla="*/ 7129 h 10000"/>
              <a:gd name="connsiteX3" fmla="*/ 8632 w 10116"/>
              <a:gd name="connsiteY3" fmla="*/ 5000 h 10000"/>
              <a:gd name="connsiteX4" fmla="*/ 4316 w 10116"/>
              <a:gd name="connsiteY4" fmla="*/ 0 h 10000"/>
              <a:gd name="connsiteX5" fmla="*/ 0 w 10116"/>
              <a:gd name="connsiteY5" fmla="*/ 4863 h 10000"/>
              <a:gd name="connsiteX6" fmla="*/ 8 w 10116"/>
              <a:gd name="connsiteY6" fmla="*/ 5137 h 10000"/>
              <a:gd name="connsiteX7" fmla="*/ 1750 w 10116"/>
              <a:gd name="connsiteY7" fmla="*/ 9018 h 10000"/>
              <a:gd name="connsiteX8" fmla="*/ 1924 w 10116"/>
              <a:gd name="connsiteY8" fmla="*/ 9193 h 10000"/>
              <a:gd name="connsiteX9" fmla="*/ 1837 w 10116"/>
              <a:gd name="connsiteY9" fmla="*/ 9092 h 10000"/>
              <a:gd name="connsiteX10" fmla="*/ 4316 w 10116"/>
              <a:gd name="connsiteY10" fmla="*/ 10000 h 10000"/>
              <a:gd name="connsiteX11" fmla="*/ 8117 w 10116"/>
              <a:gd name="connsiteY11" fmla="*/ 7376 h 10000"/>
              <a:gd name="connsiteX12" fmla="*/ 9844 w 10116"/>
              <a:gd name="connsiteY12" fmla="*/ 8486 h 10000"/>
              <a:gd name="connsiteX13" fmla="*/ 2463 w 10116"/>
              <a:gd name="connsiteY13" fmla="*/ 7808 h 10000"/>
              <a:gd name="connsiteX14" fmla="*/ 1189 w 10116"/>
              <a:gd name="connsiteY14" fmla="*/ 7808 h 10000"/>
              <a:gd name="connsiteX15" fmla="*/ 365 w 10116"/>
              <a:gd name="connsiteY15" fmla="*/ 5009 h 10000"/>
              <a:gd name="connsiteX16" fmla="*/ 1189 w 10116"/>
              <a:gd name="connsiteY16" fmla="*/ 2211 h 10000"/>
              <a:gd name="connsiteX17" fmla="*/ 2463 w 10116"/>
              <a:gd name="connsiteY17" fmla="*/ 2211 h 10000"/>
              <a:gd name="connsiteX18" fmla="*/ 3287 w 10116"/>
              <a:gd name="connsiteY18" fmla="*/ 5009 h 10000"/>
              <a:gd name="connsiteX19" fmla="*/ 2463 w 10116"/>
              <a:gd name="connsiteY19" fmla="*/ 7808 h 10000"/>
              <a:gd name="connsiteX0" fmla="*/ 8117 w 9947"/>
              <a:gd name="connsiteY0" fmla="*/ 7376 h 10000"/>
              <a:gd name="connsiteX1" fmla="*/ 9947 w 9947"/>
              <a:gd name="connsiteY1" fmla="*/ 8238 h 10000"/>
              <a:gd name="connsiteX2" fmla="*/ 8220 w 9947"/>
              <a:gd name="connsiteY2" fmla="*/ 7129 h 10000"/>
              <a:gd name="connsiteX3" fmla="*/ 8632 w 9947"/>
              <a:gd name="connsiteY3" fmla="*/ 5000 h 10000"/>
              <a:gd name="connsiteX4" fmla="*/ 4316 w 9947"/>
              <a:gd name="connsiteY4" fmla="*/ 0 h 10000"/>
              <a:gd name="connsiteX5" fmla="*/ 0 w 9947"/>
              <a:gd name="connsiteY5" fmla="*/ 4863 h 10000"/>
              <a:gd name="connsiteX6" fmla="*/ 8 w 9947"/>
              <a:gd name="connsiteY6" fmla="*/ 5137 h 10000"/>
              <a:gd name="connsiteX7" fmla="*/ 1750 w 9947"/>
              <a:gd name="connsiteY7" fmla="*/ 9018 h 10000"/>
              <a:gd name="connsiteX8" fmla="*/ 1924 w 9947"/>
              <a:gd name="connsiteY8" fmla="*/ 9193 h 10000"/>
              <a:gd name="connsiteX9" fmla="*/ 1837 w 9947"/>
              <a:gd name="connsiteY9" fmla="*/ 9092 h 10000"/>
              <a:gd name="connsiteX10" fmla="*/ 4316 w 9947"/>
              <a:gd name="connsiteY10" fmla="*/ 10000 h 10000"/>
              <a:gd name="connsiteX11" fmla="*/ 8117 w 9947"/>
              <a:gd name="connsiteY11" fmla="*/ 7376 h 10000"/>
              <a:gd name="connsiteX12" fmla="*/ 2463 w 9947"/>
              <a:gd name="connsiteY12" fmla="*/ 7808 h 10000"/>
              <a:gd name="connsiteX13" fmla="*/ 1189 w 9947"/>
              <a:gd name="connsiteY13" fmla="*/ 7808 h 10000"/>
              <a:gd name="connsiteX14" fmla="*/ 365 w 9947"/>
              <a:gd name="connsiteY14" fmla="*/ 5009 h 10000"/>
              <a:gd name="connsiteX15" fmla="*/ 1189 w 9947"/>
              <a:gd name="connsiteY15" fmla="*/ 2211 h 10000"/>
              <a:gd name="connsiteX16" fmla="*/ 2463 w 9947"/>
              <a:gd name="connsiteY16" fmla="*/ 2211 h 10000"/>
              <a:gd name="connsiteX17" fmla="*/ 3287 w 9947"/>
              <a:gd name="connsiteY17" fmla="*/ 5009 h 10000"/>
              <a:gd name="connsiteX18" fmla="*/ 2463 w 9947"/>
              <a:gd name="connsiteY18" fmla="*/ 7808 h 10000"/>
              <a:gd name="connsiteX0" fmla="*/ 8160 w 8678"/>
              <a:gd name="connsiteY0" fmla="*/ 7376 h 10000"/>
              <a:gd name="connsiteX1" fmla="*/ 8264 w 8678"/>
              <a:gd name="connsiteY1" fmla="*/ 7129 h 10000"/>
              <a:gd name="connsiteX2" fmla="*/ 8678 w 8678"/>
              <a:gd name="connsiteY2" fmla="*/ 5000 h 10000"/>
              <a:gd name="connsiteX3" fmla="*/ 4339 w 8678"/>
              <a:gd name="connsiteY3" fmla="*/ 0 h 10000"/>
              <a:gd name="connsiteX4" fmla="*/ 0 w 8678"/>
              <a:gd name="connsiteY4" fmla="*/ 4863 h 10000"/>
              <a:gd name="connsiteX5" fmla="*/ 8 w 8678"/>
              <a:gd name="connsiteY5" fmla="*/ 5137 h 10000"/>
              <a:gd name="connsiteX6" fmla="*/ 1759 w 8678"/>
              <a:gd name="connsiteY6" fmla="*/ 9018 h 10000"/>
              <a:gd name="connsiteX7" fmla="*/ 1934 w 8678"/>
              <a:gd name="connsiteY7" fmla="*/ 9193 h 10000"/>
              <a:gd name="connsiteX8" fmla="*/ 1847 w 8678"/>
              <a:gd name="connsiteY8" fmla="*/ 9092 h 10000"/>
              <a:gd name="connsiteX9" fmla="*/ 4339 w 8678"/>
              <a:gd name="connsiteY9" fmla="*/ 10000 h 10000"/>
              <a:gd name="connsiteX10" fmla="*/ 8160 w 8678"/>
              <a:gd name="connsiteY10" fmla="*/ 7376 h 10000"/>
              <a:gd name="connsiteX11" fmla="*/ 2476 w 8678"/>
              <a:gd name="connsiteY11" fmla="*/ 7808 h 10000"/>
              <a:gd name="connsiteX12" fmla="*/ 1195 w 8678"/>
              <a:gd name="connsiteY12" fmla="*/ 7808 h 10000"/>
              <a:gd name="connsiteX13" fmla="*/ 367 w 8678"/>
              <a:gd name="connsiteY13" fmla="*/ 5009 h 10000"/>
              <a:gd name="connsiteX14" fmla="*/ 1195 w 8678"/>
              <a:gd name="connsiteY14" fmla="*/ 2211 h 10000"/>
              <a:gd name="connsiteX15" fmla="*/ 2476 w 8678"/>
              <a:gd name="connsiteY15" fmla="*/ 2211 h 10000"/>
              <a:gd name="connsiteX16" fmla="*/ 3305 w 8678"/>
              <a:gd name="connsiteY16" fmla="*/ 5009 h 10000"/>
              <a:gd name="connsiteX17" fmla="*/ 2476 w 8678"/>
              <a:gd name="connsiteY17" fmla="*/ 7808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8678" h="10000" extrusionOk="0">
                <a:moveTo>
                  <a:pt x="8160" y="7376"/>
                </a:moveTo>
                <a:cubicBezTo>
                  <a:pt x="8195" y="7294"/>
                  <a:pt x="8229" y="7211"/>
                  <a:pt x="8264" y="7129"/>
                </a:cubicBezTo>
                <a:cubicBezTo>
                  <a:pt x="8526" y="6477"/>
                  <a:pt x="8678" y="5762"/>
                  <a:pt x="8678" y="5000"/>
                </a:cubicBezTo>
                <a:cubicBezTo>
                  <a:pt x="8678" y="2239"/>
                  <a:pt x="6736" y="0"/>
                  <a:pt x="4339" y="0"/>
                </a:cubicBezTo>
                <a:cubicBezTo>
                  <a:pt x="1983" y="0"/>
                  <a:pt x="64" y="2165"/>
                  <a:pt x="0" y="4863"/>
                </a:cubicBezTo>
                <a:cubicBezTo>
                  <a:pt x="3" y="4954"/>
                  <a:pt x="5" y="5046"/>
                  <a:pt x="8" y="5137"/>
                </a:cubicBezTo>
                <a:cubicBezTo>
                  <a:pt x="48" y="6725"/>
                  <a:pt x="725" y="8128"/>
                  <a:pt x="1759" y="9018"/>
                </a:cubicBezTo>
                <a:lnTo>
                  <a:pt x="1934" y="9193"/>
                </a:lnTo>
                <a:cubicBezTo>
                  <a:pt x="1905" y="9159"/>
                  <a:pt x="1876" y="9126"/>
                  <a:pt x="1847" y="9092"/>
                </a:cubicBezTo>
                <a:cubicBezTo>
                  <a:pt x="2556" y="9661"/>
                  <a:pt x="3415" y="10000"/>
                  <a:pt x="4339" y="10000"/>
                </a:cubicBezTo>
                <a:cubicBezTo>
                  <a:pt x="5987" y="10000"/>
                  <a:pt x="7428" y="8935"/>
                  <a:pt x="8160" y="7376"/>
                </a:cubicBezTo>
                <a:close/>
                <a:moveTo>
                  <a:pt x="2476" y="7808"/>
                </a:moveTo>
                <a:cubicBezTo>
                  <a:pt x="2150" y="8284"/>
                  <a:pt x="1520" y="8284"/>
                  <a:pt x="1195" y="7808"/>
                </a:cubicBezTo>
                <a:cubicBezTo>
                  <a:pt x="678" y="7037"/>
                  <a:pt x="367" y="6064"/>
                  <a:pt x="367" y="5009"/>
                </a:cubicBezTo>
                <a:cubicBezTo>
                  <a:pt x="367" y="3954"/>
                  <a:pt x="678" y="2981"/>
                  <a:pt x="1195" y="2211"/>
                </a:cubicBezTo>
                <a:cubicBezTo>
                  <a:pt x="1520" y="1734"/>
                  <a:pt x="2150" y="1734"/>
                  <a:pt x="2476" y="2211"/>
                </a:cubicBezTo>
                <a:cubicBezTo>
                  <a:pt x="2994" y="2981"/>
                  <a:pt x="3305" y="3954"/>
                  <a:pt x="3305" y="5009"/>
                </a:cubicBezTo>
                <a:cubicBezTo>
                  <a:pt x="3305" y="6064"/>
                  <a:pt x="3002" y="7028"/>
                  <a:pt x="2476" y="7808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 sz="2250" b="1">
              <a:solidFill>
                <a:schemeClr val="bg1"/>
              </a:solidFill>
            </a:endParaRPr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936786A6-1E4D-4C41-BA95-478CA6C671F7}"/>
              </a:ext>
            </a:extLst>
          </p:cNvPr>
          <p:cNvSpPr/>
          <p:nvPr/>
        </p:nvSpPr>
        <p:spPr>
          <a:xfrm>
            <a:off x="5187337" y="4020438"/>
            <a:ext cx="977705" cy="977660"/>
          </a:xfrm>
          <a:custGeom>
            <a:avLst/>
            <a:gdLst>
              <a:gd name="connsiteX0" fmla="*/ 17824 w 21600"/>
              <a:gd name="connsiteY0" fmla="*/ 7665 h 21600"/>
              <a:gd name="connsiteX1" fmla="*/ 14049 w 21600"/>
              <a:gd name="connsiteY1" fmla="*/ 10635 h 21600"/>
              <a:gd name="connsiteX2" fmla="*/ 11496 w 21600"/>
              <a:gd name="connsiteY2" fmla="*/ 10635 h 21600"/>
              <a:gd name="connsiteX3" fmla="*/ 9650 w 21600"/>
              <a:gd name="connsiteY3" fmla="*/ 7273 h 21600"/>
              <a:gd name="connsiteX4" fmla="*/ 11454 w 21600"/>
              <a:gd name="connsiteY4" fmla="*/ 5557 h 21600"/>
              <a:gd name="connsiteX5" fmla="*/ 13806 w 21600"/>
              <a:gd name="connsiteY5" fmla="*/ 6236 h 21600"/>
              <a:gd name="connsiteX6" fmla="*/ 17582 w 21600"/>
              <a:gd name="connsiteY6" fmla="*/ 3118 h 21600"/>
              <a:gd name="connsiteX7" fmla="*/ 13806 w 21600"/>
              <a:gd name="connsiteY7" fmla="*/ 0 h 21600"/>
              <a:gd name="connsiteX8" fmla="*/ 10030 w 21600"/>
              <a:gd name="connsiteY8" fmla="*/ 3118 h 21600"/>
              <a:gd name="connsiteX9" fmla="*/ 9408 w 21600"/>
              <a:gd name="connsiteY9" fmla="*/ 7098 h 21600"/>
              <a:gd name="connsiteX10" fmla="*/ 5748 w 21600"/>
              <a:gd name="connsiteY10" fmla="*/ 6010 h 21600"/>
              <a:gd name="connsiteX11" fmla="*/ 0 w 21600"/>
              <a:gd name="connsiteY11" fmla="*/ 10756 h 21600"/>
              <a:gd name="connsiteX12" fmla="*/ 5748 w 21600"/>
              <a:gd name="connsiteY12" fmla="*/ 15503 h 21600"/>
              <a:gd name="connsiteX13" fmla="*/ 9049 w 21600"/>
              <a:gd name="connsiteY13" fmla="*/ 14641 h 21600"/>
              <a:gd name="connsiteX14" fmla="*/ 8933 w 21600"/>
              <a:gd name="connsiteY14" fmla="*/ 14737 h 21600"/>
              <a:gd name="connsiteX15" fmla="*/ 10990 w 21600"/>
              <a:gd name="connsiteY15" fmla="*/ 16400 h 21600"/>
              <a:gd name="connsiteX16" fmla="*/ 10020 w 21600"/>
              <a:gd name="connsiteY16" fmla="*/ 18482 h 21600"/>
              <a:gd name="connsiteX17" fmla="*/ 13795 w 21600"/>
              <a:gd name="connsiteY17" fmla="*/ 21600 h 21600"/>
              <a:gd name="connsiteX18" fmla="*/ 17571 w 21600"/>
              <a:gd name="connsiteY18" fmla="*/ 18482 h 21600"/>
              <a:gd name="connsiteX19" fmla="*/ 13795 w 21600"/>
              <a:gd name="connsiteY19" fmla="*/ 15364 h 21600"/>
              <a:gd name="connsiteX20" fmla="*/ 11211 w 21600"/>
              <a:gd name="connsiteY20" fmla="*/ 16209 h 21600"/>
              <a:gd name="connsiteX21" fmla="*/ 9176 w 21600"/>
              <a:gd name="connsiteY21" fmla="*/ 14563 h 21600"/>
              <a:gd name="connsiteX22" fmla="*/ 11496 w 21600"/>
              <a:gd name="connsiteY22" fmla="*/ 10878 h 21600"/>
              <a:gd name="connsiteX23" fmla="*/ 14048 w 21600"/>
              <a:gd name="connsiteY23" fmla="*/ 10878 h 21600"/>
              <a:gd name="connsiteX24" fmla="*/ 17824 w 21600"/>
              <a:gd name="connsiteY24" fmla="*/ 13883 h 21600"/>
              <a:gd name="connsiteX25" fmla="*/ 21600 w 21600"/>
              <a:gd name="connsiteY25" fmla="*/ 10765 h 21600"/>
              <a:gd name="connsiteX26" fmla="*/ 17824 w 21600"/>
              <a:gd name="connsiteY26" fmla="*/ 7665 h 21600"/>
              <a:gd name="connsiteX27" fmla="*/ 9893 w 21600"/>
              <a:gd name="connsiteY27" fmla="*/ 13413 h 21600"/>
              <a:gd name="connsiteX28" fmla="*/ 8195 w 21600"/>
              <a:gd name="connsiteY28" fmla="*/ 13413 h 21600"/>
              <a:gd name="connsiteX29" fmla="*/ 7098 w 21600"/>
              <a:gd name="connsiteY29" fmla="*/ 10756 h 21600"/>
              <a:gd name="connsiteX30" fmla="*/ 8195 w 21600"/>
              <a:gd name="connsiteY30" fmla="*/ 8100 h 21600"/>
              <a:gd name="connsiteX31" fmla="*/ 9893 w 21600"/>
              <a:gd name="connsiteY31" fmla="*/ 8100 h 21600"/>
              <a:gd name="connsiteX32" fmla="*/ 10990 w 21600"/>
              <a:gd name="connsiteY32" fmla="*/ 10756 h 21600"/>
              <a:gd name="connsiteX33" fmla="*/ 9893 w 21600"/>
              <a:gd name="connsiteY33" fmla="*/ 13413 h 21600"/>
              <a:gd name="connsiteX0" fmla="*/ 17824 w 21600"/>
              <a:gd name="connsiteY0" fmla="*/ 7665 h 21600"/>
              <a:gd name="connsiteX1" fmla="*/ 14049 w 21600"/>
              <a:gd name="connsiteY1" fmla="*/ 10635 h 21600"/>
              <a:gd name="connsiteX2" fmla="*/ 11496 w 21600"/>
              <a:gd name="connsiteY2" fmla="*/ 10635 h 21600"/>
              <a:gd name="connsiteX3" fmla="*/ 9650 w 21600"/>
              <a:gd name="connsiteY3" fmla="*/ 7273 h 21600"/>
              <a:gd name="connsiteX4" fmla="*/ 13806 w 21600"/>
              <a:gd name="connsiteY4" fmla="*/ 6236 h 21600"/>
              <a:gd name="connsiteX5" fmla="*/ 17582 w 21600"/>
              <a:gd name="connsiteY5" fmla="*/ 3118 h 21600"/>
              <a:gd name="connsiteX6" fmla="*/ 13806 w 21600"/>
              <a:gd name="connsiteY6" fmla="*/ 0 h 21600"/>
              <a:gd name="connsiteX7" fmla="*/ 10030 w 21600"/>
              <a:gd name="connsiteY7" fmla="*/ 3118 h 21600"/>
              <a:gd name="connsiteX8" fmla="*/ 9408 w 21600"/>
              <a:gd name="connsiteY8" fmla="*/ 7098 h 21600"/>
              <a:gd name="connsiteX9" fmla="*/ 5748 w 21600"/>
              <a:gd name="connsiteY9" fmla="*/ 6010 h 21600"/>
              <a:gd name="connsiteX10" fmla="*/ 0 w 21600"/>
              <a:gd name="connsiteY10" fmla="*/ 10756 h 21600"/>
              <a:gd name="connsiteX11" fmla="*/ 5748 w 21600"/>
              <a:gd name="connsiteY11" fmla="*/ 15503 h 21600"/>
              <a:gd name="connsiteX12" fmla="*/ 9049 w 21600"/>
              <a:gd name="connsiteY12" fmla="*/ 14641 h 21600"/>
              <a:gd name="connsiteX13" fmla="*/ 8933 w 21600"/>
              <a:gd name="connsiteY13" fmla="*/ 14737 h 21600"/>
              <a:gd name="connsiteX14" fmla="*/ 10990 w 21600"/>
              <a:gd name="connsiteY14" fmla="*/ 16400 h 21600"/>
              <a:gd name="connsiteX15" fmla="*/ 10020 w 21600"/>
              <a:gd name="connsiteY15" fmla="*/ 18482 h 21600"/>
              <a:gd name="connsiteX16" fmla="*/ 13795 w 21600"/>
              <a:gd name="connsiteY16" fmla="*/ 21600 h 21600"/>
              <a:gd name="connsiteX17" fmla="*/ 17571 w 21600"/>
              <a:gd name="connsiteY17" fmla="*/ 18482 h 21600"/>
              <a:gd name="connsiteX18" fmla="*/ 13795 w 21600"/>
              <a:gd name="connsiteY18" fmla="*/ 15364 h 21600"/>
              <a:gd name="connsiteX19" fmla="*/ 11211 w 21600"/>
              <a:gd name="connsiteY19" fmla="*/ 16209 h 21600"/>
              <a:gd name="connsiteX20" fmla="*/ 9176 w 21600"/>
              <a:gd name="connsiteY20" fmla="*/ 14563 h 21600"/>
              <a:gd name="connsiteX21" fmla="*/ 11496 w 21600"/>
              <a:gd name="connsiteY21" fmla="*/ 10878 h 21600"/>
              <a:gd name="connsiteX22" fmla="*/ 14048 w 21600"/>
              <a:gd name="connsiteY22" fmla="*/ 10878 h 21600"/>
              <a:gd name="connsiteX23" fmla="*/ 17824 w 21600"/>
              <a:gd name="connsiteY23" fmla="*/ 13883 h 21600"/>
              <a:gd name="connsiteX24" fmla="*/ 21600 w 21600"/>
              <a:gd name="connsiteY24" fmla="*/ 10765 h 21600"/>
              <a:gd name="connsiteX25" fmla="*/ 17824 w 21600"/>
              <a:gd name="connsiteY25" fmla="*/ 7665 h 21600"/>
              <a:gd name="connsiteX26" fmla="*/ 9893 w 21600"/>
              <a:gd name="connsiteY26" fmla="*/ 13413 h 21600"/>
              <a:gd name="connsiteX27" fmla="*/ 8195 w 21600"/>
              <a:gd name="connsiteY27" fmla="*/ 13413 h 21600"/>
              <a:gd name="connsiteX28" fmla="*/ 7098 w 21600"/>
              <a:gd name="connsiteY28" fmla="*/ 10756 h 21600"/>
              <a:gd name="connsiteX29" fmla="*/ 8195 w 21600"/>
              <a:gd name="connsiteY29" fmla="*/ 8100 h 21600"/>
              <a:gd name="connsiteX30" fmla="*/ 9893 w 21600"/>
              <a:gd name="connsiteY30" fmla="*/ 8100 h 21600"/>
              <a:gd name="connsiteX31" fmla="*/ 10990 w 21600"/>
              <a:gd name="connsiteY31" fmla="*/ 10756 h 21600"/>
              <a:gd name="connsiteX32" fmla="*/ 9893 w 21600"/>
              <a:gd name="connsiteY32" fmla="*/ 13413 h 21600"/>
              <a:gd name="connsiteX0" fmla="*/ 17824 w 21600"/>
              <a:gd name="connsiteY0" fmla="*/ 7792 h 21727"/>
              <a:gd name="connsiteX1" fmla="*/ 14049 w 21600"/>
              <a:gd name="connsiteY1" fmla="*/ 10762 h 21727"/>
              <a:gd name="connsiteX2" fmla="*/ 11496 w 21600"/>
              <a:gd name="connsiteY2" fmla="*/ 10762 h 21727"/>
              <a:gd name="connsiteX3" fmla="*/ 9650 w 21600"/>
              <a:gd name="connsiteY3" fmla="*/ 7400 h 21727"/>
              <a:gd name="connsiteX4" fmla="*/ 13806 w 21600"/>
              <a:gd name="connsiteY4" fmla="*/ 6363 h 21727"/>
              <a:gd name="connsiteX5" fmla="*/ 17582 w 21600"/>
              <a:gd name="connsiteY5" fmla="*/ 3245 h 21727"/>
              <a:gd name="connsiteX6" fmla="*/ 13806 w 21600"/>
              <a:gd name="connsiteY6" fmla="*/ 127 h 21727"/>
              <a:gd name="connsiteX7" fmla="*/ 9408 w 21600"/>
              <a:gd name="connsiteY7" fmla="*/ 7225 h 21727"/>
              <a:gd name="connsiteX8" fmla="*/ 5748 w 21600"/>
              <a:gd name="connsiteY8" fmla="*/ 6137 h 21727"/>
              <a:gd name="connsiteX9" fmla="*/ 0 w 21600"/>
              <a:gd name="connsiteY9" fmla="*/ 10883 h 21727"/>
              <a:gd name="connsiteX10" fmla="*/ 5748 w 21600"/>
              <a:gd name="connsiteY10" fmla="*/ 15630 h 21727"/>
              <a:gd name="connsiteX11" fmla="*/ 9049 w 21600"/>
              <a:gd name="connsiteY11" fmla="*/ 14768 h 21727"/>
              <a:gd name="connsiteX12" fmla="*/ 8933 w 21600"/>
              <a:gd name="connsiteY12" fmla="*/ 14864 h 21727"/>
              <a:gd name="connsiteX13" fmla="*/ 10990 w 21600"/>
              <a:gd name="connsiteY13" fmla="*/ 16527 h 21727"/>
              <a:gd name="connsiteX14" fmla="*/ 10020 w 21600"/>
              <a:gd name="connsiteY14" fmla="*/ 18609 h 21727"/>
              <a:gd name="connsiteX15" fmla="*/ 13795 w 21600"/>
              <a:gd name="connsiteY15" fmla="*/ 21727 h 21727"/>
              <a:gd name="connsiteX16" fmla="*/ 17571 w 21600"/>
              <a:gd name="connsiteY16" fmla="*/ 18609 h 21727"/>
              <a:gd name="connsiteX17" fmla="*/ 13795 w 21600"/>
              <a:gd name="connsiteY17" fmla="*/ 15491 h 21727"/>
              <a:gd name="connsiteX18" fmla="*/ 11211 w 21600"/>
              <a:gd name="connsiteY18" fmla="*/ 16336 h 21727"/>
              <a:gd name="connsiteX19" fmla="*/ 9176 w 21600"/>
              <a:gd name="connsiteY19" fmla="*/ 14690 h 21727"/>
              <a:gd name="connsiteX20" fmla="*/ 11496 w 21600"/>
              <a:gd name="connsiteY20" fmla="*/ 11005 h 21727"/>
              <a:gd name="connsiteX21" fmla="*/ 14048 w 21600"/>
              <a:gd name="connsiteY21" fmla="*/ 11005 h 21727"/>
              <a:gd name="connsiteX22" fmla="*/ 17824 w 21600"/>
              <a:gd name="connsiteY22" fmla="*/ 14010 h 21727"/>
              <a:gd name="connsiteX23" fmla="*/ 21600 w 21600"/>
              <a:gd name="connsiteY23" fmla="*/ 10892 h 21727"/>
              <a:gd name="connsiteX24" fmla="*/ 17824 w 21600"/>
              <a:gd name="connsiteY24" fmla="*/ 7792 h 21727"/>
              <a:gd name="connsiteX25" fmla="*/ 9893 w 21600"/>
              <a:gd name="connsiteY25" fmla="*/ 13540 h 21727"/>
              <a:gd name="connsiteX26" fmla="*/ 8195 w 21600"/>
              <a:gd name="connsiteY26" fmla="*/ 13540 h 21727"/>
              <a:gd name="connsiteX27" fmla="*/ 7098 w 21600"/>
              <a:gd name="connsiteY27" fmla="*/ 10883 h 21727"/>
              <a:gd name="connsiteX28" fmla="*/ 8195 w 21600"/>
              <a:gd name="connsiteY28" fmla="*/ 8227 h 21727"/>
              <a:gd name="connsiteX29" fmla="*/ 9893 w 21600"/>
              <a:gd name="connsiteY29" fmla="*/ 8227 h 21727"/>
              <a:gd name="connsiteX30" fmla="*/ 10990 w 21600"/>
              <a:gd name="connsiteY30" fmla="*/ 10883 h 21727"/>
              <a:gd name="connsiteX31" fmla="*/ 9893 w 21600"/>
              <a:gd name="connsiteY31" fmla="*/ 13540 h 21727"/>
              <a:gd name="connsiteX0" fmla="*/ 17824 w 21600"/>
              <a:gd name="connsiteY0" fmla="*/ 4552 h 18487"/>
              <a:gd name="connsiteX1" fmla="*/ 14049 w 21600"/>
              <a:gd name="connsiteY1" fmla="*/ 7522 h 18487"/>
              <a:gd name="connsiteX2" fmla="*/ 11496 w 21600"/>
              <a:gd name="connsiteY2" fmla="*/ 7522 h 18487"/>
              <a:gd name="connsiteX3" fmla="*/ 9650 w 21600"/>
              <a:gd name="connsiteY3" fmla="*/ 4160 h 18487"/>
              <a:gd name="connsiteX4" fmla="*/ 13806 w 21600"/>
              <a:gd name="connsiteY4" fmla="*/ 3123 h 18487"/>
              <a:gd name="connsiteX5" fmla="*/ 17582 w 21600"/>
              <a:gd name="connsiteY5" fmla="*/ 5 h 18487"/>
              <a:gd name="connsiteX6" fmla="*/ 9408 w 21600"/>
              <a:gd name="connsiteY6" fmla="*/ 3985 h 18487"/>
              <a:gd name="connsiteX7" fmla="*/ 5748 w 21600"/>
              <a:gd name="connsiteY7" fmla="*/ 2897 h 18487"/>
              <a:gd name="connsiteX8" fmla="*/ 0 w 21600"/>
              <a:gd name="connsiteY8" fmla="*/ 7643 h 18487"/>
              <a:gd name="connsiteX9" fmla="*/ 5748 w 21600"/>
              <a:gd name="connsiteY9" fmla="*/ 12390 h 18487"/>
              <a:gd name="connsiteX10" fmla="*/ 9049 w 21600"/>
              <a:gd name="connsiteY10" fmla="*/ 11528 h 18487"/>
              <a:gd name="connsiteX11" fmla="*/ 8933 w 21600"/>
              <a:gd name="connsiteY11" fmla="*/ 11624 h 18487"/>
              <a:gd name="connsiteX12" fmla="*/ 10990 w 21600"/>
              <a:gd name="connsiteY12" fmla="*/ 13287 h 18487"/>
              <a:gd name="connsiteX13" fmla="*/ 10020 w 21600"/>
              <a:gd name="connsiteY13" fmla="*/ 15369 h 18487"/>
              <a:gd name="connsiteX14" fmla="*/ 13795 w 21600"/>
              <a:gd name="connsiteY14" fmla="*/ 18487 h 18487"/>
              <a:gd name="connsiteX15" fmla="*/ 17571 w 21600"/>
              <a:gd name="connsiteY15" fmla="*/ 15369 h 18487"/>
              <a:gd name="connsiteX16" fmla="*/ 13795 w 21600"/>
              <a:gd name="connsiteY16" fmla="*/ 12251 h 18487"/>
              <a:gd name="connsiteX17" fmla="*/ 11211 w 21600"/>
              <a:gd name="connsiteY17" fmla="*/ 13096 h 18487"/>
              <a:gd name="connsiteX18" fmla="*/ 9176 w 21600"/>
              <a:gd name="connsiteY18" fmla="*/ 11450 h 18487"/>
              <a:gd name="connsiteX19" fmla="*/ 11496 w 21600"/>
              <a:gd name="connsiteY19" fmla="*/ 7765 h 18487"/>
              <a:gd name="connsiteX20" fmla="*/ 14048 w 21600"/>
              <a:gd name="connsiteY20" fmla="*/ 7765 h 18487"/>
              <a:gd name="connsiteX21" fmla="*/ 17824 w 21600"/>
              <a:gd name="connsiteY21" fmla="*/ 10770 h 18487"/>
              <a:gd name="connsiteX22" fmla="*/ 21600 w 21600"/>
              <a:gd name="connsiteY22" fmla="*/ 7652 h 18487"/>
              <a:gd name="connsiteX23" fmla="*/ 17824 w 21600"/>
              <a:gd name="connsiteY23" fmla="*/ 4552 h 18487"/>
              <a:gd name="connsiteX24" fmla="*/ 9893 w 21600"/>
              <a:gd name="connsiteY24" fmla="*/ 10300 h 18487"/>
              <a:gd name="connsiteX25" fmla="*/ 8195 w 21600"/>
              <a:gd name="connsiteY25" fmla="*/ 10300 h 18487"/>
              <a:gd name="connsiteX26" fmla="*/ 7098 w 21600"/>
              <a:gd name="connsiteY26" fmla="*/ 7643 h 18487"/>
              <a:gd name="connsiteX27" fmla="*/ 8195 w 21600"/>
              <a:gd name="connsiteY27" fmla="*/ 4987 h 18487"/>
              <a:gd name="connsiteX28" fmla="*/ 9893 w 21600"/>
              <a:gd name="connsiteY28" fmla="*/ 4987 h 18487"/>
              <a:gd name="connsiteX29" fmla="*/ 10990 w 21600"/>
              <a:gd name="connsiteY29" fmla="*/ 7643 h 18487"/>
              <a:gd name="connsiteX30" fmla="*/ 9893 w 21600"/>
              <a:gd name="connsiteY30" fmla="*/ 10300 h 18487"/>
              <a:gd name="connsiteX0" fmla="*/ 17824 w 21600"/>
              <a:gd name="connsiteY0" fmla="*/ 1655 h 15590"/>
              <a:gd name="connsiteX1" fmla="*/ 14049 w 21600"/>
              <a:gd name="connsiteY1" fmla="*/ 4625 h 15590"/>
              <a:gd name="connsiteX2" fmla="*/ 11496 w 21600"/>
              <a:gd name="connsiteY2" fmla="*/ 4625 h 15590"/>
              <a:gd name="connsiteX3" fmla="*/ 9650 w 21600"/>
              <a:gd name="connsiteY3" fmla="*/ 1263 h 15590"/>
              <a:gd name="connsiteX4" fmla="*/ 13806 w 21600"/>
              <a:gd name="connsiteY4" fmla="*/ 226 h 15590"/>
              <a:gd name="connsiteX5" fmla="*/ 9408 w 21600"/>
              <a:gd name="connsiteY5" fmla="*/ 1088 h 15590"/>
              <a:gd name="connsiteX6" fmla="*/ 5748 w 21600"/>
              <a:gd name="connsiteY6" fmla="*/ 0 h 15590"/>
              <a:gd name="connsiteX7" fmla="*/ 0 w 21600"/>
              <a:gd name="connsiteY7" fmla="*/ 4746 h 15590"/>
              <a:gd name="connsiteX8" fmla="*/ 5748 w 21600"/>
              <a:gd name="connsiteY8" fmla="*/ 9493 h 15590"/>
              <a:gd name="connsiteX9" fmla="*/ 9049 w 21600"/>
              <a:gd name="connsiteY9" fmla="*/ 8631 h 15590"/>
              <a:gd name="connsiteX10" fmla="*/ 8933 w 21600"/>
              <a:gd name="connsiteY10" fmla="*/ 8727 h 15590"/>
              <a:gd name="connsiteX11" fmla="*/ 10990 w 21600"/>
              <a:gd name="connsiteY11" fmla="*/ 10390 h 15590"/>
              <a:gd name="connsiteX12" fmla="*/ 10020 w 21600"/>
              <a:gd name="connsiteY12" fmla="*/ 12472 h 15590"/>
              <a:gd name="connsiteX13" fmla="*/ 13795 w 21600"/>
              <a:gd name="connsiteY13" fmla="*/ 15590 h 15590"/>
              <a:gd name="connsiteX14" fmla="*/ 17571 w 21600"/>
              <a:gd name="connsiteY14" fmla="*/ 12472 h 15590"/>
              <a:gd name="connsiteX15" fmla="*/ 13795 w 21600"/>
              <a:gd name="connsiteY15" fmla="*/ 9354 h 15590"/>
              <a:gd name="connsiteX16" fmla="*/ 11211 w 21600"/>
              <a:gd name="connsiteY16" fmla="*/ 10199 h 15590"/>
              <a:gd name="connsiteX17" fmla="*/ 9176 w 21600"/>
              <a:gd name="connsiteY17" fmla="*/ 8553 h 15590"/>
              <a:gd name="connsiteX18" fmla="*/ 11496 w 21600"/>
              <a:gd name="connsiteY18" fmla="*/ 4868 h 15590"/>
              <a:gd name="connsiteX19" fmla="*/ 14048 w 21600"/>
              <a:gd name="connsiteY19" fmla="*/ 4868 h 15590"/>
              <a:gd name="connsiteX20" fmla="*/ 17824 w 21600"/>
              <a:gd name="connsiteY20" fmla="*/ 7873 h 15590"/>
              <a:gd name="connsiteX21" fmla="*/ 21600 w 21600"/>
              <a:gd name="connsiteY21" fmla="*/ 4755 h 15590"/>
              <a:gd name="connsiteX22" fmla="*/ 17824 w 21600"/>
              <a:gd name="connsiteY22" fmla="*/ 1655 h 15590"/>
              <a:gd name="connsiteX23" fmla="*/ 9893 w 21600"/>
              <a:gd name="connsiteY23" fmla="*/ 7403 h 15590"/>
              <a:gd name="connsiteX24" fmla="*/ 8195 w 21600"/>
              <a:gd name="connsiteY24" fmla="*/ 7403 h 15590"/>
              <a:gd name="connsiteX25" fmla="*/ 7098 w 21600"/>
              <a:gd name="connsiteY25" fmla="*/ 4746 h 15590"/>
              <a:gd name="connsiteX26" fmla="*/ 8195 w 21600"/>
              <a:gd name="connsiteY26" fmla="*/ 2090 h 15590"/>
              <a:gd name="connsiteX27" fmla="*/ 9893 w 21600"/>
              <a:gd name="connsiteY27" fmla="*/ 2090 h 15590"/>
              <a:gd name="connsiteX28" fmla="*/ 10990 w 21600"/>
              <a:gd name="connsiteY28" fmla="*/ 4746 h 15590"/>
              <a:gd name="connsiteX29" fmla="*/ 9893 w 21600"/>
              <a:gd name="connsiteY29" fmla="*/ 7403 h 15590"/>
              <a:gd name="connsiteX0" fmla="*/ 17824 w 21600"/>
              <a:gd name="connsiteY0" fmla="*/ 1655 h 15590"/>
              <a:gd name="connsiteX1" fmla="*/ 14049 w 21600"/>
              <a:gd name="connsiteY1" fmla="*/ 4625 h 15590"/>
              <a:gd name="connsiteX2" fmla="*/ 11496 w 21600"/>
              <a:gd name="connsiteY2" fmla="*/ 4625 h 15590"/>
              <a:gd name="connsiteX3" fmla="*/ 9650 w 21600"/>
              <a:gd name="connsiteY3" fmla="*/ 1263 h 15590"/>
              <a:gd name="connsiteX4" fmla="*/ 9408 w 21600"/>
              <a:gd name="connsiteY4" fmla="*/ 1088 h 15590"/>
              <a:gd name="connsiteX5" fmla="*/ 5748 w 21600"/>
              <a:gd name="connsiteY5" fmla="*/ 0 h 15590"/>
              <a:gd name="connsiteX6" fmla="*/ 0 w 21600"/>
              <a:gd name="connsiteY6" fmla="*/ 4746 h 15590"/>
              <a:gd name="connsiteX7" fmla="*/ 5748 w 21600"/>
              <a:gd name="connsiteY7" fmla="*/ 9493 h 15590"/>
              <a:gd name="connsiteX8" fmla="*/ 9049 w 21600"/>
              <a:gd name="connsiteY8" fmla="*/ 8631 h 15590"/>
              <a:gd name="connsiteX9" fmla="*/ 8933 w 21600"/>
              <a:gd name="connsiteY9" fmla="*/ 8727 h 15590"/>
              <a:gd name="connsiteX10" fmla="*/ 10990 w 21600"/>
              <a:gd name="connsiteY10" fmla="*/ 10390 h 15590"/>
              <a:gd name="connsiteX11" fmla="*/ 10020 w 21600"/>
              <a:gd name="connsiteY11" fmla="*/ 12472 h 15590"/>
              <a:gd name="connsiteX12" fmla="*/ 13795 w 21600"/>
              <a:gd name="connsiteY12" fmla="*/ 15590 h 15590"/>
              <a:gd name="connsiteX13" fmla="*/ 17571 w 21600"/>
              <a:gd name="connsiteY13" fmla="*/ 12472 h 15590"/>
              <a:gd name="connsiteX14" fmla="*/ 13795 w 21600"/>
              <a:gd name="connsiteY14" fmla="*/ 9354 h 15590"/>
              <a:gd name="connsiteX15" fmla="*/ 11211 w 21600"/>
              <a:gd name="connsiteY15" fmla="*/ 10199 h 15590"/>
              <a:gd name="connsiteX16" fmla="*/ 9176 w 21600"/>
              <a:gd name="connsiteY16" fmla="*/ 8553 h 15590"/>
              <a:gd name="connsiteX17" fmla="*/ 11496 w 21600"/>
              <a:gd name="connsiteY17" fmla="*/ 4868 h 15590"/>
              <a:gd name="connsiteX18" fmla="*/ 14048 w 21600"/>
              <a:gd name="connsiteY18" fmla="*/ 4868 h 15590"/>
              <a:gd name="connsiteX19" fmla="*/ 17824 w 21600"/>
              <a:gd name="connsiteY19" fmla="*/ 7873 h 15590"/>
              <a:gd name="connsiteX20" fmla="*/ 21600 w 21600"/>
              <a:gd name="connsiteY20" fmla="*/ 4755 h 15590"/>
              <a:gd name="connsiteX21" fmla="*/ 17824 w 21600"/>
              <a:gd name="connsiteY21" fmla="*/ 1655 h 15590"/>
              <a:gd name="connsiteX22" fmla="*/ 9893 w 21600"/>
              <a:gd name="connsiteY22" fmla="*/ 7403 h 15590"/>
              <a:gd name="connsiteX23" fmla="*/ 8195 w 21600"/>
              <a:gd name="connsiteY23" fmla="*/ 7403 h 15590"/>
              <a:gd name="connsiteX24" fmla="*/ 7098 w 21600"/>
              <a:gd name="connsiteY24" fmla="*/ 4746 h 15590"/>
              <a:gd name="connsiteX25" fmla="*/ 8195 w 21600"/>
              <a:gd name="connsiteY25" fmla="*/ 2090 h 15590"/>
              <a:gd name="connsiteX26" fmla="*/ 9893 w 21600"/>
              <a:gd name="connsiteY26" fmla="*/ 2090 h 15590"/>
              <a:gd name="connsiteX27" fmla="*/ 10990 w 21600"/>
              <a:gd name="connsiteY27" fmla="*/ 4746 h 15590"/>
              <a:gd name="connsiteX28" fmla="*/ 9893 w 21600"/>
              <a:gd name="connsiteY28" fmla="*/ 7403 h 15590"/>
              <a:gd name="connsiteX0" fmla="*/ 21600 w 21704"/>
              <a:gd name="connsiteY0" fmla="*/ 4755 h 15590"/>
              <a:gd name="connsiteX1" fmla="*/ 14049 w 21704"/>
              <a:gd name="connsiteY1" fmla="*/ 4625 h 15590"/>
              <a:gd name="connsiteX2" fmla="*/ 11496 w 21704"/>
              <a:gd name="connsiteY2" fmla="*/ 4625 h 15590"/>
              <a:gd name="connsiteX3" fmla="*/ 9650 w 21704"/>
              <a:gd name="connsiteY3" fmla="*/ 1263 h 15590"/>
              <a:gd name="connsiteX4" fmla="*/ 9408 w 21704"/>
              <a:gd name="connsiteY4" fmla="*/ 1088 h 15590"/>
              <a:gd name="connsiteX5" fmla="*/ 5748 w 21704"/>
              <a:gd name="connsiteY5" fmla="*/ 0 h 15590"/>
              <a:gd name="connsiteX6" fmla="*/ 0 w 21704"/>
              <a:gd name="connsiteY6" fmla="*/ 4746 h 15590"/>
              <a:gd name="connsiteX7" fmla="*/ 5748 w 21704"/>
              <a:gd name="connsiteY7" fmla="*/ 9493 h 15590"/>
              <a:gd name="connsiteX8" fmla="*/ 9049 w 21704"/>
              <a:gd name="connsiteY8" fmla="*/ 8631 h 15590"/>
              <a:gd name="connsiteX9" fmla="*/ 8933 w 21704"/>
              <a:gd name="connsiteY9" fmla="*/ 8727 h 15590"/>
              <a:gd name="connsiteX10" fmla="*/ 10990 w 21704"/>
              <a:gd name="connsiteY10" fmla="*/ 10390 h 15590"/>
              <a:gd name="connsiteX11" fmla="*/ 10020 w 21704"/>
              <a:gd name="connsiteY11" fmla="*/ 12472 h 15590"/>
              <a:gd name="connsiteX12" fmla="*/ 13795 w 21704"/>
              <a:gd name="connsiteY12" fmla="*/ 15590 h 15590"/>
              <a:gd name="connsiteX13" fmla="*/ 17571 w 21704"/>
              <a:gd name="connsiteY13" fmla="*/ 12472 h 15590"/>
              <a:gd name="connsiteX14" fmla="*/ 13795 w 21704"/>
              <a:gd name="connsiteY14" fmla="*/ 9354 h 15590"/>
              <a:gd name="connsiteX15" fmla="*/ 11211 w 21704"/>
              <a:gd name="connsiteY15" fmla="*/ 10199 h 15590"/>
              <a:gd name="connsiteX16" fmla="*/ 9176 w 21704"/>
              <a:gd name="connsiteY16" fmla="*/ 8553 h 15590"/>
              <a:gd name="connsiteX17" fmla="*/ 11496 w 21704"/>
              <a:gd name="connsiteY17" fmla="*/ 4868 h 15590"/>
              <a:gd name="connsiteX18" fmla="*/ 14048 w 21704"/>
              <a:gd name="connsiteY18" fmla="*/ 4868 h 15590"/>
              <a:gd name="connsiteX19" fmla="*/ 17824 w 21704"/>
              <a:gd name="connsiteY19" fmla="*/ 7873 h 15590"/>
              <a:gd name="connsiteX20" fmla="*/ 21600 w 21704"/>
              <a:gd name="connsiteY20" fmla="*/ 4755 h 15590"/>
              <a:gd name="connsiteX21" fmla="*/ 9893 w 21704"/>
              <a:gd name="connsiteY21" fmla="*/ 7403 h 15590"/>
              <a:gd name="connsiteX22" fmla="*/ 8195 w 21704"/>
              <a:gd name="connsiteY22" fmla="*/ 7403 h 15590"/>
              <a:gd name="connsiteX23" fmla="*/ 7098 w 21704"/>
              <a:gd name="connsiteY23" fmla="*/ 4746 h 15590"/>
              <a:gd name="connsiteX24" fmla="*/ 8195 w 21704"/>
              <a:gd name="connsiteY24" fmla="*/ 2090 h 15590"/>
              <a:gd name="connsiteX25" fmla="*/ 9893 w 21704"/>
              <a:gd name="connsiteY25" fmla="*/ 2090 h 15590"/>
              <a:gd name="connsiteX26" fmla="*/ 10990 w 21704"/>
              <a:gd name="connsiteY26" fmla="*/ 4746 h 15590"/>
              <a:gd name="connsiteX27" fmla="*/ 9893 w 21704"/>
              <a:gd name="connsiteY27" fmla="*/ 7403 h 15590"/>
              <a:gd name="connsiteX0" fmla="*/ 17824 w 17824"/>
              <a:gd name="connsiteY0" fmla="*/ 7873 h 15590"/>
              <a:gd name="connsiteX1" fmla="*/ 14049 w 17824"/>
              <a:gd name="connsiteY1" fmla="*/ 4625 h 15590"/>
              <a:gd name="connsiteX2" fmla="*/ 11496 w 17824"/>
              <a:gd name="connsiteY2" fmla="*/ 4625 h 15590"/>
              <a:gd name="connsiteX3" fmla="*/ 9650 w 17824"/>
              <a:gd name="connsiteY3" fmla="*/ 1263 h 15590"/>
              <a:gd name="connsiteX4" fmla="*/ 9408 w 17824"/>
              <a:gd name="connsiteY4" fmla="*/ 1088 h 15590"/>
              <a:gd name="connsiteX5" fmla="*/ 5748 w 17824"/>
              <a:gd name="connsiteY5" fmla="*/ 0 h 15590"/>
              <a:gd name="connsiteX6" fmla="*/ 0 w 17824"/>
              <a:gd name="connsiteY6" fmla="*/ 4746 h 15590"/>
              <a:gd name="connsiteX7" fmla="*/ 5748 w 17824"/>
              <a:gd name="connsiteY7" fmla="*/ 9493 h 15590"/>
              <a:gd name="connsiteX8" fmla="*/ 9049 w 17824"/>
              <a:gd name="connsiteY8" fmla="*/ 8631 h 15590"/>
              <a:gd name="connsiteX9" fmla="*/ 8933 w 17824"/>
              <a:gd name="connsiteY9" fmla="*/ 8727 h 15590"/>
              <a:gd name="connsiteX10" fmla="*/ 10990 w 17824"/>
              <a:gd name="connsiteY10" fmla="*/ 10390 h 15590"/>
              <a:gd name="connsiteX11" fmla="*/ 10020 w 17824"/>
              <a:gd name="connsiteY11" fmla="*/ 12472 h 15590"/>
              <a:gd name="connsiteX12" fmla="*/ 13795 w 17824"/>
              <a:gd name="connsiteY12" fmla="*/ 15590 h 15590"/>
              <a:gd name="connsiteX13" fmla="*/ 17571 w 17824"/>
              <a:gd name="connsiteY13" fmla="*/ 12472 h 15590"/>
              <a:gd name="connsiteX14" fmla="*/ 13795 w 17824"/>
              <a:gd name="connsiteY14" fmla="*/ 9354 h 15590"/>
              <a:gd name="connsiteX15" fmla="*/ 11211 w 17824"/>
              <a:gd name="connsiteY15" fmla="*/ 10199 h 15590"/>
              <a:gd name="connsiteX16" fmla="*/ 9176 w 17824"/>
              <a:gd name="connsiteY16" fmla="*/ 8553 h 15590"/>
              <a:gd name="connsiteX17" fmla="*/ 11496 w 17824"/>
              <a:gd name="connsiteY17" fmla="*/ 4868 h 15590"/>
              <a:gd name="connsiteX18" fmla="*/ 14048 w 17824"/>
              <a:gd name="connsiteY18" fmla="*/ 4868 h 15590"/>
              <a:gd name="connsiteX19" fmla="*/ 17824 w 17824"/>
              <a:gd name="connsiteY19" fmla="*/ 7873 h 15590"/>
              <a:gd name="connsiteX20" fmla="*/ 9893 w 17824"/>
              <a:gd name="connsiteY20" fmla="*/ 7403 h 15590"/>
              <a:gd name="connsiteX21" fmla="*/ 8195 w 17824"/>
              <a:gd name="connsiteY21" fmla="*/ 7403 h 15590"/>
              <a:gd name="connsiteX22" fmla="*/ 7098 w 17824"/>
              <a:gd name="connsiteY22" fmla="*/ 4746 h 15590"/>
              <a:gd name="connsiteX23" fmla="*/ 8195 w 17824"/>
              <a:gd name="connsiteY23" fmla="*/ 2090 h 15590"/>
              <a:gd name="connsiteX24" fmla="*/ 9893 w 17824"/>
              <a:gd name="connsiteY24" fmla="*/ 2090 h 15590"/>
              <a:gd name="connsiteX25" fmla="*/ 10990 w 17824"/>
              <a:gd name="connsiteY25" fmla="*/ 4746 h 15590"/>
              <a:gd name="connsiteX26" fmla="*/ 9893 w 17824"/>
              <a:gd name="connsiteY26" fmla="*/ 7403 h 15590"/>
              <a:gd name="connsiteX0" fmla="*/ 14048 w 17571"/>
              <a:gd name="connsiteY0" fmla="*/ 4868 h 15590"/>
              <a:gd name="connsiteX1" fmla="*/ 14049 w 17571"/>
              <a:gd name="connsiteY1" fmla="*/ 4625 h 15590"/>
              <a:gd name="connsiteX2" fmla="*/ 11496 w 17571"/>
              <a:gd name="connsiteY2" fmla="*/ 4625 h 15590"/>
              <a:gd name="connsiteX3" fmla="*/ 9650 w 17571"/>
              <a:gd name="connsiteY3" fmla="*/ 1263 h 15590"/>
              <a:gd name="connsiteX4" fmla="*/ 9408 w 17571"/>
              <a:gd name="connsiteY4" fmla="*/ 1088 h 15590"/>
              <a:gd name="connsiteX5" fmla="*/ 5748 w 17571"/>
              <a:gd name="connsiteY5" fmla="*/ 0 h 15590"/>
              <a:gd name="connsiteX6" fmla="*/ 0 w 17571"/>
              <a:gd name="connsiteY6" fmla="*/ 4746 h 15590"/>
              <a:gd name="connsiteX7" fmla="*/ 5748 w 17571"/>
              <a:gd name="connsiteY7" fmla="*/ 9493 h 15590"/>
              <a:gd name="connsiteX8" fmla="*/ 9049 w 17571"/>
              <a:gd name="connsiteY8" fmla="*/ 8631 h 15590"/>
              <a:gd name="connsiteX9" fmla="*/ 8933 w 17571"/>
              <a:gd name="connsiteY9" fmla="*/ 8727 h 15590"/>
              <a:gd name="connsiteX10" fmla="*/ 10990 w 17571"/>
              <a:gd name="connsiteY10" fmla="*/ 10390 h 15590"/>
              <a:gd name="connsiteX11" fmla="*/ 10020 w 17571"/>
              <a:gd name="connsiteY11" fmla="*/ 12472 h 15590"/>
              <a:gd name="connsiteX12" fmla="*/ 13795 w 17571"/>
              <a:gd name="connsiteY12" fmla="*/ 15590 h 15590"/>
              <a:gd name="connsiteX13" fmla="*/ 17571 w 17571"/>
              <a:gd name="connsiteY13" fmla="*/ 12472 h 15590"/>
              <a:gd name="connsiteX14" fmla="*/ 13795 w 17571"/>
              <a:gd name="connsiteY14" fmla="*/ 9354 h 15590"/>
              <a:gd name="connsiteX15" fmla="*/ 11211 w 17571"/>
              <a:gd name="connsiteY15" fmla="*/ 10199 h 15590"/>
              <a:gd name="connsiteX16" fmla="*/ 9176 w 17571"/>
              <a:gd name="connsiteY16" fmla="*/ 8553 h 15590"/>
              <a:gd name="connsiteX17" fmla="*/ 11496 w 17571"/>
              <a:gd name="connsiteY17" fmla="*/ 4868 h 15590"/>
              <a:gd name="connsiteX18" fmla="*/ 14048 w 17571"/>
              <a:gd name="connsiteY18" fmla="*/ 4868 h 15590"/>
              <a:gd name="connsiteX19" fmla="*/ 9893 w 17571"/>
              <a:gd name="connsiteY19" fmla="*/ 7403 h 15590"/>
              <a:gd name="connsiteX20" fmla="*/ 8195 w 17571"/>
              <a:gd name="connsiteY20" fmla="*/ 7403 h 15590"/>
              <a:gd name="connsiteX21" fmla="*/ 7098 w 17571"/>
              <a:gd name="connsiteY21" fmla="*/ 4746 h 15590"/>
              <a:gd name="connsiteX22" fmla="*/ 8195 w 17571"/>
              <a:gd name="connsiteY22" fmla="*/ 2090 h 15590"/>
              <a:gd name="connsiteX23" fmla="*/ 9893 w 17571"/>
              <a:gd name="connsiteY23" fmla="*/ 2090 h 15590"/>
              <a:gd name="connsiteX24" fmla="*/ 10990 w 17571"/>
              <a:gd name="connsiteY24" fmla="*/ 4746 h 15590"/>
              <a:gd name="connsiteX25" fmla="*/ 9893 w 17571"/>
              <a:gd name="connsiteY25" fmla="*/ 7403 h 15590"/>
              <a:gd name="connsiteX0" fmla="*/ 11496 w 17571"/>
              <a:gd name="connsiteY0" fmla="*/ 4868 h 15590"/>
              <a:gd name="connsiteX1" fmla="*/ 14049 w 17571"/>
              <a:gd name="connsiteY1" fmla="*/ 4625 h 15590"/>
              <a:gd name="connsiteX2" fmla="*/ 11496 w 17571"/>
              <a:gd name="connsiteY2" fmla="*/ 4625 h 15590"/>
              <a:gd name="connsiteX3" fmla="*/ 9650 w 17571"/>
              <a:gd name="connsiteY3" fmla="*/ 1263 h 15590"/>
              <a:gd name="connsiteX4" fmla="*/ 9408 w 17571"/>
              <a:gd name="connsiteY4" fmla="*/ 1088 h 15590"/>
              <a:gd name="connsiteX5" fmla="*/ 5748 w 17571"/>
              <a:gd name="connsiteY5" fmla="*/ 0 h 15590"/>
              <a:gd name="connsiteX6" fmla="*/ 0 w 17571"/>
              <a:gd name="connsiteY6" fmla="*/ 4746 h 15590"/>
              <a:gd name="connsiteX7" fmla="*/ 5748 w 17571"/>
              <a:gd name="connsiteY7" fmla="*/ 9493 h 15590"/>
              <a:gd name="connsiteX8" fmla="*/ 9049 w 17571"/>
              <a:gd name="connsiteY8" fmla="*/ 8631 h 15590"/>
              <a:gd name="connsiteX9" fmla="*/ 8933 w 17571"/>
              <a:gd name="connsiteY9" fmla="*/ 8727 h 15590"/>
              <a:gd name="connsiteX10" fmla="*/ 10990 w 17571"/>
              <a:gd name="connsiteY10" fmla="*/ 10390 h 15590"/>
              <a:gd name="connsiteX11" fmla="*/ 10020 w 17571"/>
              <a:gd name="connsiteY11" fmla="*/ 12472 h 15590"/>
              <a:gd name="connsiteX12" fmla="*/ 13795 w 17571"/>
              <a:gd name="connsiteY12" fmla="*/ 15590 h 15590"/>
              <a:gd name="connsiteX13" fmla="*/ 17571 w 17571"/>
              <a:gd name="connsiteY13" fmla="*/ 12472 h 15590"/>
              <a:gd name="connsiteX14" fmla="*/ 13795 w 17571"/>
              <a:gd name="connsiteY14" fmla="*/ 9354 h 15590"/>
              <a:gd name="connsiteX15" fmla="*/ 11211 w 17571"/>
              <a:gd name="connsiteY15" fmla="*/ 10199 h 15590"/>
              <a:gd name="connsiteX16" fmla="*/ 9176 w 17571"/>
              <a:gd name="connsiteY16" fmla="*/ 8553 h 15590"/>
              <a:gd name="connsiteX17" fmla="*/ 11496 w 17571"/>
              <a:gd name="connsiteY17" fmla="*/ 4868 h 15590"/>
              <a:gd name="connsiteX18" fmla="*/ 9893 w 17571"/>
              <a:gd name="connsiteY18" fmla="*/ 7403 h 15590"/>
              <a:gd name="connsiteX19" fmla="*/ 8195 w 17571"/>
              <a:gd name="connsiteY19" fmla="*/ 7403 h 15590"/>
              <a:gd name="connsiteX20" fmla="*/ 7098 w 17571"/>
              <a:gd name="connsiteY20" fmla="*/ 4746 h 15590"/>
              <a:gd name="connsiteX21" fmla="*/ 8195 w 17571"/>
              <a:gd name="connsiteY21" fmla="*/ 2090 h 15590"/>
              <a:gd name="connsiteX22" fmla="*/ 9893 w 17571"/>
              <a:gd name="connsiteY22" fmla="*/ 2090 h 15590"/>
              <a:gd name="connsiteX23" fmla="*/ 10990 w 17571"/>
              <a:gd name="connsiteY23" fmla="*/ 4746 h 15590"/>
              <a:gd name="connsiteX24" fmla="*/ 9893 w 17571"/>
              <a:gd name="connsiteY24" fmla="*/ 7403 h 15590"/>
              <a:gd name="connsiteX0" fmla="*/ 11496 w 17571"/>
              <a:gd name="connsiteY0" fmla="*/ 4868 h 15590"/>
              <a:gd name="connsiteX1" fmla="*/ 11496 w 17571"/>
              <a:gd name="connsiteY1" fmla="*/ 4625 h 15590"/>
              <a:gd name="connsiteX2" fmla="*/ 9650 w 17571"/>
              <a:gd name="connsiteY2" fmla="*/ 1263 h 15590"/>
              <a:gd name="connsiteX3" fmla="*/ 9408 w 17571"/>
              <a:gd name="connsiteY3" fmla="*/ 1088 h 15590"/>
              <a:gd name="connsiteX4" fmla="*/ 5748 w 17571"/>
              <a:gd name="connsiteY4" fmla="*/ 0 h 15590"/>
              <a:gd name="connsiteX5" fmla="*/ 0 w 17571"/>
              <a:gd name="connsiteY5" fmla="*/ 4746 h 15590"/>
              <a:gd name="connsiteX6" fmla="*/ 5748 w 17571"/>
              <a:gd name="connsiteY6" fmla="*/ 9493 h 15590"/>
              <a:gd name="connsiteX7" fmla="*/ 9049 w 17571"/>
              <a:gd name="connsiteY7" fmla="*/ 8631 h 15590"/>
              <a:gd name="connsiteX8" fmla="*/ 8933 w 17571"/>
              <a:gd name="connsiteY8" fmla="*/ 8727 h 15590"/>
              <a:gd name="connsiteX9" fmla="*/ 10990 w 17571"/>
              <a:gd name="connsiteY9" fmla="*/ 10390 h 15590"/>
              <a:gd name="connsiteX10" fmla="*/ 10020 w 17571"/>
              <a:gd name="connsiteY10" fmla="*/ 12472 h 15590"/>
              <a:gd name="connsiteX11" fmla="*/ 13795 w 17571"/>
              <a:gd name="connsiteY11" fmla="*/ 15590 h 15590"/>
              <a:gd name="connsiteX12" fmla="*/ 17571 w 17571"/>
              <a:gd name="connsiteY12" fmla="*/ 12472 h 15590"/>
              <a:gd name="connsiteX13" fmla="*/ 13795 w 17571"/>
              <a:gd name="connsiteY13" fmla="*/ 9354 h 15590"/>
              <a:gd name="connsiteX14" fmla="*/ 11211 w 17571"/>
              <a:gd name="connsiteY14" fmla="*/ 10199 h 15590"/>
              <a:gd name="connsiteX15" fmla="*/ 9176 w 17571"/>
              <a:gd name="connsiteY15" fmla="*/ 8553 h 15590"/>
              <a:gd name="connsiteX16" fmla="*/ 11496 w 17571"/>
              <a:gd name="connsiteY16" fmla="*/ 4868 h 15590"/>
              <a:gd name="connsiteX17" fmla="*/ 9893 w 17571"/>
              <a:gd name="connsiteY17" fmla="*/ 7403 h 15590"/>
              <a:gd name="connsiteX18" fmla="*/ 8195 w 17571"/>
              <a:gd name="connsiteY18" fmla="*/ 7403 h 15590"/>
              <a:gd name="connsiteX19" fmla="*/ 7098 w 17571"/>
              <a:gd name="connsiteY19" fmla="*/ 4746 h 15590"/>
              <a:gd name="connsiteX20" fmla="*/ 8195 w 17571"/>
              <a:gd name="connsiteY20" fmla="*/ 2090 h 15590"/>
              <a:gd name="connsiteX21" fmla="*/ 9893 w 17571"/>
              <a:gd name="connsiteY21" fmla="*/ 2090 h 15590"/>
              <a:gd name="connsiteX22" fmla="*/ 10990 w 17571"/>
              <a:gd name="connsiteY22" fmla="*/ 4746 h 15590"/>
              <a:gd name="connsiteX23" fmla="*/ 9893 w 17571"/>
              <a:gd name="connsiteY23" fmla="*/ 7403 h 15590"/>
              <a:gd name="connsiteX0" fmla="*/ 11496 w 17627"/>
              <a:gd name="connsiteY0" fmla="*/ 4868 h 15590"/>
              <a:gd name="connsiteX1" fmla="*/ 11496 w 17627"/>
              <a:gd name="connsiteY1" fmla="*/ 4625 h 15590"/>
              <a:gd name="connsiteX2" fmla="*/ 9650 w 17627"/>
              <a:gd name="connsiteY2" fmla="*/ 1263 h 15590"/>
              <a:gd name="connsiteX3" fmla="*/ 9408 w 17627"/>
              <a:gd name="connsiteY3" fmla="*/ 1088 h 15590"/>
              <a:gd name="connsiteX4" fmla="*/ 5748 w 17627"/>
              <a:gd name="connsiteY4" fmla="*/ 0 h 15590"/>
              <a:gd name="connsiteX5" fmla="*/ 0 w 17627"/>
              <a:gd name="connsiteY5" fmla="*/ 4746 h 15590"/>
              <a:gd name="connsiteX6" fmla="*/ 5748 w 17627"/>
              <a:gd name="connsiteY6" fmla="*/ 9493 h 15590"/>
              <a:gd name="connsiteX7" fmla="*/ 9049 w 17627"/>
              <a:gd name="connsiteY7" fmla="*/ 8631 h 15590"/>
              <a:gd name="connsiteX8" fmla="*/ 8933 w 17627"/>
              <a:gd name="connsiteY8" fmla="*/ 8727 h 15590"/>
              <a:gd name="connsiteX9" fmla="*/ 10990 w 17627"/>
              <a:gd name="connsiteY9" fmla="*/ 10390 h 15590"/>
              <a:gd name="connsiteX10" fmla="*/ 10020 w 17627"/>
              <a:gd name="connsiteY10" fmla="*/ 12472 h 15590"/>
              <a:gd name="connsiteX11" fmla="*/ 13795 w 17627"/>
              <a:gd name="connsiteY11" fmla="*/ 15590 h 15590"/>
              <a:gd name="connsiteX12" fmla="*/ 17571 w 17627"/>
              <a:gd name="connsiteY12" fmla="*/ 12472 h 15590"/>
              <a:gd name="connsiteX13" fmla="*/ 11211 w 17627"/>
              <a:gd name="connsiteY13" fmla="*/ 10199 h 15590"/>
              <a:gd name="connsiteX14" fmla="*/ 9176 w 17627"/>
              <a:gd name="connsiteY14" fmla="*/ 8553 h 15590"/>
              <a:gd name="connsiteX15" fmla="*/ 11496 w 17627"/>
              <a:gd name="connsiteY15" fmla="*/ 4868 h 15590"/>
              <a:gd name="connsiteX16" fmla="*/ 9893 w 17627"/>
              <a:gd name="connsiteY16" fmla="*/ 7403 h 15590"/>
              <a:gd name="connsiteX17" fmla="*/ 8195 w 17627"/>
              <a:gd name="connsiteY17" fmla="*/ 7403 h 15590"/>
              <a:gd name="connsiteX18" fmla="*/ 7098 w 17627"/>
              <a:gd name="connsiteY18" fmla="*/ 4746 h 15590"/>
              <a:gd name="connsiteX19" fmla="*/ 8195 w 17627"/>
              <a:gd name="connsiteY19" fmla="*/ 2090 h 15590"/>
              <a:gd name="connsiteX20" fmla="*/ 9893 w 17627"/>
              <a:gd name="connsiteY20" fmla="*/ 2090 h 15590"/>
              <a:gd name="connsiteX21" fmla="*/ 10990 w 17627"/>
              <a:gd name="connsiteY21" fmla="*/ 4746 h 15590"/>
              <a:gd name="connsiteX22" fmla="*/ 9893 w 17627"/>
              <a:gd name="connsiteY22" fmla="*/ 7403 h 15590"/>
              <a:gd name="connsiteX0" fmla="*/ 11496 w 13808"/>
              <a:gd name="connsiteY0" fmla="*/ 4868 h 15641"/>
              <a:gd name="connsiteX1" fmla="*/ 11496 w 13808"/>
              <a:gd name="connsiteY1" fmla="*/ 4625 h 15641"/>
              <a:gd name="connsiteX2" fmla="*/ 9650 w 13808"/>
              <a:gd name="connsiteY2" fmla="*/ 1263 h 15641"/>
              <a:gd name="connsiteX3" fmla="*/ 9408 w 13808"/>
              <a:gd name="connsiteY3" fmla="*/ 1088 h 15641"/>
              <a:gd name="connsiteX4" fmla="*/ 5748 w 13808"/>
              <a:gd name="connsiteY4" fmla="*/ 0 h 15641"/>
              <a:gd name="connsiteX5" fmla="*/ 0 w 13808"/>
              <a:gd name="connsiteY5" fmla="*/ 4746 h 15641"/>
              <a:gd name="connsiteX6" fmla="*/ 5748 w 13808"/>
              <a:gd name="connsiteY6" fmla="*/ 9493 h 15641"/>
              <a:gd name="connsiteX7" fmla="*/ 9049 w 13808"/>
              <a:gd name="connsiteY7" fmla="*/ 8631 h 15641"/>
              <a:gd name="connsiteX8" fmla="*/ 8933 w 13808"/>
              <a:gd name="connsiteY8" fmla="*/ 8727 h 15641"/>
              <a:gd name="connsiteX9" fmla="*/ 10990 w 13808"/>
              <a:gd name="connsiteY9" fmla="*/ 10390 h 15641"/>
              <a:gd name="connsiteX10" fmla="*/ 10020 w 13808"/>
              <a:gd name="connsiteY10" fmla="*/ 12472 h 15641"/>
              <a:gd name="connsiteX11" fmla="*/ 13795 w 13808"/>
              <a:gd name="connsiteY11" fmla="*/ 15590 h 15641"/>
              <a:gd name="connsiteX12" fmla="*/ 11211 w 13808"/>
              <a:gd name="connsiteY12" fmla="*/ 10199 h 15641"/>
              <a:gd name="connsiteX13" fmla="*/ 9176 w 13808"/>
              <a:gd name="connsiteY13" fmla="*/ 8553 h 15641"/>
              <a:gd name="connsiteX14" fmla="*/ 11496 w 13808"/>
              <a:gd name="connsiteY14" fmla="*/ 4868 h 15641"/>
              <a:gd name="connsiteX15" fmla="*/ 9893 w 13808"/>
              <a:gd name="connsiteY15" fmla="*/ 7403 h 15641"/>
              <a:gd name="connsiteX16" fmla="*/ 8195 w 13808"/>
              <a:gd name="connsiteY16" fmla="*/ 7403 h 15641"/>
              <a:gd name="connsiteX17" fmla="*/ 7098 w 13808"/>
              <a:gd name="connsiteY17" fmla="*/ 4746 h 15641"/>
              <a:gd name="connsiteX18" fmla="*/ 8195 w 13808"/>
              <a:gd name="connsiteY18" fmla="*/ 2090 h 15641"/>
              <a:gd name="connsiteX19" fmla="*/ 9893 w 13808"/>
              <a:gd name="connsiteY19" fmla="*/ 2090 h 15641"/>
              <a:gd name="connsiteX20" fmla="*/ 10990 w 13808"/>
              <a:gd name="connsiteY20" fmla="*/ 4746 h 15641"/>
              <a:gd name="connsiteX21" fmla="*/ 9893 w 13808"/>
              <a:gd name="connsiteY21" fmla="*/ 7403 h 15641"/>
              <a:gd name="connsiteX0" fmla="*/ 11496 w 11496"/>
              <a:gd name="connsiteY0" fmla="*/ 4868 h 12472"/>
              <a:gd name="connsiteX1" fmla="*/ 11496 w 11496"/>
              <a:gd name="connsiteY1" fmla="*/ 4625 h 12472"/>
              <a:gd name="connsiteX2" fmla="*/ 9650 w 11496"/>
              <a:gd name="connsiteY2" fmla="*/ 1263 h 12472"/>
              <a:gd name="connsiteX3" fmla="*/ 9408 w 11496"/>
              <a:gd name="connsiteY3" fmla="*/ 1088 h 12472"/>
              <a:gd name="connsiteX4" fmla="*/ 5748 w 11496"/>
              <a:gd name="connsiteY4" fmla="*/ 0 h 12472"/>
              <a:gd name="connsiteX5" fmla="*/ 0 w 11496"/>
              <a:gd name="connsiteY5" fmla="*/ 4746 h 12472"/>
              <a:gd name="connsiteX6" fmla="*/ 5748 w 11496"/>
              <a:gd name="connsiteY6" fmla="*/ 9493 h 12472"/>
              <a:gd name="connsiteX7" fmla="*/ 9049 w 11496"/>
              <a:gd name="connsiteY7" fmla="*/ 8631 h 12472"/>
              <a:gd name="connsiteX8" fmla="*/ 8933 w 11496"/>
              <a:gd name="connsiteY8" fmla="*/ 8727 h 12472"/>
              <a:gd name="connsiteX9" fmla="*/ 10990 w 11496"/>
              <a:gd name="connsiteY9" fmla="*/ 10390 h 12472"/>
              <a:gd name="connsiteX10" fmla="*/ 10020 w 11496"/>
              <a:gd name="connsiteY10" fmla="*/ 12472 h 12472"/>
              <a:gd name="connsiteX11" fmla="*/ 11211 w 11496"/>
              <a:gd name="connsiteY11" fmla="*/ 10199 h 12472"/>
              <a:gd name="connsiteX12" fmla="*/ 9176 w 11496"/>
              <a:gd name="connsiteY12" fmla="*/ 8553 h 12472"/>
              <a:gd name="connsiteX13" fmla="*/ 11496 w 11496"/>
              <a:gd name="connsiteY13" fmla="*/ 4868 h 12472"/>
              <a:gd name="connsiteX14" fmla="*/ 9893 w 11496"/>
              <a:gd name="connsiteY14" fmla="*/ 7403 h 12472"/>
              <a:gd name="connsiteX15" fmla="*/ 8195 w 11496"/>
              <a:gd name="connsiteY15" fmla="*/ 7403 h 12472"/>
              <a:gd name="connsiteX16" fmla="*/ 7098 w 11496"/>
              <a:gd name="connsiteY16" fmla="*/ 4746 h 12472"/>
              <a:gd name="connsiteX17" fmla="*/ 8195 w 11496"/>
              <a:gd name="connsiteY17" fmla="*/ 2090 h 12472"/>
              <a:gd name="connsiteX18" fmla="*/ 9893 w 11496"/>
              <a:gd name="connsiteY18" fmla="*/ 2090 h 12472"/>
              <a:gd name="connsiteX19" fmla="*/ 10990 w 11496"/>
              <a:gd name="connsiteY19" fmla="*/ 4746 h 12472"/>
              <a:gd name="connsiteX20" fmla="*/ 9893 w 11496"/>
              <a:gd name="connsiteY20" fmla="*/ 7403 h 12472"/>
              <a:gd name="connsiteX0" fmla="*/ 11496 w 11496"/>
              <a:gd name="connsiteY0" fmla="*/ 4868 h 10518"/>
              <a:gd name="connsiteX1" fmla="*/ 11496 w 11496"/>
              <a:gd name="connsiteY1" fmla="*/ 4625 h 10518"/>
              <a:gd name="connsiteX2" fmla="*/ 9650 w 11496"/>
              <a:gd name="connsiteY2" fmla="*/ 1263 h 10518"/>
              <a:gd name="connsiteX3" fmla="*/ 9408 w 11496"/>
              <a:gd name="connsiteY3" fmla="*/ 1088 h 10518"/>
              <a:gd name="connsiteX4" fmla="*/ 5748 w 11496"/>
              <a:gd name="connsiteY4" fmla="*/ 0 h 10518"/>
              <a:gd name="connsiteX5" fmla="*/ 0 w 11496"/>
              <a:gd name="connsiteY5" fmla="*/ 4746 h 10518"/>
              <a:gd name="connsiteX6" fmla="*/ 5748 w 11496"/>
              <a:gd name="connsiteY6" fmla="*/ 9493 h 10518"/>
              <a:gd name="connsiteX7" fmla="*/ 9049 w 11496"/>
              <a:gd name="connsiteY7" fmla="*/ 8631 h 10518"/>
              <a:gd name="connsiteX8" fmla="*/ 8933 w 11496"/>
              <a:gd name="connsiteY8" fmla="*/ 8727 h 10518"/>
              <a:gd name="connsiteX9" fmla="*/ 10990 w 11496"/>
              <a:gd name="connsiteY9" fmla="*/ 10390 h 10518"/>
              <a:gd name="connsiteX10" fmla="*/ 11211 w 11496"/>
              <a:gd name="connsiteY10" fmla="*/ 10199 h 10518"/>
              <a:gd name="connsiteX11" fmla="*/ 9176 w 11496"/>
              <a:gd name="connsiteY11" fmla="*/ 8553 h 10518"/>
              <a:gd name="connsiteX12" fmla="*/ 11496 w 11496"/>
              <a:gd name="connsiteY12" fmla="*/ 4868 h 10518"/>
              <a:gd name="connsiteX13" fmla="*/ 9893 w 11496"/>
              <a:gd name="connsiteY13" fmla="*/ 7403 h 10518"/>
              <a:gd name="connsiteX14" fmla="*/ 8195 w 11496"/>
              <a:gd name="connsiteY14" fmla="*/ 7403 h 10518"/>
              <a:gd name="connsiteX15" fmla="*/ 7098 w 11496"/>
              <a:gd name="connsiteY15" fmla="*/ 4746 h 10518"/>
              <a:gd name="connsiteX16" fmla="*/ 8195 w 11496"/>
              <a:gd name="connsiteY16" fmla="*/ 2090 h 10518"/>
              <a:gd name="connsiteX17" fmla="*/ 9893 w 11496"/>
              <a:gd name="connsiteY17" fmla="*/ 2090 h 10518"/>
              <a:gd name="connsiteX18" fmla="*/ 10990 w 11496"/>
              <a:gd name="connsiteY18" fmla="*/ 4746 h 10518"/>
              <a:gd name="connsiteX19" fmla="*/ 9893 w 11496"/>
              <a:gd name="connsiteY19" fmla="*/ 7403 h 10518"/>
              <a:gd name="connsiteX0" fmla="*/ 11496 w 11496"/>
              <a:gd name="connsiteY0" fmla="*/ 4868 h 10390"/>
              <a:gd name="connsiteX1" fmla="*/ 11496 w 11496"/>
              <a:gd name="connsiteY1" fmla="*/ 4625 h 10390"/>
              <a:gd name="connsiteX2" fmla="*/ 9650 w 11496"/>
              <a:gd name="connsiteY2" fmla="*/ 1263 h 10390"/>
              <a:gd name="connsiteX3" fmla="*/ 9408 w 11496"/>
              <a:gd name="connsiteY3" fmla="*/ 1088 h 10390"/>
              <a:gd name="connsiteX4" fmla="*/ 5748 w 11496"/>
              <a:gd name="connsiteY4" fmla="*/ 0 h 10390"/>
              <a:gd name="connsiteX5" fmla="*/ 0 w 11496"/>
              <a:gd name="connsiteY5" fmla="*/ 4746 h 10390"/>
              <a:gd name="connsiteX6" fmla="*/ 5748 w 11496"/>
              <a:gd name="connsiteY6" fmla="*/ 9493 h 10390"/>
              <a:gd name="connsiteX7" fmla="*/ 9049 w 11496"/>
              <a:gd name="connsiteY7" fmla="*/ 8631 h 10390"/>
              <a:gd name="connsiteX8" fmla="*/ 8933 w 11496"/>
              <a:gd name="connsiteY8" fmla="*/ 8727 h 10390"/>
              <a:gd name="connsiteX9" fmla="*/ 10990 w 11496"/>
              <a:gd name="connsiteY9" fmla="*/ 10390 h 10390"/>
              <a:gd name="connsiteX10" fmla="*/ 9176 w 11496"/>
              <a:gd name="connsiteY10" fmla="*/ 8553 h 10390"/>
              <a:gd name="connsiteX11" fmla="*/ 11496 w 11496"/>
              <a:gd name="connsiteY11" fmla="*/ 4868 h 10390"/>
              <a:gd name="connsiteX12" fmla="*/ 9893 w 11496"/>
              <a:gd name="connsiteY12" fmla="*/ 7403 h 10390"/>
              <a:gd name="connsiteX13" fmla="*/ 8195 w 11496"/>
              <a:gd name="connsiteY13" fmla="*/ 7403 h 10390"/>
              <a:gd name="connsiteX14" fmla="*/ 7098 w 11496"/>
              <a:gd name="connsiteY14" fmla="*/ 4746 h 10390"/>
              <a:gd name="connsiteX15" fmla="*/ 8195 w 11496"/>
              <a:gd name="connsiteY15" fmla="*/ 2090 h 10390"/>
              <a:gd name="connsiteX16" fmla="*/ 9893 w 11496"/>
              <a:gd name="connsiteY16" fmla="*/ 2090 h 10390"/>
              <a:gd name="connsiteX17" fmla="*/ 10990 w 11496"/>
              <a:gd name="connsiteY17" fmla="*/ 4746 h 10390"/>
              <a:gd name="connsiteX18" fmla="*/ 9893 w 11496"/>
              <a:gd name="connsiteY18" fmla="*/ 7403 h 10390"/>
              <a:gd name="connsiteX0" fmla="*/ 11496 w 11496"/>
              <a:gd name="connsiteY0" fmla="*/ 4868 h 9493"/>
              <a:gd name="connsiteX1" fmla="*/ 11496 w 11496"/>
              <a:gd name="connsiteY1" fmla="*/ 4625 h 9493"/>
              <a:gd name="connsiteX2" fmla="*/ 9650 w 11496"/>
              <a:gd name="connsiteY2" fmla="*/ 1263 h 9493"/>
              <a:gd name="connsiteX3" fmla="*/ 9408 w 11496"/>
              <a:gd name="connsiteY3" fmla="*/ 1088 h 9493"/>
              <a:gd name="connsiteX4" fmla="*/ 5748 w 11496"/>
              <a:gd name="connsiteY4" fmla="*/ 0 h 9493"/>
              <a:gd name="connsiteX5" fmla="*/ 0 w 11496"/>
              <a:gd name="connsiteY5" fmla="*/ 4746 h 9493"/>
              <a:gd name="connsiteX6" fmla="*/ 5748 w 11496"/>
              <a:gd name="connsiteY6" fmla="*/ 9493 h 9493"/>
              <a:gd name="connsiteX7" fmla="*/ 9049 w 11496"/>
              <a:gd name="connsiteY7" fmla="*/ 8631 h 9493"/>
              <a:gd name="connsiteX8" fmla="*/ 8933 w 11496"/>
              <a:gd name="connsiteY8" fmla="*/ 8727 h 9493"/>
              <a:gd name="connsiteX9" fmla="*/ 9176 w 11496"/>
              <a:gd name="connsiteY9" fmla="*/ 8553 h 9493"/>
              <a:gd name="connsiteX10" fmla="*/ 11496 w 11496"/>
              <a:gd name="connsiteY10" fmla="*/ 4868 h 9493"/>
              <a:gd name="connsiteX11" fmla="*/ 9893 w 11496"/>
              <a:gd name="connsiteY11" fmla="*/ 7403 h 9493"/>
              <a:gd name="connsiteX12" fmla="*/ 8195 w 11496"/>
              <a:gd name="connsiteY12" fmla="*/ 7403 h 9493"/>
              <a:gd name="connsiteX13" fmla="*/ 7098 w 11496"/>
              <a:gd name="connsiteY13" fmla="*/ 4746 h 9493"/>
              <a:gd name="connsiteX14" fmla="*/ 8195 w 11496"/>
              <a:gd name="connsiteY14" fmla="*/ 2090 h 9493"/>
              <a:gd name="connsiteX15" fmla="*/ 9893 w 11496"/>
              <a:gd name="connsiteY15" fmla="*/ 2090 h 9493"/>
              <a:gd name="connsiteX16" fmla="*/ 10990 w 11496"/>
              <a:gd name="connsiteY16" fmla="*/ 4746 h 9493"/>
              <a:gd name="connsiteX17" fmla="*/ 9893 w 11496"/>
              <a:gd name="connsiteY17" fmla="*/ 7403 h 9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1496" h="9493" extrusionOk="0">
                <a:moveTo>
                  <a:pt x="11496" y="4868"/>
                </a:moveTo>
                <a:lnTo>
                  <a:pt x="11496" y="4625"/>
                </a:lnTo>
                <a:cubicBezTo>
                  <a:pt x="11454" y="3292"/>
                  <a:pt x="10747" y="2099"/>
                  <a:pt x="9650" y="1263"/>
                </a:cubicBezTo>
                <a:lnTo>
                  <a:pt x="9408" y="1088"/>
                </a:lnTo>
                <a:cubicBezTo>
                  <a:pt x="8416" y="409"/>
                  <a:pt x="7140" y="0"/>
                  <a:pt x="5748" y="0"/>
                </a:cubicBezTo>
                <a:cubicBezTo>
                  <a:pt x="2573" y="0"/>
                  <a:pt x="0" y="2125"/>
                  <a:pt x="0" y="4746"/>
                </a:cubicBezTo>
                <a:cubicBezTo>
                  <a:pt x="0" y="7368"/>
                  <a:pt x="2573" y="9493"/>
                  <a:pt x="5748" y="9493"/>
                </a:cubicBezTo>
                <a:cubicBezTo>
                  <a:pt x="6982" y="9493"/>
                  <a:pt x="8121" y="9171"/>
                  <a:pt x="9049" y="8631"/>
                </a:cubicBezTo>
                <a:lnTo>
                  <a:pt x="8933" y="8727"/>
                </a:lnTo>
                <a:lnTo>
                  <a:pt x="9176" y="8553"/>
                </a:lnTo>
                <a:cubicBezTo>
                  <a:pt x="10547" y="7708"/>
                  <a:pt x="11443" y="6375"/>
                  <a:pt x="11496" y="4868"/>
                </a:cubicBezTo>
                <a:close/>
                <a:moveTo>
                  <a:pt x="9893" y="7403"/>
                </a:moveTo>
                <a:cubicBezTo>
                  <a:pt x="9461" y="7856"/>
                  <a:pt x="8627" y="7856"/>
                  <a:pt x="8195" y="7403"/>
                </a:cubicBezTo>
                <a:cubicBezTo>
                  <a:pt x="7509" y="6671"/>
                  <a:pt x="7098" y="5748"/>
                  <a:pt x="7098" y="4746"/>
                </a:cubicBezTo>
                <a:cubicBezTo>
                  <a:pt x="7098" y="3745"/>
                  <a:pt x="7509" y="2822"/>
                  <a:pt x="8195" y="2090"/>
                </a:cubicBezTo>
                <a:cubicBezTo>
                  <a:pt x="8627" y="1637"/>
                  <a:pt x="9461" y="1637"/>
                  <a:pt x="9893" y="2090"/>
                </a:cubicBezTo>
                <a:cubicBezTo>
                  <a:pt x="10579" y="2822"/>
                  <a:pt x="10990" y="3745"/>
                  <a:pt x="10990" y="4746"/>
                </a:cubicBezTo>
                <a:cubicBezTo>
                  <a:pt x="10990" y="5748"/>
                  <a:pt x="10579" y="6671"/>
                  <a:pt x="9893" y="7403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 sz="2250" b="1">
              <a:solidFill>
                <a:schemeClr val="bg1"/>
              </a:solidFill>
            </a:endParaRPr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FB582824-3A27-48BE-86E9-9A0A490A3DA9}"/>
              </a:ext>
            </a:extLst>
          </p:cNvPr>
          <p:cNvSpPr/>
          <p:nvPr/>
        </p:nvSpPr>
        <p:spPr>
          <a:xfrm>
            <a:off x="5174818" y="2269470"/>
            <a:ext cx="977660" cy="977732"/>
          </a:xfrm>
          <a:custGeom>
            <a:avLst/>
            <a:gdLst>
              <a:gd name="connsiteX0" fmla="*/ 18935 w 21600"/>
              <a:gd name="connsiteY0" fmla="*/ 10691 h 21600"/>
              <a:gd name="connsiteX1" fmla="*/ 16263 w 21600"/>
              <a:gd name="connsiteY1" fmla="*/ 14835 h 21600"/>
              <a:gd name="connsiteX2" fmla="*/ 14375 w 21600"/>
              <a:gd name="connsiteY2" fmla="*/ 14835 h 21600"/>
              <a:gd name="connsiteX3" fmla="*/ 12733 w 21600"/>
              <a:gd name="connsiteY3" fmla="*/ 9725 h 21600"/>
              <a:gd name="connsiteX4" fmla="*/ 14226 w 21600"/>
              <a:gd name="connsiteY4" fmla="*/ 7430 h 21600"/>
              <a:gd name="connsiteX5" fmla="*/ 16084 w 21600"/>
              <a:gd name="connsiteY5" fmla="*/ 8650 h 21600"/>
              <a:gd name="connsiteX6" fmla="*/ 18756 w 21600"/>
              <a:gd name="connsiteY6" fmla="*/ 4325 h 21600"/>
              <a:gd name="connsiteX7" fmla="*/ 16084 w 21600"/>
              <a:gd name="connsiteY7" fmla="*/ 0 h 21600"/>
              <a:gd name="connsiteX8" fmla="*/ 13412 w 21600"/>
              <a:gd name="connsiteY8" fmla="*/ 4325 h 21600"/>
              <a:gd name="connsiteX9" fmla="*/ 14077 w 21600"/>
              <a:gd name="connsiteY9" fmla="*/ 7176 h 21600"/>
              <a:gd name="connsiteX10" fmla="*/ 12569 w 21600"/>
              <a:gd name="connsiteY10" fmla="*/ 9495 h 21600"/>
              <a:gd name="connsiteX11" fmla="*/ 12651 w 21600"/>
              <a:gd name="connsiteY11" fmla="*/ 9628 h 21600"/>
              <a:gd name="connsiteX12" fmla="*/ 10315 w 21600"/>
              <a:gd name="connsiteY12" fmla="*/ 8432 h 21600"/>
              <a:gd name="connsiteX13" fmla="*/ 6732 w 21600"/>
              <a:gd name="connsiteY13" fmla="*/ 11887 h 21600"/>
              <a:gd name="connsiteX14" fmla="*/ 5105 w 21600"/>
              <a:gd name="connsiteY14" fmla="*/ 10425 h 21600"/>
              <a:gd name="connsiteX15" fmla="*/ 5344 w 21600"/>
              <a:gd name="connsiteY15" fmla="*/ 8638 h 21600"/>
              <a:gd name="connsiteX16" fmla="*/ 2672 w 21600"/>
              <a:gd name="connsiteY16" fmla="*/ 4313 h 21600"/>
              <a:gd name="connsiteX17" fmla="*/ 0 w 21600"/>
              <a:gd name="connsiteY17" fmla="*/ 8638 h 21600"/>
              <a:gd name="connsiteX18" fmla="*/ 2672 w 21600"/>
              <a:gd name="connsiteY18" fmla="*/ 12962 h 21600"/>
              <a:gd name="connsiteX19" fmla="*/ 6628 w 21600"/>
              <a:gd name="connsiteY19" fmla="*/ 12213 h 21600"/>
              <a:gd name="connsiteX20" fmla="*/ 6240 w 21600"/>
              <a:gd name="connsiteY20" fmla="*/ 15016 h 21600"/>
              <a:gd name="connsiteX21" fmla="*/ 10307 w 21600"/>
              <a:gd name="connsiteY21" fmla="*/ 21600 h 21600"/>
              <a:gd name="connsiteX22" fmla="*/ 14375 w 21600"/>
              <a:gd name="connsiteY22" fmla="*/ 15197 h 21600"/>
              <a:gd name="connsiteX23" fmla="*/ 16256 w 21600"/>
              <a:gd name="connsiteY23" fmla="*/ 15197 h 21600"/>
              <a:gd name="connsiteX24" fmla="*/ 18928 w 21600"/>
              <a:gd name="connsiteY24" fmla="*/ 19341 h 21600"/>
              <a:gd name="connsiteX25" fmla="*/ 21600 w 21600"/>
              <a:gd name="connsiteY25" fmla="*/ 15016 h 21600"/>
              <a:gd name="connsiteX26" fmla="*/ 18935 w 21600"/>
              <a:gd name="connsiteY26" fmla="*/ 10691 h 21600"/>
              <a:gd name="connsiteX27" fmla="*/ 13241 w 21600"/>
              <a:gd name="connsiteY27" fmla="*/ 18701 h 21600"/>
              <a:gd name="connsiteX28" fmla="*/ 12039 w 21600"/>
              <a:gd name="connsiteY28" fmla="*/ 18701 h 21600"/>
              <a:gd name="connsiteX29" fmla="*/ 11263 w 21600"/>
              <a:gd name="connsiteY29" fmla="*/ 15016 h 21600"/>
              <a:gd name="connsiteX30" fmla="*/ 12039 w 21600"/>
              <a:gd name="connsiteY30" fmla="*/ 11332 h 21600"/>
              <a:gd name="connsiteX31" fmla="*/ 13241 w 21600"/>
              <a:gd name="connsiteY31" fmla="*/ 11332 h 21600"/>
              <a:gd name="connsiteX32" fmla="*/ 14017 w 21600"/>
              <a:gd name="connsiteY32" fmla="*/ 15016 h 21600"/>
              <a:gd name="connsiteX33" fmla="*/ 13241 w 21600"/>
              <a:gd name="connsiteY33" fmla="*/ 18701 h 21600"/>
              <a:gd name="connsiteX0" fmla="*/ 18935 w 21600"/>
              <a:gd name="connsiteY0" fmla="*/ 10691 h 21600"/>
              <a:gd name="connsiteX1" fmla="*/ 16263 w 21600"/>
              <a:gd name="connsiteY1" fmla="*/ 14835 h 21600"/>
              <a:gd name="connsiteX2" fmla="*/ 14375 w 21600"/>
              <a:gd name="connsiteY2" fmla="*/ 14835 h 21600"/>
              <a:gd name="connsiteX3" fmla="*/ 12733 w 21600"/>
              <a:gd name="connsiteY3" fmla="*/ 9725 h 21600"/>
              <a:gd name="connsiteX4" fmla="*/ 14226 w 21600"/>
              <a:gd name="connsiteY4" fmla="*/ 7430 h 21600"/>
              <a:gd name="connsiteX5" fmla="*/ 16084 w 21600"/>
              <a:gd name="connsiteY5" fmla="*/ 8650 h 21600"/>
              <a:gd name="connsiteX6" fmla="*/ 18756 w 21600"/>
              <a:gd name="connsiteY6" fmla="*/ 4325 h 21600"/>
              <a:gd name="connsiteX7" fmla="*/ 16084 w 21600"/>
              <a:gd name="connsiteY7" fmla="*/ 0 h 21600"/>
              <a:gd name="connsiteX8" fmla="*/ 13412 w 21600"/>
              <a:gd name="connsiteY8" fmla="*/ 4325 h 21600"/>
              <a:gd name="connsiteX9" fmla="*/ 14077 w 21600"/>
              <a:gd name="connsiteY9" fmla="*/ 7176 h 21600"/>
              <a:gd name="connsiteX10" fmla="*/ 12569 w 21600"/>
              <a:gd name="connsiteY10" fmla="*/ 9495 h 21600"/>
              <a:gd name="connsiteX11" fmla="*/ 12651 w 21600"/>
              <a:gd name="connsiteY11" fmla="*/ 9628 h 21600"/>
              <a:gd name="connsiteX12" fmla="*/ 10315 w 21600"/>
              <a:gd name="connsiteY12" fmla="*/ 8432 h 21600"/>
              <a:gd name="connsiteX13" fmla="*/ 6732 w 21600"/>
              <a:gd name="connsiteY13" fmla="*/ 11887 h 21600"/>
              <a:gd name="connsiteX14" fmla="*/ 5344 w 21600"/>
              <a:gd name="connsiteY14" fmla="*/ 8638 h 21600"/>
              <a:gd name="connsiteX15" fmla="*/ 2672 w 21600"/>
              <a:gd name="connsiteY15" fmla="*/ 4313 h 21600"/>
              <a:gd name="connsiteX16" fmla="*/ 0 w 21600"/>
              <a:gd name="connsiteY16" fmla="*/ 8638 h 21600"/>
              <a:gd name="connsiteX17" fmla="*/ 2672 w 21600"/>
              <a:gd name="connsiteY17" fmla="*/ 12962 h 21600"/>
              <a:gd name="connsiteX18" fmla="*/ 6628 w 21600"/>
              <a:gd name="connsiteY18" fmla="*/ 12213 h 21600"/>
              <a:gd name="connsiteX19" fmla="*/ 6240 w 21600"/>
              <a:gd name="connsiteY19" fmla="*/ 15016 h 21600"/>
              <a:gd name="connsiteX20" fmla="*/ 10307 w 21600"/>
              <a:gd name="connsiteY20" fmla="*/ 21600 h 21600"/>
              <a:gd name="connsiteX21" fmla="*/ 14375 w 21600"/>
              <a:gd name="connsiteY21" fmla="*/ 15197 h 21600"/>
              <a:gd name="connsiteX22" fmla="*/ 16256 w 21600"/>
              <a:gd name="connsiteY22" fmla="*/ 15197 h 21600"/>
              <a:gd name="connsiteX23" fmla="*/ 18928 w 21600"/>
              <a:gd name="connsiteY23" fmla="*/ 19341 h 21600"/>
              <a:gd name="connsiteX24" fmla="*/ 21600 w 21600"/>
              <a:gd name="connsiteY24" fmla="*/ 15016 h 21600"/>
              <a:gd name="connsiteX25" fmla="*/ 18935 w 21600"/>
              <a:gd name="connsiteY25" fmla="*/ 10691 h 21600"/>
              <a:gd name="connsiteX26" fmla="*/ 13241 w 21600"/>
              <a:gd name="connsiteY26" fmla="*/ 18701 h 21600"/>
              <a:gd name="connsiteX27" fmla="*/ 12039 w 21600"/>
              <a:gd name="connsiteY27" fmla="*/ 18701 h 21600"/>
              <a:gd name="connsiteX28" fmla="*/ 11263 w 21600"/>
              <a:gd name="connsiteY28" fmla="*/ 15016 h 21600"/>
              <a:gd name="connsiteX29" fmla="*/ 12039 w 21600"/>
              <a:gd name="connsiteY29" fmla="*/ 11332 h 21600"/>
              <a:gd name="connsiteX30" fmla="*/ 13241 w 21600"/>
              <a:gd name="connsiteY30" fmla="*/ 11332 h 21600"/>
              <a:gd name="connsiteX31" fmla="*/ 14017 w 21600"/>
              <a:gd name="connsiteY31" fmla="*/ 15016 h 21600"/>
              <a:gd name="connsiteX32" fmla="*/ 13241 w 21600"/>
              <a:gd name="connsiteY32" fmla="*/ 18701 h 21600"/>
              <a:gd name="connsiteX0" fmla="*/ 18935 w 21600"/>
              <a:gd name="connsiteY0" fmla="*/ 10691 h 21600"/>
              <a:gd name="connsiteX1" fmla="*/ 16263 w 21600"/>
              <a:gd name="connsiteY1" fmla="*/ 14835 h 21600"/>
              <a:gd name="connsiteX2" fmla="*/ 14375 w 21600"/>
              <a:gd name="connsiteY2" fmla="*/ 14835 h 21600"/>
              <a:gd name="connsiteX3" fmla="*/ 12733 w 21600"/>
              <a:gd name="connsiteY3" fmla="*/ 9725 h 21600"/>
              <a:gd name="connsiteX4" fmla="*/ 14226 w 21600"/>
              <a:gd name="connsiteY4" fmla="*/ 7430 h 21600"/>
              <a:gd name="connsiteX5" fmla="*/ 16084 w 21600"/>
              <a:gd name="connsiteY5" fmla="*/ 8650 h 21600"/>
              <a:gd name="connsiteX6" fmla="*/ 18756 w 21600"/>
              <a:gd name="connsiteY6" fmla="*/ 4325 h 21600"/>
              <a:gd name="connsiteX7" fmla="*/ 16084 w 21600"/>
              <a:gd name="connsiteY7" fmla="*/ 0 h 21600"/>
              <a:gd name="connsiteX8" fmla="*/ 13412 w 21600"/>
              <a:gd name="connsiteY8" fmla="*/ 4325 h 21600"/>
              <a:gd name="connsiteX9" fmla="*/ 14077 w 21600"/>
              <a:gd name="connsiteY9" fmla="*/ 7176 h 21600"/>
              <a:gd name="connsiteX10" fmla="*/ 12569 w 21600"/>
              <a:gd name="connsiteY10" fmla="*/ 9495 h 21600"/>
              <a:gd name="connsiteX11" fmla="*/ 12651 w 21600"/>
              <a:gd name="connsiteY11" fmla="*/ 9628 h 21600"/>
              <a:gd name="connsiteX12" fmla="*/ 10315 w 21600"/>
              <a:gd name="connsiteY12" fmla="*/ 8432 h 21600"/>
              <a:gd name="connsiteX13" fmla="*/ 6732 w 21600"/>
              <a:gd name="connsiteY13" fmla="*/ 11887 h 21600"/>
              <a:gd name="connsiteX14" fmla="*/ 2672 w 21600"/>
              <a:gd name="connsiteY14" fmla="*/ 4313 h 21600"/>
              <a:gd name="connsiteX15" fmla="*/ 0 w 21600"/>
              <a:gd name="connsiteY15" fmla="*/ 8638 h 21600"/>
              <a:gd name="connsiteX16" fmla="*/ 2672 w 21600"/>
              <a:gd name="connsiteY16" fmla="*/ 12962 h 21600"/>
              <a:gd name="connsiteX17" fmla="*/ 6628 w 21600"/>
              <a:gd name="connsiteY17" fmla="*/ 12213 h 21600"/>
              <a:gd name="connsiteX18" fmla="*/ 6240 w 21600"/>
              <a:gd name="connsiteY18" fmla="*/ 15016 h 21600"/>
              <a:gd name="connsiteX19" fmla="*/ 10307 w 21600"/>
              <a:gd name="connsiteY19" fmla="*/ 21600 h 21600"/>
              <a:gd name="connsiteX20" fmla="*/ 14375 w 21600"/>
              <a:gd name="connsiteY20" fmla="*/ 15197 h 21600"/>
              <a:gd name="connsiteX21" fmla="*/ 16256 w 21600"/>
              <a:gd name="connsiteY21" fmla="*/ 15197 h 21600"/>
              <a:gd name="connsiteX22" fmla="*/ 18928 w 21600"/>
              <a:gd name="connsiteY22" fmla="*/ 19341 h 21600"/>
              <a:gd name="connsiteX23" fmla="*/ 21600 w 21600"/>
              <a:gd name="connsiteY23" fmla="*/ 15016 h 21600"/>
              <a:gd name="connsiteX24" fmla="*/ 18935 w 21600"/>
              <a:gd name="connsiteY24" fmla="*/ 10691 h 21600"/>
              <a:gd name="connsiteX25" fmla="*/ 13241 w 21600"/>
              <a:gd name="connsiteY25" fmla="*/ 18701 h 21600"/>
              <a:gd name="connsiteX26" fmla="*/ 12039 w 21600"/>
              <a:gd name="connsiteY26" fmla="*/ 18701 h 21600"/>
              <a:gd name="connsiteX27" fmla="*/ 11263 w 21600"/>
              <a:gd name="connsiteY27" fmla="*/ 15016 h 21600"/>
              <a:gd name="connsiteX28" fmla="*/ 12039 w 21600"/>
              <a:gd name="connsiteY28" fmla="*/ 11332 h 21600"/>
              <a:gd name="connsiteX29" fmla="*/ 13241 w 21600"/>
              <a:gd name="connsiteY29" fmla="*/ 11332 h 21600"/>
              <a:gd name="connsiteX30" fmla="*/ 14017 w 21600"/>
              <a:gd name="connsiteY30" fmla="*/ 15016 h 21600"/>
              <a:gd name="connsiteX31" fmla="*/ 13241 w 21600"/>
              <a:gd name="connsiteY31" fmla="*/ 18701 h 21600"/>
              <a:gd name="connsiteX0" fmla="*/ 18935 w 21600"/>
              <a:gd name="connsiteY0" fmla="*/ 10691 h 21600"/>
              <a:gd name="connsiteX1" fmla="*/ 16263 w 21600"/>
              <a:gd name="connsiteY1" fmla="*/ 14835 h 21600"/>
              <a:gd name="connsiteX2" fmla="*/ 14375 w 21600"/>
              <a:gd name="connsiteY2" fmla="*/ 14835 h 21600"/>
              <a:gd name="connsiteX3" fmla="*/ 12733 w 21600"/>
              <a:gd name="connsiteY3" fmla="*/ 9725 h 21600"/>
              <a:gd name="connsiteX4" fmla="*/ 14226 w 21600"/>
              <a:gd name="connsiteY4" fmla="*/ 7430 h 21600"/>
              <a:gd name="connsiteX5" fmla="*/ 16084 w 21600"/>
              <a:gd name="connsiteY5" fmla="*/ 8650 h 21600"/>
              <a:gd name="connsiteX6" fmla="*/ 18756 w 21600"/>
              <a:gd name="connsiteY6" fmla="*/ 4325 h 21600"/>
              <a:gd name="connsiteX7" fmla="*/ 16084 w 21600"/>
              <a:gd name="connsiteY7" fmla="*/ 0 h 21600"/>
              <a:gd name="connsiteX8" fmla="*/ 13412 w 21600"/>
              <a:gd name="connsiteY8" fmla="*/ 4325 h 21600"/>
              <a:gd name="connsiteX9" fmla="*/ 14077 w 21600"/>
              <a:gd name="connsiteY9" fmla="*/ 7176 h 21600"/>
              <a:gd name="connsiteX10" fmla="*/ 12569 w 21600"/>
              <a:gd name="connsiteY10" fmla="*/ 9495 h 21600"/>
              <a:gd name="connsiteX11" fmla="*/ 12651 w 21600"/>
              <a:gd name="connsiteY11" fmla="*/ 9628 h 21600"/>
              <a:gd name="connsiteX12" fmla="*/ 10315 w 21600"/>
              <a:gd name="connsiteY12" fmla="*/ 8432 h 21600"/>
              <a:gd name="connsiteX13" fmla="*/ 6732 w 21600"/>
              <a:gd name="connsiteY13" fmla="*/ 11887 h 21600"/>
              <a:gd name="connsiteX14" fmla="*/ 0 w 21600"/>
              <a:gd name="connsiteY14" fmla="*/ 8638 h 21600"/>
              <a:gd name="connsiteX15" fmla="*/ 2672 w 21600"/>
              <a:gd name="connsiteY15" fmla="*/ 12962 h 21600"/>
              <a:gd name="connsiteX16" fmla="*/ 6628 w 21600"/>
              <a:gd name="connsiteY16" fmla="*/ 12213 h 21600"/>
              <a:gd name="connsiteX17" fmla="*/ 6240 w 21600"/>
              <a:gd name="connsiteY17" fmla="*/ 15016 h 21600"/>
              <a:gd name="connsiteX18" fmla="*/ 10307 w 21600"/>
              <a:gd name="connsiteY18" fmla="*/ 21600 h 21600"/>
              <a:gd name="connsiteX19" fmla="*/ 14375 w 21600"/>
              <a:gd name="connsiteY19" fmla="*/ 15197 h 21600"/>
              <a:gd name="connsiteX20" fmla="*/ 16256 w 21600"/>
              <a:gd name="connsiteY20" fmla="*/ 15197 h 21600"/>
              <a:gd name="connsiteX21" fmla="*/ 18928 w 21600"/>
              <a:gd name="connsiteY21" fmla="*/ 19341 h 21600"/>
              <a:gd name="connsiteX22" fmla="*/ 21600 w 21600"/>
              <a:gd name="connsiteY22" fmla="*/ 15016 h 21600"/>
              <a:gd name="connsiteX23" fmla="*/ 18935 w 21600"/>
              <a:gd name="connsiteY23" fmla="*/ 10691 h 21600"/>
              <a:gd name="connsiteX24" fmla="*/ 13241 w 21600"/>
              <a:gd name="connsiteY24" fmla="*/ 18701 h 21600"/>
              <a:gd name="connsiteX25" fmla="*/ 12039 w 21600"/>
              <a:gd name="connsiteY25" fmla="*/ 18701 h 21600"/>
              <a:gd name="connsiteX26" fmla="*/ 11263 w 21600"/>
              <a:gd name="connsiteY26" fmla="*/ 15016 h 21600"/>
              <a:gd name="connsiteX27" fmla="*/ 12039 w 21600"/>
              <a:gd name="connsiteY27" fmla="*/ 11332 h 21600"/>
              <a:gd name="connsiteX28" fmla="*/ 13241 w 21600"/>
              <a:gd name="connsiteY28" fmla="*/ 11332 h 21600"/>
              <a:gd name="connsiteX29" fmla="*/ 14017 w 21600"/>
              <a:gd name="connsiteY29" fmla="*/ 15016 h 21600"/>
              <a:gd name="connsiteX30" fmla="*/ 13241 w 21600"/>
              <a:gd name="connsiteY30" fmla="*/ 18701 h 21600"/>
              <a:gd name="connsiteX0" fmla="*/ 16263 w 18928"/>
              <a:gd name="connsiteY0" fmla="*/ 10691 h 21600"/>
              <a:gd name="connsiteX1" fmla="*/ 13591 w 18928"/>
              <a:gd name="connsiteY1" fmla="*/ 14835 h 21600"/>
              <a:gd name="connsiteX2" fmla="*/ 11703 w 18928"/>
              <a:gd name="connsiteY2" fmla="*/ 14835 h 21600"/>
              <a:gd name="connsiteX3" fmla="*/ 10061 w 18928"/>
              <a:gd name="connsiteY3" fmla="*/ 9725 h 21600"/>
              <a:gd name="connsiteX4" fmla="*/ 11554 w 18928"/>
              <a:gd name="connsiteY4" fmla="*/ 7430 h 21600"/>
              <a:gd name="connsiteX5" fmla="*/ 13412 w 18928"/>
              <a:gd name="connsiteY5" fmla="*/ 8650 h 21600"/>
              <a:gd name="connsiteX6" fmla="*/ 16084 w 18928"/>
              <a:gd name="connsiteY6" fmla="*/ 4325 h 21600"/>
              <a:gd name="connsiteX7" fmla="*/ 13412 w 18928"/>
              <a:gd name="connsiteY7" fmla="*/ 0 h 21600"/>
              <a:gd name="connsiteX8" fmla="*/ 10740 w 18928"/>
              <a:gd name="connsiteY8" fmla="*/ 4325 h 21600"/>
              <a:gd name="connsiteX9" fmla="*/ 11405 w 18928"/>
              <a:gd name="connsiteY9" fmla="*/ 7176 h 21600"/>
              <a:gd name="connsiteX10" fmla="*/ 9897 w 18928"/>
              <a:gd name="connsiteY10" fmla="*/ 9495 h 21600"/>
              <a:gd name="connsiteX11" fmla="*/ 9979 w 18928"/>
              <a:gd name="connsiteY11" fmla="*/ 9628 h 21600"/>
              <a:gd name="connsiteX12" fmla="*/ 7643 w 18928"/>
              <a:gd name="connsiteY12" fmla="*/ 8432 h 21600"/>
              <a:gd name="connsiteX13" fmla="*/ 4060 w 18928"/>
              <a:gd name="connsiteY13" fmla="*/ 11887 h 21600"/>
              <a:gd name="connsiteX14" fmla="*/ 0 w 18928"/>
              <a:gd name="connsiteY14" fmla="*/ 12962 h 21600"/>
              <a:gd name="connsiteX15" fmla="*/ 3956 w 18928"/>
              <a:gd name="connsiteY15" fmla="*/ 12213 h 21600"/>
              <a:gd name="connsiteX16" fmla="*/ 3568 w 18928"/>
              <a:gd name="connsiteY16" fmla="*/ 15016 h 21600"/>
              <a:gd name="connsiteX17" fmla="*/ 7635 w 18928"/>
              <a:gd name="connsiteY17" fmla="*/ 21600 h 21600"/>
              <a:gd name="connsiteX18" fmla="*/ 11703 w 18928"/>
              <a:gd name="connsiteY18" fmla="*/ 15197 h 21600"/>
              <a:gd name="connsiteX19" fmla="*/ 13584 w 18928"/>
              <a:gd name="connsiteY19" fmla="*/ 15197 h 21600"/>
              <a:gd name="connsiteX20" fmla="*/ 16256 w 18928"/>
              <a:gd name="connsiteY20" fmla="*/ 19341 h 21600"/>
              <a:gd name="connsiteX21" fmla="*/ 18928 w 18928"/>
              <a:gd name="connsiteY21" fmla="*/ 15016 h 21600"/>
              <a:gd name="connsiteX22" fmla="*/ 16263 w 18928"/>
              <a:gd name="connsiteY22" fmla="*/ 10691 h 21600"/>
              <a:gd name="connsiteX23" fmla="*/ 10569 w 18928"/>
              <a:gd name="connsiteY23" fmla="*/ 18701 h 21600"/>
              <a:gd name="connsiteX24" fmla="*/ 9367 w 18928"/>
              <a:gd name="connsiteY24" fmla="*/ 18701 h 21600"/>
              <a:gd name="connsiteX25" fmla="*/ 8591 w 18928"/>
              <a:gd name="connsiteY25" fmla="*/ 15016 h 21600"/>
              <a:gd name="connsiteX26" fmla="*/ 9367 w 18928"/>
              <a:gd name="connsiteY26" fmla="*/ 11332 h 21600"/>
              <a:gd name="connsiteX27" fmla="*/ 10569 w 18928"/>
              <a:gd name="connsiteY27" fmla="*/ 11332 h 21600"/>
              <a:gd name="connsiteX28" fmla="*/ 11345 w 18928"/>
              <a:gd name="connsiteY28" fmla="*/ 15016 h 21600"/>
              <a:gd name="connsiteX29" fmla="*/ 10569 w 18928"/>
              <a:gd name="connsiteY29" fmla="*/ 18701 h 21600"/>
              <a:gd name="connsiteX0" fmla="*/ 12695 w 15360"/>
              <a:gd name="connsiteY0" fmla="*/ 10691 h 21600"/>
              <a:gd name="connsiteX1" fmla="*/ 10023 w 15360"/>
              <a:gd name="connsiteY1" fmla="*/ 14835 h 21600"/>
              <a:gd name="connsiteX2" fmla="*/ 8135 w 15360"/>
              <a:gd name="connsiteY2" fmla="*/ 14835 h 21600"/>
              <a:gd name="connsiteX3" fmla="*/ 6493 w 15360"/>
              <a:gd name="connsiteY3" fmla="*/ 9725 h 21600"/>
              <a:gd name="connsiteX4" fmla="*/ 7986 w 15360"/>
              <a:gd name="connsiteY4" fmla="*/ 7430 h 21600"/>
              <a:gd name="connsiteX5" fmla="*/ 9844 w 15360"/>
              <a:gd name="connsiteY5" fmla="*/ 8650 h 21600"/>
              <a:gd name="connsiteX6" fmla="*/ 12516 w 15360"/>
              <a:gd name="connsiteY6" fmla="*/ 4325 h 21600"/>
              <a:gd name="connsiteX7" fmla="*/ 9844 w 15360"/>
              <a:gd name="connsiteY7" fmla="*/ 0 h 21600"/>
              <a:gd name="connsiteX8" fmla="*/ 7172 w 15360"/>
              <a:gd name="connsiteY8" fmla="*/ 4325 h 21600"/>
              <a:gd name="connsiteX9" fmla="*/ 7837 w 15360"/>
              <a:gd name="connsiteY9" fmla="*/ 7176 h 21600"/>
              <a:gd name="connsiteX10" fmla="*/ 6329 w 15360"/>
              <a:gd name="connsiteY10" fmla="*/ 9495 h 21600"/>
              <a:gd name="connsiteX11" fmla="*/ 6411 w 15360"/>
              <a:gd name="connsiteY11" fmla="*/ 9628 h 21600"/>
              <a:gd name="connsiteX12" fmla="*/ 4075 w 15360"/>
              <a:gd name="connsiteY12" fmla="*/ 8432 h 21600"/>
              <a:gd name="connsiteX13" fmla="*/ 492 w 15360"/>
              <a:gd name="connsiteY13" fmla="*/ 11887 h 21600"/>
              <a:gd name="connsiteX14" fmla="*/ 388 w 15360"/>
              <a:gd name="connsiteY14" fmla="*/ 12213 h 21600"/>
              <a:gd name="connsiteX15" fmla="*/ 0 w 15360"/>
              <a:gd name="connsiteY15" fmla="*/ 15016 h 21600"/>
              <a:gd name="connsiteX16" fmla="*/ 4067 w 15360"/>
              <a:gd name="connsiteY16" fmla="*/ 21600 h 21600"/>
              <a:gd name="connsiteX17" fmla="*/ 8135 w 15360"/>
              <a:gd name="connsiteY17" fmla="*/ 15197 h 21600"/>
              <a:gd name="connsiteX18" fmla="*/ 10016 w 15360"/>
              <a:gd name="connsiteY18" fmla="*/ 15197 h 21600"/>
              <a:gd name="connsiteX19" fmla="*/ 12688 w 15360"/>
              <a:gd name="connsiteY19" fmla="*/ 19341 h 21600"/>
              <a:gd name="connsiteX20" fmla="*/ 15360 w 15360"/>
              <a:gd name="connsiteY20" fmla="*/ 15016 h 21600"/>
              <a:gd name="connsiteX21" fmla="*/ 12695 w 15360"/>
              <a:gd name="connsiteY21" fmla="*/ 10691 h 21600"/>
              <a:gd name="connsiteX22" fmla="*/ 7001 w 15360"/>
              <a:gd name="connsiteY22" fmla="*/ 18701 h 21600"/>
              <a:gd name="connsiteX23" fmla="*/ 5799 w 15360"/>
              <a:gd name="connsiteY23" fmla="*/ 18701 h 21600"/>
              <a:gd name="connsiteX24" fmla="*/ 5023 w 15360"/>
              <a:gd name="connsiteY24" fmla="*/ 15016 h 21600"/>
              <a:gd name="connsiteX25" fmla="*/ 5799 w 15360"/>
              <a:gd name="connsiteY25" fmla="*/ 11332 h 21600"/>
              <a:gd name="connsiteX26" fmla="*/ 7001 w 15360"/>
              <a:gd name="connsiteY26" fmla="*/ 11332 h 21600"/>
              <a:gd name="connsiteX27" fmla="*/ 7777 w 15360"/>
              <a:gd name="connsiteY27" fmla="*/ 15016 h 21600"/>
              <a:gd name="connsiteX28" fmla="*/ 7001 w 15360"/>
              <a:gd name="connsiteY28" fmla="*/ 18701 h 21600"/>
              <a:gd name="connsiteX0" fmla="*/ 12695 w 15360"/>
              <a:gd name="connsiteY0" fmla="*/ 10751 h 21660"/>
              <a:gd name="connsiteX1" fmla="*/ 10023 w 15360"/>
              <a:gd name="connsiteY1" fmla="*/ 14895 h 21660"/>
              <a:gd name="connsiteX2" fmla="*/ 8135 w 15360"/>
              <a:gd name="connsiteY2" fmla="*/ 14895 h 21660"/>
              <a:gd name="connsiteX3" fmla="*/ 6493 w 15360"/>
              <a:gd name="connsiteY3" fmla="*/ 9785 h 21660"/>
              <a:gd name="connsiteX4" fmla="*/ 7986 w 15360"/>
              <a:gd name="connsiteY4" fmla="*/ 7490 h 21660"/>
              <a:gd name="connsiteX5" fmla="*/ 9844 w 15360"/>
              <a:gd name="connsiteY5" fmla="*/ 8710 h 21660"/>
              <a:gd name="connsiteX6" fmla="*/ 12516 w 15360"/>
              <a:gd name="connsiteY6" fmla="*/ 4385 h 21660"/>
              <a:gd name="connsiteX7" fmla="*/ 9844 w 15360"/>
              <a:gd name="connsiteY7" fmla="*/ 60 h 21660"/>
              <a:gd name="connsiteX8" fmla="*/ 7837 w 15360"/>
              <a:gd name="connsiteY8" fmla="*/ 7236 h 21660"/>
              <a:gd name="connsiteX9" fmla="*/ 6329 w 15360"/>
              <a:gd name="connsiteY9" fmla="*/ 9555 h 21660"/>
              <a:gd name="connsiteX10" fmla="*/ 6411 w 15360"/>
              <a:gd name="connsiteY10" fmla="*/ 9688 h 21660"/>
              <a:gd name="connsiteX11" fmla="*/ 4075 w 15360"/>
              <a:gd name="connsiteY11" fmla="*/ 8492 h 21660"/>
              <a:gd name="connsiteX12" fmla="*/ 492 w 15360"/>
              <a:gd name="connsiteY12" fmla="*/ 11947 h 21660"/>
              <a:gd name="connsiteX13" fmla="*/ 388 w 15360"/>
              <a:gd name="connsiteY13" fmla="*/ 12273 h 21660"/>
              <a:gd name="connsiteX14" fmla="*/ 0 w 15360"/>
              <a:gd name="connsiteY14" fmla="*/ 15076 h 21660"/>
              <a:gd name="connsiteX15" fmla="*/ 4067 w 15360"/>
              <a:gd name="connsiteY15" fmla="*/ 21660 h 21660"/>
              <a:gd name="connsiteX16" fmla="*/ 8135 w 15360"/>
              <a:gd name="connsiteY16" fmla="*/ 15257 h 21660"/>
              <a:gd name="connsiteX17" fmla="*/ 10016 w 15360"/>
              <a:gd name="connsiteY17" fmla="*/ 15257 h 21660"/>
              <a:gd name="connsiteX18" fmla="*/ 12688 w 15360"/>
              <a:gd name="connsiteY18" fmla="*/ 19401 h 21660"/>
              <a:gd name="connsiteX19" fmla="*/ 15360 w 15360"/>
              <a:gd name="connsiteY19" fmla="*/ 15076 h 21660"/>
              <a:gd name="connsiteX20" fmla="*/ 12695 w 15360"/>
              <a:gd name="connsiteY20" fmla="*/ 10751 h 21660"/>
              <a:gd name="connsiteX21" fmla="*/ 7001 w 15360"/>
              <a:gd name="connsiteY21" fmla="*/ 18761 h 21660"/>
              <a:gd name="connsiteX22" fmla="*/ 5799 w 15360"/>
              <a:gd name="connsiteY22" fmla="*/ 18761 h 21660"/>
              <a:gd name="connsiteX23" fmla="*/ 5023 w 15360"/>
              <a:gd name="connsiteY23" fmla="*/ 15076 h 21660"/>
              <a:gd name="connsiteX24" fmla="*/ 5799 w 15360"/>
              <a:gd name="connsiteY24" fmla="*/ 11392 h 21660"/>
              <a:gd name="connsiteX25" fmla="*/ 7001 w 15360"/>
              <a:gd name="connsiteY25" fmla="*/ 11392 h 21660"/>
              <a:gd name="connsiteX26" fmla="*/ 7777 w 15360"/>
              <a:gd name="connsiteY26" fmla="*/ 15076 h 21660"/>
              <a:gd name="connsiteX27" fmla="*/ 7001 w 15360"/>
              <a:gd name="connsiteY27" fmla="*/ 18761 h 21660"/>
              <a:gd name="connsiteX0" fmla="*/ 12695 w 15360"/>
              <a:gd name="connsiteY0" fmla="*/ 6385 h 17294"/>
              <a:gd name="connsiteX1" fmla="*/ 10023 w 15360"/>
              <a:gd name="connsiteY1" fmla="*/ 10529 h 17294"/>
              <a:gd name="connsiteX2" fmla="*/ 8135 w 15360"/>
              <a:gd name="connsiteY2" fmla="*/ 10529 h 17294"/>
              <a:gd name="connsiteX3" fmla="*/ 6493 w 15360"/>
              <a:gd name="connsiteY3" fmla="*/ 5419 h 17294"/>
              <a:gd name="connsiteX4" fmla="*/ 7986 w 15360"/>
              <a:gd name="connsiteY4" fmla="*/ 3124 h 17294"/>
              <a:gd name="connsiteX5" fmla="*/ 9844 w 15360"/>
              <a:gd name="connsiteY5" fmla="*/ 4344 h 17294"/>
              <a:gd name="connsiteX6" fmla="*/ 12516 w 15360"/>
              <a:gd name="connsiteY6" fmla="*/ 19 h 17294"/>
              <a:gd name="connsiteX7" fmla="*/ 7837 w 15360"/>
              <a:gd name="connsiteY7" fmla="*/ 2870 h 17294"/>
              <a:gd name="connsiteX8" fmla="*/ 6329 w 15360"/>
              <a:gd name="connsiteY8" fmla="*/ 5189 h 17294"/>
              <a:gd name="connsiteX9" fmla="*/ 6411 w 15360"/>
              <a:gd name="connsiteY9" fmla="*/ 5322 h 17294"/>
              <a:gd name="connsiteX10" fmla="*/ 4075 w 15360"/>
              <a:gd name="connsiteY10" fmla="*/ 4126 h 17294"/>
              <a:gd name="connsiteX11" fmla="*/ 492 w 15360"/>
              <a:gd name="connsiteY11" fmla="*/ 7581 h 17294"/>
              <a:gd name="connsiteX12" fmla="*/ 388 w 15360"/>
              <a:gd name="connsiteY12" fmla="*/ 7907 h 17294"/>
              <a:gd name="connsiteX13" fmla="*/ 0 w 15360"/>
              <a:gd name="connsiteY13" fmla="*/ 10710 h 17294"/>
              <a:gd name="connsiteX14" fmla="*/ 4067 w 15360"/>
              <a:gd name="connsiteY14" fmla="*/ 17294 h 17294"/>
              <a:gd name="connsiteX15" fmla="*/ 8135 w 15360"/>
              <a:gd name="connsiteY15" fmla="*/ 10891 h 17294"/>
              <a:gd name="connsiteX16" fmla="*/ 10016 w 15360"/>
              <a:gd name="connsiteY16" fmla="*/ 10891 h 17294"/>
              <a:gd name="connsiteX17" fmla="*/ 12688 w 15360"/>
              <a:gd name="connsiteY17" fmla="*/ 15035 h 17294"/>
              <a:gd name="connsiteX18" fmla="*/ 15360 w 15360"/>
              <a:gd name="connsiteY18" fmla="*/ 10710 h 17294"/>
              <a:gd name="connsiteX19" fmla="*/ 12695 w 15360"/>
              <a:gd name="connsiteY19" fmla="*/ 6385 h 17294"/>
              <a:gd name="connsiteX20" fmla="*/ 7001 w 15360"/>
              <a:gd name="connsiteY20" fmla="*/ 14395 h 17294"/>
              <a:gd name="connsiteX21" fmla="*/ 5799 w 15360"/>
              <a:gd name="connsiteY21" fmla="*/ 14395 h 17294"/>
              <a:gd name="connsiteX22" fmla="*/ 5023 w 15360"/>
              <a:gd name="connsiteY22" fmla="*/ 10710 h 17294"/>
              <a:gd name="connsiteX23" fmla="*/ 5799 w 15360"/>
              <a:gd name="connsiteY23" fmla="*/ 7026 h 17294"/>
              <a:gd name="connsiteX24" fmla="*/ 7001 w 15360"/>
              <a:gd name="connsiteY24" fmla="*/ 7026 h 17294"/>
              <a:gd name="connsiteX25" fmla="*/ 7777 w 15360"/>
              <a:gd name="connsiteY25" fmla="*/ 10710 h 17294"/>
              <a:gd name="connsiteX26" fmla="*/ 7001 w 15360"/>
              <a:gd name="connsiteY26" fmla="*/ 14395 h 17294"/>
              <a:gd name="connsiteX0" fmla="*/ 12695 w 15360"/>
              <a:gd name="connsiteY0" fmla="*/ 3524 h 14433"/>
              <a:gd name="connsiteX1" fmla="*/ 10023 w 15360"/>
              <a:gd name="connsiteY1" fmla="*/ 7668 h 14433"/>
              <a:gd name="connsiteX2" fmla="*/ 8135 w 15360"/>
              <a:gd name="connsiteY2" fmla="*/ 7668 h 14433"/>
              <a:gd name="connsiteX3" fmla="*/ 6493 w 15360"/>
              <a:gd name="connsiteY3" fmla="*/ 2558 h 14433"/>
              <a:gd name="connsiteX4" fmla="*/ 7986 w 15360"/>
              <a:gd name="connsiteY4" fmla="*/ 263 h 14433"/>
              <a:gd name="connsiteX5" fmla="*/ 9844 w 15360"/>
              <a:gd name="connsiteY5" fmla="*/ 1483 h 14433"/>
              <a:gd name="connsiteX6" fmla="*/ 7837 w 15360"/>
              <a:gd name="connsiteY6" fmla="*/ 9 h 14433"/>
              <a:gd name="connsiteX7" fmla="*/ 6329 w 15360"/>
              <a:gd name="connsiteY7" fmla="*/ 2328 h 14433"/>
              <a:gd name="connsiteX8" fmla="*/ 6411 w 15360"/>
              <a:gd name="connsiteY8" fmla="*/ 2461 h 14433"/>
              <a:gd name="connsiteX9" fmla="*/ 4075 w 15360"/>
              <a:gd name="connsiteY9" fmla="*/ 1265 h 14433"/>
              <a:gd name="connsiteX10" fmla="*/ 492 w 15360"/>
              <a:gd name="connsiteY10" fmla="*/ 4720 h 14433"/>
              <a:gd name="connsiteX11" fmla="*/ 388 w 15360"/>
              <a:gd name="connsiteY11" fmla="*/ 5046 h 14433"/>
              <a:gd name="connsiteX12" fmla="*/ 0 w 15360"/>
              <a:gd name="connsiteY12" fmla="*/ 7849 h 14433"/>
              <a:gd name="connsiteX13" fmla="*/ 4067 w 15360"/>
              <a:gd name="connsiteY13" fmla="*/ 14433 h 14433"/>
              <a:gd name="connsiteX14" fmla="*/ 8135 w 15360"/>
              <a:gd name="connsiteY14" fmla="*/ 8030 h 14433"/>
              <a:gd name="connsiteX15" fmla="*/ 10016 w 15360"/>
              <a:gd name="connsiteY15" fmla="*/ 8030 h 14433"/>
              <a:gd name="connsiteX16" fmla="*/ 12688 w 15360"/>
              <a:gd name="connsiteY16" fmla="*/ 12174 h 14433"/>
              <a:gd name="connsiteX17" fmla="*/ 15360 w 15360"/>
              <a:gd name="connsiteY17" fmla="*/ 7849 h 14433"/>
              <a:gd name="connsiteX18" fmla="*/ 12695 w 15360"/>
              <a:gd name="connsiteY18" fmla="*/ 3524 h 14433"/>
              <a:gd name="connsiteX19" fmla="*/ 7001 w 15360"/>
              <a:gd name="connsiteY19" fmla="*/ 11534 h 14433"/>
              <a:gd name="connsiteX20" fmla="*/ 5799 w 15360"/>
              <a:gd name="connsiteY20" fmla="*/ 11534 h 14433"/>
              <a:gd name="connsiteX21" fmla="*/ 5023 w 15360"/>
              <a:gd name="connsiteY21" fmla="*/ 7849 h 14433"/>
              <a:gd name="connsiteX22" fmla="*/ 5799 w 15360"/>
              <a:gd name="connsiteY22" fmla="*/ 4165 h 14433"/>
              <a:gd name="connsiteX23" fmla="*/ 7001 w 15360"/>
              <a:gd name="connsiteY23" fmla="*/ 4165 h 14433"/>
              <a:gd name="connsiteX24" fmla="*/ 7777 w 15360"/>
              <a:gd name="connsiteY24" fmla="*/ 7849 h 14433"/>
              <a:gd name="connsiteX25" fmla="*/ 7001 w 15360"/>
              <a:gd name="connsiteY25" fmla="*/ 11534 h 14433"/>
              <a:gd name="connsiteX0" fmla="*/ 12695 w 15360"/>
              <a:gd name="connsiteY0" fmla="*/ 3697 h 14606"/>
              <a:gd name="connsiteX1" fmla="*/ 10023 w 15360"/>
              <a:gd name="connsiteY1" fmla="*/ 7841 h 14606"/>
              <a:gd name="connsiteX2" fmla="*/ 8135 w 15360"/>
              <a:gd name="connsiteY2" fmla="*/ 7841 h 14606"/>
              <a:gd name="connsiteX3" fmla="*/ 6493 w 15360"/>
              <a:gd name="connsiteY3" fmla="*/ 2731 h 14606"/>
              <a:gd name="connsiteX4" fmla="*/ 7986 w 15360"/>
              <a:gd name="connsiteY4" fmla="*/ 436 h 14606"/>
              <a:gd name="connsiteX5" fmla="*/ 7837 w 15360"/>
              <a:gd name="connsiteY5" fmla="*/ 182 h 14606"/>
              <a:gd name="connsiteX6" fmla="*/ 6329 w 15360"/>
              <a:gd name="connsiteY6" fmla="*/ 2501 h 14606"/>
              <a:gd name="connsiteX7" fmla="*/ 6411 w 15360"/>
              <a:gd name="connsiteY7" fmla="*/ 2634 h 14606"/>
              <a:gd name="connsiteX8" fmla="*/ 4075 w 15360"/>
              <a:gd name="connsiteY8" fmla="*/ 1438 h 14606"/>
              <a:gd name="connsiteX9" fmla="*/ 492 w 15360"/>
              <a:gd name="connsiteY9" fmla="*/ 4893 h 14606"/>
              <a:gd name="connsiteX10" fmla="*/ 388 w 15360"/>
              <a:gd name="connsiteY10" fmla="*/ 5219 h 14606"/>
              <a:gd name="connsiteX11" fmla="*/ 0 w 15360"/>
              <a:gd name="connsiteY11" fmla="*/ 8022 h 14606"/>
              <a:gd name="connsiteX12" fmla="*/ 4067 w 15360"/>
              <a:gd name="connsiteY12" fmla="*/ 14606 h 14606"/>
              <a:gd name="connsiteX13" fmla="*/ 8135 w 15360"/>
              <a:gd name="connsiteY13" fmla="*/ 8203 h 14606"/>
              <a:gd name="connsiteX14" fmla="*/ 10016 w 15360"/>
              <a:gd name="connsiteY14" fmla="*/ 8203 h 14606"/>
              <a:gd name="connsiteX15" fmla="*/ 12688 w 15360"/>
              <a:gd name="connsiteY15" fmla="*/ 12347 h 14606"/>
              <a:gd name="connsiteX16" fmla="*/ 15360 w 15360"/>
              <a:gd name="connsiteY16" fmla="*/ 8022 h 14606"/>
              <a:gd name="connsiteX17" fmla="*/ 12695 w 15360"/>
              <a:gd name="connsiteY17" fmla="*/ 3697 h 14606"/>
              <a:gd name="connsiteX18" fmla="*/ 7001 w 15360"/>
              <a:gd name="connsiteY18" fmla="*/ 11707 h 14606"/>
              <a:gd name="connsiteX19" fmla="*/ 5799 w 15360"/>
              <a:gd name="connsiteY19" fmla="*/ 11707 h 14606"/>
              <a:gd name="connsiteX20" fmla="*/ 5023 w 15360"/>
              <a:gd name="connsiteY20" fmla="*/ 8022 h 14606"/>
              <a:gd name="connsiteX21" fmla="*/ 5799 w 15360"/>
              <a:gd name="connsiteY21" fmla="*/ 4338 h 14606"/>
              <a:gd name="connsiteX22" fmla="*/ 7001 w 15360"/>
              <a:gd name="connsiteY22" fmla="*/ 4338 h 14606"/>
              <a:gd name="connsiteX23" fmla="*/ 7777 w 15360"/>
              <a:gd name="connsiteY23" fmla="*/ 8022 h 14606"/>
              <a:gd name="connsiteX24" fmla="*/ 7001 w 15360"/>
              <a:gd name="connsiteY24" fmla="*/ 11707 h 14606"/>
              <a:gd name="connsiteX0" fmla="*/ 12695 w 15360"/>
              <a:gd name="connsiteY0" fmla="*/ 3262 h 14171"/>
              <a:gd name="connsiteX1" fmla="*/ 10023 w 15360"/>
              <a:gd name="connsiteY1" fmla="*/ 7406 h 14171"/>
              <a:gd name="connsiteX2" fmla="*/ 8135 w 15360"/>
              <a:gd name="connsiteY2" fmla="*/ 7406 h 14171"/>
              <a:gd name="connsiteX3" fmla="*/ 6493 w 15360"/>
              <a:gd name="connsiteY3" fmla="*/ 2296 h 14171"/>
              <a:gd name="connsiteX4" fmla="*/ 7986 w 15360"/>
              <a:gd name="connsiteY4" fmla="*/ 1 h 14171"/>
              <a:gd name="connsiteX5" fmla="*/ 6329 w 15360"/>
              <a:gd name="connsiteY5" fmla="*/ 2066 h 14171"/>
              <a:gd name="connsiteX6" fmla="*/ 6411 w 15360"/>
              <a:gd name="connsiteY6" fmla="*/ 2199 h 14171"/>
              <a:gd name="connsiteX7" fmla="*/ 4075 w 15360"/>
              <a:gd name="connsiteY7" fmla="*/ 1003 h 14171"/>
              <a:gd name="connsiteX8" fmla="*/ 492 w 15360"/>
              <a:gd name="connsiteY8" fmla="*/ 4458 h 14171"/>
              <a:gd name="connsiteX9" fmla="*/ 388 w 15360"/>
              <a:gd name="connsiteY9" fmla="*/ 4784 h 14171"/>
              <a:gd name="connsiteX10" fmla="*/ 0 w 15360"/>
              <a:gd name="connsiteY10" fmla="*/ 7587 h 14171"/>
              <a:gd name="connsiteX11" fmla="*/ 4067 w 15360"/>
              <a:gd name="connsiteY11" fmla="*/ 14171 h 14171"/>
              <a:gd name="connsiteX12" fmla="*/ 8135 w 15360"/>
              <a:gd name="connsiteY12" fmla="*/ 7768 h 14171"/>
              <a:gd name="connsiteX13" fmla="*/ 10016 w 15360"/>
              <a:gd name="connsiteY13" fmla="*/ 7768 h 14171"/>
              <a:gd name="connsiteX14" fmla="*/ 12688 w 15360"/>
              <a:gd name="connsiteY14" fmla="*/ 11912 h 14171"/>
              <a:gd name="connsiteX15" fmla="*/ 15360 w 15360"/>
              <a:gd name="connsiteY15" fmla="*/ 7587 h 14171"/>
              <a:gd name="connsiteX16" fmla="*/ 12695 w 15360"/>
              <a:gd name="connsiteY16" fmla="*/ 3262 h 14171"/>
              <a:gd name="connsiteX17" fmla="*/ 7001 w 15360"/>
              <a:gd name="connsiteY17" fmla="*/ 11272 h 14171"/>
              <a:gd name="connsiteX18" fmla="*/ 5799 w 15360"/>
              <a:gd name="connsiteY18" fmla="*/ 11272 h 14171"/>
              <a:gd name="connsiteX19" fmla="*/ 5023 w 15360"/>
              <a:gd name="connsiteY19" fmla="*/ 7587 h 14171"/>
              <a:gd name="connsiteX20" fmla="*/ 5799 w 15360"/>
              <a:gd name="connsiteY20" fmla="*/ 3903 h 14171"/>
              <a:gd name="connsiteX21" fmla="*/ 7001 w 15360"/>
              <a:gd name="connsiteY21" fmla="*/ 3903 h 14171"/>
              <a:gd name="connsiteX22" fmla="*/ 7777 w 15360"/>
              <a:gd name="connsiteY22" fmla="*/ 7587 h 14171"/>
              <a:gd name="connsiteX23" fmla="*/ 7001 w 15360"/>
              <a:gd name="connsiteY23" fmla="*/ 11272 h 14171"/>
              <a:gd name="connsiteX0" fmla="*/ 12695 w 15360"/>
              <a:gd name="connsiteY0" fmla="*/ 2259 h 13168"/>
              <a:gd name="connsiteX1" fmla="*/ 10023 w 15360"/>
              <a:gd name="connsiteY1" fmla="*/ 6403 h 13168"/>
              <a:gd name="connsiteX2" fmla="*/ 8135 w 15360"/>
              <a:gd name="connsiteY2" fmla="*/ 6403 h 13168"/>
              <a:gd name="connsiteX3" fmla="*/ 6493 w 15360"/>
              <a:gd name="connsiteY3" fmla="*/ 1293 h 13168"/>
              <a:gd name="connsiteX4" fmla="*/ 6329 w 15360"/>
              <a:gd name="connsiteY4" fmla="*/ 1063 h 13168"/>
              <a:gd name="connsiteX5" fmla="*/ 6411 w 15360"/>
              <a:gd name="connsiteY5" fmla="*/ 1196 h 13168"/>
              <a:gd name="connsiteX6" fmla="*/ 4075 w 15360"/>
              <a:gd name="connsiteY6" fmla="*/ 0 h 13168"/>
              <a:gd name="connsiteX7" fmla="*/ 492 w 15360"/>
              <a:gd name="connsiteY7" fmla="*/ 3455 h 13168"/>
              <a:gd name="connsiteX8" fmla="*/ 388 w 15360"/>
              <a:gd name="connsiteY8" fmla="*/ 3781 h 13168"/>
              <a:gd name="connsiteX9" fmla="*/ 0 w 15360"/>
              <a:gd name="connsiteY9" fmla="*/ 6584 h 13168"/>
              <a:gd name="connsiteX10" fmla="*/ 4067 w 15360"/>
              <a:gd name="connsiteY10" fmla="*/ 13168 h 13168"/>
              <a:gd name="connsiteX11" fmla="*/ 8135 w 15360"/>
              <a:gd name="connsiteY11" fmla="*/ 6765 h 13168"/>
              <a:gd name="connsiteX12" fmla="*/ 10016 w 15360"/>
              <a:gd name="connsiteY12" fmla="*/ 6765 h 13168"/>
              <a:gd name="connsiteX13" fmla="*/ 12688 w 15360"/>
              <a:gd name="connsiteY13" fmla="*/ 10909 h 13168"/>
              <a:gd name="connsiteX14" fmla="*/ 15360 w 15360"/>
              <a:gd name="connsiteY14" fmla="*/ 6584 h 13168"/>
              <a:gd name="connsiteX15" fmla="*/ 12695 w 15360"/>
              <a:gd name="connsiteY15" fmla="*/ 2259 h 13168"/>
              <a:gd name="connsiteX16" fmla="*/ 7001 w 15360"/>
              <a:gd name="connsiteY16" fmla="*/ 10269 h 13168"/>
              <a:gd name="connsiteX17" fmla="*/ 5799 w 15360"/>
              <a:gd name="connsiteY17" fmla="*/ 10269 h 13168"/>
              <a:gd name="connsiteX18" fmla="*/ 5023 w 15360"/>
              <a:gd name="connsiteY18" fmla="*/ 6584 h 13168"/>
              <a:gd name="connsiteX19" fmla="*/ 5799 w 15360"/>
              <a:gd name="connsiteY19" fmla="*/ 2900 h 13168"/>
              <a:gd name="connsiteX20" fmla="*/ 7001 w 15360"/>
              <a:gd name="connsiteY20" fmla="*/ 2900 h 13168"/>
              <a:gd name="connsiteX21" fmla="*/ 7777 w 15360"/>
              <a:gd name="connsiteY21" fmla="*/ 6584 h 13168"/>
              <a:gd name="connsiteX22" fmla="*/ 7001 w 15360"/>
              <a:gd name="connsiteY22" fmla="*/ 10269 h 13168"/>
              <a:gd name="connsiteX0" fmla="*/ 15360 w 15433"/>
              <a:gd name="connsiteY0" fmla="*/ 6584 h 13168"/>
              <a:gd name="connsiteX1" fmla="*/ 10023 w 15433"/>
              <a:gd name="connsiteY1" fmla="*/ 6403 h 13168"/>
              <a:gd name="connsiteX2" fmla="*/ 8135 w 15433"/>
              <a:gd name="connsiteY2" fmla="*/ 6403 h 13168"/>
              <a:gd name="connsiteX3" fmla="*/ 6493 w 15433"/>
              <a:gd name="connsiteY3" fmla="*/ 1293 h 13168"/>
              <a:gd name="connsiteX4" fmla="*/ 6329 w 15433"/>
              <a:gd name="connsiteY4" fmla="*/ 1063 h 13168"/>
              <a:gd name="connsiteX5" fmla="*/ 6411 w 15433"/>
              <a:gd name="connsiteY5" fmla="*/ 1196 h 13168"/>
              <a:gd name="connsiteX6" fmla="*/ 4075 w 15433"/>
              <a:gd name="connsiteY6" fmla="*/ 0 h 13168"/>
              <a:gd name="connsiteX7" fmla="*/ 492 w 15433"/>
              <a:gd name="connsiteY7" fmla="*/ 3455 h 13168"/>
              <a:gd name="connsiteX8" fmla="*/ 388 w 15433"/>
              <a:gd name="connsiteY8" fmla="*/ 3781 h 13168"/>
              <a:gd name="connsiteX9" fmla="*/ 0 w 15433"/>
              <a:gd name="connsiteY9" fmla="*/ 6584 h 13168"/>
              <a:gd name="connsiteX10" fmla="*/ 4067 w 15433"/>
              <a:gd name="connsiteY10" fmla="*/ 13168 h 13168"/>
              <a:gd name="connsiteX11" fmla="*/ 8135 w 15433"/>
              <a:gd name="connsiteY11" fmla="*/ 6765 h 13168"/>
              <a:gd name="connsiteX12" fmla="*/ 10016 w 15433"/>
              <a:gd name="connsiteY12" fmla="*/ 6765 h 13168"/>
              <a:gd name="connsiteX13" fmla="*/ 12688 w 15433"/>
              <a:gd name="connsiteY13" fmla="*/ 10909 h 13168"/>
              <a:gd name="connsiteX14" fmla="*/ 15360 w 15433"/>
              <a:gd name="connsiteY14" fmla="*/ 6584 h 13168"/>
              <a:gd name="connsiteX15" fmla="*/ 7001 w 15433"/>
              <a:gd name="connsiteY15" fmla="*/ 10269 h 13168"/>
              <a:gd name="connsiteX16" fmla="*/ 5799 w 15433"/>
              <a:gd name="connsiteY16" fmla="*/ 10269 h 13168"/>
              <a:gd name="connsiteX17" fmla="*/ 5023 w 15433"/>
              <a:gd name="connsiteY17" fmla="*/ 6584 h 13168"/>
              <a:gd name="connsiteX18" fmla="*/ 5799 w 15433"/>
              <a:gd name="connsiteY18" fmla="*/ 2900 h 13168"/>
              <a:gd name="connsiteX19" fmla="*/ 7001 w 15433"/>
              <a:gd name="connsiteY19" fmla="*/ 2900 h 13168"/>
              <a:gd name="connsiteX20" fmla="*/ 7777 w 15433"/>
              <a:gd name="connsiteY20" fmla="*/ 6584 h 13168"/>
              <a:gd name="connsiteX21" fmla="*/ 7001 w 15433"/>
              <a:gd name="connsiteY21" fmla="*/ 10269 h 13168"/>
              <a:gd name="connsiteX0" fmla="*/ 12688 w 12688"/>
              <a:gd name="connsiteY0" fmla="*/ 10909 h 13168"/>
              <a:gd name="connsiteX1" fmla="*/ 10023 w 12688"/>
              <a:gd name="connsiteY1" fmla="*/ 6403 h 13168"/>
              <a:gd name="connsiteX2" fmla="*/ 8135 w 12688"/>
              <a:gd name="connsiteY2" fmla="*/ 6403 h 13168"/>
              <a:gd name="connsiteX3" fmla="*/ 6493 w 12688"/>
              <a:gd name="connsiteY3" fmla="*/ 1293 h 13168"/>
              <a:gd name="connsiteX4" fmla="*/ 6329 w 12688"/>
              <a:gd name="connsiteY4" fmla="*/ 1063 h 13168"/>
              <a:gd name="connsiteX5" fmla="*/ 6411 w 12688"/>
              <a:gd name="connsiteY5" fmla="*/ 1196 h 13168"/>
              <a:gd name="connsiteX6" fmla="*/ 4075 w 12688"/>
              <a:gd name="connsiteY6" fmla="*/ 0 h 13168"/>
              <a:gd name="connsiteX7" fmla="*/ 492 w 12688"/>
              <a:gd name="connsiteY7" fmla="*/ 3455 h 13168"/>
              <a:gd name="connsiteX8" fmla="*/ 388 w 12688"/>
              <a:gd name="connsiteY8" fmla="*/ 3781 h 13168"/>
              <a:gd name="connsiteX9" fmla="*/ 0 w 12688"/>
              <a:gd name="connsiteY9" fmla="*/ 6584 h 13168"/>
              <a:gd name="connsiteX10" fmla="*/ 4067 w 12688"/>
              <a:gd name="connsiteY10" fmla="*/ 13168 h 13168"/>
              <a:gd name="connsiteX11" fmla="*/ 8135 w 12688"/>
              <a:gd name="connsiteY11" fmla="*/ 6765 h 13168"/>
              <a:gd name="connsiteX12" fmla="*/ 10016 w 12688"/>
              <a:gd name="connsiteY12" fmla="*/ 6765 h 13168"/>
              <a:gd name="connsiteX13" fmla="*/ 12688 w 12688"/>
              <a:gd name="connsiteY13" fmla="*/ 10909 h 13168"/>
              <a:gd name="connsiteX14" fmla="*/ 7001 w 12688"/>
              <a:gd name="connsiteY14" fmla="*/ 10269 h 13168"/>
              <a:gd name="connsiteX15" fmla="*/ 5799 w 12688"/>
              <a:gd name="connsiteY15" fmla="*/ 10269 h 13168"/>
              <a:gd name="connsiteX16" fmla="*/ 5023 w 12688"/>
              <a:gd name="connsiteY16" fmla="*/ 6584 h 13168"/>
              <a:gd name="connsiteX17" fmla="*/ 5799 w 12688"/>
              <a:gd name="connsiteY17" fmla="*/ 2900 h 13168"/>
              <a:gd name="connsiteX18" fmla="*/ 7001 w 12688"/>
              <a:gd name="connsiteY18" fmla="*/ 2900 h 13168"/>
              <a:gd name="connsiteX19" fmla="*/ 7777 w 12688"/>
              <a:gd name="connsiteY19" fmla="*/ 6584 h 13168"/>
              <a:gd name="connsiteX20" fmla="*/ 7001 w 12688"/>
              <a:gd name="connsiteY20" fmla="*/ 10269 h 13168"/>
              <a:gd name="connsiteX0" fmla="*/ 10016 w 10255"/>
              <a:gd name="connsiteY0" fmla="*/ 6765 h 13168"/>
              <a:gd name="connsiteX1" fmla="*/ 10023 w 10255"/>
              <a:gd name="connsiteY1" fmla="*/ 6403 h 13168"/>
              <a:gd name="connsiteX2" fmla="*/ 8135 w 10255"/>
              <a:gd name="connsiteY2" fmla="*/ 6403 h 13168"/>
              <a:gd name="connsiteX3" fmla="*/ 6493 w 10255"/>
              <a:gd name="connsiteY3" fmla="*/ 1293 h 13168"/>
              <a:gd name="connsiteX4" fmla="*/ 6329 w 10255"/>
              <a:gd name="connsiteY4" fmla="*/ 1063 h 13168"/>
              <a:gd name="connsiteX5" fmla="*/ 6411 w 10255"/>
              <a:gd name="connsiteY5" fmla="*/ 1196 h 13168"/>
              <a:gd name="connsiteX6" fmla="*/ 4075 w 10255"/>
              <a:gd name="connsiteY6" fmla="*/ 0 h 13168"/>
              <a:gd name="connsiteX7" fmla="*/ 492 w 10255"/>
              <a:gd name="connsiteY7" fmla="*/ 3455 h 13168"/>
              <a:gd name="connsiteX8" fmla="*/ 388 w 10255"/>
              <a:gd name="connsiteY8" fmla="*/ 3781 h 13168"/>
              <a:gd name="connsiteX9" fmla="*/ 0 w 10255"/>
              <a:gd name="connsiteY9" fmla="*/ 6584 h 13168"/>
              <a:gd name="connsiteX10" fmla="*/ 4067 w 10255"/>
              <a:gd name="connsiteY10" fmla="*/ 13168 h 13168"/>
              <a:gd name="connsiteX11" fmla="*/ 8135 w 10255"/>
              <a:gd name="connsiteY11" fmla="*/ 6765 h 13168"/>
              <a:gd name="connsiteX12" fmla="*/ 10016 w 10255"/>
              <a:gd name="connsiteY12" fmla="*/ 6765 h 13168"/>
              <a:gd name="connsiteX13" fmla="*/ 7001 w 10255"/>
              <a:gd name="connsiteY13" fmla="*/ 10269 h 13168"/>
              <a:gd name="connsiteX14" fmla="*/ 5799 w 10255"/>
              <a:gd name="connsiteY14" fmla="*/ 10269 h 13168"/>
              <a:gd name="connsiteX15" fmla="*/ 5023 w 10255"/>
              <a:gd name="connsiteY15" fmla="*/ 6584 h 13168"/>
              <a:gd name="connsiteX16" fmla="*/ 5799 w 10255"/>
              <a:gd name="connsiteY16" fmla="*/ 2900 h 13168"/>
              <a:gd name="connsiteX17" fmla="*/ 7001 w 10255"/>
              <a:gd name="connsiteY17" fmla="*/ 2900 h 13168"/>
              <a:gd name="connsiteX18" fmla="*/ 7777 w 10255"/>
              <a:gd name="connsiteY18" fmla="*/ 6584 h 13168"/>
              <a:gd name="connsiteX19" fmla="*/ 7001 w 10255"/>
              <a:gd name="connsiteY19" fmla="*/ 10269 h 13168"/>
              <a:gd name="connsiteX0" fmla="*/ 8135 w 10023"/>
              <a:gd name="connsiteY0" fmla="*/ 6765 h 13168"/>
              <a:gd name="connsiteX1" fmla="*/ 10023 w 10023"/>
              <a:gd name="connsiteY1" fmla="*/ 6403 h 13168"/>
              <a:gd name="connsiteX2" fmla="*/ 8135 w 10023"/>
              <a:gd name="connsiteY2" fmla="*/ 6403 h 13168"/>
              <a:gd name="connsiteX3" fmla="*/ 6493 w 10023"/>
              <a:gd name="connsiteY3" fmla="*/ 1293 h 13168"/>
              <a:gd name="connsiteX4" fmla="*/ 6329 w 10023"/>
              <a:gd name="connsiteY4" fmla="*/ 1063 h 13168"/>
              <a:gd name="connsiteX5" fmla="*/ 6411 w 10023"/>
              <a:gd name="connsiteY5" fmla="*/ 1196 h 13168"/>
              <a:gd name="connsiteX6" fmla="*/ 4075 w 10023"/>
              <a:gd name="connsiteY6" fmla="*/ 0 h 13168"/>
              <a:gd name="connsiteX7" fmla="*/ 492 w 10023"/>
              <a:gd name="connsiteY7" fmla="*/ 3455 h 13168"/>
              <a:gd name="connsiteX8" fmla="*/ 388 w 10023"/>
              <a:gd name="connsiteY8" fmla="*/ 3781 h 13168"/>
              <a:gd name="connsiteX9" fmla="*/ 0 w 10023"/>
              <a:gd name="connsiteY9" fmla="*/ 6584 h 13168"/>
              <a:gd name="connsiteX10" fmla="*/ 4067 w 10023"/>
              <a:gd name="connsiteY10" fmla="*/ 13168 h 13168"/>
              <a:gd name="connsiteX11" fmla="*/ 8135 w 10023"/>
              <a:gd name="connsiteY11" fmla="*/ 6765 h 13168"/>
              <a:gd name="connsiteX12" fmla="*/ 7001 w 10023"/>
              <a:gd name="connsiteY12" fmla="*/ 10269 h 13168"/>
              <a:gd name="connsiteX13" fmla="*/ 5799 w 10023"/>
              <a:gd name="connsiteY13" fmla="*/ 10269 h 13168"/>
              <a:gd name="connsiteX14" fmla="*/ 5023 w 10023"/>
              <a:gd name="connsiteY14" fmla="*/ 6584 h 13168"/>
              <a:gd name="connsiteX15" fmla="*/ 5799 w 10023"/>
              <a:gd name="connsiteY15" fmla="*/ 2900 h 13168"/>
              <a:gd name="connsiteX16" fmla="*/ 7001 w 10023"/>
              <a:gd name="connsiteY16" fmla="*/ 2900 h 13168"/>
              <a:gd name="connsiteX17" fmla="*/ 7777 w 10023"/>
              <a:gd name="connsiteY17" fmla="*/ 6584 h 13168"/>
              <a:gd name="connsiteX18" fmla="*/ 7001 w 10023"/>
              <a:gd name="connsiteY18" fmla="*/ 10269 h 13168"/>
              <a:gd name="connsiteX0" fmla="*/ 8135 w 8135"/>
              <a:gd name="connsiteY0" fmla="*/ 6765 h 13168"/>
              <a:gd name="connsiteX1" fmla="*/ 8135 w 8135"/>
              <a:gd name="connsiteY1" fmla="*/ 6403 h 13168"/>
              <a:gd name="connsiteX2" fmla="*/ 6493 w 8135"/>
              <a:gd name="connsiteY2" fmla="*/ 1293 h 13168"/>
              <a:gd name="connsiteX3" fmla="*/ 6329 w 8135"/>
              <a:gd name="connsiteY3" fmla="*/ 1063 h 13168"/>
              <a:gd name="connsiteX4" fmla="*/ 6411 w 8135"/>
              <a:gd name="connsiteY4" fmla="*/ 1196 h 13168"/>
              <a:gd name="connsiteX5" fmla="*/ 4075 w 8135"/>
              <a:gd name="connsiteY5" fmla="*/ 0 h 13168"/>
              <a:gd name="connsiteX6" fmla="*/ 492 w 8135"/>
              <a:gd name="connsiteY6" fmla="*/ 3455 h 13168"/>
              <a:gd name="connsiteX7" fmla="*/ 388 w 8135"/>
              <a:gd name="connsiteY7" fmla="*/ 3781 h 13168"/>
              <a:gd name="connsiteX8" fmla="*/ 0 w 8135"/>
              <a:gd name="connsiteY8" fmla="*/ 6584 h 13168"/>
              <a:gd name="connsiteX9" fmla="*/ 4067 w 8135"/>
              <a:gd name="connsiteY9" fmla="*/ 13168 h 13168"/>
              <a:gd name="connsiteX10" fmla="*/ 8135 w 8135"/>
              <a:gd name="connsiteY10" fmla="*/ 6765 h 13168"/>
              <a:gd name="connsiteX11" fmla="*/ 7001 w 8135"/>
              <a:gd name="connsiteY11" fmla="*/ 10269 h 13168"/>
              <a:gd name="connsiteX12" fmla="*/ 5799 w 8135"/>
              <a:gd name="connsiteY12" fmla="*/ 10269 h 13168"/>
              <a:gd name="connsiteX13" fmla="*/ 5023 w 8135"/>
              <a:gd name="connsiteY13" fmla="*/ 6584 h 13168"/>
              <a:gd name="connsiteX14" fmla="*/ 5799 w 8135"/>
              <a:gd name="connsiteY14" fmla="*/ 2900 h 13168"/>
              <a:gd name="connsiteX15" fmla="*/ 7001 w 8135"/>
              <a:gd name="connsiteY15" fmla="*/ 2900 h 13168"/>
              <a:gd name="connsiteX16" fmla="*/ 7777 w 8135"/>
              <a:gd name="connsiteY16" fmla="*/ 6584 h 13168"/>
              <a:gd name="connsiteX17" fmla="*/ 7001 w 8135"/>
              <a:gd name="connsiteY17" fmla="*/ 10269 h 13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8135" h="13168" extrusionOk="0">
                <a:moveTo>
                  <a:pt x="8135" y="6765"/>
                </a:moveTo>
                <a:lnTo>
                  <a:pt x="8135" y="6403"/>
                </a:lnTo>
                <a:cubicBezTo>
                  <a:pt x="8098" y="4313"/>
                  <a:pt x="7463" y="2465"/>
                  <a:pt x="6493" y="1293"/>
                </a:cubicBezTo>
                <a:lnTo>
                  <a:pt x="6329" y="1063"/>
                </a:lnTo>
                <a:lnTo>
                  <a:pt x="6411" y="1196"/>
                </a:lnTo>
                <a:cubicBezTo>
                  <a:pt x="5747" y="447"/>
                  <a:pt x="4941" y="0"/>
                  <a:pt x="4075" y="0"/>
                </a:cubicBezTo>
                <a:cubicBezTo>
                  <a:pt x="2530" y="0"/>
                  <a:pt x="1179" y="1402"/>
                  <a:pt x="492" y="3455"/>
                </a:cubicBezTo>
                <a:cubicBezTo>
                  <a:pt x="457" y="3564"/>
                  <a:pt x="423" y="3672"/>
                  <a:pt x="388" y="3781"/>
                </a:cubicBezTo>
                <a:cubicBezTo>
                  <a:pt x="141" y="4639"/>
                  <a:pt x="0" y="5581"/>
                  <a:pt x="0" y="6584"/>
                </a:cubicBezTo>
                <a:cubicBezTo>
                  <a:pt x="0" y="10220"/>
                  <a:pt x="1821" y="13168"/>
                  <a:pt x="4067" y="13168"/>
                </a:cubicBezTo>
                <a:cubicBezTo>
                  <a:pt x="6277" y="13168"/>
                  <a:pt x="8075" y="10317"/>
                  <a:pt x="8135" y="6765"/>
                </a:cubicBezTo>
                <a:close/>
                <a:moveTo>
                  <a:pt x="7001" y="10269"/>
                </a:moveTo>
                <a:cubicBezTo>
                  <a:pt x="6695" y="10897"/>
                  <a:pt x="6105" y="10897"/>
                  <a:pt x="5799" y="10269"/>
                </a:cubicBezTo>
                <a:cubicBezTo>
                  <a:pt x="5314" y="9254"/>
                  <a:pt x="5023" y="7973"/>
                  <a:pt x="5023" y="6584"/>
                </a:cubicBezTo>
                <a:cubicBezTo>
                  <a:pt x="5023" y="5195"/>
                  <a:pt x="5314" y="3914"/>
                  <a:pt x="5799" y="2900"/>
                </a:cubicBezTo>
                <a:cubicBezTo>
                  <a:pt x="6105" y="2271"/>
                  <a:pt x="6695" y="2271"/>
                  <a:pt x="7001" y="2900"/>
                </a:cubicBezTo>
                <a:cubicBezTo>
                  <a:pt x="7486" y="3914"/>
                  <a:pt x="7777" y="5195"/>
                  <a:pt x="7777" y="6584"/>
                </a:cubicBezTo>
                <a:cubicBezTo>
                  <a:pt x="7777" y="7973"/>
                  <a:pt x="7493" y="9254"/>
                  <a:pt x="7001" y="10269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 sz="2250" b="1">
              <a:solidFill>
                <a:schemeClr val="bg1"/>
              </a:solidFill>
            </a:endParaRPr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409B1B65-0D05-4139-AF02-3A0B44CE2893}"/>
              </a:ext>
            </a:extLst>
          </p:cNvPr>
          <p:cNvSpPr/>
          <p:nvPr/>
        </p:nvSpPr>
        <p:spPr>
          <a:xfrm>
            <a:off x="2978962" y="2271294"/>
            <a:ext cx="977708" cy="979479"/>
          </a:xfrm>
          <a:custGeom>
            <a:avLst/>
            <a:gdLst>
              <a:gd name="connsiteX0" fmla="*/ 15956 w 21704"/>
              <a:gd name="connsiteY0" fmla="*/ 6092 h 21600"/>
              <a:gd name="connsiteX1" fmla="*/ 12655 w 21704"/>
              <a:gd name="connsiteY1" fmla="*/ 6953 h 21600"/>
              <a:gd name="connsiteX2" fmla="*/ 12771 w 21704"/>
              <a:gd name="connsiteY2" fmla="*/ 6858 h 21600"/>
              <a:gd name="connsiteX3" fmla="*/ 10714 w 21704"/>
              <a:gd name="connsiteY3" fmla="*/ 5195 h 21600"/>
              <a:gd name="connsiteX4" fmla="*/ 11684 w 21704"/>
              <a:gd name="connsiteY4" fmla="*/ 3116 h 21600"/>
              <a:gd name="connsiteX5" fmla="*/ 7909 w 21704"/>
              <a:gd name="connsiteY5" fmla="*/ 0 h 21600"/>
              <a:gd name="connsiteX6" fmla="*/ 4133 w 21704"/>
              <a:gd name="connsiteY6" fmla="*/ 3116 h 21600"/>
              <a:gd name="connsiteX7" fmla="*/ 7909 w 21704"/>
              <a:gd name="connsiteY7" fmla="*/ 6231 h 21600"/>
              <a:gd name="connsiteX8" fmla="*/ 10493 w 21704"/>
              <a:gd name="connsiteY8" fmla="*/ 5387 h 21600"/>
              <a:gd name="connsiteX9" fmla="*/ 12528 w 21704"/>
              <a:gd name="connsiteY9" fmla="*/ 7032 h 21600"/>
              <a:gd name="connsiteX10" fmla="*/ 10208 w 21704"/>
              <a:gd name="connsiteY10" fmla="*/ 10713 h 21600"/>
              <a:gd name="connsiteX11" fmla="*/ 7656 w 21704"/>
              <a:gd name="connsiteY11" fmla="*/ 10713 h 21600"/>
              <a:gd name="connsiteX12" fmla="*/ 3880 w 21704"/>
              <a:gd name="connsiteY12" fmla="*/ 7711 h 21600"/>
              <a:gd name="connsiteX13" fmla="*/ 104 w 21704"/>
              <a:gd name="connsiteY13" fmla="*/ 10826 h 21600"/>
              <a:gd name="connsiteX14" fmla="*/ 7656 w 21704"/>
              <a:gd name="connsiteY14" fmla="*/ 10974 h 21600"/>
              <a:gd name="connsiteX15" fmla="*/ 10208 w 21704"/>
              <a:gd name="connsiteY15" fmla="*/ 10974 h 21600"/>
              <a:gd name="connsiteX16" fmla="*/ 12117 w 21704"/>
              <a:gd name="connsiteY16" fmla="*/ 14377 h 21600"/>
              <a:gd name="connsiteX17" fmla="*/ 10356 w 21704"/>
              <a:gd name="connsiteY17" fmla="*/ 16048 h 21600"/>
              <a:gd name="connsiteX18" fmla="*/ 8004 w 21704"/>
              <a:gd name="connsiteY18" fmla="*/ 15369 h 21600"/>
              <a:gd name="connsiteX19" fmla="*/ 4228 w 21704"/>
              <a:gd name="connsiteY19" fmla="*/ 18484 h 21600"/>
              <a:gd name="connsiteX20" fmla="*/ 8004 w 21704"/>
              <a:gd name="connsiteY20" fmla="*/ 21600 h 21600"/>
              <a:gd name="connsiteX21" fmla="*/ 11779 w 21704"/>
              <a:gd name="connsiteY21" fmla="*/ 18484 h 21600"/>
              <a:gd name="connsiteX22" fmla="*/ 10598 w 21704"/>
              <a:gd name="connsiteY22" fmla="*/ 16222 h 21600"/>
              <a:gd name="connsiteX23" fmla="*/ 12359 w 21704"/>
              <a:gd name="connsiteY23" fmla="*/ 14551 h 21600"/>
              <a:gd name="connsiteX24" fmla="*/ 15956 w 21704"/>
              <a:gd name="connsiteY24" fmla="*/ 15595 h 21600"/>
              <a:gd name="connsiteX25" fmla="*/ 21704 w 21704"/>
              <a:gd name="connsiteY25" fmla="*/ 10852 h 21600"/>
              <a:gd name="connsiteX26" fmla="*/ 15956 w 21704"/>
              <a:gd name="connsiteY26" fmla="*/ 6092 h 21600"/>
              <a:gd name="connsiteX27" fmla="*/ 13509 w 21704"/>
              <a:gd name="connsiteY27" fmla="*/ 13489 h 21600"/>
              <a:gd name="connsiteX28" fmla="*/ 11811 w 21704"/>
              <a:gd name="connsiteY28" fmla="*/ 13489 h 21600"/>
              <a:gd name="connsiteX29" fmla="*/ 10714 w 21704"/>
              <a:gd name="connsiteY29" fmla="*/ 10835 h 21600"/>
              <a:gd name="connsiteX30" fmla="*/ 11811 w 21704"/>
              <a:gd name="connsiteY30" fmla="*/ 8180 h 21600"/>
              <a:gd name="connsiteX31" fmla="*/ 13509 w 21704"/>
              <a:gd name="connsiteY31" fmla="*/ 8180 h 21600"/>
              <a:gd name="connsiteX32" fmla="*/ 14606 w 21704"/>
              <a:gd name="connsiteY32" fmla="*/ 10835 h 21600"/>
              <a:gd name="connsiteX33" fmla="*/ 13509 w 21704"/>
              <a:gd name="connsiteY33" fmla="*/ 13489 h 21600"/>
              <a:gd name="connsiteX0" fmla="*/ 12076 w 17824"/>
              <a:gd name="connsiteY0" fmla="*/ 6092 h 21600"/>
              <a:gd name="connsiteX1" fmla="*/ 8775 w 17824"/>
              <a:gd name="connsiteY1" fmla="*/ 6953 h 21600"/>
              <a:gd name="connsiteX2" fmla="*/ 8891 w 17824"/>
              <a:gd name="connsiteY2" fmla="*/ 6858 h 21600"/>
              <a:gd name="connsiteX3" fmla="*/ 6834 w 17824"/>
              <a:gd name="connsiteY3" fmla="*/ 5195 h 21600"/>
              <a:gd name="connsiteX4" fmla="*/ 7804 w 17824"/>
              <a:gd name="connsiteY4" fmla="*/ 3116 h 21600"/>
              <a:gd name="connsiteX5" fmla="*/ 4029 w 17824"/>
              <a:gd name="connsiteY5" fmla="*/ 0 h 21600"/>
              <a:gd name="connsiteX6" fmla="*/ 253 w 17824"/>
              <a:gd name="connsiteY6" fmla="*/ 3116 h 21600"/>
              <a:gd name="connsiteX7" fmla="*/ 4029 w 17824"/>
              <a:gd name="connsiteY7" fmla="*/ 6231 h 21600"/>
              <a:gd name="connsiteX8" fmla="*/ 6613 w 17824"/>
              <a:gd name="connsiteY8" fmla="*/ 5387 h 21600"/>
              <a:gd name="connsiteX9" fmla="*/ 8648 w 17824"/>
              <a:gd name="connsiteY9" fmla="*/ 7032 h 21600"/>
              <a:gd name="connsiteX10" fmla="*/ 6328 w 17824"/>
              <a:gd name="connsiteY10" fmla="*/ 10713 h 21600"/>
              <a:gd name="connsiteX11" fmla="*/ 3776 w 17824"/>
              <a:gd name="connsiteY11" fmla="*/ 10713 h 21600"/>
              <a:gd name="connsiteX12" fmla="*/ 0 w 17824"/>
              <a:gd name="connsiteY12" fmla="*/ 7711 h 21600"/>
              <a:gd name="connsiteX13" fmla="*/ 3776 w 17824"/>
              <a:gd name="connsiteY13" fmla="*/ 10974 h 21600"/>
              <a:gd name="connsiteX14" fmla="*/ 6328 w 17824"/>
              <a:gd name="connsiteY14" fmla="*/ 10974 h 21600"/>
              <a:gd name="connsiteX15" fmla="*/ 8237 w 17824"/>
              <a:gd name="connsiteY15" fmla="*/ 14377 h 21600"/>
              <a:gd name="connsiteX16" fmla="*/ 6476 w 17824"/>
              <a:gd name="connsiteY16" fmla="*/ 16048 h 21600"/>
              <a:gd name="connsiteX17" fmla="*/ 4124 w 17824"/>
              <a:gd name="connsiteY17" fmla="*/ 15369 h 21600"/>
              <a:gd name="connsiteX18" fmla="*/ 348 w 17824"/>
              <a:gd name="connsiteY18" fmla="*/ 18484 h 21600"/>
              <a:gd name="connsiteX19" fmla="*/ 4124 w 17824"/>
              <a:gd name="connsiteY19" fmla="*/ 21600 h 21600"/>
              <a:gd name="connsiteX20" fmla="*/ 7899 w 17824"/>
              <a:gd name="connsiteY20" fmla="*/ 18484 h 21600"/>
              <a:gd name="connsiteX21" fmla="*/ 6718 w 17824"/>
              <a:gd name="connsiteY21" fmla="*/ 16222 h 21600"/>
              <a:gd name="connsiteX22" fmla="*/ 8479 w 17824"/>
              <a:gd name="connsiteY22" fmla="*/ 14551 h 21600"/>
              <a:gd name="connsiteX23" fmla="*/ 12076 w 17824"/>
              <a:gd name="connsiteY23" fmla="*/ 15595 h 21600"/>
              <a:gd name="connsiteX24" fmla="*/ 17824 w 17824"/>
              <a:gd name="connsiteY24" fmla="*/ 10852 h 21600"/>
              <a:gd name="connsiteX25" fmla="*/ 12076 w 17824"/>
              <a:gd name="connsiteY25" fmla="*/ 6092 h 21600"/>
              <a:gd name="connsiteX26" fmla="*/ 9629 w 17824"/>
              <a:gd name="connsiteY26" fmla="*/ 13489 h 21600"/>
              <a:gd name="connsiteX27" fmla="*/ 7931 w 17824"/>
              <a:gd name="connsiteY27" fmla="*/ 13489 h 21600"/>
              <a:gd name="connsiteX28" fmla="*/ 6834 w 17824"/>
              <a:gd name="connsiteY28" fmla="*/ 10835 h 21600"/>
              <a:gd name="connsiteX29" fmla="*/ 7931 w 17824"/>
              <a:gd name="connsiteY29" fmla="*/ 8180 h 21600"/>
              <a:gd name="connsiteX30" fmla="*/ 9629 w 17824"/>
              <a:gd name="connsiteY30" fmla="*/ 8180 h 21600"/>
              <a:gd name="connsiteX31" fmla="*/ 10726 w 17824"/>
              <a:gd name="connsiteY31" fmla="*/ 10835 h 21600"/>
              <a:gd name="connsiteX32" fmla="*/ 9629 w 17824"/>
              <a:gd name="connsiteY32" fmla="*/ 13489 h 21600"/>
              <a:gd name="connsiteX0" fmla="*/ 11823 w 17571"/>
              <a:gd name="connsiteY0" fmla="*/ 6092 h 21600"/>
              <a:gd name="connsiteX1" fmla="*/ 8522 w 17571"/>
              <a:gd name="connsiteY1" fmla="*/ 6953 h 21600"/>
              <a:gd name="connsiteX2" fmla="*/ 8638 w 17571"/>
              <a:gd name="connsiteY2" fmla="*/ 6858 h 21600"/>
              <a:gd name="connsiteX3" fmla="*/ 6581 w 17571"/>
              <a:gd name="connsiteY3" fmla="*/ 5195 h 21600"/>
              <a:gd name="connsiteX4" fmla="*/ 7551 w 17571"/>
              <a:gd name="connsiteY4" fmla="*/ 3116 h 21600"/>
              <a:gd name="connsiteX5" fmla="*/ 3776 w 17571"/>
              <a:gd name="connsiteY5" fmla="*/ 0 h 21600"/>
              <a:gd name="connsiteX6" fmla="*/ 0 w 17571"/>
              <a:gd name="connsiteY6" fmla="*/ 3116 h 21600"/>
              <a:gd name="connsiteX7" fmla="*/ 3776 w 17571"/>
              <a:gd name="connsiteY7" fmla="*/ 6231 h 21600"/>
              <a:gd name="connsiteX8" fmla="*/ 6360 w 17571"/>
              <a:gd name="connsiteY8" fmla="*/ 5387 h 21600"/>
              <a:gd name="connsiteX9" fmla="*/ 8395 w 17571"/>
              <a:gd name="connsiteY9" fmla="*/ 7032 h 21600"/>
              <a:gd name="connsiteX10" fmla="*/ 6075 w 17571"/>
              <a:gd name="connsiteY10" fmla="*/ 10713 h 21600"/>
              <a:gd name="connsiteX11" fmla="*/ 3523 w 17571"/>
              <a:gd name="connsiteY11" fmla="*/ 10713 h 21600"/>
              <a:gd name="connsiteX12" fmla="*/ 3523 w 17571"/>
              <a:gd name="connsiteY12" fmla="*/ 10974 h 21600"/>
              <a:gd name="connsiteX13" fmla="*/ 6075 w 17571"/>
              <a:gd name="connsiteY13" fmla="*/ 10974 h 21600"/>
              <a:gd name="connsiteX14" fmla="*/ 7984 w 17571"/>
              <a:gd name="connsiteY14" fmla="*/ 14377 h 21600"/>
              <a:gd name="connsiteX15" fmla="*/ 6223 w 17571"/>
              <a:gd name="connsiteY15" fmla="*/ 16048 h 21600"/>
              <a:gd name="connsiteX16" fmla="*/ 3871 w 17571"/>
              <a:gd name="connsiteY16" fmla="*/ 15369 h 21600"/>
              <a:gd name="connsiteX17" fmla="*/ 95 w 17571"/>
              <a:gd name="connsiteY17" fmla="*/ 18484 h 21600"/>
              <a:gd name="connsiteX18" fmla="*/ 3871 w 17571"/>
              <a:gd name="connsiteY18" fmla="*/ 21600 h 21600"/>
              <a:gd name="connsiteX19" fmla="*/ 7646 w 17571"/>
              <a:gd name="connsiteY19" fmla="*/ 18484 h 21600"/>
              <a:gd name="connsiteX20" fmla="*/ 6465 w 17571"/>
              <a:gd name="connsiteY20" fmla="*/ 16222 h 21600"/>
              <a:gd name="connsiteX21" fmla="*/ 8226 w 17571"/>
              <a:gd name="connsiteY21" fmla="*/ 14551 h 21600"/>
              <a:gd name="connsiteX22" fmla="*/ 11823 w 17571"/>
              <a:gd name="connsiteY22" fmla="*/ 15595 h 21600"/>
              <a:gd name="connsiteX23" fmla="*/ 17571 w 17571"/>
              <a:gd name="connsiteY23" fmla="*/ 10852 h 21600"/>
              <a:gd name="connsiteX24" fmla="*/ 11823 w 17571"/>
              <a:gd name="connsiteY24" fmla="*/ 6092 h 21600"/>
              <a:gd name="connsiteX25" fmla="*/ 9376 w 17571"/>
              <a:gd name="connsiteY25" fmla="*/ 13489 h 21600"/>
              <a:gd name="connsiteX26" fmla="*/ 7678 w 17571"/>
              <a:gd name="connsiteY26" fmla="*/ 13489 h 21600"/>
              <a:gd name="connsiteX27" fmla="*/ 6581 w 17571"/>
              <a:gd name="connsiteY27" fmla="*/ 10835 h 21600"/>
              <a:gd name="connsiteX28" fmla="*/ 7678 w 17571"/>
              <a:gd name="connsiteY28" fmla="*/ 8180 h 21600"/>
              <a:gd name="connsiteX29" fmla="*/ 9376 w 17571"/>
              <a:gd name="connsiteY29" fmla="*/ 8180 h 21600"/>
              <a:gd name="connsiteX30" fmla="*/ 10473 w 17571"/>
              <a:gd name="connsiteY30" fmla="*/ 10835 h 21600"/>
              <a:gd name="connsiteX31" fmla="*/ 9376 w 17571"/>
              <a:gd name="connsiteY31" fmla="*/ 13489 h 21600"/>
              <a:gd name="connsiteX0" fmla="*/ 11823 w 17571"/>
              <a:gd name="connsiteY0" fmla="*/ 6092 h 21600"/>
              <a:gd name="connsiteX1" fmla="*/ 8522 w 17571"/>
              <a:gd name="connsiteY1" fmla="*/ 6953 h 21600"/>
              <a:gd name="connsiteX2" fmla="*/ 8638 w 17571"/>
              <a:gd name="connsiteY2" fmla="*/ 6858 h 21600"/>
              <a:gd name="connsiteX3" fmla="*/ 6581 w 17571"/>
              <a:gd name="connsiteY3" fmla="*/ 5195 h 21600"/>
              <a:gd name="connsiteX4" fmla="*/ 7551 w 17571"/>
              <a:gd name="connsiteY4" fmla="*/ 3116 h 21600"/>
              <a:gd name="connsiteX5" fmla="*/ 3776 w 17571"/>
              <a:gd name="connsiteY5" fmla="*/ 0 h 21600"/>
              <a:gd name="connsiteX6" fmla="*/ 0 w 17571"/>
              <a:gd name="connsiteY6" fmla="*/ 3116 h 21600"/>
              <a:gd name="connsiteX7" fmla="*/ 3776 w 17571"/>
              <a:gd name="connsiteY7" fmla="*/ 6231 h 21600"/>
              <a:gd name="connsiteX8" fmla="*/ 6360 w 17571"/>
              <a:gd name="connsiteY8" fmla="*/ 5387 h 21600"/>
              <a:gd name="connsiteX9" fmla="*/ 8395 w 17571"/>
              <a:gd name="connsiteY9" fmla="*/ 7032 h 21600"/>
              <a:gd name="connsiteX10" fmla="*/ 6075 w 17571"/>
              <a:gd name="connsiteY10" fmla="*/ 10713 h 21600"/>
              <a:gd name="connsiteX11" fmla="*/ 3523 w 17571"/>
              <a:gd name="connsiteY11" fmla="*/ 10713 h 21600"/>
              <a:gd name="connsiteX12" fmla="*/ 6075 w 17571"/>
              <a:gd name="connsiteY12" fmla="*/ 10974 h 21600"/>
              <a:gd name="connsiteX13" fmla="*/ 7984 w 17571"/>
              <a:gd name="connsiteY13" fmla="*/ 14377 h 21600"/>
              <a:gd name="connsiteX14" fmla="*/ 6223 w 17571"/>
              <a:gd name="connsiteY14" fmla="*/ 16048 h 21600"/>
              <a:gd name="connsiteX15" fmla="*/ 3871 w 17571"/>
              <a:gd name="connsiteY15" fmla="*/ 15369 h 21600"/>
              <a:gd name="connsiteX16" fmla="*/ 95 w 17571"/>
              <a:gd name="connsiteY16" fmla="*/ 18484 h 21600"/>
              <a:gd name="connsiteX17" fmla="*/ 3871 w 17571"/>
              <a:gd name="connsiteY17" fmla="*/ 21600 h 21600"/>
              <a:gd name="connsiteX18" fmla="*/ 7646 w 17571"/>
              <a:gd name="connsiteY18" fmla="*/ 18484 h 21600"/>
              <a:gd name="connsiteX19" fmla="*/ 6465 w 17571"/>
              <a:gd name="connsiteY19" fmla="*/ 16222 h 21600"/>
              <a:gd name="connsiteX20" fmla="*/ 8226 w 17571"/>
              <a:gd name="connsiteY20" fmla="*/ 14551 h 21600"/>
              <a:gd name="connsiteX21" fmla="*/ 11823 w 17571"/>
              <a:gd name="connsiteY21" fmla="*/ 15595 h 21600"/>
              <a:gd name="connsiteX22" fmla="*/ 17571 w 17571"/>
              <a:gd name="connsiteY22" fmla="*/ 10852 h 21600"/>
              <a:gd name="connsiteX23" fmla="*/ 11823 w 17571"/>
              <a:gd name="connsiteY23" fmla="*/ 6092 h 21600"/>
              <a:gd name="connsiteX24" fmla="*/ 9376 w 17571"/>
              <a:gd name="connsiteY24" fmla="*/ 13489 h 21600"/>
              <a:gd name="connsiteX25" fmla="*/ 7678 w 17571"/>
              <a:gd name="connsiteY25" fmla="*/ 13489 h 21600"/>
              <a:gd name="connsiteX26" fmla="*/ 6581 w 17571"/>
              <a:gd name="connsiteY26" fmla="*/ 10835 h 21600"/>
              <a:gd name="connsiteX27" fmla="*/ 7678 w 17571"/>
              <a:gd name="connsiteY27" fmla="*/ 8180 h 21600"/>
              <a:gd name="connsiteX28" fmla="*/ 9376 w 17571"/>
              <a:gd name="connsiteY28" fmla="*/ 8180 h 21600"/>
              <a:gd name="connsiteX29" fmla="*/ 10473 w 17571"/>
              <a:gd name="connsiteY29" fmla="*/ 10835 h 21600"/>
              <a:gd name="connsiteX30" fmla="*/ 9376 w 17571"/>
              <a:gd name="connsiteY30" fmla="*/ 13489 h 21600"/>
              <a:gd name="connsiteX0" fmla="*/ 11823 w 17571"/>
              <a:gd name="connsiteY0" fmla="*/ 6092 h 21600"/>
              <a:gd name="connsiteX1" fmla="*/ 8522 w 17571"/>
              <a:gd name="connsiteY1" fmla="*/ 6953 h 21600"/>
              <a:gd name="connsiteX2" fmla="*/ 8638 w 17571"/>
              <a:gd name="connsiteY2" fmla="*/ 6858 h 21600"/>
              <a:gd name="connsiteX3" fmla="*/ 6581 w 17571"/>
              <a:gd name="connsiteY3" fmla="*/ 5195 h 21600"/>
              <a:gd name="connsiteX4" fmla="*/ 7551 w 17571"/>
              <a:gd name="connsiteY4" fmla="*/ 3116 h 21600"/>
              <a:gd name="connsiteX5" fmla="*/ 3776 w 17571"/>
              <a:gd name="connsiteY5" fmla="*/ 0 h 21600"/>
              <a:gd name="connsiteX6" fmla="*/ 0 w 17571"/>
              <a:gd name="connsiteY6" fmla="*/ 3116 h 21600"/>
              <a:gd name="connsiteX7" fmla="*/ 3776 w 17571"/>
              <a:gd name="connsiteY7" fmla="*/ 6231 h 21600"/>
              <a:gd name="connsiteX8" fmla="*/ 6360 w 17571"/>
              <a:gd name="connsiteY8" fmla="*/ 5387 h 21600"/>
              <a:gd name="connsiteX9" fmla="*/ 8395 w 17571"/>
              <a:gd name="connsiteY9" fmla="*/ 7032 h 21600"/>
              <a:gd name="connsiteX10" fmla="*/ 6075 w 17571"/>
              <a:gd name="connsiteY10" fmla="*/ 10713 h 21600"/>
              <a:gd name="connsiteX11" fmla="*/ 6075 w 17571"/>
              <a:gd name="connsiteY11" fmla="*/ 10974 h 21600"/>
              <a:gd name="connsiteX12" fmla="*/ 7984 w 17571"/>
              <a:gd name="connsiteY12" fmla="*/ 14377 h 21600"/>
              <a:gd name="connsiteX13" fmla="*/ 6223 w 17571"/>
              <a:gd name="connsiteY13" fmla="*/ 16048 h 21600"/>
              <a:gd name="connsiteX14" fmla="*/ 3871 w 17571"/>
              <a:gd name="connsiteY14" fmla="*/ 15369 h 21600"/>
              <a:gd name="connsiteX15" fmla="*/ 95 w 17571"/>
              <a:gd name="connsiteY15" fmla="*/ 18484 h 21600"/>
              <a:gd name="connsiteX16" fmla="*/ 3871 w 17571"/>
              <a:gd name="connsiteY16" fmla="*/ 21600 h 21600"/>
              <a:gd name="connsiteX17" fmla="*/ 7646 w 17571"/>
              <a:gd name="connsiteY17" fmla="*/ 18484 h 21600"/>
              <a:gd name="connsiteX18" fmla="*/ 6465 w 17571"/>
              <a:gd name="connsiteY18" fmla="*/ 16222 h 21600"/>
              <a:gd name="connsiteX19" fmla="*/ 8226 w 17571"/>
              <a:gd name="connsiteY19" fmla="*/ 14551 h 21600"/>
              <a:gd name="connsiteX20" fmla="*/ 11823 w 17571"/>
              <a:gd name="connsiteY20" fmla="*/ 15595 h 21600"/>
              <a:gd name="connsiteX21" fmla="*/ 17571 w 17571"/>
              <a:gd name="connsiteY21" fmla="*/ 10852 h 21600"/>
              <a:gd name="connsiteX22" fmla="*/ 11823 w 17571"/>
              <a:gd name="connsiteY22" fmla="*/ 6092 h 21600"/>
              <a:gd name="connsiteX23" fmla="*/ 9376 w 17571"/>
              <a:gd name="connsiteY23" fmla="*/ 13489 h 21600"/>
              <a:gd name="connsiteX24" fmla="*/ 7678 w 17571"/>
              <a:gd name="connsiteY24" fmla="*/ 13489 h 21600"/>
              <a:gd name="connsiteX25" fmla="*/ 6581 w 17571"/>
              <a:gd name="connsiteY25" fmla="*/ 10835 h 21600"/>
              <a:gd name="connsiteX26" fmla="*/ 7678 w 17571"/>
              <a:gd name="connsiteY26" fmla="*/ 8180 h 21600"/>
              <a:gd name="connsiteX27" fmla="*/ 9376 w 17571"/>
              <a:gd name="connsiteY27" fmla="*/ 8180 h 21600"/>
              <a:gd name="connsiteX28" fmla="*/ 10473 w 17571"/>
              <a:gd name="connsiteY28" fmla="*/ 10835 h 21600"/>
              <a:gd name="connsiteX29" fmla="*/ 9376 w 17571"/>
              <a:gd name="connsiteY29" fmla="*/ 13489 h 21600"/>
              <a:gd name="connsiteX0" fmla="*/ 11879 w 17627"/>
              <a:gd name="connsiteY0" fmla="*/ 6092 h 21600"/>
              <a:gd name="connsiteX1" fmla="*/ 8578 w 17627"/>
              <a:gd name="connsiteY1" fmla="*/ 6953 h 21600"/>
              <a:gd name="connsiteX2" fmla="*/ 8694 w 17627"/>
              <a:gd name="connsiteY2" fmla="*/ 6858 h 21600"/>
              <a:gd name="connsiteX3" fmla="*/ 6637 w 17627"/>
              <a:gd name="connsiteY3" fmla="*/ 5195 h 21600"/>
              <a:gd name="connsiteX4" fmla="*/ 7607 w 17627"/>
              <a:gd name="connsiteY4" fmla="*/ 3116 h 21600"/>
              <a:gd name="connsiteX5" fmla="*/ 3832 w 17627"/>
              <a:gd name="connsiteY5" fmla="*/ 0 h 21600"/>
              <a:gd name="connsiteX6" fmla="*/ 56 w 17627"/>
              <a:gd name="connsiteY6" fmla="*/ 3116 h 21600"/>
              <a:gd name="connsiteX7" fmla="*/ 6416 w 17627"/>
              <a:gd name="connsiteY7" fmla="*/ 5387 h 21600"/>
              <a:gd name="connsiteX8" fmla="*/ 8451 w 17627"/>
              <a:gd name="connsiteY8" fmla="*/ 7032 h 21600"/>
              <a:gd name="connsiteX9" fmla="*/ 6131 w 17627"/>
              <a:gd name="connsiteY9" fmla="*/ 10713 h 21600"/>
              <a:gd name="connsiteX10" fmla="*/ 6131 w 17627"/>
              <a:gd name="connsiteY10" fmla="*/ 10974 h 21600"/>
              <a:gd name="connsiteX11" fmla="*/ 8040 w 17627"/>
              <a:gd name="connsiteY11" fmla="*/ 14377 h 21600"/>
              <a:gd name="connsiteX12" fmla="*/ 6279 w 17627"/>
              <a:gd name="connsiteY12" fmla="*/ 16048 h 21600"/>
              <a:gd name="connsiteX13" fmla="*/ 3927 w 17627"/>
              <a:gd name="connsiteY13" fmla="*/ 15369 h 21600"/>
              <a:gd name="connsiteX14" fmla="*/ 151 w 17627"/>
              <a:gd name="connsiteY14" fmla="*/ 18484 h 21600"/>
              <a:gd name="connsiteX15" fmla="*/ 3927 w 17627"/>
              <a:gd name="connsiteY15" fmla="*/ 21600 h 21600"/>
              <a:gd name="connsiteX16" fmla="*/ 7702 w 17627"/>
              <a:gd name="connsiteY16" fmla="*/ 18484 h 21600"/>
              <a:gd name="connsiteX17" fmla="*/ 6521 w 17627"/>
              <a:gd name="connsiteY17" fmla="*/ 16222 h 21600"/>
              <a:gd name="connsiteX18" fmla="*/ 8282 w 17627"/>
              <a:gd name="connsiteY18" fmla="*/ 14551 h 21600"/>
              <a:gd name="connsiteX19" fmla="*/ 11879 w 17627"/>
              <a:gd name="connsiteY19" fmla="*/ 15595 h 21600"/>
              <a:gd name="connsiteX20" fmla="*/ 17627 w 17627"/>
              <a:gd name="connsiteY20" fmla="*/ 10852 h 21600"/>
              <a:gd name="connsiteX21" fmla="*/ 11879 w 17627"/>
              <a:gd name="connsiteY21" fmla="*/ 6092 h 21600"/>
              <a:gd name="connsiteX22" fmla="*/ 9432 w 17627"/>
              <a:gd name="connsiteY22" fmla="*/ 13489 h 21600"/>
              <a:gd name="connsiteX23" fmla="*/ 7734 w 17627"/>
              <a:gd name="connsiteY23" fmla="*/ 13489 h 21600"/>
              <a:gd name="connsiteX24" fmla="*/ 6637 w 17627"/>
              <a:gd name="connsiteY24" fmla="*/ 10835 h 21600"/>
              <a:gd name="connsiteX25" fmla="*/ 7734 w 17627"/>
              <a:gd name="connsiteY25" fmla="*/ 8180 h 21600"/>
              <a:gd name="connsiteX26" fmla="*/ 9432 w 17627"/>
              <a:gd name="connsiteY26" fmla="*/ 8180 h 21600"/>
              <a:gd name="connsiteX27" fmla="*/ 10529 w 17627"/>
              <a:gd name="connsiteY27" fmla="*/ 10835 h 21600"/>
              <a:gd name="connsiteX28" fmla="*/ 9432 w 17627"/>
              <a:gd name="connsiteY28" fmla="*/ 13489 h 21600"/>
              <a:gd name="connsiteX0" fmla="*/ 11967 w 17715"/>
              <a:gd name="connsiteY0" fmla="*/ 6092 h 21600"/>
              <a:gd name="connsiteX1" fmla="*/ 8666 w 17715"/>
              <a:gd name="connsiteY1" fmla="*/ 6953 h 21600"/>
              <a:gd name="connsiteX2" fmla="*/ 8782 w 17715"/>
              <a:gd name="connsiteY2" fmla="*/ 6858 h 21600"/>
              <a:gd name="connsiteX3" fmla="*/ 6725 w 17715"/>
              <a:gd name="connsiteY3" fmla="*/ 5195 h 21600"/>
              <a:gd name="connsiteX4" fmla="*/ 7695 w 17715"/>
              <a:gd name="connsiteY4" fmla="*/ 3116 h 21600"/>
              <a:gd name="connsiteX5" fmla="*/ 3920 w 17715"/>
              <a:gd name="connsiteY5" fmla="*/ 0 h 21600"/>
              <a:gd name="connsiteX6" fmla="*/ 144 w 17715"/>
              <a:gd name="connsiteY6" fmla="*/ 3116 h 21600"/>
              <a:gd name="connsiteX7" fmla="*/ 8539 w 17715"/>
              <a:gd name="connsiteY7" fmla="*/ 7032 h 21600"/>
              <a:gd name="connsiteX8" fmla="*/ 6219 w 17715"/>
              <a:gd name="connsiteY8" fmla="*/ 10713 h 21600"/>
              <a:gd name="connsiteX9" fmla="*/ 6219 w 17715"/>
              <a:gd name="connsiteY9" fmla="*/ 10974 h 21600"/>
              <a:gd name="connsiteX10" fmla="*/ 8128 w 17715"/>
              <a:gd name="connsiteY10" fmla="*/ 14377 h 21600"/>
              <a:gd name="connsiteX11" fmla="*/ 6367 w 17715"/>
              <a:gd name="connsiteY11" fmla="*/ 16048 h 21600"/>
              <a:gd name="connsiteX12" fmla="*/ 4015 w 17715"/>
              <a:gd name="connsiteY12" fmla="*/ 15369 h 21600"/>
              <a:gd name="connsiteX13" fmla="*/ 239 w 17715"/>
              <a:gd name="connsiteY13" fmla="*/ 18484 h 21600"/>
              <a:gd name="connsiteX14" fmla="*/ 4015 w 17715"/>
              <a:gd name="connsiteY14" fmla="*/ 21600 h 21600"/>
              <a:gd name="connsiteX15" fmla="*/ 7790 w 17715"/>
              <a:gd name="connsiteY15" fmla="*/ 18484 h 21600"/>
              <a:gd name="connsiteX16" fmla="*/ 6609 w 17715"/>
              <a:gd name="connsiteY16" fmla="*/ 16222 h 21600"/>
              <a:gd name="connsiteX17" fmla="*/ 8370 w 17715"/>
              <a:gd name="connsiteY17" fmla="*/ 14551 h 21600"/>
              <a:gd name="connsiteX18" fmla="*/ 11967 w 17715"/>
              <a:gd name="connsiteY18" fmla="*/ 15595 h 21600"/>
              <a:gd name="connsiteX19" fmla="*/ 17715 w 17715"/>
              <a:gd name="connsiteY19" fmla="*/ 10852 h 21600"/>
              <a:gd name="connsiteX20" fmla="*/ 11967 w 17715"/>
              <a:gd name="connsiteY20" fmla="*/ 6092 h 21600"/>
              <a:gd name="connsiteX21" fmla="*/ 9520 w 17715"/>
              <a:gd name="connsiteY21" fmla="*/ 13489 h 21600"/>
              <a:gd name="connsiteX22" fmla="*/ 7822 w 17715"/>
              <a:gd name="connsiteY22" fmla="*/ 13489 h 21600"/>
              <a:gd name="connsiteX23" fmla="*/ 6725 w 17715"/>
              <a:gd name="connsiteY23" fmla="*/ 10835 h 21600"/>
              <a:gd name="connsiteX24" fmla="*/ 7822 w 17715"/>
              <a:gd name="connsiteY24" fmla="*/ 8180 h 21600"/>
              <a:gd name="connsiteX25" fmla="*/ 9520 w 17715"/>
              <a:gd name="connsiteY25" fmla="*/ 8180 h 21600"/>
              <a:gd name="connsiteX26" fmla="*/ 10617 w 17715"/>
              <a:gd name="connsiteY26" fmla="*/ 10835 h 21600"/>
              <a:gd name="connsiteX27" fmla="*/ 9520 w 17715"/>
              <a:gd name="connsiteY27" fmla="*/ 13489 h 21600"/>
              <a:gd name="connsiteX0" fmla="*/ 11967 w 17715"/>
              <a:gd name="connsiteY0" fmla="*/ 6092 h 21600"/>
              <a:gd name="connsiteX1" fmla="*/ 8666 w 17715"/>
              <a:gd name="connsiteY1" fmla="*/ 6953 h 21600"/>
              <a:gd name="connsiteX2" fmla="*/ 8782 w 17715"/>
              <a:gd name="connsiteY2" fmla="*/ 6858 h 21600"/>
              <a:gd name="connsiteX3" fmla="*/ 7695 w 17715"/>
              <a:gd name="connsiteY3" fmla="*/ 3116 h 21600"/>
              <a:gd name="connsiteX4" fmla="*/ 3920 w 17715"/>
              <a:gd name="connsiteY4" fmla="*/ 0 h 21600"/>
              <a:gd name="connsiteX5" fmla="*/ 144 w 17715"/>
              <a:gd name="connsiteY5" fmla="*/ 3116 h 21600"/>
              <a:gd name="connsiteX6" fmla="*/ 8539 w 17715"/>
              <a:gd name="connsiteY6" fmla="*/ 7032 h 21600"/>
              <a:gd name="connsiteX7" fmla="*/ 6219 w 17715"/>
              <a:gd name="connsiteY7" fmla="*/ 10713 h 21600"/>
              <a:gd name="connsiteX8" fmla="*/ 6219 w 17715"/>
              <a:gd name="connsiteY8" fmla="*/ 10974 h 21600"/>
              <a:gd name="connsiteX9" fmla="*/ 8128 w 17715"/>
              <a:gd name="connsiteY9" fmla="*/ 14377 h 21600"/>
              <a:gd name="connsiteX10" fmla="*/ 6367 w 17715"/>
              <a:gd name="connsiteY10" fmla="*/ 16048 h 21600"/>
              <a:gd name="connsiteX11" fmla="*/ 4015 w 17715"/>
              <a:gd name="connsiteY11" fmla="*/ 15369 h 21600"/>
              <a:gd name="connsiteX12" fmla="*/ 239 w 17715"/>
              <a:gd name="connsiteY12" fmla="*/ 18484 h 21600"/>
              <a:gd name="connsiteX13" fmla="*/ 4015 w 17715"/>
              <a:gd name="connsiteY13" fmla="*/ 21600 h 21600"/>
              <a:gd name="connsiteX14" fmla="*/ 7790 w 17715"/>
              <a:gd name="connsiteY14" fmla="*/ 18484 h 21600"/>
              <a:gd name="connsiteX15" fmla="*/ 6609 w 17715"/>
              <a:gd name="connsiteY15" fmla="*/ 16222 h 21600"/>
              <a:gd name="connsiteX16" fmla="*/ 8370 w 17715"/>
              <a:gd name="connsiteY16" fmla="*/ 14551 h 21600"/>
              <a:gd name="connsiteX17" fmla="*/ 11967 w 17715"/>
              <a:gd name="connsiteY17" fmla="*/ 15595 h 21600"/>
              <a:gd name="connsiteX18" fmla="*/ 17715 w 17715"/>
              <a:gd name="connsiteY18" fmla="*/ 10852 h 21600"/>
              <a:gd name="connsiteX19" fmla="*/ 11967 w 17715"/>
              <a:gd name="connsiteY19" fmla="*/ 6092 h 21600"/>
              <a:gd name="connsiteX20" fmla="*/ 9520 w 17715"/>
              <a:gd name="connsiteY20" fmla="*/ 13489 h 21600"/>
              <a:gd name="connsiteX21" fmla="*/ 7822 w 17715"/>
              <a:gd name="connsiteY21" fmla="*/ 13489 h 21600"/>
              <a:gd name="connsiteX22" fmla="*/ 6725 w 17715"/>
              <a:gd name="connsiteY22" fmla="*/ 10835 h 21600"/>
              <a:gd name="connsiteX23" fmla="*/ 7822 w 17715"/>
              <a:gd name="connsiteY23" fmla="*/ 8180 h 21600"/>
              <a:gd name="connsiteX24" fmla="*/ 9520 w 17715"/>
              <a:gd name="connsiteY24" fmla="*/ 8180 h 21600"/>
              <a:gd name="connsiteX25" fmla="*/ 10617 w 17715"/>
              <a:gd name="connsiteY25" fmla="*/ 10835 h 21600"/>
              <a:gd name="connsiteX26" fmla="*/ 9520 w 17715"/>
              <a:gd name="connsiteY26" fmla="*/ 13489 h 21600"/>
              <a:gd name="connsiteX0" fmla="*/ 11967 w 17715"/>
              <a:gd name="connsiteY0" fmla="*/ 6092 h 21600"/>
              <a:gd name="connsiteX1" fmla="*/ 8666 w 17715"/>
              <a:gd name="connsiteY1" fmla="*/ 6953 h 21600"/>
              <a:gd name="connsiteX2" fmla="*/ 8782 w 17715"/>
              <a:gd name="connsiteY2" fmla="*/ 6858 h 21600"/>
              <a:gd name="connsiteX3" fmla="*/ 3920 w 17715"/>
              <a:gd name="connsiteY3" fmla="*/ 0 h 21600"/>
              <a:gd name="connsiteX4" fmla="*/ 144 w 17715"/>
              <a:gd name="connsiteY4" fmla="*/ 3116 h 21600"/>
              <a:gd name="connsiteX5" fmla="*/ 8539 w 17715"/>
              <a:gd name="connsiteY5" fmla="*/ 7032 h 21600"/>
              <a:gd name="connsiteX6" fmla="*/ 6219 w 17715"/>
              <a:gd name="connsiteY6" fmla="*/ 10713 h 21600"/>
              <a:gd name="connsiteX7" fmla="*/ 6219 w 17715"/>
              <a:gd name="connsiteY7" fmla="*/ 10974 h 21600"/>
              <a:gd name="connsiteX8" fmla="*/ 8128 w 17715"/>
              <a:gd name="connsiteY8" fmla="*/ 14377 h 21600"/>
              <a:gd name="connsiteX9" fmla="*/ 6367 w 17715"/>
              <a:gd name="connsiteY9" fmla="*/ 16048 h 21600"/>
              <a:gd name="connsiteX10" fmla="*/ 4015 w 17715"/>
              <a:gd name="connsiteY10" fmla="*/ 15369 h 21600"/>
              <a:gd name="connsiteX11" fmla="*/ 239 w 17715"/>
              <a:gd name="connsiteY11" fmla="*/ 18484 h 21600"/>
              <a:gd name="connsiteX12" fmla="*/ 4015 w 17715"/>
              <a:gd name="connsiteY12" fmla="*/ 21600 h 21600"/>
              <a:gd name="connsiteX13" fmla="*/ 7790 w 17715"/>
              <a:gd name="connsiteY13" fmla="*/ 18484 h 21600"/>
              <a:gd name="connsiteX14" fmla="*/ 6609 w 17715"/>
              <a:gd name="connsiteY14" fmla="*/ 16222 h 21600"/>
              <a:gd name="connsiteX15" fmla="*/ 8370 w 17715"/>
              <a:gd name="connsiteY15" fmla="*/ 14551 h 21600"/>
              <a:gd name="connsiteX16" fmla="*/ 11967 w 17715"/>
              <a:gd name="connsiteY16" fmla="*/ 15595 h 21600"/>
              <a:gd name="connsiteX17" fmla="*/ 17715 w 17715"/>
              <a:gd name="connsiteY17" fmla="*/ 10852 h 21600"/>
              <a:gd name="connsiteX18" fmla="*/ 11967 w 17715"/>
              <a:gd name="connsiteY18" fmla="*/ 6092 h 21600"/>
              <a:gd name="connsiteX19" fmla="*/ 9520 w 17715"/>
              <a:gd name="connsiteY19" fmla="*/ 13489 h 21600"/>
              <a:gd name="connsiteX20" fmla="*/ 7822 w 17715"/>
              <a:gd name="connsiteY20" fmla="*/ 13489 h 21600"/>
              <a:gd name="connsiteX21" fmla="*/ 6725 w 17715"/>
              <a:gd name="connsiteY21" fmla="*/ 10835 h 21600"/>
              <a:gd name="connsiteX22" fmla="*/ 7822 w 17715"/>
              <a:gd name="connsiteY22" fmla="*/ 8180 h 21600"/>
              <a:gd name="connsiteX23" fmla="*/ 9520 w 17715"/>
              <a:gd name="connsiteY23" fmla="*/ 8180 h 21600"/>
              <a:gd name="connsiteX24" fmla="*/ 10617 w 17715"/>
              <a:gd name="connsiteY24" fmla="*/ 10835 h 21600"/>
              <a:gd name="connsiteX25" fmla="*/ 9520 w 17715"/>
              <a:gd name="connsiteY25" fmla="*/ 13489 h 21600"/>
              <a:gd name="connsiteX0" fmla="*/ 11823 w 17571"/>
              <a:gd name="connsiteY0" fmla="*/ 2976 h 18484"/>
              <a:gd name="connsiteX1" fmla="*/ 8522 w 17571"/>
              <a:gd name="connsiteY1" fmla="*/ 3837 h 18484"/>
              <a:gd name="connsiteX2" fmla="*/ 8638 w 17571"/>
              <a:gd name="connsiteY2" fmla="*/ 3742 h 18484"/>
              <a:gd name="connsiteX3" fmla="*/ 0 w 17571"/>
              <a:gd name="connsiteY3" fmla="*/ 0 h 18484"/>
              <a:gd name="connsiteX4" fmla="*/ 8395 w 17571"/>
              <a:gd name="connsiteY4" fmla="*/ 3916 h 18484"/>
              <a:gd name="connsiteX5" fmla="*/ 6075 w 17571"/>
              <a:gd name="connsiteY5" fmla="*/ 7597 h 18484"/>
              <a:gd name="connsiteX6" fmla="*/ 6075 w 17571"/>
              <a:gd name="connsiteY6" fmla="*/ 7858 h 18484"/>
              <a:gd name="connsiteX7" fmla="*/ 7984 w 17571"/>
              <a:gd name="connsiteY7" fmla="*/ 11261 h 18484"/>
              <a:gd name="connsiteX8" fmla="*/ 6223 w 17571"/>
              <a:gd name="connsiteY8" fmla="*/ 12932 h 18484"/>
              <a:gd name="connsiteX9" fmla="*/ 3871 w 17571"/>
              <a:gd name="connsiteY9" fmla="*/ 12253 h 18484"/>
              <a:gd name="connsiteX10" fmla="*/ 95 w 17571"/>
              <a:gd name="connsiteY10" fmla="*/ 15368 h 18484"/>
              <a:gd name="connsiteX11" fmla="*/ 3871 w 17571"/>
              <a:gd name="connsiteY11" fmla="*/ 18484 h 18484"/>
              <a:gd name="connsiteX12" fmla="*/ 7646 w 17571"/>
              <a:gd name="connsiteY12" fmla="*/ 15368 h 18484"/>
              <a:gd name="connsiteX13" fmla="*/ 6465 w 17571"/>
              <a:gd name="connsiteY13" fmla="*/ 13106 h 18484"/>
              <a:gd name="connsiteX14" fmla="*/ 8226 w 17571"/>
              <a:gd name="connsiteY14" fmla="*/ 11435 h 18484"/>
              <a:gd name="connsiteX15" fmla="*/ 11823 w 17571"/>
              <a:gd name="connsiteY15" fmla="*/ 12479 h 18484"/>
              <a:gd name="connsiteX16" fmla="*/ 17571 w 17571"/>
              <a:gd name="connsiteY16" fmla="*/ 7736 h 18484"/>
              <a:gd name="connsiteX17" fmla="*/ 11823 w 17571"/>
              <a:gd name="connsiteY17" fmla="*/ 2976 h 18484"/>
              <a:gd name="connsiteX18" fmla="*/ 9376 w 17571"/>
              <a:gd name="connsiteY18" fmla="*/ 10373 h 18484"/>
              <a:gd name="connsiteX19" fmla="*/ 7678 w 17571"/>
              <a:gd name="connsiteY19" fmla="*/ 10373 h 18484"/>
              <a:gd name="connsiteX20" fmla="*/ 6581 w 17571"/>
              <a:gd name="connsiteY20" fmla="*/ 7719 h 18484"/>
              <a:gd name="connsiteX21" fmla="*/ 7678 w 17571"/>
              <a:gd name="connsiteY21" fmla="*/ 5064 h 18484"/>
              <a:gd name="connsiteX22" fmla="*/ 9376 w 17571"/>
              <a:gd name="connsiteY22" fmla="*/ 5064 h 18484"/>
              <a:gd name="connsiteX23" fmla="*/ 10473 w 17571"/>
              <a:gd name="connsiteY23" fmla="*/ 7719 h 18484"/>
              <a:gd name="connsiteX24" fmla="*/ 9376 w 17571"/>
              <a:gd name="connsiteY24" fmla="*/ 10373 h 18484"/>
              <a:gd name="connsiteX0" fmla="*/ 11728 w 17476"/>
              <a:gd name="connsiteY0" fmla="*/ 0 h 15508"/>
              <a:gd name="connsiteX1" fmla="*/ 8427 w 17476"/>
              <a:gd name="connsiteY1" fmla="*/ 861 h 15508"/>
              <a:gd name="connsiteX2" fmla="*/ 8543 w 17476"/>
              <a:gd name="connsiteY2" fmla="*/ 766 h 15508"/>
              <a:gd name="connsiteX3" fmla="*/ 8300 w 17476"/>
              <a:gd name="connsiteY3" fmla="*/ 940 h 15508"/>
              <a:gd name="connsiteX4" fmla="*/ 5980 w 17476"/>
              <a:gd name="connsiteY4" fmla="*/ 4621 h 15508"/>
              <a:gd name="connsiteX5" fmla="*/ 5980 w 17476"/>
              <a:gd name="connsiteY5" fmla="*/ 4882 h 15508"/>
              <a:gd name="connsiteX6" fmla="*/ 7889 w 17476"/>
              <a:gd name="connsiteY6" fmla="*/ 8285 h 15508"/>
              <a:gd name="connsiteX7" fmla="*/ 6128 w 17476"/>
              <a:gd name="connsiteY7" fmla="*/ 9956 h 15508"/>
              <a:gd name="connsiteX8" fmla="*/ 3776 w 17476"/>
              <a:gd name="connsiteY8" fmla="*/ 9277 h 15508"/>
              <a:gd name="connsiteX9" fmla="*/ 0 w 17476"/>
              <a:gd name="connsiteY9" fmla="*/ 12392 h 15508"/>
              <a:gd name="connsiteX10" fmla="*/ 3776 w 17476"/>
              <a:gd name="connsiteY10" fmla="*/ 15508 h 15508"/>
              <a:gd name="connsiteX11" fmla="*/ 7551 w 17476"/>
              <a:gd name="connsiteY11" fmla="*/ 12392 h 15508"/>
              <a:gd name="connsiteX12" fmla="*/ 6370 w 17476"/>
              <a:gd name="connsiteY12" fmla="*/ 10130 h 15508"/>
              <a:gd name="connsiteX13" fmla="*/ 8131 w 17476"/>
              <a:gd name="connsiteY13" fmla="*/ 8459 h 15508"/>
              <a:gd name="connsiteX14" fmla="*/ 11728 w 17476"/>
              <a:gd name="connsiteY14" fmla="*/ 9503 h 15508"/>
              <a:gd name="connsiteX15" fmla="*/ 17476 w 17476"/>
              <a:gd name="connsiteY15" fmla="*/ 4760 h 15508"/>
              <a:gd name="connsiteX16" fmla="*/ 11728 w 17476"/>
              <a:gd name="connsiteY16" fmla="*/ 0 h 15508"/>
              <a:gd name="connsiteX17" fmla="*/ 9281 w 17476"/>
              <a:gd name="connsiteY17" fmla="*/ 7397 h 15508"/>
              <a:gd name="connsiteX18" fmla="*/ 7583 w 17476"/>
              <a:gd name="connsiteY18" fmla="*/ 7397 h 15508"/>
              <a:gd name="connsiteX19" fmla="*/ 6486 w 17476"/>
              <a:gd name="connsiteY19" fmla="*/ 4743 h 15508"/>
              <a:gd name="connsiteX20" fmla="*/ 7583 w 17476"/>
              <a:gd name="connsiteY20" fmla="*/ 2088 h 15508"/>
              <a:gd name="connsiteX21" fmla="*/ 9281 w 17476"/>
              <a:gd name="connsiteY21" fmla="*/ 2088 h 15508"/>
              <a:gd name="connsiteX22" fmla="*/ 10378 w 17476"/>
              <a:gd name="connsiteY22" fmla="*/ 4743 h 15508"/>
              <a:gd name="connsiteX23" fmla="*/ 9281 w 17476"/>
              <a:gd name="connsiteY23" fmla="*/ 7397 h 15508"/>
              <a:gd name="connsiteX0" fmla="*/ 11728 w 17476"/>
              <a:gd name="connsiteY0" fmla="*/ 0 h 15508"/>
              <a:gd name="connsiteX1" fmla="*/ 8427 w 17476"/>
              <a:gd name="connsiteY1" fmla="*/ 861 h 15508"/>
              <a:gd name="connsiteX2" fmla="*/ 8543 w 17476"/>
              <a:gd name="connsiteY2" fmla="*/ 766 h 15508"/>
              <a:gd name="connsiteX3" fmla="*/ 8300 w 17476"/>
              <a:gd name="connsiteY3" fmla="*/ 940 h 15508"/>
              <a:gd name="connsiteX4" fmla="*/ 5980 w 17476"/>
              <a:gd name="connsiteY4" fmla="*/ 4621 h 15508"/>
              <a:gd name="connsiteX5" fmla="*/ 5980 w 17476"/>
              <a:gd name="connsiteY5" fmla="*/ 4882 h 15508"/>
              <a:gd name="connsiteX6" fmla="*/ 7889 w 17476"/>
              <a:gd name="connsiteY6" fmla="*/ 8285 h 15508"/>
              <a:gd name="connsiteX7" fmla="*/ 6128 w 17476"/>
              <a:gd name="connsiteY7" fmla="*/ 9956 h 15508"/>
              <a:gd name="connsiteX8" fmla="*/ 3776 w 17476"/>
              <a:gd name="connsiteY8" fmla="*/ 9277 h 15508"/>
              <a:gd name="connsiteX9" fmla="*/ 0 w 17476"/>
              <a:gd name="connsiteY9" fmla="*/ 12392 h 15508"/>
              <a:gd name="connsiteX10" fmla="*/ 3776 w 17476"/>
              <a:gd name="connsiteY10" fmla="*/ 15508 h 15508"/>
              <a:gd name="connsiteX11" fmla="*/ 7551 w 17476"/>
              <a:gd name="connsiteY11" fmla="*/ 12392 h 15508"/>
              <a:gd name="connsiteX12" fmla="*/ 8131 w 17476"/>
              <a:gd name="connsiteY12" fmla="*/ 8459 h 15508"/>
              <a:gd name="connsiteX13" fmla="*/ 11728 w 17476"/>
              <a:gd name="connsiteY13" fmla="*/ 9503 h 15508"/>
              <a:gd name="connsiteX14" fmla="*/ 17476 w 17476"/>
              <a:gd name="connsiteY14" fmla="*/ 4760 h 15508"/>
              <a:gd name="connsiteX15" fmla="*/ 11728 w 17476"/>
              <a:gd name="connsiteY15" fmla="*/ 0 h 15508"/>
              <a:gd name="connsiteX16" fmla="*/ 9281 w 17476"/>
              <a:gd name="connsiteY16" fmla="*/ 7397 h 15508"/>
              <a:gd name="connsiteX17" fmla="*/ 7583 w 17476"/>
              <a:gd name="connsiteY17" fmla="*/ 7397 h 15508"/>
              <a:gd name="connsiteX18" fmla="*/ 6486 w 17476"/>
              <a:gd name="connsiteY18" fmla="*/ 4743 h 15508"/>
              <a:gd name="connsiteX19" fmla="*/ 7583 w 17476"/>
              <a:gd name="connsiteY19" fmla="*/ 2088 h 15508"/>
              <a:gd name="connsiteX20" fmla="*/ 9281 w 17476"/>
              <a:gd name="connsiteY20" fmla="*/ 2088 h 15508"/>
              <a:gd name="connsiteX21" fmla="*/ 10378 w 17476"/>
              <a:gd name="connsiteY21" fmla="*/ 4743 h 15508"/>
              <a:gd name="connsiteX22" fmla="*/ 9281 w 17476"/>
              <a:gd name="connsiteY22" fmla="*/ 7397 h 15508"/>
              <a:gd name="connsiteX0" fmla="*/ 11728 w 17476"/>
              <a:gd name="connsiteY0" fmla="*/ 0 h 15508"/>
              <a:gd name="connsiteX1" fmla="*/ 8427 w 17476"/>
              <a:gd name="connsiteY1" fmla="*/ 861 h 15508"/>
              <a:gd name="connsiteX2" fmla="*/ 8543 w 17476"/>
              <a:gd name="connsiteY2" fmla="*/ 766 h 15508"/>
              <a:gd name="connsiteX3" fmla="*/ 8300 w 17476"/>
              <a:gd name="connsiteY3" fmla="*/ 940 h 15508"/>
              <a:gd name="connsiteX4" fmla="*/ 5980 w 17476"/>
              <a:gd name="connsiteY4" fmla="*/ 4621 h 15508"/>
              <a:gd name="connsiteX5" fmla="*/ 5980 w 17476"/>
              <a:gd name="connsiteY5" fmla="*/ 4882 h 15508"/>
              <a:gd name="connsiteX6" fmla="*/ 7889 w 17476"/>
              <a:gd name="connsiteY6" fmla="*/ 8285 h 15508"/>
              <a:gd name="connsiteX7" fmla="*/ 3776 w 17476"/>
              <a:gd name="connsiteY7" fmla="*/ 9277 h 15508"/>
              <a:gd name="connsiteX8" fmla="*/ 0 w 17476"/>
              <a:gd name="connsiteY8" fmla="*/ 12392 h 15508"/>
              <a:gd name="connsiteX9" fmla="*/ 3776 w 17476"/>
              <a:gd name="connsiteY9" fmla="*/ 15508 h 15508"/>
              <a:gd name="connsiteX10" fmla="*/ 7551 w 17476"/>
              <a:gd name="connsiteY10" fmla="*/ 12392 h 15508"/>
              <a:gd name="connsiteX11" fmla="*/ 8131 w 17476"/>
              <a:gd name="connsiteY11" fmla="*/ 8459 h 15508"/>
              <a:gd name="connsiteX12" fmla="*/ 11728 w 17476"/>
              <a:gd name="connsiteY12" fmla="*/ 9503 h 15508"/>
              <a:gd name="connsiteX13" fmla="*/ 17476 w 17476"/>
              <a:gd name="connsiteY13" fmla="*/ 4760 h 15508"/>
              <a:gd name="connsiteX14" fmla="*/ 11728 w 17476"/>
              <a:gd name="connsiteY14" fmla="*/ 0 h 15508"/>
              <a:gd name="connsiteX15" fmla="*/ 9281 w 17476"/>
              <a:gd name="connsiteY15" fmla="*/ 7397 h 15508"/>
              <a:gd name="connsiteX16" fmla="*/ 7583 w 17476"/>
              <a:gd name="connsiteY16" fmla="*/ 7397 h 15508"/>
              <a:gd name="connsiteX17" fmla="*/ 6486 w 17476"/>
              <a:gd name="connsiteY17" fmla="*/ 4743 h 15508"/>
              <a:gd name="connsiteX18" fmla="*/ 7583 w 17476"/>
              <a:gd name="connsiteY18" fmla="*/ 2088 h 15508"/>
              <a:gd name="connsiteX19" fmla="*/ 9281 w 17476"/>
              <a:gd name="connsiteY19" fmla="*/ 2088 h 15508"/>
              <a:gd name="connsiteX20" fmla="*/ 10378 w 17476"/>
              <a:gd name="connsiteY20" fmla="*/ 4743 h 15508"/>
              <a:gd name="connsiteX21" fmla="*/ 9281 w 17476"/>
              <a:gd name="connsiteY21" fmla="*/ 7397 h 15508"/>
              <a:gd name="connsiteX0" fmla="*/ 11728 w 17476"/>
              <a:gd name="connsiteY0" fmla="*/ 0 h 15508"/>
              <a:gd name="connsiteX1" fmla="*/ 8427 w 17476"/>
              <a:gd name="connsiteY1" fmla="*/ 861 h 15508"/>
              <a:gd name="connsiteX2" fmla="*/ 8543 w 17476"/>
              <a:gd name="connsiteY2" fmla="*/ 766 h 15508"/>
              <a:gd name="connsiteX3" fmla="*/ 8300 w 17476"/>
              <a:gd name="connsiteY3" fmla="*/ 940 h 15508"/>
              <a:gd name="connsiteX4" fmla="*/ 5980 w 17476"/>
              <a:gd name="connsiteY4" fmla="*/ 4621 h 15508"/>
              <a:gd name="connsiteX5" fmla="*/ 5980 w 17476"/>
              <a:gd name="connsiteY5" fmla="*/ 4882 h 15508"/>
              <a:gd name="connsiteX6" fmla="*/ 7889 w 17476"/>
              <a:gd name="connsiteY6" fmla="*/ 8285 h 15508"/>
              <a:gd name="connsiteX7" fmla="*/ 0 w 17476"/>
              <a:gd name="connsiteY7" fmla="*/ 12392 h 15508"/>
              <a:gd name="connsiteX8" fmla="*/ 3776 w 17476"/>
              <a:gd name="connsiteY8" fmla="*/ 15508 h 15508"/>
              <a:gd name="connsiteX9" fmla="*/ 7551 w 17476"/>
              <a:gd name="connsiteY9" fmla="*/ 12392 h 15508"/>
              <a:gd name="connsiteX10" fmla="*/ 8131 w 17476"/>
              <a:gd name="connsiteY10" fmla="*/ 8459 h 15508"/>
              <a:gd name="connsiteX11" fmla="*/ 11728 w 17476"/>
              <a:gd name="connsiteY11" fmla="*/ 9503 h 15508"/>
              <a:gd name="connsiteX12" fmla="*/ 17476 w 17476"/>
              <a:gd name="connsiteY12" fmla="*/ 4760 h 15508"/>
              <a:gd name="connsiteX13" fmla="*/ 11728 w 17476"/>
              <a:gd name="connsiteY13" fmla="*/ 0 h 15508"/>
              <a:gd name="connsiteX14" fmla="*/ 9281 w 17476"/>
              <a:gd name="connsiteY14" fmla="*/ 7397 h 15508"/>
              <a:gd name="connsiteX15" fmla="*/ 7583 w 17476"/>
              <a:gd name="connsiteY15" fmla="*/ 7397 h 15508"/>
              <a:gd name="connsiteX16" fmla="*/ 6486 w 17476"/>
              <a:gd name="connsiteY16" fmla="*/ 4743 h 15508"/>
              <a:gd name="connsiteX17" fmla="*/ 7583 w 17476"/>
              <a:gd name="connsiteY17" fmla="*/ 2088 h 15508"/>
              <a:gd name="connsiteX18" fmla="*/ 9281 w 17476"/>
              <a:gd name="connsiteY18" fmla="*/ 2088 h 15508"/>
              <a:gd name="connsiteX19" fmla="*/ 10378 w 17476"/>
              <a:gd name="connsiteY19" fmla="*/ 4743 h 15508"/>
              <a:gd name="connsiteX20" fmla="*/ 9281 w 17476"/>
              <a:gd name="connsiteY20" fmla="*/ 7397 h 15508"/>
              <a:gd name="connsiteX0" fmla="*/ 7952 w 13700"/>
              <a:gd name="connsiteY0" fmla="*/ 0 h 15508"/>
              <a:gd name="connsiteX1" fmla="*/ 4651 w 13700"/>
              <a:gd name="connsiteY1" fmla="*/ 861 h 15508"/>
              <a:gd name="connsiteX2" fmla="*/ 4767 w 13700"/>
              <a:gd name="connsiteY2" fmla="*/ 766 h 15508"/>
              <a:gd name="connsiteX3" fmla="*/ 4524 w 13700"/>
              <a:gd name="connsiteY3" fmla="*/ 940 h 15508"/>
              <a:gd name="connsiteX4" fmla="*/ 2204 w 13700"/>
              <a:gd name="connsiteY4" fmla="*/ 4621 h 15508"/>
              <a:gd name="connsiteX5" fmla="*/ 2204 w 13700"/>
              <a:gd name="connsiteY5" fmla="*/ 4882 h 15508"/>
              <a:gd name="connsiteX6" fmla="*/ 4113 w 13700"/>
              <a:gd name="connsiteY6" fmla="*/ 8285 h 15508"/>
              <a:gd name="connsiteX7" fmla="*/ 0 w 13700"/>
              <a:gd name="connsiteY7" fmla="*/ 15508 h 15508"/>
              <a:gd name="connsiteX8" fmla="*/ 3775 w 13700"/>
              <a:gd name="connsiteY8" fmla="*/ 12392 h 15508"/>
              <a:gd name="connsiteX9" fmla="*/ 4355 w 13700"/>
              <a:gd name="connsiteY9" fmla="*/ 8459 h 15508"/>
              <a:gd name="connsiteX10" fmla="*/ 7952 w 13700"/>
              <a:gd name="connsiteY10" fmla="*/ 9503 h 15508"/>
              <a:gd name="connsiteX11" fmla="*/ 13700 w 13700"/>
              <a:gd name="connsiteY11" fmla="*/ 4760 h 15508"/>
              <a:gd name="connsiteX12" fmla="*/ 7952 w 13700"/>
              <a:gd name="connsiteY12" fmla="*/ 0 h 15508"/>
              <a:gd name="connsiteX13" fmla="*/ 5505 w 13700"/>
              <a:gd name="connsiteY13" fmla="*/ 7397 h 15508"/>
              <a:gd name="connsiteX14" fmla="*/ 3807 w 13700"/>
              <a:gd name="connsiteY14" fmla="*/ 7397 h 15508"/>
              <a:gd name="connsiteX15" fmla="*/ 2710 w 13700"/>
              <a:gd name="connsiteY15" fmla="*/ 4743 h 15508"/>
              <a:gd name="connsiteX16" fmla="*/ 3807 w 13700"/>
              <a:gd name="connsiteY16" fmla="*/ 2088 h 15508"/>
              <a:gd name="connsiteX17" fmla="*/ 5505 w 13700"/>
              <a:gd name="connsiteY17" fmla="*/ 2088 h 15508"/>
              <a:gd name="connsiteX18" fmla="*/ 6602 w 13700"/>
              <a:gd name="connsiteY18" fmla="*/ 4743 h 15508"/>
              <a:gd name="connsiteX19" fmla="*/ 5505 w 13700"/>
              <a:gd name="connsiteY19" fmla="*/ 7397 h 15508"/>
              <a:gd name="connsiteX0" fmla="*/ 5748 w 11496"/>
              <a:gd name="connsiteY0" fmla="*/ 0 h 12392"/>
              <a:gd name="connsiteX1" fmla="*/ 2447 w 11496"/>
              <a:gd name="connsiteY1" fmla="*/ 861 h 12392"/>
              <a:gd name="connsiteX2" fmla="*/ 2563 w 11496"/>
              <a:gd name="connsiteY2" fmla="*/ 766 h 12392"/>
              <a:gd name="connsiteX3" fmla="*/ 2320 w 11496"/>
              <a:gd name="connsiteY3" fmla="*/ 940 h 12392"/>
              <a:gd name="connsiteX4" fmla="*/ 0 w 11496"/>
              <a:gd name="connsiteY4" fmla="*/ 4621 h 12392"/>
              <a:gd name="connsiteX5" fmla="*/ 0 w 11496"/>
              <a:gd name="connsiteY5" fmla="*/ 4882 h 12392"/>
              <a:gd name="connsiteX6" fmla="*/ 1909 w 11496"/>
              <a:gd name="connsiteY6" fmla="*/ 8285 h 12392"/>
              <a:gd name="connsiteX7" fmla="*/ 1571 w 11496"/>
              <a:gd name="connsiteY7" fmla="*/ 12392 h 12392"/>
              <a:gd name="connsiteX8" fmla="*/ 2151 w 11496"/>
              <a:gd name="connsiteY8" fmla="*/ 8459 h 12392"/>
              <a:gd name="connsiteX9" fmla="*/ 5748 w 11496"/>
              <a:gd name="connsiteY9" fmla="*/ 9503 h 12392"/>
              <a:gd name="connsiteX10" fmla="*/ 11496 w 11496"/>
              <a:gd name="connsiteY10" fmla="*/ 4760 h 12392"/>
              <a:gd name="connsiteX11" fmla="*/ 5748 w 11496"/>
              <a:gd name="connsiteY11" fmla="*/ 0 h 12392"/>
              <a:gd name="connsiteX12" fmla="*/ 3301 w 11496"/>
              <a:gd name="connsiteY12" fmla="*/ 7397 h 12392"/>
              <a:gd name="connsiteX13" fmla="*/ 1603 w 11496"/>
              <a:gd name="connsiteY13" fmla="*/ 7397 h 12392"/>
              <a:gd name="connsiteX14" fmla="*/ 506 w 11496"/>
              <a:gd name="connsiteY14" fmla="*/ 4743 h 12392"/>
              <a:gd name="connsiteX15" fmla="*/ 1603 w 11496"/>
              <a:gd name="connsiteY15" fmla="*/ 2088 h 12392"/>
              <a:gd name="connsiteX16" fmla="*/ 3301 w 11496"/>
              <a:gd name="connsiteY16" fmla="*/ 2088 h 12392"/>
              <a:gd name="connsiteX17" fmla="*/ 4398 w 11496"/>
              <a:gd name="connsiteY17" fmla="*/ 4743 h 12392"/>
              <a:gd name="connsiteX18" fmla="*/ 3301 w 11496"/>
              <a:gd name="connsiteY18" fmla="*/ 7397 h 12392"/>
              <a:gd name="connsiteX0" fmla="*/ 5748 w 11496"/>
              <a:gd name="connsiteY0" fmla="*/ 0 h 9503"/>
              <a:gd name="connsiteX1" fmla="*/ 2447 w 11496"/>
              <a:gd name="connsiteY1" fmla="*/ 861 h 9503"/>
              <a:gd name="connsiteX2" fmla="*/ 2563 w 11496"/>
              <a:gd name="connsiteY2" fmla="*/ 766 h 9503"/>
              <a:gd name="connsiteX3" fmla="*/ 2320 w 11496"/>
              <a:gd name="connsiteY3" fmla="*/ 940 h 9503"/>
              <a:gd name="connsiteX4" fmla="*/ 0 w 11496"/>
              <a:gd name="connsiteY4" fmla="*/ 4621 h 9503"/>
              <a:gd name="connsiteX5" fmla="*/ 0 w 11496"/>
              <a:gd name="connsiteY5" fmla="*/ 4882 h 9503"/>
              <a:gd name="connsiteX6" fmla="*/ 1909 w 11496"/>
              <a:gd name="connsiteY6" fmla="*/ 8285 h 9503"/>
              <a:gd name="connsiteX7" fmla="*/ 2151 w 11496"/>
              <a:gd name="connsiteY7" fmla="*/ 8459 h 9503"/>
              <a:gd name="connsiteX8" fmla="*/ 5748 w 11496"/>
              <a:gd name="connsiteY8" fmla="*/ 9503 h 9503"/>
              <a:gd name="connsiteX9" fmla="*/ 11496 w 11496"/>
              <a:gd name="connsiteY9" fmla="*/ 4760 h 9503"/>
              <a:gd name="connsiteX10" fmla="*/ 5748 w 11496"/>
              <a:gd name="connsiteY10" fmla="*/ 0 h 9503"/>
              <a:gd name="connsiteX11" fmla="*/ 3301 w 11496"/>
              <a:gd name="connsiteY11" fmla="*/ 7397 h 9503"/>
              <a:gd name="connsiteX12" fmla="*/ 1603 w 11496"/>
              <a:gd name="connsiteY12" fmla="*/ 7397 h 9503"/>
              <a:gd name="connsiteX13" fmla="*/ 506 w 11496"/>
              <a:gd name="connsiteY13" fmla="*/ 4743 h 9503"/>
              <a:gd name="connsiteX14" fmla="*/ 1603 w 11496"/>
              <a:gd name="connsiteY14" fmla="*/ 2088 h 9503"/>
              <a:gd name="connsiteX15" fmla="*/ 3301 w 11496"/>
              <a:gd name="connsiteY15" fmla="*/ 2088 h 9503"/>
              <a:gd name="connsiteX16" fmla="*/ 4398 w 11496"/>
              <a:gd name="connsiteY16" fmla="*/ 4743 h 9503"/>
              <a:gd name="connsiteX17" fmla="*/ 3301 w 11496"/>
              <a:gd name="connsiteY17" fmla="*/ 7397 h 95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1496" h="9503" extrusionOk="0">
                <a:moveTo>
                  <a:pt x="5748" y="0"/>
                </a:moveTo>
                <a:cubicBezTo>
                  <a:pt x="4514" y="0"/>
                  <a:pt x="3375" y="322"/>
                  <a:pt x="2447" y="861"/>
                </a:cubicBezTo>
                <a:lnTo>
                  <a:pt x="2563" y="766"/>
                </a:lnTo>
                <a:lnTo>
                  <a:pt x="2320" y="940"/>
                </a:lnTo>
                <a:cubicBezTo>
                  <a:pt x="949" y="1784"/>
                  <a:pt x="53" y="3115"/>
                  <a:pt x="0" y="4621"/>
                </a:cubicBezTo>
                <a:lnTo>
                  <a:pt x="0" y="4882"/>
                </a:lnTo>
                <a:cubicBezTo>
                  <a:pt x="42" y="6231"/>
                  <a:pt x="770" y="7441"/>
                  <a:pt x="1909" y="8285"/>
                </a:cubicBezTo>
                <a:cubicBezTo>
                  <a:pt x="2268" y="8881"/>
                  <a:pt x="1511" y="8256"/>
                  <a:pt x="2151" y="8459"/>
                </a:cubicBezTo>
                <a:cubicBezTo>
                  <a:pt x="3132" y="9112"/>
                  <a:pt x="4387" y="9503"/>
                  <a:pt x="5748" y="9503"/>
                </a:cubicBezTo>
                <a:cubicBezTo>
                  <a:pt x="8923" y="9503"/>
                  <a:pt x="11496" y="7380"/>
                  <a:pt x="11496" y="4760"/>
                </a:cubicBezTo>
                <a:cubicBezTo>
                  <a:pt x="11496" y="2141"/>
                  <a:pt x="8923" y="0"/>
                  <a:pt x="5748" y="0"/>
                </a:cubicBezTo>
                <a:close/>
                <a:moveTo>
                  <a:pt x="3301" y="7397"/>
                </a:moveTo>
                <a:cubicBezTo>
                  <a:pt x="2869" y="7850"/>
                  <a:pt x="2035" y="7850"/>
                  <a:pt x="1603" y="7397"/>
                </a:cubicBezTo>
                <a:cubicBezTo>
                  <a:pt x="917" y="6666"/>
                  <a:pt x="506" y="5744"/>
                  <a:pt x="506" y="4743"/>
                </a:cubicBezTo>
                <a:cubicBezTo>
                  <a:pt x="506" y="3742"/>
                  <a:pt x="917" y="2820"/>
                  <a:pt x="1603" y="2088"/>
                </a:cubicBezTo>
                <a:cubicBezTo>
                  <a:pt x="2035" y="1636"/>
                  <a:pt x="2869" y="1636"/>
                  <a:pt x="3301" y="2088"/>
                </a:cubicBezTo>
                <a:cubicBezTo>
                  <a:pt x="3987" y="2820"/>
                  <a:pt x="4398" y="3742"/>
                  <a:pt x="4398" y="4743"/>
                </a:cubicBezTo>
                <a:cubicBezTo>
                  <a:pt x="4398" y="5744"/>
                  <a:pt x="3987" y="6666"/>
                  <a:pt x="3301" y="7397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 sz="2250" b="1">
              <a:solidFill>
                <a:schemeClr val="bg1"/>
              </a:solidFill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76F63A4F-F39C-4639-B1DE-B47588F14B2A}"/>
              </a:ext>
            </a:extLst>
          </p:cNvPr>
          <p:cNvSpPr txBox="1"/>
          <p:nvPr/>
        </p:nvSpPr>
        <p:spPr>
          <a:xfrm>
            <a:off x="2981503" y="2618050"/>
            <a:ext cx="436520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50" b="1" dirty="0"/>
              <a:t>01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6D60AD83-0834-4BA8-BA4E-98FB805DEC85}"/>
              </a:ext>
            </a:extLst>
          </p:cNvPr>
          <p:cNvSpPr txBox="1"/>
          <p:nvPr/>
        </p:nvSpPr>
        <p:spPr>
          <a:xfrm>
            <a:off x="5745913" y="2618050"/>
            <a:ext cx="436520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50" b="1" dirty="0"/>
              <a:t>02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E094D67B-A595-4CF9-89A2-B4897210A102}"/>
              </a:ext>
            </a:extLst>
          </p:cNvPr>
          <p:cNvSpPr txBox="1"/>
          <p:nvPr/>
        </p:nvSpPr>
        <p:spPr>
          <a:xfrm>
            <a:off x="2981503" y="4378506"/>
            <a:ext cx="436520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50" b="1" dirty="0"/>
              <a:t>04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4DBB9046-01E6-44E0-8B59-FDBFA1B938D5}"/>
              </a:ext>
            </a:extLst>
          </p:cNvPr>
          <p:cNvSpPr txBox="1"/>
          <p:nvPr/>
        </p:nvSpPr>
        <p:spPr>
          <a:xfrm>
            <a:off x="5745913" y="4378506"/>
            <a:ext cx="436520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50" b="1" dirty="0"/>
              <a:t>03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5F8F1616-739A-4997-A558-23D4F04B358C}"/>
              </a:ext>
            </a:extLst>
          </p:cNvPr>
          <p:cNvSpPr txBox="1"/>
          <p:nvPr/>
        </p:nvSpPr>
        <p:spPr>
          <a:xfrm>
            <a:off x="3465643" y="2576301"/>
            <a:ext cx="345555" cy="369332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r>
              <a:rPr lang="en-US" sz="900" b="1" noProof="1"/>
              <a:t>Lorem Ipsum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29EBC6F7-6ACE-4658-B7C0-1322C36FD63E}"/>
              </a:ext>
            </a:extLst>
          </p:cNvPr>
          <p:cNvSpPr txBox="1"/>
          <p:nvPr/>
        </p:nvSpPr>
        <p:spPr>
          <a:xfrm>
            <a:off x="5367501" y="2576301"/>
            <a:ext cx="345555" cy="369332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r"/>
            <a:r>
              <a:rPr lang="en-US" sz="900" b="1" noProof="1"/>
              <a:t>Lorem Ipsum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7A71B889-E9D3-494E-BE6D-E29429FD2564}"/>
              </a:ext>
            </a:extLst>
          </p:cNvPr>
          <p:cNvSpPr txBox="1"/>
          <p:nvPr/>
        </p:nvSpPr>
        <p:spPr>
          <a:xfrm>
            <a:off x="3465643" y="4308476"/>
            <a:ext cx="345555" cy="369332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r>
              <a:rPr lang="en-US" sz="900" b="1" noProof="1"/>
              <a:t>Lorem Ipsum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453F3A5C-3AC8-41BC-B6BA-D8890D414D92}"/>
              </a:ext>
            </a:extLst>
          </p:cNvPr>
          <p:cNvSpPr txBox="1"/>
          <p:nvPr/>
        </p:nvSpPr>
        <p:spPr>
          <a:xfrm>
            <a:off x="5367501" y="4308476"/>
            <a:ext cx="345555" cy="369332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r"/>
            <a:r>
              <a:rPr lang="en-US" sz="900" b="1" noProof="1"/>
              <a:t>Lorem Ipsum</a:t>
            </a:r>
          </a:p>
        </p:txBody>
      </p:sp>
      <p:sp>
        <p:nvSpPr>
          <p:cNvPr id="44" name="Freeform: Shape 43">
            <a:extLst>
              <a:ext uri="{FF2B5EF4-FFF2-40B4-BE49-F238E27FC236}">
                <a16:creationId xmlns:a16="http://schemas.microsoft.com/office/drawing/2014/main" id="{A4BF5314-5C8A-418E-A3BC-22E1D5844CFF}"/>
              </a:ext>
            </a:extLst>
          </p:cNvPr>
          <p:cNvSpPr/>
          <p:nvPr/>
        </p:nvSpPr>
        <p:spPr>
          <a:xfrm>
            <a:off x="2119639" y="1643388"/>
            <a:ext cx="1077299" cy="2226324"/>
          </a:xfrm>
          <a:custGeom>
            <a:avLst/>
            <a:gdLst>
              <a:gd name="connsiteX0" fmla="*/ 428187 w 1512967"/>
              <a:gd name="connsiteY0" fmla="*/ 1059703 h 2968432"/>
              <a:gd name="connsiteX1" fmla="*/ 856374 w 1512967"/>
              <a:gd name="connsiteY1" fmla="*/ 1472260 h 2968432"/>
              <a:gd name="connsiteX2" fmla="*/ 1145763 w 1512967"/>
              <a:gd name="connsiteY2" fmla="*/ 1472260 h 2968432"/>
              <a:gd name="connsiteX3" fmla="*/ 1167542 w 1512967"/>
              <a:gd name="connsiteY3" fmla="*/ 1322215 h 2968432"/>
              <a:gd name="connsiteX4" fmla="*/ 1185798 w 1512967"/>
              <a:gd name="connsiteY4" fmla="*/ 1266617 h 2968432"/>
              <a:gd name="connsiteX5" fmla="*/ 1185798 w 1512967"/>
              <a:gd name="connsiteY5" fmla="*/ 1266619 h 2968432"/>
              <a:gd name="connsiteX6" fmla="*/ 1167543 w 1512967"/>
              <a:gd name="connsiteY6" fmla="*/ 1322215 h 2968432"/>
              <a:gd name="connsiteX7" fmla="*/ 1145764 w 1512967"/>
              <a:gd name="connsiteY7" fmla="*/ 1472260 h 2968432"/>
              <a:gd name="connsiteX8" fmla="*/ 1145764 w 1512967"/>
              <a:gd name="connsiteY8" fmla="*/ 1508128 h 2968432"/>
              <a:gd name="connsiteX9" fmla="*/ 1362239 w 1512967"/>
              <a:gd name="connsiteY9" fmla="*/ 1975794 h 2968432"/>
              <a:gd name="connsiteX10" fmla="*/ 1370028 w 1512967"/>
              <a:gd name="connsiteY10" fmla="*/ 1994222 h 2968432"/>
              <a:gd name="connsiteX11" fmla="*/ 1369335 w 1512967"/>
              <a:gd name="connsiteY11" fmla="*/ 1994028 h 2968432"/>
              <a:gd name="connsiteX12" fmla="*/ 1372129 w 1512967"/>
              <a:gd name="connsiteY12" fmla="*/ 1999193 h 2968432"/>
              <a:gd name="connsiteX13" fmla="*/ 1370028 w 1512967"/>
              <a:gd name="connsiteY13" fmla="*/ 1994222 h 2968432"/>
              <a:gd name="connsiteX14" fmla="*/ 1389681 w 1512967"/>
              <a:gd name="connsiteY14" fmla="*/ 1999706 h 2968432"/>
              <a:gd name="connsiteX15" fmla="*/ 1478641 w 1512967"/>
              <a:gd name="connsiteY15" fmla="*/ 2059983 h 2968432"/>
              <a:gd name="connsiteX16" fmla="*/ 1512966 w 1512967"/>
              <a:gd name="connsiteY16" fmla="*/ 2075652 h 2968432"/>
              <a:gd name="connsiteX17" fmla="*/ 1512967 w 1512967"/>
              <a:gd name="connsiteY17" fmla="*/ 2075653 h 2968432"/>
              <a:gd name="connsiteX18" fmla="*/ 1478640 w 1512967"/>
              <a:gd name="connsiteY18" fmla="*/ 2059983 h 2968432"/>
              <a:gd name="connsiteX19" fmla="*/ 1389680 w 1512967"/>
              <a:gd name="connsiteY19" fmla="*/ 1999706 h 2968432"/>
              <a:gd name="connsiteX20" fmla="*/ 1189988 w 1512967"/>
              <a:gd name="connsiteY20" fmla="*/ 2229348 h 2968432"/>
              <a:gd name="connsiteX21" fmla="*/ 1323910 w 1512967"/>
              <a:gd name="connsiteY21" fmla="*/ 2540208 h 2968432"/>
              <a:gd name="connsiteX22" fmla="*/ 895836 w 1512967"/>
              <a:gd name="connsiteY22" fmla="*/ 2968432 h 2968432"/>
              <a:gd name="connsiteX23" fmla="*/ 467649 w 1512967"/>
              <a:gd name="connsiteY23" fmla="*/ 2540208 h 2968432"/>
              <a:gd name="connsiteX24" fmla="*/ 895836 w 1512967"/>
              <a:gd name="connsiteY24" fmla="*/ 2112122 h 2968432"/>
              <a:gd name="connsiteX25" fmla="*/ 1162546 w 1512967"/>
              <a:gd name="connsiteY25" fmla="*/ 2205435 h 2968432"/>
              <a:gd name="connsiteX26" fmla="*/ 1362238 w 1512967"/>
              <a:gd name="connsiteY26" fmla="*/ 1975794 h 2968432"/>
              <a:gd name="connsiteX27" fmla="*/ 1145763 w 1512967"/>
              <a:gd name="connsiteY27" fmla="*/ 1508129 h 2968432"/>
              <a:gd name="connsiteX28" fmla="*/ 856374 w 1512967"/>
              <a:gd name="connsiteY28" fmla="*/ 1508129 h 2968432"/>
              <a:gd name="connsiteX29" fmla="*/ 428187 w 1512967"/>
              <a:gd name="connsiteY29" fmla="*/ 1916013 h 2968432"/>
              <a:gd name="connsiteX30" fmla="*/ 0 w 1512967"/>
              <a:gd name="connsiteY30" fmla="*/ 1487789 h 2968432"/>
              <a:gd name="connsiteX31" fmla="*/ 428187 w 1512967"/>
              <a:gd name="connsiteY31" fmla="*/ 1059703 h 2968432"/>
              <a:gd name="connsiteX32" fmla="*/ 1506467 w 1512967"/>
              <a:gd name="connsiteY32" fmla="*/ 905789 h 2968432"/>
              <a:gd name="connsiteX33" fmla="*/ 1506452 w 1512967"/>
              <a:gd name="connsiteY33" fmla="*/ 905795 h 2968432"/>
              <a:gd name="connsiteX34" fmla="*/ 1423246 w 1512967"/>
              <a:gd name="connsiteY34" fmla="*/ 955533 h 2968432"/>
              <a:gd name="connsiteX35" fmla="*/ 1423248 w 1512967"/>
              <a:gd name="connsiteY35" fmla="*/ 955531 h 2968432"/>
              <a:gd name="connsiteX36" fmla="*/ 1506450 w 1512967"/>
              <a:gd name="connsiteY36" fmla="*/ 905795 h 2968432"/>
              <a:gd name="connsiteX37" fmla="*/ 1512231 w 1512967"/>
              <a:gd name="connsiteY37" fmla="*/ 903431 h 2968432"/>
              <a:gd name="connsiteX38" fmla="*/ 1512255 w 1512967"/>
              <a:gd name="connsiteY38" fmla="*/ 903678 h 2968432"/>
              <a:gd name="connsiteX39" fmla="*/ 1506467 w 1512967"/>
              <a:gd name="connsiteY39" fmla="*/ 905789 h 2968432"/>
              <a:gd name="connsiteX40" fmla="*/ 885063 w 1512967"/>
              <a:gd name="connsiteY40" fmla="*/ 0 h 2968432"/>
              <a:gd name="connsiteX41" fmla="*/ 1313137 w 1512967"/>
              <a:gd name="connsiteY41" fmla="*/ 428224 h 2968432"/>
              <a:gd name="connsiteX42" fmla="*/ 1203142 w 1512967"/>
              <a:gd name="connsiteY42" fmla="*/ 713935 h 2968432"/>
              <a:gd name="connsiteX43" fmla="*/ 1436399 w 1512967"/>
              <a:gd name="connsiteY43" fmla="*/ 942477 h 2968432"/>
              <a:gd name="connsiteX44" fmla="*/ 1436388 w 1512967"/>
              <a:gd name="connsiteY44" fmla="*/ 942488 h 2968432"/>
              <a:gd name="connsiteX45" fmla="*/ 1408845 w 1512967"/>
              <a:gd name="connsiteY45" fmla="*/ 966390 h 2968432"/>
              <a:gd name="connsiteX46" fmla="*/ 1327700 w 1512967"/>
              <a:gd name="connsiteY46" fmla="*/ 1042185 h 2968432"/>
              <a:gd name="connsiteX47" fmla="*/ 1327699 w 1512967"/>
              <a:gd name="connsiteY47" fmla="*/ 1042185 h 2968432"/>
              <a:gd name="connsiteX48" fmla="*/ 1408844 w 1512967"/>
              <a:gd name="connsiteY48" fmla="*/ 966390 h 2968432"/>
              <a:gd name="connsiteX49" fmla="*/ 1178081 w 1512967"/>
              <a:gd name="connsiteY49" fmla="*/ 740322 h 2968432"/>
              <a:gd name="connsiteX50" fmla="*/ 885063 w 1512967"/>
              <a:gd name="connsiteY50" fmla="*/ 856310 h 2968432"/>
              <a:gd name="connsiteX51" fmla="*/ 456876 w 1512967"/>
              <a:gd name="connsiteY51" fmla="*/ 428224 h 2968432"/>
              <a:gd name="connsiteX52" fmla="*/ 885063 w 1512967"/>
              <a:gd name="connsiteY52" fmla="*/ 0 h 2968432"/>
              <a:gd name="connsiteX0" fmla="*/ 428187 w 1512966"/>
              <a:gd name="connsiteY0" fmla="*/ 1059703 h 2968432"/>
              <a:gd name="connsiteX1" fmla="*/ 856374 w 1512966"/>
              <a:gd name="connsiteY1" fmla="*/ 1472260 h 2968432"/>
              <a:gd name="connsiteX2" fmla="*/ 1145763 w 1512966"/>
              <a:gd name="connsiteY2" fmla="*/ 1472260 h 2968432"/>
              <a:gd name="connsiteX3" fmla="*/ 1167542 w 1512966"/>
              <a:gd name="connsiteY3" fmla="*/ 1322215 h 2968432"/>
              <a:gd name="connsiteX4" fmla="*/ 1185798 w 1512966"/>
              <a:gd name="connsiteY4" fmla="*/ 1266617 h 2968432"/>
              <a:gd name="connsiteX5" fmla="*/ 1185798 w 1512966"/>
              <a:gd name="connsiteY5" fmla="*/ 1266619 h 2968432"/>
              <a:gd name="connsiteX6" fmla="*/ 1167543 w 1512966"/>
              <a:gd name="connsiteY6" fmla="*/ 1322215 h 2968432"/>
              <a:gd name="connsiteX7" fmla="*/ 1145764 w 1512966"/>
              <a:gd name="connsiteY7" fmla="*/ 1472260 h 2968432"/>
              <a:gd name="connsiteX8" fmla="*/ 1145764 w 1512966"/>
              <a:gd name="connsiteY8" fmla="*/ 1508128 h 2968432"/>
              <a:gd name="connsiteX9" fmla="*/ 1362239 w 1512966"/>
              <a:gd name="connsiteY9" fmla="*/ 1975794 h 2968432"/>
              <a:gd name="connsiteX10" fmla="*/ 1370028 w 1512966"/>
              <a:gd name="connsiteY10" fmla="*/ 1994222 h 2968432"/>
              <a:gd name="connsiteX11" fmla="*/ 1369335 w 1512966"/>
              <a:gd name="connsiteY11" fmla="*/ 1994028 h 2968432"/>
              <a:gd name="connsiteX12" fmla="*/ 1372129 w 1512966"/>
              <a:gd name="connsiteY12" fmla="*/ 1999193 h 2968432"/>
              <a:gd name="connsiteX13" fmla="*/ 1370028 w 1512966"/>
              <a:gd name="connsiteY13" fmla="*/ 1994222 h 2968432"/>
              <a:gd name="connsiteX14" fmla="*/ 1389681 w 1512966"/>
              <a:gd name="connsiteY14" fmla="*/ 1999706 h 2968432"/>
              <a:gd name="connsiteX15" fmla="*/ 1478641 w 1512966"/>
              <a:gd name="connsiteY15" fmla="*/ 2059983 h 2968432"/>
              <a:gd name="connsiteX16" fmla="*/ 1512966 w 1512966"/>
              <a:gd name="connsiteY16" fmla="*/ 2075652 h 2968432"/>
              <a:gd name="connsiteX17" fmla="*/ 1478640 w 1512966"/>
              <a:gd name="connsiteY17" fmla="*/ 2059983 h 2968432"/>
              <a:gd name="connsiteX18" fmla="*/ 1389680 w 1512966"/>
              <a:gd name="connsiteY18" fmla="*/ 1999706 h 2968432"/>
              <a:gd name="connsiteX19" fmla="*/ 1189988 w 1512966"/>
              <a:gd name="connsiteY19" fmla="*/ 2229348 h 2968432"/>
              <a:gd name="connsiteX20" fmla="*/ 1323910 w 1512966"/>
              <a:gd name="connsiteY20" fmla="*/ 2540208 h 2968432"/>
              <a:gd name="connsiteX21" fmla="*/ 895836 w 1512966"/>
              <a:gd name="connsiteY21" fmla="*/ 2968432 h 2968432"/>
              <a:gd name="connsiteX22" fmla="*/ 467649 w 1512966"/>
              <a:gd name="connsiteY22" fmla="*/ 2540208 h 2968432"/>
              <a:gd name="connsiteX23" fmla="*/ 895836 w 1512966"/>
              <a:gd name="connsiteY23" fmla="*/ 2112122 h 2968432"/>
              <a:gd name="connsiteX24" fmla="*/ 1162546 w 1512966"/>
              <a:gd name="connsiteY24" fmla="*/ 2205435 h 2968432"/>
              <a:gd name="connsiteX25" fmla="*/ 1362238 w 1512966"/>
              <a:gd name="connsiteY25" fmla="*/ 1975794 h 2968432"/>
              <a:gd name="connsiteX26" fmla="*/ 1145763 w 1512966"/>
              <a:gd name="connsiteY26" fmla="*/ 1508129 h 2968432"/>
              <a:gd name="connsiteX27" fmla="*/ 856374 w 1512966"/>
              <a:gd name="connsiteY27" fmla="*/ 1508129 h 2968432"/>
              <a:gd name="connsiteX28" fmla="*/ 428187 w 1512966"/>
              <a:gd name="connsiteY28" fmla="*/ 1916013 h 2968432"/>
              <a:gd name="connsiteX29" fmla="*/ 0 w 1512966"/>
              <a:gd name="connsiteY29" fmla="*/ 1487789 h 2968432"/>
              <a:gd name="connsiteX30" fmla="*/ 428187 w 1512966"/>
              <a:gd name="connsiteY30" fmla="*/ 1059703 h 2968432"/>
              <a:gd name="connsiteX31" fmla="*/ 1506467 w 1512966"/>
              <a:gd name="connsiteY31" fmla="*/ 905789 h 2968432"/>
              <a:gd name="connsiteX32" fmla="*/ 1506452 w 1512966"/>
              <a:gd name="connsiteY32" fmla="*/ 905795 h 2968432"/>
              <a:gd name="connsiteX33" fmla="*/ 1423246 w 1512966"/>
              <a:gd name="connsiteY33" fmla="*/ 955533 h 2968432"/>
              <a:gd name="connsiteX34" fmla="*/ 1423248 w 1512966"/>
              <a:gd name="connsiteY34" fmla="*/ 955531 h 2968432"/>
              <a:gd name="connsiteX35" fmla="*/ 1506450 w 1512966"/>
              <a:gd name="connsiteY35" fmla="*/ 905795 h 2968432"/>
              <a:gd name="connsiteX36" fmla="*/ 1506467 w 1512966"/>
              <a:gd name="connsiteY36" fmla="*/ 905789 h 2968432"/>
              <a:gd name="connsiteX37" fmla="*/ 1512231 w 1512966"/>
              <a:gd name="connsiteY37" fmla="*/ 903431 h 2968432"/>
              <a:gd name="connsiteX38" fmla="*/ 1512255 w 1512966"/>
              <a:gd name="connsiteY38" fmla="*/ 903678 h 2968432"/>
              <a:gd name="connsiteX39" fmla="*/ 1506467 w 1512966"/>
              <a:gd name="connsiteY39" fmla="*/ 905789 h 2968432"/>
              <a:gd name="connsiteX40" fmla="*/ 1512231 w 1512966"/>
              <a:gd name="connsiteY40" fmla="*/ 903431 h 2968432"/>
              <a:gd name="connsiteX41" fmla="*/ 885063 w 1512966"/>
              <a:gd name="connsiteY41" fmla="*/ 0 h 2968432"/>
              <a:gd name="connsiteX42" fmla="*/ 1313137 w 1512966"/>
              <a:gd name="connsiteY42" fmla="*/ 428224 h 2968432"/>
              <a:gd name="connsiteX43" fmla="*/ 1203142 w 1512966"/>
              <a:gd name="connsiteY43" fmla="*/ 713935 h 2968432"/>
              <a:gd name="connsiteX44" fmla="*/ 1436399 w 1512966"/>
              <a:gd name="connsiteY44" fmla="*/ 942477 h 2968432"/>
              <a:gd name="connsiteX45" fmla="*/ 1436388 w 1512966"/>
              <a:gd name="connsiteY45" fmla="*/ 942488 h 2968432"/>
              <a:gd name="connsiteX46" fmla="*/ 1408845 w 1512966"/>
              <a:gd name="connsiteY46" fmla="*/ 966390 h 2968432"/>
              <a:gd name="connsiteX47" fmla="*/ 1327700 w 1512966"/>
              <a:gd name="connsiteY47" fmla="*/ 1042185 h 2968432"/>
              <a:gd name="connsiteX48" fmla="*/ 1327699 w 1512966"/>
              <a:gd name="connsiteY48" fmla="*/ 1042185 h 2968432"/>
              <a:gd name="connsiteX49" fmla="*/ 1408844 w 1512966"/>
              <a:gd name="connsiteY49" fmla="*/ 966390 h 2968432"/>
              <a:gd name="connsiteX50" fmla="*/ 1178081 w 1512966"/>
              <a:gd name="connsiteY50" fmla="*/ 740322 h 2968432"/>
              <a:gd name="connsiteX51" fmla="*/ 885063 w 1512966"/>
              <a:gd name="connsiteY51" fmla="*/ 856310 h 2968432"/>
              <a:gd name="connsiteX52" fmla="*/ 456876 w 1512966"/>
              <a:gd name="connsiteY52" fmla="*/ 428224 h 2968432"/>
              <a:gd name="connsiteX53" fmla="*/ 885063 w 1512966"/>
              <a:gd name="connsiteY53" fmla="*/ 0 h 2968432"/>
              <a:gd name="connsiteX0" fmla="*/ 428187 w 1512255"/>
              <a:gd name="connsiteY0" fmla="*/ 1059703 h 2968432"/>
              <a:gd name="connsiteX1" fmla="*/ 856374 w 1512255"/>
              <a:gd name="connsiteY1" fmla="*/ 1472260 h 2968432"/>
              <a:gd name="connsiteX2" fmla="*/ 1145763 w 1512255"/>
              <a:gd name="connsiteY2" fmla="*/ 1472260 h 2968432"/>
              <a:gd name="connsiteX3" fmla="*/ 1167542 w 1512255"/>
              <a:gd name="connsiteY3" fmla="*/ 1322215 h 2968432"/>
              <a:gd name="connsiteX4" fmla="*/ 1185798 w 1512255"/>
              <a:gd name="connsiteY4" fmla="*/ 1266617 h 2968432"/>
              <a:gd name="connsiteX5" fmla="*/ 1185798 w 1512255"/>
              <a:gd name="connsiteY5" fmla="*/ 1266619 h 2968432"/>
              <a:gd name="connsiteX6" fmla="*/ 1167543 w 1512255"/>
              <a:gd name="connsiteY6" fmla="*/ 1322215 h 2968432"/>
              <a:gd name="connsiteX7" fmla="*/ 1145764 w 1512255"/>
              <a:gd name="connsiteY7" fmla="*/ 1472260 h 2968432"/>
              <a:gd name="connsiteX8" fmla="*/ 1145764 w 1512255"/>
              <a:gd name="connsiteY8" fmla="*/ 1508128 h 2968432"/>
              <a:gd name="connsiteX9" fmla="*/ 1362239 w 1512255"/>
              <a:gd name="connsiteY9" fmla="*/ 1975794 h 2968432"/>
              <a:gd name="connsiteX10" fmla="*/ 1370028 w 1512255"/>
              <a:gd name="connsiteY10" fmla="*/ 1994222 h 2968432"/>
              <a:gd name="connsiteX11" fmla="*/ 1369335 w 1512255"/>
              <a:gd name="connsiteY11" fmla="*/ 1994028 h 2968432"/>
              <a:gd name="connsiteX12" fmla="*/ 1372129 w 1512255"/>
              <a:gd name="connsiteY12" fmla="*/ 1999193 h 2968432"/>
              <a:gd name="connsiteX13" fmla="*/ 1370028 w 1512255"/>
              <a:gd name="connsiteY13" fmla="*/ 1994222 h 2968432"/>
              <a:gd name="connsiteX14" fmla="*/ 1389681 w 1512255"/>
              <a:gd name="connsiteY14" fmla="*/ 1999706 h 2968432"/>
              <a:gd name="connsiteX15" fmla="*/ 1478641 w 1512255"/>
              <a:gd name="connsiteY15" fmla="*/ 2059983 h 2968432"/>
              <a:gd name="connsiteX16" fmla="*/ 1478640 w 1512255"/>
              <a:gd name="connsiteY16" fmla="*/ 2059983 h 2968432"/>
              <a:gd name="connsiteX17" fmla="*/ 1389680 w 1512255"/>
              <a:gd name="connsiteY17" fmla="*/ 1999706 h 2968432"/>
              <a:gd name="connsiteX18" fmla="*/ 1189988 w 1512255"/>
              <a:gd name="connsiteY18" fmla="*/ 2229348 h 2968432"/>
              <a:gd name="connsiteX19" fmla="*/ 1323910 w 1512255"/>
              <a:gd name="connsiteY19" fmla="*/ 2540208 h 2968432"/>
              <a:gd name="connsiteX20" fmla="*/ 895836 w 1512255"/>
              <a:gd name="connsiteY20" fmla="*/ 2968432 h 2968432"/>
              <a:gd name="connsiteX21" fmla="*/ 467649 w 1512255"/>
              <a:gd name="connsiteY21" fmla="*/ 2540208 h 2968432"/>
              <a:gd name="connsiteX22" fmla="*/ 895836 w 1512255"/>
              <a:gd name="connsiteY22" fmla="*/ 2112122 h 2968432"/>
              <a:gd name="connsiteX23" fmla="*/ 1162546 w 1512255"/>
              <a:gd name="connsiteY23" fmla="*/ 2205435 h 2968432"/>
              <a:gd name="connsiteX24" fmla="*/ 1362238 w 1512255"/>
              <a:gd name="connsiteY24" fmla="*/ 1975794 h 2968432"/>
              <a:gd name="connsiteX25" fmla="*/ 1145763 w 1512255"/>
              <a:gd name="connsiteY25" fmla="*/ 1508129 h 2968432"/>
              <a:gd name="connsiteX26" fmla="*/ 856374 w 1512255"/>
              <a:gd name="connsiteY26" fmla="*/ 1508129 h 2968432"/>
              <a:gd name="connsiteX27" fmla="*/ 428187 w 1512255"/>
              <a:gd name="connsiteY27" fmla="*/ 1916013 h 2968432"/>
              <a:gd name="connsiteX28" fmla="*/ 0 w 1512255"/>
              <a:gd name="connsiteY28" fmla="*/ 1487789 h 2968432"/>
              <a:gd name="connsiteX29" fmla="*/ 428187 w 1512255"/>
              <a:gd name="connsiteY29" fmla="*/ 1059703 h 2968432"/>
              <a:gd name="connsiteX30" fmla="*/ 1506467 w 1512255"/>
              <a:gd name="connsiteY30" fmla="*/ 905789 h 2968432"/>
              <a:gd name="connsiteX31" fmla="*/ 1506452 w 1512255"/>
              <a:gd name="connsiteY31" fmla="*/ 905795 h 2968432"/>
              <a:gd name="connsiteX32" fmla="*/ 1423246 w 1512255"/>
              <a:gd name="connsiteY32" fmla="*/ 955533 h 2968432"/>
              <a:gd name="connsiteX33" fmla="*/ 1423248 w 1512255"/>
              <a:gd name="connsiteY33" fmla="*/ 955531 h 2968432"/>
              <a:gd name="connsiteX34" fmla="*/ 1506450 w 1512255"/>
              <a:gd name="connsiteY34" fmla="*/ 905795 h 2968432"/>
              <a:gd name="connsiteX35" fmla="*/ 1506467 w 1512255"/>
              <a:gd name="connsiteY35" fmla="*/ 905789 h 2968432"/>
              <a:gd name="connsiteX36" fmla="*/ 1512231 w 1512255"/>
              <a:gd name="connsiteY36" fmla="*/ 903431 h 2968432"/>
              <a:gd name="connsiteX37" fmla="*/ 1512255 w 1512255"/>
              <a:gd name="connsiteY37" fmla="*/ 903678 h 2968432"/>
              <a:gd name="connsiteX38" fmla="*/ 1506467 w 1512255"/>
              <a:gd name="connsiteY38" fmla="*/ 905789 h 2968432"/>
              <a:gd name="connsiteX39" fmla="*/ 1512231 w 1512255"/>
              <a:gd name="connsiteY39" fmla="*/ 903431 h 2968432"/>
              <a:gd name="connsiteX40" fmla="*/ 885063 w 1512255"/>
              <a:gd name="connsiteY40" fmla="*/ 0 h 2968432"/>
              <a:gd name="connsiteX41" fmla="*/ 1313137 w 1512255"/>
              <a:gd name="connsiteY41" fmla="*/ 428224 h 2968432"/>
              <a:gd name="connsiteX42" fmla="*/ 1203142 w 1512255"/>
              <a:gd name="connsiteY42" fmla="*/ 713935 h 2968432"/>
              <a:gd name="connsiteX43" fmla="*/ 1436399 w 1512255"/>
              <a:gd name="connsiteY43" fmla="*/ 942477 h 2968432"/>
              <a:gd name="connsiteX44" fmla="*/ 1436388 w 1512255"/>
              <a:gd name="connsiteY44" fmla="*/ 942488 h 2968432"/>
              <a:gd name="connsiteX45" fmla="*/ 1408845 w 1512255"/>
              <a:gd name="connsiteY45" fmla="*/ 966390 h 2968432"/>
              <a:gd name="connsiteX46" fmla="*/ 1327700 w 1512255"/>
              <a:gd name="connsiteY46" fmla="*/ 1042185 h 2968432"/>
              <a:gd name="connsiteX47" fmla="*/ 1327699 w 1512255"/>
              <a:gd name="connsiteY47" fmla="*/ 1042185 h 2968432"/>
              <a:gd name="connsiteX48" fmla="*/ 1408844 w 1512255"/>
              <a:gd name="connsiteY48" fmla="*/ 966390 h 2968432"/>
              <a:gd name="connsiteX49" fmla="*/ 1178081 w 1512255"/>
              <a:gd name="connsiteY49" fmla="*/ 740322 h 2968432"/>
              <a:gd name="connsiteX50" fmla="*/ 885063 w 1512255"/>
              <a:gd name="connsiteY50" fmla="*/ 856310 h 2968432"/>
              <a:gd name="connsiteX51" fmla="*/ 456876 w 1512255"/>
              <a:gd name="connsiteY51" fmla="*/ 428224 h 2968432"/>
              <a:gd name="connsiteX52" fmla="*/ 885063 w 1512255"/>
              <a:gd name="connsiteY52" fmla="*/ 0 h 2968432"/>
              <a:gd name="connsiteX0" fmla="*/ 428187 w 1512255"/>
              <a:gd name="connsiteY0" fmla="*/ 1059703 h 2968432"/>
              <a:gd name="connsiteX1" fmla="*/ 856374 w 1512255"/>
              <a:gd name="connsiteY1" fmla="*/ 1472260 h 2968432"/>
              <a:gd name="connsiteX2" fmla="*/ 1145763 w 1512255"/>
              <a:gd name="connsiteY2" fmla="*/ 1472260 h 2968432"/>
              <a:gd name="connsiteX3" fmla="*/ 1167542 w 1512255"/>
              <a:gd name="connsiteY3" fmla="*/ 1322215 h 2968432"/>
              <a:gd name="connsiteX4" fmla="*/ 1185798 w 1512255"/>
              <a:gd name="connsiteY4" fmla="*/ 1266617 h 2968432"/>
              <a:gd name="connsiteX5" fmla="*/ 1185798 w 1512255"/>
              <a:gd name="connsiteY5" fmla="*/ 1266619 h 2968432"/>
              <a:gd name="connsiteX6" fmla="*/ 1167543 w 1512255"/>
              <a:gd name="connsiteY6" fmla="*/ 1322215 h 2968432"/>
              <a:gd name="connsiteX7" fmla="*/ 1145764 w 1512255"/>
              <a:gd name="connsiteY7" fmla="*/ 1472260 h 2968432"/>
              <a:gd name="connsiteX8" fmla="*/ 1145764 w 1512255"/>
              <a:gd name="connsiteY8" fmla="*/ 1508128 h 2968432"/>
              <a:gd name="connsiteX9" fmla="*/ 1362239 w 1512255"/>
              <a:gd name="connsiteY9" fmla="*/ 1975794 h 2968432"/>
              <a:gd name="connsiteX10" fmla="*/ 1370028 w 1512255"/>
              <a:gd name="connsiteY10" fmla="*/ 1994222 h 2968432"/>
              <a:gd name="connsiteX11" fmla="*/ 1369335 w 1512255"/>
              <a:gd name="connsiteY11" fmla="*/ 1994028 h 2968432"/>
              <a:gd name="connsiteX12" fmla="*/ 1372129 w 1512255"/>
              <a:gd name="connsiteY12" fmla="*/ 1999193 h 2968432"/>
              <a:gd name="connsiteX13" fmla="*/ 1370028 w 1512255"/>
              <a:gd name="connsiteY13" fmla="*/ 1994222 h 2968432"/>
              <a:gd name="connsiteX14" fmla="*/ 1389681 w 1512255"/>
              <a:gd name="connsiteY14" fmla="*/ 1999706 h 2968432"/>
              <a:gd name="connsiteX15" fmla="*/ 1478641 w 1512255"/>
              <a:gd name="connsiteY15" fmla="*/ 2059983 h 2968432"/>
              <a:gd name="connsiteX16" fmla="*/ 1389680 w 1512255"/>
              <a:gd name="connsiteY16" fmla="*/ 1999706 h 2968432"/>
              <a:gd name="connsiteX17" fmla="*/ 1189988 w 1512255"/>
              <a:gd name="connsiteY17" fmla="*/ 2229348 h 2968432"/>
              <a:gd name="connsiteX18" fmla="*/ 1323910 w 1512255"/>
              <a:gd name="connsiteY18" fmla="*/ 2540208 h 2968432"/>
              <a:gd name="connsiteX19" fmla="*/ 895836 w 1512255"/>
              <a:gd name="connsiteY19" fmla="*/ 2968432 h 2968432"/>
              <a:gd name="connsiteX20" fmla="*/ 467649 w 1512255"/>
              <a:gd name="connsiteY20" fmla="*/ 2540208 h 2968432"/>
              <a:gd name="connsiteX21" fmla="*/ 895836 w 1512255"/>
              <a:gd name="connsiteY21" fmla="*/ 2112122 h 2968432"/>
              <a:gd name="connsiteX22" fmla="*/ 1162546 w 1512255"/>
              <a:gd name="connsiteY22" fmla="*/ 2205435 h 2968432"/>
              <a:gd name="connsiteX23" fmla="*/ 1362238 w 1512255"/>
              <a:gd name="connsiteY23" fmla="*/ 1975794 h 2968432"/>
              <a:gd name="connsiteX24" fmla="*/ 1145763 w 1512255"/>
              <a:gd name="connsiteY24" fmla="*/ 1508129 h 2968432"/>
              <a:gd name="connsiteX25" fmla="*/ 856374 w 1512255"/>
              <a:gd name="connsiteY25" fmla="*/ 1508129 h 2968432"/>
              <a:gd name="connsiteX26" fmla="*/ 428187 w 1512255"/>
              <a:gd name="connsiteY26" fmla="*/ 1916013 h 2968432"/>
              <a:gd name="connsiteX27" fmla="*/ 0 w 1512255"/>
              <a:gd name="connsiteY27" fmla="*/ 1487789 h 2968432"/>
              <a:gd name="connsiteX28" fmla="*/ 428187 w 1512255"/>
              <a:gd name="connsiteY28" fmla="*/ 1059703 h 2968432"/>
              <a:gd name="connsiteX29" fmla="*/ 1506467 w 1512255"/>
              <a:gd name="connsiteY29" fmla="*/ 905789 h 2968432"/>
              <a:gd name="connsiteX30" fmla="*/ 1506452 w 1512255"/>
              <a:gd name="connsiteY30" fmla="*/ 905795 h 2968432"/>
              <a:gd name="connsiteX31" fmla="*/ 1423246 w 1512255"/>
              <a:gd name="connsiteY31" fmla="*/ 955533 h 2968432"/>
              <a:gd name="connsiteX32" fmla="*/ 1423248 w 1512255"/>
              <a:gd name="connsiteY32" fmla="*/ 955531 h 2968432"/>
              <a:gd name="connsiteX33" fmla="*/ 1506450 w 1512255"/>
              <a:gd name="connsiteY33" fmla="*/ 905795 h 2968432"/>
              <a:gd name="connsiteX34" fmla="*/ 1506467 w 1512255"/>
              <a:gd name="connsiteY34" fmla="*/ 905789 h 2968432"/>
              <a:gd name="connsiteX35" fmla="*/ 1512231 w 1512255"/>
              <a:gd name="connsiteY35" fmla="*/ 903431 h 2968432"/>
              <a:gd name="connsiteX36" fmla="*/ 1512255 w 1512255"/>
              <a:gd name="connsiteY36" fmla="*/ 903678 h 2968432"/>
              <a:gd name="connsiteX37" fmla="*/ 1506467 w 1512255"/>
              <a:gd name="connsiteY37" fmla="*/ 905789 h 2968432"/>
              <a:gd name="connsiteX38" fmla="*/ 1512231 w 1512255"/>
              <a:gd name="connsiteY38" fmla="*/ 903431 h 2968432"/>
              <a:gd name="connsiteX39" fmla="*/ 885063 w 1512255"/>
              <a:gd name="connsiteY39" fmla="*/ 0 h 2968432"/>
              <a:gd name="connsiteX40" fmla="*/ 1313137 w 1512255"/>
              <a:gd name="connsiteY40" fmla="*/ 428224 h 2968432"/>
              <a:gd name="connsiteX41" fmla="*/ 1203142 w 1512255"/>
              <a:gd name="connsiteY41" fmla="*/ 713935 h 2968432"/>
              <a:gd name="connsiteX42" fmla="*/ 1436399 w 1512255"/>
              <a:gd name="connsiteY42" fmla="*/ 942477 h 2968432"/>
              <a:gd name="connsiteX43" fmla="*/ 1436388 w 1512255"/>
              <a:gd name="connsiteY43" fmla="*/ 942488 h 2968432"/>
              <a:gd name="connsiteX44" fmla="*/ 1408845 w 1512255"/>
              <a:gd name="connsiteY44" fmla="*/ 966390 h 2968432"/>
              <a:gd name="connsiteX45" fmla="*/ 1327700 w 1512255"/>
              <a:gd name="connsiteY45" fmla="*/ 1042185 h 2968432"/>
              <a:gd name="connsiteX46" fmla="*/ 1327699 w 1512255"/>
              <a:gd name="connsiteY46" fmla="*/ 1042185 h 2968432"/>
              <a:gd name="connsiteX47" fmla="*/ 1408844 w 1512255"/>
              <a:gd name="connsiteY47" fmla="*/ 966390 h 2968432"/>
              <a:gd name="connsiteX48" fmla="*/ 1178081 w 1512255"/>
              <a:gd name="connsiteY48" fmla="*/ 740322 h 2968432"/>
              <a:gd name="connsiteX49" fmla="*/ 885063 w 1512255"/>
              <a:gd name="connsiteY49" fmla="*/ 856310 h 2968432"/>
              <a:gd name="connsiteX50" fmla="*/ 456876 w 1512255"/>
              <a:gd name="connsiteY50" fmla="*/ 428224 h 2968432"/>
              <a:gd name="connsiteX51" fmla="*/ 885063 w 1512255"/>
              <a:gd name="connsiteY51" fmla="*/ 0 h 2968432"/>
              <a:gd name="connsiteX0" fmla="*/ 428187 w 1512255"/>
              <a:gd name="connsiteY0" fmla="*/ 1059703 h 2968432"/>
              <a:gd name="connsiteX1" fmla="*/ 856374 w 1512255"/>
              <a:gd name="connsiteY1" fmla="*/ 1472260 h 2968432"/>
              <a:gd name="connsiteX2" fmla="*/ 1145763 w 1512255"/>
              <a:gd name="connsiteY2" fmla="*/ 1472260 h 2968432"/>
              <a:gd name="connsiteX3" fmla="*/ 1167542 w 1512255"/>
              <a:gd name="connsiteY3" fmla="*/ 1322215 h 2968432"/>
              <a:gd name="connsiteX4" fmla="*/ 1185798 w 1512255"/>
              <a:gd name="connsiteY4" fmla="*/ 1266617 h 2968432"/>
              <a:gd name="connsiteX5" fmla="*/ 1185798 w 1512255"/>
              <a:gd name="connsiteY5" fmla="*/ 1266619 h 2968432"/>
              <a:gd name="connsiteX6" fmla="*/ 1167543 w 1512255"/>
              <a:gd name="connsiteY6" fmla="*/ 1322215 h 2968432"/>
              <a:gd name="connsiteX7" fmla="*/ 1145764 w 1512255"/>
              <a:gd name="connsiteY7" fmla="*/ 1472260 h 2968432"/>
              <a:gd name="connsiteX8" fmla="*/ 1145764 w 1512255"/>
              <a:gd name="connsiteY8" fmla="*/ 1508128 h 2968432"/>
              <a:gd name="connsiteX9" fmla="*/ 1362239 w 1512255"/>
              <a:gd name="connsiteY9" fmla="*/ 1975794 h 2968432"/>
              <a:gd name="connsiteX10" fmla="*/ 1370028 w 1512255"/>
              <a:gd name="connsiteY10" fmla="*/ 1994222 h 2968432"/>
              <a:gd name="connsiteX11" fmla="*/ 1369335 w 1512255"/>
              <a:gd name="connsiteY11" fmla="*/ 1994028 h 2968432"/>
              <a:gd name="connsiteX12" fmla="*/ 1372129 w 1512255"/>
              <a:gd name="connsiteY12" fmla="*/ 1999193 h 2968432"/>
              <a:gd name="connsiteX13" fmla="*/ 1370028 w 1512255"/>
              <a:gd name="connsiteY13" fmla="*/ 1994222 h 2968432"/>
              <a:gd name="connsiteX14" fmla="*/ 1389681 w 1512255"/>
              <a:gd name="connsiteY14" fmla="*/ 1999706 h 2968432"/>
              <a:gd name="connsiteX15" fmla="*/ 1389680 w 1512255"/>
              <a:gd name="connsiteY15" fmla="*/ 1999706 h 2968432"/>
              <a:gd name="connsiteX16" fmla="*/ 1189988 w 1512255"/>
              <a:gd name="connsiteY16" fmla="*/ 2229348 h 2968432"/>
              <a:gd name="connsiteX17" fmla="*/ 1323910 w 1512255"/>
              <a:gd name="connsiteY17" fmla="*/ 2540208 h 2968432"/>
              <a:gd name="connsiteX18" fmla="*/ 895836 w 1512255"/>
              <a:gd name="connsiteY18" fmla="*/ 2968432 h 2968432"/>
              <a:gd name="connsiteX19" fmla="*/ 467649 w 1512255"/>
              <a:gd name="connsiteY19" fmla="*/ 2540208 h 2968432"/>
              <a:gd name="connsiteX20" fmla="*/ 895836 w 1512255"/>
              <a:gd name="connsiteY20" fmla="*/ 2112122 h 2968432"/>
              <a:gd name="connsiteX21" fmla="*/ 1162546 w 1512255"/>
              <a:gd name="connsiteY21" fmla="*/ 2205435 h 2968432"/>
              <a:gd name="connsiteX22" fmla="*/ 1362238 w 1512255"/>
              <a:gd name="connsiteY22" fmla="*/ 1975794 h 2968432"/>
              <a:gd name="connsiteX23" fmla="*/ 1145763 w 1512255"/>
              <a:gd name="connsiteY23" fmla="*/ 1508129 h 2968432"/>
              <a:gd name="connsiteX24" fmla="*/ 856374 w 1512255"/>
              <a:gd name="connsiteY24" fmla="*/ 1508129 h 2968432"/>
              <a:gd name="connsiteX25" fmla="*/ 428187 w 1512255"/>
              <a:gd name="connsiteY25" fmla="*/ 1916013 h 2968432"/>
              <a:gd name="connsiteX26" fmla="*/ 0 w 1512255"/>
              <a:gd name="connsiteY26" fmla="*/ 1487789 h 2968432"/>
              <a:gd name="connsiteX27" fmla="*/ 428187 w 1512255"/>
              <a:gd name="connsiteY27" fmla="*/ 1059703 h 2968432"/>
              <a:gd name="connsiteX28" fmla="*/ 1506467 w 1512255"/>
              <a:gd name="connsiteY28" fmla="*/ 905789 h 2968432"/>
              <a:gd name="connsiteX29" fmla="*/ 1506452 w 1512255"/>
              <a:gd name="connsiteY29" fmla="*/ 905795 h 2968432"/>
              <a:gd name="connsiteX30" fmla="*/ 1423246 w 1512255"/>
              <a:gd name="connsiteY30" fmla="*/ 955533 h 2968432"/>
              <a:gd name="connsiteX31" fmla="*/ 1423248 w 1512255"/>
              <a:gd name="connsiteY31" fmla="*/ 955531 h 2968432"/>
              <a:gd name="connsiteX32" fmla="*/ 1506450 w 1512255"/>
              <a:gd name="connsiteY32" fmla="*/ 905795 h 2968432"/>
              <a:gd name="connsiteX33" fmla="*/ 1506467 w 1512255"/>
              <a:gd name="connsiteY33" fmla="*/ 905789 h 2968432"/>
              <a:gd name="connsiteX34" fmla="*/ 1512231 w 1512255"/>
              <a:gd name="connsiteY34" fmla="*/ 903431 h 2968432"/>
              <a:gd name="connsiteX35" fmla="*/ 1512255 w 1512255"/>
              <a:gd name="connsiteY35" fmla="*/ 903678 h 2968432"/>
              <a:gd name="connsiteX36" fmla="*/ 1506467 w 1512255"/>
              <a:gd name="connsiteY36" fmla="*/ 905789 h 2968432"/>
              <a:gd name="connsiteX37" fmla="*/ 1512231 w 1512255"/>
              <a:gd name="connsiteY37" fmla="*/ 903431 h 2968432"/>
              <a:gd name="connsiteX38" fmla="*/ 885063 w 1512255"/>
              <a:gd name="connsiteY38" fmla="*/ 0 h 2968432"/>
              <a:gd name="connsiteX39" fmla="*/ 1313137 w 1512255"/>
              <a:gd name="connsiteY39" fmla="*/ 428224 h 2968432"/>
              <a:gd name="connsiteX40" fmla="*/ 1203142 w 1512255"/>
              <a:gd name="connsiteY40" fmla="*/ 713935 h 2968432"/>
              <a:gd name="connsiteX41" fmla="*/ 1436399 w 1512255"/>
              <a:gd name="connsiteY41" fmla="*/ 942477 h 2968432"/>
              <a:gd name="connsiteX42" fmla="*/ 1436388 w 1512255"/>
              <a:gd name="connsiteY42" fmla="*/ 942488 h 2968432"/>
              <a:gd name="connsiteX43" fmla="*/ 1408845 w 1512255"/>
              <a:gd name="connsiteY43" fmla="*/ 966390 h 2968432"/>
              <a:gd name="connsiteX44" fmla="*/ 1327700 w 1512255"/>
              <a:gd name="connsiteY44" fmla="*/ 1042185 h 2968432"/>
              <a:gd name="connsiteX45" fmla="*/ 1327699 w 1512255"/>
              <a:gd name="connsiteY45" fmla="*/ 1042185 h 2968432"/>
              <a:gd name="connsiteX46" fmla="*/ 1408844 w 1512255"/>
              <a:gd name="connsiteY46" fmla="*/ 966390 h 2968432"/>
              <a:gd name="connsiteX47" fmla="*/ 1178081 w 1512255"/>
              <a:gd name="connsiteY47" fmla="*/ 740322 h 2968432"/>
              <a:gd name="connsiteX48" fmla="*/ 885063 w 1512255"/>
              <a:gd name="connsiteY48" fmla="*/ 856310 h 2968432"/>
              <a:gd name="connsiteX49" fmla="*/ 456876 w 1512255"/>
              <a:gd name="connsiteY49" fmla="*/ 428224 h 2968432"/>
              <a:gd name="connsiteX50" fmla="*/ 885063 w 1512255"/>
              <a:gd name="connsiteY50" fmla="*/ 0 h 2968432"/>
              <a:gd name="connsiteX0" fmla="*/ 428187 w 1512255"/>
              <a:gd name="connsiteY0" fmla="*/ 1059703 h 2968432"/>
              <a:gd name="connsiteX1" fmla="*/ 856374 w 1512255"/>
              <a:gd name="connsiteY1" fmla="*/ 1472260 h 2968432"/>
              <a:gd name="connsiteX2" fmla="*/ 1145763 w 1512255"/>
              <a:gd name="connsiteY2" fmla="*/ 1472260 h 2968432"/>
              <a:gd name="connsiteX3" fmla="*/ 1167542 w 1512255"/>
              <a:gd name="connsiteY3" fmla="*/ 1322215 h 2968432"/>
              <a:gd name="connsiteX4" fmla="*/ 1185798 w 1512255"/>
              <a:gd name="connsiteY4" fmla="*/ 1266617 h 2968432"/>
              <a:gd name="connsiteX5" fmla="*/ 1185798 w 1512255"/>
              <a:gd name="connsiteY5" fmla="*/ 1266619 h 2968432"/>
              <a:gd name="connsiteX6" fmla="*/ 1145764 w 1512255"/>
              <a:gd name="connsiteY6" fmla="*/ 1472260 h 2968432"/>
              <a:gd name="connsiteX7" fmla="*/ 1145764 w 1512255"/>
              <a:gd name="connsiteY7" fmla="*/ 1508128 h 2968432"/>
              <a:gd name="connsiteX8" fmla="*/ 1362239 w 1512255"/>
              <a:gd name="connsiteY8" fmla="*/ 1975794 h 2968432"/>
              <a:gd name="connsiteX9" fmla="*/ 1370028 w 1512255"/>
              <a:gd name="connsiteY9" fmla="*/ 1994222 h 2968432"/>
              <a:gd name="connsiteX10" fmla="*/ 1369335 w 1512255"/>
              <a:gd name="connsiteY10" fmla="*/ 1994028 h 2968432"/>
              <a:gd name="connsiteX11" fmla="*/ 1372129 w 1512255"/>
              <a:gd name="connsiteY11" fmla="*/ 1999193 h 2968432"/>
              <a:gd name="connsiteX12" fmla="*/ 1370028 w 1512255"/>
              <a:gd name="connsiteY12" fmla="*/ 1994222 h 2968432"/>
              <a:gd name="connsiteX13" fmla="*/ 1389681 w 1512255"/>
              <a:gd name="connsiteY13" fmla="*/ 1999706 h 2968432"/>
              <a:gd name="connsiteX14" fmla="*/ 1389680 w 1512255"/>
              <a:gd name="connsiteY14" fmla="*/ 1999706 h 2968432"/>
              <a:gd name="connsiteX15" fmla="*/ 1189988 w 1512255"/>
              <a:gd name="connsiteY15" fmla="*/ 2229348 h 2968432"/>
              <a:gd name="connsiteX16" fmla="*/ 1323910 w 1512255"/>
              <a:gd name="connsiteY16" fmla="*/ 2540208 h 2968432"/>
              <a:gd name="connsiteX17" fmla="*/ 895836 w 1512255"/>
              <a:gd name="connsiteY17" fmla="*/ 2968432 h 2968432"/>
              <a:gd name="connsiteX18" fmla="*/ 467649 w 1512255"/>
              <a:gd name="connsiteY18" fmla="*/ 2540208 h 2968432"/>
              <a:gd name="connsiteX19" fmla="*/ 895836 w 1512255"/>
              <a:gd name="connsiteY19" fmla="*/ 2112122 h 2968432"/>
              <a:gd name="connsiteX20" fmla="*/ 1162546 w 1512255"/>
              <a:gd name="connsiteY20" fmla="*/ 2205435 h 2968432"/>
              <a:gd name="connsiteX21" fmla="*/ 1362238 w 1512255"/>
              <a:gd name="connsiteY21" fmla="*/ 1975794 h 2968432"/>
              <a:gd name="connsiteX22" fmla="*/ 1145763 w 1512255"/>
              <a:gd name="connsiteY22" fmla="*/ 1508129 h 2968432"/>
              <a:gd name="connsiteX23" fmla="*/ 856374 w 1512255"/>
              <a:gd name="connsiteY23" fmla="*/ 1508129 h 2968432"/>
              <a:gd name="connsiteX24" fmla="*/ 428187 w 1512255"/>
              <a:gd name="connsiteY24" fmla="*/ 1916013 h 2968432"/>
              <a:gd name="connsiteX25" fmla="*/ 0 w 1512255"/>
              <a:gd name="connsiteY25" fmla="*/ 1487789 h 2968432"/>
              <a:gd name="connsiteX26" fmla="*/ 428187 w 1512255"/>
              <a:gd name="connsiteY26" fmla="*/ 1059703 h 2968432"/>
              <a:gd name="connsiteX27" fmla="*/ 1506467 w 1512255"/>
              <a:gd name="connsiteY27" fmla="*/ 905789 h 2968432"/>
              <a:gd name="connsiteX28" fmla="*/ 1506452 w 1512255"/>
              <a:gd name="connsiteY28" fmla="*/ 905795 h 2968432"/>
              <a:gd name="connsiteX29" fmla="*/ 1423246 w 1512255"/>
              <a:gd name="connsiteY29" fmla="*/ 955533 h 2968432"/>
              <a:gd name="connsiteX30" fmla="*/ 1423248 w 1512255"/>
              <a:gd name="connsiteY30" fmla="*/ 955531 h 2968432"/>
              <a:gd name="connsiteX31" fmla="*/ 1506450 w 1512255"/>
              <a:gd name="connsiteY31" fmla="*/ 905795 h 2968432"/>
              <a:gd name="connsiteX32" fmla="*/ 1506467 w 1512255"/>
              <a:gd name="connsiteY32" fmla="*/ 905789 h 2968432"/>
              <a:gd name="connsiteX33" fmla="*/ 1512231 w 1512255"/>
              <a:gd name="connsiteY33" fmla="*/ 903431 h 2968432"/>
              <a:gd name="connsiteX34" fmla="*/ 1512255 w 1512255"/>
              <a:gd name="connsiteY34" fmla="*/ 903678 h 2968432"/>
              <a:gd name="connsiteX35" fmla="*/ 1506467 w 1512255"/>
              <a:gd name="connsiteY35" fmla="*/ 905789 h 2968432"/>
              <a:gd name="connsiteX36" fmla="*/ 1512231 w 1512255"/>
              <a:gd name="connsiteY36" fmla="*/ 903431 h 2968432"/>
              <a:gd name="connsiteX37" fmla="*/ 885063 w 1512255"/>
              <a:gd name="connsiteY37" fmla="*/ 0 h 2968432"/>
              <a:gd name="connsiteX38" fmla="*/ 1313137 w 1512255"/>
              <a:gd name="connsiteY38" fmla="*/ 428224 h 2968432"/>
              <a:gd name="connsiteX39" fmla="*/ 1203142 w 1512255"/>
              <a:gd name="connsiteY39" fmla="*/ 713935 h 2968432"/>
              <a:gd name="connsiteX40" fmla="*/ 1436399 w 1512255"/>
              <a:gd name="connsiteY40" fmla="*/ 942477 h 2968432"/>
              <a:gd name="connsiteX41" fmla="*/ 1436388 w 1512255"/>
              <a:gd name="connsiteY41" fmla="*/ 942488 h 2968432"/>
              <a:gd name="connsiteX42" fmla="*/ 1408845 w 1512255"/>
              <a:gd name="connsiteY42" fmla="*/ 966390 h 2968432"/>
              <a:gd name="connsiteX43" fmla="*/ 1327700 w 1512255"/>
              <a:gd name="connsiteY43" fmla="*/ 1042185 h 2968432"/>
              <a:gd name="connsiteX44" fmla="*/ 1327699 w 1512255"/>
              <a:gd name="connsiteY44" fmla="*/ 1042185 h 2968432"/>
              <a:gd name="connsiteX45" fmla="*/ 1408844 w 1512255"/>
              <a:gd name="connsiteY45" fmla="*/ 966390 h 2968432"/>
              <a:gd name="connsiteX46" fmla="*/ 1178081 w 1512255"/>
              <a:gd name="connsiteY46" fmla="*/ 740322 h 2968432"/>
              <a:gd name="connsiteX47" fmla="*/ 885063 w 1512255"/>
              <a:gd name="connsiteY47" fmla="*/ 856310 h 2968432"/>
              <a:gd name="connsiteX48" fmla="*/ 456876 w 1512255"/>
              <a:gd name="connsiteY48" fmla="*/ 428224 h 2968432"/>
              <a:gd name="connsiteX49" fmla="*/ 885063 w 1512255"/>
              <a:gd name="connsiteY49" fmla="*/ 0 h 2968432"/>
              <a:gd name="connsiteX0" fmla="*/ 428187 w 1512255"/>
              <a:gd name="connsiteY0" fmla="*/ 1059703 h 2968432"/>
              <a:gd name="connsiteX1" fmla="*/ 856374 w 1512255"/>
              <a:gd name="connsiteY1" fmla="*/ 1472260 h 2968432"/>
              <a:gd name="connsiteX2" fmla="*/ 1145763 w 1512255"/>
              <a:gd name="connsiteY2" fmla="*/ 1472260 h 2968432"/>
              <a:gd name="connsiteX3" fmla="*/ 1185798 w 1512255"/>
              <a:gd name="connsiteY3" fmla="*/ 1266617 h 2968432"/>
              <a:gd name="connsiteX4" fmla="*/ 1185798 w 1512255"/>
              <a:gd name="connsiteY4" fmla="*/ 1266619 h 2968432"/>
              <a:gd name="connsiteX5" fmla="*/ 1145764 w 1512255"/>
              <a:gd name="connsiteY5" fmla="*/ 1472260 h 2968432"/>
              <a:gd name="connsiteX6" fmla="*/ 1145764 w 1512255"/>
              <a:gd name="connsiteY6" fmla="*/ 1508128 h 2968432"/>
              <a:gd name="connsiteX7" fmla="*/ 1362239 w 1512255"/>
              <a:gd name="connsiteY7" fmla="*/ 1975794 h 2968432"/>
              <a:gd name="connsiteX8" fmla="*/ 1370028 w 1512255"/>
              <a:gd name="connsiteY8" fmla="*/ 1994222 h 2968432"/>
              <a:gd name="connsiteX9" fmla="*/ 1369335 w 1512255"/>
              <a:gd name="connsiteY9" fmla="*/ 1994028 h 2968432"/>
              <a:gd name="connsiteX10" fmla="*/ 1372129 w 1512255"/>
              <a:gd name="connsiteY10" fmla="*/ 1999193 h 2968432"/>
              <a:gd name="connsiteX11" fmla="*/ 1370028 w 1512255"/>
              <a:gd name="connsiteY11" fmla="*/ 1994222 h 2968432"/>
              <a:gd name="connsiteX12" fmla="*/ 1389681 w 1512255"/>
              <a:gd name="connsiteY12" fmla="*/ 1999706 h 2968432"/>
              <a:gd name="connsiteX13" fmla="*/ 1389680 w 1512255"/>
              <a:gd name="connsiteY13" fmla="*/ 1999706 h 2968432"/>
              <a:gd name="connsiteX14" fmla="*/ 1189988 w 1512255"/>
              <a:gd name="connsiteY14" fmla="*/ 2229348 h 2968432"/>
              <a:gd name="connsiteX15" fmla="*/ 1323910 w 1512255"/>
              <a:gd name="connsiteY15" fmla="*/ 2540208 h 2968432"/>
              <a:gd name="connsiteX16" fmla="*/ 895836 w 1512255"/>
              <a:gd name="connsiteY16" fmla="*/ 2968432 h 2968432"/>
              <a:gd name="connsiteX17" fmla="*/ 467649 w 1512255"/>
              <a:gd name="connsiteY17" fmla="*/ 2540208 h 2968432"/>
              <a:gd name="connsiteX18" fmla="*/ 895836 w 1512255"/>
              <a:gd name="connsiteY18" fmla="*/ 2112122 h 2968432"/>
              <a:gd name="connsiteX19" fmla="*/ 1162546 w 1512255"/>
              <a:gd name="connsiteY19" fmla="*/ 2205435 h 2968432"/>
              <a:gd name="connsiteX20" fmla="*/ 1362238 w 1512255"/>
              <a:gd name="connsiteY20" fmla="*/ 1975794 h 2968432"/>
              <a:gd name="connsiteX21" fmla="*/ 1145763 w 1512255"/>
              <a:gd name="connsiteY21" fmla="*/ 1508129 h 2968432"/>
              <a:gd name="connsiteX22" fmla="*/ 856374 w 1512255"/>
              <a:gd name="connsiteY22" fmla="*/ 1508129 h 2968432"/>
              <a:gd name="connsiteX23" fmla="*/ 428187 w 1512255"/>
              <a:gd name="connsiteY23" fmla="*/ 1916013 h 2968432"/>
              <a:gd name="connsiteX24" fmla="*/ 0 w 1512255"/>
              <a:gd name="connsiteY24" fmla="*/ 1487789 h 2968432"/>
              <a:gd name="connsiteX25" fmla="*/ 428187 w 1512255"/>
              <a:gd name="connsiteY25" fmla="*/ 1059703 h 2968432"/>
              <a:gd name="connsiteX26" fmla="*/ 1506467 w 1512255"/>
              <a:gd name="connsiteY26" fmla="*/ 905789 h 2968432"/>
              <a:gd name="connsiteX27" fmla="*/ 1506452 w 1512255"/>
              <a:gd name="connsiteY27" fmla="*/ 905795 h 2968432"/>
              <a:gd name="connsiteX28" fmla="*/ 1423246 w 1512255"/>
              <a:gd name="connsiteY28" fmla="*/ 955533 h 2968432"/>
              <a:gd name="connsiteX29" fmla="*/ 1423248 w 1512255"/>
              <a:gd name="connsiteY29" fmla="*/ 955531 h 2968432"/>
              <a:gd name="connsiteX30" fmla="*/ 1506450 w 1512255"/>
              <a:gd name="connsiteY30" fmla="*/ 905795 h 2968432"/>
              <a:gd name="connsiteX31" fmla="*/ 1506467 w 1512255"/>
              <a:gd name="connsiteY31" fmla="*/ 905789 h 2968432"/>
              <a:gd name="connsiteX32" fmla="*/ 1512231 w 1512255"/>
              <a:gd name="connsiteY32" fmla="*/ 903431 h 2968432"/>
              <a:gd name="connsiteX33" fmla="*/ 1512255 w 1512255"/>
              <a:gd name="connsiteY33" fmla="*/ 903678 h 2968432"/>
              <a:gd name="connsiteX34" fmla="*/ 1506467 w 1512255"/>
              <a:gd name="connsiteY34" fmla="*/ 905789 h 2968432"/>
              <a:gd name="connsiteX35" fmla="*/ 1512231 w 1512255"/>
              <a:gd name="connsiteY35" fmla="*/ 903431 h 2968432"/>
              <a:gd name="connsiteX36" fmla="*/ 885063 w 1512255"/>
              <a:gd name="connsiteY36" fmla="*/ 0 h 2968432"/>
              <a:gd name="connsiteX37" fmla="*/ 1313137 w 1512255"/>
              <a:gd name="connsiteY37" fmla="*/ 428224 h 2968432"/>
              <a:gd name="connsiteX38" fmla="*/ 1203142 w 1512255"/>
              <a:gd name="connsiteY38" fmla="*/ 713935 h 2968432"/>
              <a:gd name="connsiteX39" fmla="*/ 1436399 w 1512255"/>
              <a:gd name="connsiteY39" fmla="*/ 942477 h 2968432"/>
              <a:gd name="connsiteX40" fmla="*/ 1436388 w 1512255"/>
              <a:gd name="connsiteY40" fmla="*/ 942488 h 2968432"/>
              <a:gd name="connsiteX41" fmla="*/ 1408845 w 1512255"/>
              <a:gd name="connsiteY41" fmla="*/ 966390 h 2968432"/>
              <a:gd name="connsiteX42" fmla="*/ 1327700 w 1512255"/>
              <a:gd name="connsiteY42" fmla="*/ 1042185 h 2968432"/>
              <a:gd name="connsiteX43" fmla="*/ 1327699 w 1512255"/>
              <a:gd name="connsiteY43" fmla="*/ 1042185 h 2968432"/>
              <a:gd name="connsiteX44" fmla="*/ 1408844 w 1512255"/>
              <a:gd name="connsiteY44" fmla="*/ 966390 h 2968432"/>
              <a:gd name="connsiteX45" fmla="*/ 1178081 w 1512255"/>
              <a:gd name="connsiteY45" fmla="*/ 740322 h 2968432"/>
              <a:gd name="connsiteX46" fmla="*/ 885063 w 1512255"/>
              <a:gd name="connsiteY46" fmla="*/ 856310 h 2968432"/>
              <a:gd name="connsiteX47" fmla="*/ 456876 w 1512255"/>
              <a:gd name="connsiteY47" fmla="*/ 428224 h 2968432"/>
              <a:gd name="connsiteX48" fmla="*/ 885063 w 1512255"/>
              <a:gd name="connsiteY48" fmla="*/ 0 h 2968432"/>
              <a:gd name="connsiteX0" fmla="*/ 428187 w 1512255"/>
              <a:gd name="connsiteY0" fmla="*/ 1059703 h 2968432"/>
              <a:gd name="connsiteX1" fmla="*/ 856374 w 1512255"/>
              <a:gd name="connsiteY1" fmla="*/ 1472260 h 2968432"/>
              <a:gd name="connsiteX2" fmla="*/ 1145763 w 1512255"/>
              <a:gd name="connsiteY2" fmla="*/ 1472260 h 2968432"/>
              <a:gd name="connsiteX3" fmla="*/ 1185798 w 1512255"/>
              <a:gd name="connsiteY3" fmla="*/ 1266617 h 2968432"/>
              <a:gd name="connsiteX4" fmla="*/ 1145764 w 1512255"/>
              <a:gd name="connsiteY4" fmla="*/ 1472260 h 2968432"/>
              <a:gd name="connsiteX5" fmla="*/ 1145764 w 1512255"/>
              <a:gd name="connsiteY5" fmla="*/ 1508128 h 2968432"/>
              <a:gd name="connsiteX6" fmla="*/ 1362239 w 1512255"/>
              <a:gd name="connsiteY6" fmla="*/ 1975794 h 2968432"/>
              <a:gd name="connsiteX7" fmla="*/ 1370028 w 1512255"/>
              <a:gd name="connsiteY7" fmla="*/ 1994222 h 2968432"/>
              <a:gd name="connsiteX8" fmla="*/ 1369335 w 1512255"/>
              <a:gd name="connsiteY8" fmla="*/ 1994028 h 2968432"/>
              <a:gd name="connsiteX9" fmla="*/ 1372129 w 1512255"/>
              <a:gd name="connsiteY9" fmla="*/ 1999193 h 2968432"/>
              <a:gd name="connsiteX10" fmla="*/ 1370028 w 1512255"/>
              <a:gd name="connsiteY10" fmla="*/ 1994222 h 2968432"/>
              <a:gd name="connsiteX11" fmla="*/ 1389681 w 1512255"/>
              <a:gd name="connsiteY11" fmla="*/ 1999706 h 2968432"/>
              <a:gd name="connsiteX12" fmla="*/ 1389680 w 1512255"/>
              <a:gd name="connsiteY12" fmla="*/ 1999706 h 2968432"/>
              <a:gd name="connsiteX13" fmla="*/ 1189988 w 1512255"/>
              <a:gd name="connsiteY13" fmla="*/ 2229348 h 2968432"/>
              <a:gd name="connsiteX14" fmla="*/ 1323910 w 1512255"/>
              <a:gd name="connsiteY14" fmla="*/ 2540208 h 2968432"/>
              <a:gd name="connsiteX15" fmla="*/ 895836 w 1512255"/>
              <a:gd name="connsiteY15" fmla="*/ 2968432 h 2968432"/>
              <a:gd name="connsiteX16" fmla="*/ 467649 w 1512255"/>
              <a:gd name="connsiteY16" fmla="*/ 2540208 h 2968432"/>
              <a:gd name="connsiteX17" fmla="*/ 895836 w 1512255"/>
              <a:gd name="connsiteY17" fmla="*/ 2112122 h 2968432"/>
              <a:gd name="connsiteX18" fmla="*/ 1162546 w 1512255"/>
              <a:gd name="connsiteY18" fmla="*/ 2205435 h 2968432"/>
              <a:gd name="connsiteX19" fmla="*/ 1362238 w 1512255"/>
              <a:gd name="connsiteY19" fmla="*/ 1975794 h 2968432"/>
              <a:gd name="connsiteX20" fmla="*/ 1145763 w 1512255"/>
              <a:gd name="connsiteY20" fmla="*/ 1508129 h 2968432"/>
              <a:gd name="connsiteX21" fmla="*/ 856374 w 1512255"/>
              <a:gd name="connsiteY21" fmla="*/ 1508129 h 2968432"/>
              <a:gd name="connsiteX22" fmla="*/ 428187 w 1512255"/>
              <a:gd name="connsiteY22" fmla="*/ 1916013 h 2968432"/>
              <a:gd name="connsiteX23" fmla="*/ 0 w 1512255"/>
              <a:gd name="connsiteY23" fmla="*/ 1487789 h 2968432"/>
              <a:gd name="connsiteX24" fmla="*/ 428187 w 1512255"/>
              <a:gd name="connsiteY24" fmla="*/ 1059703 h 2968432"/>
              <a:gd name="connsiteX25" fmla="*/ 1506467 w 1512255"/>
              <a:gd name="connsiteY25" fmla="*/ 905789 h 2968432"/>
              <a:gd name="connsiteX26" fmla="*/ 1506452 w 1512255"/>
              <a:gd name="connsiteY26" fmla="*/ 905795 h 2968432"/>
              <a:gd name="connsiteX27" fmla="*/ 1423246 w 1512255"/>
              <a:gd name="connsiteY27" fmla="*/ 955533 h 2968432"/>
              <a:gd name="connsiteX28" fmla="*/ 1423248 w 1512255"/>
              <a:gd name="connsiteY28" fmla="*/ 955531 h 2968432"/>
              <a:gd name="connsiteX29" fmla="*/ 1506450 w 1512255"/>
              <a:gd name="connsiteY29" fmla="*/ 905795 h 2968432"/>
              <a:gd name="connsiteX30" fmla="*/ 1506467 w 1512255"/>
              <a:gd name="connsiteY30" fmla="*/ 905789 h 2968432"/>
              <a:gd name="connsiteX31" fmla="*/ 1512231 w 1512255"/>
              <a:gd name="connsiteY31" fmla="*/ 903431 h 2968432"/>
              <a:gd name="connsiteX32" fmla="*/ 1512255 w 1512255"/>
              <a:gd name="connsiteY32" fmla="*/ 903678 h 2968432"/>
              <a:gd name="connsiteX33" fmla="*/ 1506467 w 1512255"/>
              <a:gd name="connsiteY33" fmla="*/ 905789 h 2968432"/>
              <a:gd name="connsiteX34" fmla="*/ 1512231 w 1512255"/>
              <a:gd name="connsiteY34" fmla="*/ 903431 h 2968432"/>
              <a:gd name="connsiteX35" fmla="*/ 885063 w 1512255"/>
              <a:gd name="connsiteY35" fmla="*/ 0 h 2968432"/>
              <a:gd name="connsiteX36" fmla="*/ 1313137 w 1512255"/>
              <a:gd name="connsiteY36" fmla="*/ 428224 h 2968432"/>
              <a:gd name="connsiteX37" fmla="*/ 1203142 w 1512255"/>
              <a:gd name="connsiteY37" fmla="*/ 713935 h 2968432"/>
              <a:gd name="connsiteX38" fmla="*/ 1436399 w 1512255"/>
              <a:gd name="connsiteY38" fmla="*/ 942477 h 2968432"/>
              <a:gd name="connsiteX39" fmla="*/ 1436388 w 1512255"/>
              <a:gd name="connsiteY39" fmla="*/ 942488 h 2968432"/>
              <a:gd name="connsiteX40" fmla="*/ 1408845 w 1512255"/>
              <a:gd name="connsiteY40" fmla="*/ 966390 h 2968432"/>
              <a:gd name="connsiteX41" fmla="*/ 1327700 w 1512255"/>
              <a:gd name="connsiteY41" fmla="*/ 1042185 h 2968432"/>
              <a:gd name="connsiteX42" fmla="*/ 1327699 w 1512255"/>
              <a:gd name="connsiteY42" fmla="*/ 1042185 h 2968432"/>
              <a:gd name="connsiteX43" fmla="*/ 1408844 w 1512255"/>
              <a:gd name="connsiteY43" fmla="*/ 966390 h 2968432"/>
              <a:gd name="connsiteX44" fmla="*/ 1178081 w 1512255"/>
              <a:gd name="connsiteY44" fmla="*/ 740322 h 2968432"/>
              <a:gd name="connsiteX45" fmla="*/ 885063 w 1512255"/>
              <a:gd name="connsiteY45" fmla="*/ 856310 h 2968432"/>
              <a:gd name="connsiteX46" fmla="*/ 456876 w 1512255"/>
              <a:gd name="connsiteY46" fmla="*/ 428224 h 2968432"/>
              <a:gd name="connsiteX47" fmla="*/ 885063 w 1512255"/>
              <a:gd name="connsiteY47" fmla="*/ 0 h 2968432"/>
              <a:gd name="connsiteX0" fmla="*/ 428187 w 1512255"/>
              <a:gd name="connsiteY0" fmla="*/ 1059703 h 2968432"/>
              <a:gd name="connsiteX1" fmla="*/ 856374 w 1512255"/>
              <a:gd name="connsiteY1" fmla="*/ 1472260 h 2968432"/>
              <a:gd name="connsiteX2" fmla="*/ 1145763 w 1512255"/>
              <a:gd name="connsiteY2" fmla="*/ 1472260 h 2968432"/>
              <a:gd name="connsiteX3" fmla="*/ 1145764 w 1512255"/>
              <a:gd name="connsiteY3" fmla="*/ 1472260 h 2968432"/>
              <a:gd name="connsiteX4" fmla="*/ 1145764 w 1512255"/>
              <a:gd name="connsiteY4" fmla="*/ 1508128 h 2968432"/>
              <a:gd name="connsiteX5" fmla="*/ 1362239 w 1512255"/>
              <a:gd name="connsiteY5" fmla="*/ 1975794 h 2968432"/>
              <a:gd name="connsiteX6" fmla="*/ 1370028 w 1512255"/>
              <a:gd name="connsiteY6" fmla="*/ 1994222 h 2968432"/>
              <a:gd name="connsiteX7" fmla="*/ 1369335 w 1512255"/>
              <a:gd name="connsiteY7" fmla="*/ 1994028 h 2968432"/>
              <a:gd name="connsiteX8" fmla="*/ 1372129 w 1512255"/>
              <a:gd name="connsiteY8" fmla="*/ 1999193 h 2968432"/>
              <a:gd name="connsiteX9" fmla="*/ 1370028 w 1512255"/>
              <a:gd name="connsiteY9" fmla="*/ 1994222 h 2968432"/>
              <a:gd name="connsiteX10" fmla="*/ 1389681 w 1512255"/>
              <a:gd name="connsiteY10" fmla="*/ 1999706 h 2968432"/>
              <a:gd name="connsiteX11" fmla="*/ 1389680 w 1512255"/>
              <a:gd name="connsiteY11" fmla="*/ 1999706 h 2968432"/>
              <a:gd name="connsiteX12" fmla="*/ 1189988 w 1512255"/>
              <a:gd name="connsiteY12" fmla="*/ 2229348 h 2968432"/>
              <a:gd name="connsiteX13" fmla="*/ 1323910 w 1512255"/>
              <a:gd name="connsiteY13" fmla="*/ 2540208 h 2968432"/>
              <a:gd name="connsiteX14" fmla="*/ 895836 w 1512255"/>
              <a:gd name="connsiteY14" fmla="*/ 2968432 h 2968432"/>
              <a:gd name="connsiteX15" fmla="*/ 467649 w 1512255"/>
              <a:gd name="connsiteY15" fmla="*/ 2540208 h 2968432"/>
              <a:gd name="connsiteX16" fmla="*/ 895836 w 1512255"/>
              <a:gd name="connsiteY16" fmla="*/ 2112122 h 2968432"/>
              <a:gd name="connsiteX17" fmla="*/ 1162546 w 1512255"/>
              <a:gd name="connsiteY17" fmla="*/ 2205435 h 2968432"/>
              <a:gd name="connsiteX18" fmla="*/ 1362238 w 1512255"/>
              <a:gd name="connsiteY18" fmla="*/ 1975794 h 2968432"/>
              <a:gd name="connsiteX19" fmla="*/ 1145763 w 1512255"/>
              <a:gd name="connsiteY19" fmla="*/ 1508129 h 2968432"/>
              <a:gd name="connsiteX20" fmla="*/ 856374 w 1512255"/>
              <a:gd name="connsiteY20" fmla="*/ 1508129 h 2968432"/>
              <a:gd name="connsiteX21" fmla="*/ 428187 w 1512255"/>
              <a:gd name="connsiteY21" fmla="*/ 1916013 h 2968432"/>
              <a:gd name="connsiteX22" fmla="*/ 0 w 1512255"/>
              <a:gd name="connsiteY22" fmla="*/ 1487789 h 2968432"/>
              <a:gd name="connsiteX23" fmla="*/ 428187 w 1512255"/>
              <a:gd name="connsiteY23" fmla="*/ 1059703 h 2968432"/>
              <a:gd name="connsiteX24" fmla="*/ 1506467 w 1512255"/>
              <a:gd name="connsiteY24" fmla="*/ 905789 h 2968432"/>
              <a:gd name="connsiteX25" fmla="*/ 1506452 w 1512255"/>
              <a:gd name="connsiteY25" fmla="*/ 905795 h 2968432"/>
              <a:gd name="connsiteX26" fmla="*/ 1423246 w 1512255"/>
              <a:gd name="connsiteY26" fmla="*/ 955533 h 2968432"/>
              <a:gd name="connsiteX27" fmla="*/ 1423248 w 1512255"/>
              <a:gd name="connsiteY27" fmla="*/ 955531 h 2968432"/>
              <a:gd name="connsiteX28" fmla="*/ 1506450 w 1512255"/>
              <a:gd name="connsiteY28" fmla="*/ 905795 h 2968432"/>
              <a:gd name="connsiteX29" fmla="*/ 1506467 w 1512255"/>
              <a:gd name="connsiteY29" fmla="*/ 905789 h 2968432"/>
              <a:gd name="connsiteX30" fmla="*/ 1512231 w 1512255"/>
              <a:gd name="connsiteY30" fmla="*/ 903431 h 2968432"/>
              <a:gd name="connsiteX31" fmla="*/ 1512255 w 1512255"/>
              <a:gd name="connsiteY31" fmla="*/ 903678 h 2968432"/>
              <a:gd name="connsiteX32" fmla="*/ 1506467 w 1512255"/>
              <a:gd name="connsiteY32" fmla="*/ 905789 h 2968432"/>
              <a:gd name="connsiteX33" fmla="*/ 1512231 w 1512255"/>
              <a:gd name="connsiteY33" fmla="*/ 903431 h 2968432"/>
              <a:gd name="connsiteX34" fmla="*/ 885063 w 1512255"/>
              <a:gd name="connsiteY34" fmla="*/ 0 h 2968432"/>
              <a:gd name="connsiteX35" fmla="*/ 1313137 w 1512255"/>
              <a:gd name="connsiteY35" fmla="*/ 428224 h 2968432"/>
              <a:gd name="connsiteX36" fmla="*/ 1203142 w 1512255"/>
              <a:gd name="connsiteY36" fmla="*/ 713935 h 2968432"/>
              <a:gd name="connsiteX37" fmla="*/ 1436399 w 1512255"/>
              <a:gd name="connsiteY37" fmla="*/ 942477 h 2968432"/>
              <a:gd name="connsiteX38" fmla="*/ 1436388 w 1512255"/>
              <a:gd name="connsiteY38" fmla="*/ 942488 h 2968432"/>
              <a:gd name="connsiteX39" fmla="*/ 1408845 w 1512255"/>
              <a:gd name="connsiteY39" fmla="*/ 966390 h 2968432"/>
              <a:gd name="connsiteX40" fmla="*/ 1327700 w 1512255"/>
              <a:gd name="connsiteY40" fmla="*/ 1042185 h 2968432"/>
              <a:gd name="connsiteX41" fmla="*/ 1327699 w 1512255"/>
              <a:gd name="connsiteY41" fmla="*/ 1042185 h 2968432"/>
              <a:gd name="connsiteX42" fmla="*/ 1408844 w 1512255"/>
              <a:gd name="connsiteY42" fmla="*/ 966390 h 2968432"/>
              <a:gd name="connsiteX43" fmla="*/ 1178081 w 1512255"/>
              <a:gd name="connsiteY43" fmla="*/ 740322 h 2968432"/>
              <a:gd name="connsiteX44" fmla="*/ 885063 w 1512255"/>
              <a:gd name="connsiteY44" fmla="*/ 856310 h 2968432"/>
              <a:gd name="connsiteX45" fmla="*/ 456876 w 1512255"/>
              <a:gd name="connsiteY45" fmla="*/ 428224 h 2968432"/>
              <a:gd name="connsiteX46" fmla="*/ 885063 w 1512255"/>
              <a:gd name="connsiteY46" fmla="*/ 0 h 2968432"/>
              <a:gd name="connsiteX0" fmla="*/ 428187 w 1512255"/>
              <a:gd name="connsiteY0" fmla="*/ 1059703 h 2968432"/>
              <a:gd name="connsiteX1" fmla="*/ 856374 w 1512255"/>
              <a:gd name="connsiteY1" fmla="*/ 1472260 h 2968432"/>
              <a:gd name="connsiteX2" fmla="*/ 1145763 w 1512255"/>
              <a:gd name="connsiteY2" fmla="*/ 1472260 h 2968432"/>
              <a:gd name="connsiteX3" fmla="*/ 1145764 w 1512255"/>
              <a:gd name="connsiteY3" fmla="*/ 1472260 h 2968432"/>
              <a:gd name="connsiteX4" fmla="*/ 1145764 w 1512255"/>
              <a:gd name="connsiteY4" fmla="*/ 1508128 h 2968432"/>
              <a:gd name="connsiteX5" fmla="*/ 1362239 w 1512255"/>
              <a:gd name="connsiteY5" fmla="*/ 1975794 h 2968432"/>
              <a:gd name="connsiteX6" fmla="*/ 1370028 w 1512255"/>
              <a:gd name="connsiteY6" fmla="*/ 1994222 h 2968432"/>
              <a:gd name="connsiteX7" fmla="*/ 1369335 w 1512255"/>
              <a:gd name="connsiteY7" fmla="*/ 1994028 h 2968432"/>
              <a:gd name="connsiteX8" fmla="*/ 1372129 w 1512255"/>
              <a:gd name="connsiteY8" fmla="*/ 1999193 h 2968432"/>
              <a:gd name="connsiteX9" fmla="*/ 1370028 w 1512255"/>
              <a:gd name="connsiteY9" fmla="*/ 1994222 h 2968432"/>
              <a:gd name="connsiteX10" fmla="*/ 1389681 w 1512255"/>
              <a:gd name="connsiteY10" fmla="*/ 1999706 h 2968432"/>
              <a:gd name="connsiteX11" fmla="*/ 1389680 w 1512255"/>
              <a:gd name="connsiteY11" fmla="*/ 1999706 h 2968432"/>
              <a:gd name="connsiteX12" fmla="*/ 1189988 w 1512255"/>
              <a:gd name="connsiteY12" fmla="*/ 2229348 h 2968432"/>
              <a:gd name="connsiteX13" fmla="*/ 1323910 w 1512255"/>
              <a:gd name="connsiteY13" fmla="*/ 2540208 h 2968432"/>
              <a:gd name="connsiteX14" fmla="*/ 895836 w 1512255"/>
              <a:gd name="connsiteY14" fmla="*/ 2968432 h 2968432"/>
              <a:gd name="connsiteX15" fmla="*/ 467649 w 1512255"/>
              <a:gd name="connsiteY15" fmla="*/ 2540208 h 2968432"/>
              <a:gd name="connsiteX16" fmla="*/ 895836 w 1512255"/>
              <a:gd name="connsiteY16" fmla="*/ 2112122 h 2968432"/>
              <a:gd name="connsiteX17" fmla="*/ 1162546 w 1512255"/>
              <a:gd name="connsiteY17" fmla="*/ 2205435 h 2968432"/>
              <a:gd name="connsiteX18" fmla="*/ 1362238 w 1512255"/>
              <a:gd name="connsiteY18" fmla="*/ 1975794 h 2968432"/>
              <a:gd name="connsiteX19" fmla="*/ 1145763 w 1512255"/>
              <a:gd name="connsiteY19" fmla="*/ 1508129 h 2968432"/>
              <a:gd name="connsiteX20" fmla="*/ 856374 w 1512255"/>
              <a:gd name="connsiteY20" fmla="*/ 1508129 h 2968432"/>
              <a:gd name="connsiteX21" fmla="*/ 428187 w 1512255"/>
              <a:gd name="connsiteY21" fmla="*/ 1916013 h 2968432"/>
              <a:gd name="connsiteX22" fmla="*/ 0 w 1512255"/>
              <a:gd name="connsiteY22" fmla="*/ 1487789 h 2968432"/>
              <a:gd name="connsiteX23" fmla="*/ 428187 w 1512255"/>
              <a:gd name="connsiteY23" fmla="*/ 1059703 h 2968432"/>
              <a:gd name="connsiteX24" fmla="*/ 1506467 w 1512255"/>
              <a:gd name="connsiteY24" fmla="*/ 905789 h 2968432"/>
              <a:gd name="connsiteX25" fmla="*/ 1506452 w 1512255"/>
              <a:gd name="connsiteY25" fmla="*/ 905795 h 2968432"/>
              <a:gd name="connsiteX26" fmla="*/ 1423246 w 1512255"/>
              <a:gd name="connsiteY26" fmla="*/ 955533 h 2968432"/>
              <a:gd name="connsiteX27" fmla="*/ 1423248 w 1512255"/>
              <a:gd name="connsiteY27" fmla="*/ 955531 h 2968432"/>
              <a:gd name="connsiteX28" fmla="*/ 1506450 w 1512255"/>
              <a:gd name="connsiteY28" fmla="*/ 905795 h 2968432"/>
              <a:gd name="connsiteX29" fmla="*/ 1506467 w 1512255"/>
              <a:gd name="connsiteY29" fmla="*/ 905789 h 2968432"/>
              <a:gd name="connsiteX30" fmla="*/ 1512231 w 1512255"/>
              <a:gd name="connsiteY30" fmla="*/ 903431 h 2968432"/>
              <a:gd name="connsiteX31" fmla="*/ 1512255 w 1512255"/>
              <a:gd name="connsiteY31" fmla="*/ 903678 h 2968432"/>
              <a:gd name="connsiteX32" fmla="*/ 1506467 w 1512255"/>
              <a:gd name="connsiteY32" fmla="*/ 905789 h 2968432"/>
              <a:gd name="connsiteX33" fmla="*/ 1512231 w 1512255"/>
              <a:gd name="connsiteY33" fmla="*/ 903431 h 2968432"/>
              <a:gd name="connsiteX34" fmla="*/ 885063 w 1512255"/>
              <a:gd name="connsiteY34" fmla="*/ 0 h 2968432"/>
              <a:gd name="connsiteX35" fmla="*/ 1313137 w 1512255"/>
              <a:gd name="connsiteY35" fmla="*/ 428224 h 2968432"/>
              <a:gd name="connsiteX36" fmla="*/ 1203142 w 1512255"/>
              <a:gd name="connsiteY36" fmla="*/ 713935 h 2968432"/>
              <a:gd name="connsiteX37" fmla="*/ 1436399 w 1512255"/>
              <a:gd name="connsiteY37" fmla="*/ 942477 h 2968432"/>
              <a:gd name="connsiteX38" fmla="*/ 1436388 w 1512255"/>
              <a:gd name="connsiteY38" fmla="*/ 942488 h 2968432"/>
              <a:gd name="connsiteX39" fmla="*/ 1408845 w 1512255"/>
              <a:gd name="connsiteY39" fmla="*/ 966390 h 2968432"/>
              <a:gd name="connsiteX40" fmla="*/ 1327700 w 1512255"/>
              <a:gd name="connsiteY40" fmla="*/ 1042185 h 2968432"/>
              <a:gd name="connsiteX41" fmla="*/ 1408844 w 1512255"/>
              <a:gd name="connsiteY41" fmla="*/ 966390 h 2968432"/>
              <a:gd name="connsiteX42" fmla="*/ 1178081 w 1512255"/>
              <a:gd name="connsiteY42" fmla="*/ 740322 h 2968432"/>
              <a:gd name="connsiteX43" fmla="*/ 885063 w 1512255"/>
              <a:gd name="connsiteY43" fmla="*/ 856310 h 2968432"/>
              <a:gd name="connsiteX44" fmla="*/ 456876 w 1512255"/>
              <a:gd name="connsiteY44" fmla="*/ 428224 h 2968432"/>
              <a:gd name="connsiteX45" fmla="*/ 885063 w 1512255"/>
              <a:gd name="connsiteY45" fmla="*/ 0 h 2968432"/>
              <a:gd name="connsiteX0" fmla="*/ 428187 w 1512255"/>
              <a:gd name="connsiteY0" fmla="*/ 1059703 h 2968432"/>
              <a:gd name="connsiteX1" fmla="*/ 856374 w 1512255"/>
              <a:gd name="connsiteY1" fmla="*/ 1472260 h 2968432"/>
              <a:gd name="connsiteX2" fmla="*/ 1145763 w 1512255"/>
              <a:gd name="connsiteY2" fmla="*/ 1472260 h 2968432"/>
              <a:gd name="connsiteX3" fmla="*/ 1145764 w 1512255"/>
              <a:gd name="connsiteY3" fmla="*/ 1472260 h 2968432"/>
              <a:gd name="connsiteX4" fmla="*/ 1145764 w 1512255"/>
              <a:gd name="connsiteY4" fmla="*/ 1508128 h 2968432"/>
              <a:gd name="connsiteX5" fmla="*/ 1362239 w 1512255"/>
              <a:gd name="connsiteY5" fmla="*/ 1975794 h 2968432"/>
              <a:gd name="connsiteX6" fmla="*/ 1370028 w 1512255"/>
              <a:gd name="connsiteY6" fmla="*/ 1994222 h 2968432"/>
              <a:gd name="connsiteX7" fmla="*/ 1369335 w 1512255"/>
              <a:gd name="connsiteY7" fmla="*/ 1994028 h 2968432"/>
              <a:gd name="connsiteX8" fmla="*/ 1372129 w 1512255"/>
              <a:gd name="connsiteY8" fmla="*/ 1999193 h 2968432"/>
              <a:gd name="connsiteX9" fmla="*/ 1370028 w 1512255"/>
              <a:gd name="connsiteY9" fmla="*/ 1994222 h 2968432"/>
              <a:gd name="connsiteX10" fmla="*/ 1389681 w 1512255"/>
              <a:gd name="connsiteY10" fmla="*/ 1999706 h 2968432"/>
              <a:gd name="connsiteX11" fmla="*/ 1389680 w 1512255"/>
              <a:gd name="connsiteY11" fmla="*/ 1999706 h 2968432"/>
              <a:gd name="connsiteX12" fmla="*/ 1189988 w 1512255"/>
              <a:gd name="connsiteY12" fmla="*/ 2229348 h 2968432"/>
              <a:gd name="connsiteX13" fmla="*/ 1323910 w 1512255"/>
              <a:gd name="connsiteY13" fmla="*/ 2540208 h 2968432"/>
              <a:gd name="connsiteX14" fmla="*/ 895836 w 1512255"/>
              <a:gd name="connsiteY14" fmla="*/ 2968432 h 2968432"/>
              <a:gd name="connsiteX15" fmla="*/ 467649 w 1512255"/>
              <a:gd name="connsiteY15" fmla="*/ 2540208 h 2968432"/>
              <a:gd name="connsiteX16" fmla="*/ 895836 w 1512255"/>
              <a:gd name="connsiteY16" fmla="*/ 2112122 h 2968432"/>
              <a:gd name="connsiteX17" fmla="*/ 1162546 w 1512255"/>
              <a:gd name="connsiteY17" fmla="*/ 2205435 h 2968432"/>
              <a:gd name="connsiteX18" fmla="*/ 1362238 w 1512255"/>
              <a:gd name="connsiteY18" fmla="*/ 1975794 h 2968432"/>
              <a:gd name="connsiteX19" fmla="*/ 1145763 w 1512255"/>
              <a:gd name="connsiteY19" fmla="*/ 1508129 h 2968432"/>
              <a:gd name="connsiteX20" fmla="*/ 856374 w 1512255"/>
              <a:gd name="connsiteY20" fmla="*/ 1508129 h 2968432"/>
              <a:gd name="connsiteX21" fmla="*/ 428187 w 1512255"/>
              <a:gd name="connsiteY21" fmla="*/ 1916013 h 2968432"/>
              <a:gd name="connsiteX22" fmla="*/ 0 w 1512255"/>
              <a:gd name="connsiteY22" fmla="*/ 1487789 h 2968432"/>
              <a:gd name="connsiteX23" fmla="*/ 428187 w 1512255"/>
              <a:gd name="connsiteY23" fmla="*/ 1059703 h 2968432"/>
              <a:gd name="connsiteX24" fmla="*/ 1506467 w 1512255"/>
              <a:gd name="connsiteY24" fmla="*/ 905789 h 2968432"/>
              <a:gd name="connsiteX25" fmla="*/ 1506452 w 1512255"/>
              <a:gd name="connsiteY25" fmla="*/ 905795 h 2968432"/>
              <a:gd name="connsiteX26" fmla="*/ 1423246 w 1512255"/>
              <a:gd name="connsiteY26" fmla="*/ 955533 h 2968432"/>
              <a:gd name="connsiteX27" fmla="*/ 1423248 w 1512255"/>
              <a:gd name="connsiteY27" fmla="*/ 955531 h 2968432"/>
              <a:gd name="connsiteX28" fmla="*/ 1506450 w 1512255"/>
              <a:gd name="connsiteY28" fmla="*/ 905795 h 2968432"/>
              <a:gd name="connsiteX29" fmla="*/ 1506467 w 1512255"/>
              <a:gd name="connsiteY29" fmla="*/ 905789 h 2968432"/>
              <a:gd name="connsiteX30" fmla="*/ 1512231 w 1512255"/>
              <a:gd name="connsiteY30" fmla="*/ 903431 h 2968432"/>
              <a:gd name="connsiteX31" fmla="*/ 1512255 w 1512255"/>
              <a:gd name="connsiteY31" fmla="*/ 903678 h 2968432"/>
              <a:gd name="connsiteX32" fmla="*/ 1506467 w 1512255"/>
              <a:gd name="connsiteY32" fmla="*/ 905789 h 2968432"/>
              <a:gd name="connsiteX33" fmla="*/ 1512231 w 1512255"/>
              <a:gd name="connsiteY33" fmla="*/ 903431 h 2968432"/>
              <a:gd name="connsiteX34" fmla="*/ 885063 w 1512255"/>
              <a:gd name="connsiteY34" fmla="*/ 0 h 2968432"/>
              <a:gd name="connsiteX35" fmla="*/ 1313137 w 1512255"/>
              <a:gd name="connsiteY35" fmla="*/ 428224 h 2968432"/>
              <a:gd name="connsiteX36" fmla="*/ 1203142 w 1512255"/>
              <a:gd name="connsiteY36" fmla="*/ 713935 h 2968432"/>
              <a:gd name="connsiteX37" fmla="*/ 1436399 w 1512255"/>
              <a:gd name="connsiteY37" fmla="*/ 942477 h 2968432"/>
              <a:gd name="connsiteX38" fmla="*/ 1436388 w 1512255"/>
              <a:gd name="connsiteY38" fmla="*/ 942488 h 2968432"/>
              <a:gd name="connsiteX39" fmla="*/ 1408845 w 1512255"/>
              <a:gd name="connsiteY39" fmla="*/ 966390 h 2968432"/>
              <a:gd name="connsiteX40" fmla="*/ 1408844 w 1512255"/>
              <a:gd name="connsiteY40" fmla="*/ 966390 h 2968432"/>
              <a:gd name="connsiteX41" fmla="*/ 1178081 w 1512255"/>
              <a:gd name="connsiteY41" fmla="*/ 740322 h 2968432"/>
              <a:gd name="connsiteX42" fmla="*/ 885063 w 1512255"/>
              <a:gd name="connsiteY42" fmla="*/ 856310 h 2968432"/>
              <a:gd name="connsiteX43" fmla="*/ 456876 w 1512255"/>
              <a:gd name="connsiteY43" fmla="*/ 428224 h 2968432"/>
              <a:gd name="connsiteX44" fmla="*/ 885063 w 1512255"/>
              <a:gd name="connsiteY44" fmla="*/ 0 h 2968432"/>
              <a:gd name="connsiteX0" fmla="*/ 428187 w 1512255"/>
              <a:gd name="connsiteY0" fmla="*/ 1059703 h 2968432"/>
              <a:gd name="connsiteX1" fmla="*/ 856374 w 1512255"/>
              <a:gd name="connsiteY1" fmla="*/ 1472260 h 2968432"/>
              <a:gd name="connsiteX2" fmla="*/ 1145763 w 1512255"/>
              <a:gd name="connsiteY2" fmla="*/ 1472260 h 2968432"/>
              <a:gd name="connsiteX3" fmla="*/ 1145764 w 1512255"/>
              <a:gd name="connsiteY3" fmla="*/ 1472260 h 2968432"/>
              <a:gd name="connsiteX4" fmla="*/ 1145764 w 1512255"/>
              <a:gd name="connsiteY4" fmla="*/ 1508128 h 2968432"/>
              <a:gd name="connsiteX5" fmla="*/ 1362239 w 1512255"/>
              <a:gd name="connsiteY5" fmla="*/ 1975794 h 2968432"/>
              <a:gd name="connsiteX6" fmla="*/ 1370028 w 1512255"/>
              <a:gd name="connsiteY6" fmla="*/ 1994222 h 2968432"/>
              <a:gd name="connsiteX7" fmla="*/ 1369335 w 1512255"/>
              <a:gd name="connsiteY7" fmla="*/ 1994028 h 2968432"/>
              <a:gd name="connsiteX8" fmla="*/ 1372129 w 1512255"/>
              <a:gd name="connsiteY8" fmla="*/ 1999193 h 2968432"/>
              <a:gd name="connsiteX9" fmla="*/ 1370028 w 1512255"/>
              <a:gd name="connsiteY9" fmla="*/ 1994222 h 2968432"/>
              <a:gd name="connsiteX10" fmla="*/ 1389681 w 1512255"/>
              <a:gd name="connsiteY10" fmla="*/ 1999706 h 2968432"/>
              <a:gd name="connsiteX11" fmla="*/ 1389680 w 1512255"/>
              <a:gd name="connsiteY11" fmla="*/ 1999706 h 2968432"/>
              <a:gd name="connsiteX12" fmla="*/ 1189988 w 1512255"/>
              <a:gd name="connsiteY12" fmla="*/ 2229348 h 2968432"/>
              <a:gd name="connsiteX13" fmla="*/ 1323910 w 1512255"/>
              <a:gd name="connsiteY13" fmla="*/ 2540208 h 2968432"/>
              <a:gd name="connsiteX14" fmla="*/ 895836 w 1512255"/>
              <a:gd name="connsiteY14" fmla="*/ 2968432 h 2968432"/>
              <a:gd name="connsiteX15" fmla="*/ 467649 w 1512255"/>
              <a:gd name="connsiteY15" fmla="*/ 2540208 h 2968432"/>
              <a:gd name="connsiteX16" fmla="*/ 895836 w 1512255"/>
              <a:gd name="connsiteY16" fmla="*/ 2112122 h 2968432"/>
              <a:gd name="connsiteX17" fmla="*/ 1162546 w 1512255"/>
              <a:gd name="connsiteY17" fmla="*/ 2205435 h 2968432"/>
              <a:gd name="connsiteX18" fmla="*/ 1362238 w 1512255"/>
              <a:gd name="connsiteY18" fmla="*/ 1975794 h 2968432"/>
              <a:gd name="connsiteX19" fmla="*/ 1145763 w 1512255"/>
              <a:gd name="connsiteY19" fmla="*/ 1508129 h 2968432"/>
              <a:gd name="connsiteX20" fmla="*/ 856374 w 1512255"/>
              <a:gd name="connsiteY20" fmla="*/ 1508129 h 2968432"/>
              <a:gd name="connsiteX21" fmla="*/ 428187 w 1512255"/>
              <a:gd name="connsiteY21" fmla="*/ 1916013 h 2968432"/>
              <a:gd name="connsiteX22" fmla="*/ 0 w 1512255"/>
              <a:gd name="connsiteY22" fmla="*/ 1487789 h 2968432"/>
              <a:gd name="connsiteX23" fmla="*/ 428187 w 1512255"/>
              <a:gd name="connsiteY23" fmla="*/ 1059703 h 2968432"/>
              <a:gd name="connsiteX24" fmla="*/ 1506467 w 1512255"/>
              <a:gd name="connsiteY24" fmla="*/ 905789 h 2968432"/>
              <a:gd name="connsiteX25" fmla="*/ 1506452 w 1512255"/>
              <a:gd name="connsiteY25" fmla="*/ 905795 h 2968432"/>
              <a:gd name="connsiteX26" fmla="*/ 1423246 w 1512255"/>
              <a:gd name="connsiteY26" fmla="*/ 955533 h 2968432"/>
              <a:gd name="connsiteX27" fmla="*/ 1423248 w 1512255"/>
              <a:gd name="connsiteY27" fmla="*/ 955531 h 2968432"/>
              <a:gd name="connsiteX28" fmla="*/ 1506450 w 1512255"/>
              <a:gd name="connsiteY28" fmla="*/ 905795 h 2968432"/>
              <a:gd name="connsiteX29" fmla="*/ 1506467 w 1512255"/>
              <a:gd name="connsiteY29" fmla="*/ 905789 h 2968432"/>
              <a:gd name="connsiteX30" fmla="*/ 1506467 w 1512255"/>
              <a:gd name="connsiteY30" fmla="*/ 905789 h 2968432"/>
              <a:gd name="connsiteX31" fmla="*/ 1512255 w 1512255"/>
              <a:gd name="connsiteY31" fmla="*/ 903678 h 2968432"/>
              <a:gd name="connsiteX32" fmla="*/ 1506467 w 1512255"/>
              <a:gd name="connsiteY32" fmla="*/ 905789 h 2968432"/>
              <a:gd name="connsiteX33" fmla="*/ 885063 w 1512255"/>
              <a:gd name="connsiteY33" fmla="*/ 0 h 2968432"/>
              <a:gd name="connsiteX34" fmla="*/ 1313137 w 1512255"/>
              <a:gd name="connsiteY34" fmla="*/ 428224 h 2968432"/>
              <a:gd name="connsiteX35" fmla="*/ 1203142 w 1512255"/>
              <a:gd name="connsiteY35" fmla="*/ 713935 h 2968432"/>
              <a:gd name="connsiteX36" fmla="*/ 1436399 w 1512255"/>
              <a:gd name="connsiteY36" fmla="*/ 942477 h 2968432"/>
              <a:gd name="connsiteX37" fmla="*/ 1436388 w 1512255"/>
              <a:gd name="connsiteY37" fmla="*/ 942488 h 2968432"/>
              <a:gd name="connsiteX38" fmla="*/ 1408845 w 1512255"/>
              <a:gd name="connsiteY38" fmla="*/ 966390 h 2968432"/>
              <a:gd name="connsiteX39" fmla="*/ 1408844 w 1512255"/>
              <a:gd name="connsiteY39" fmla="*/ 966390 h 2968432"/>
              <a:gd name="connsiteX40" fmla="*/ 1178081 w 1512255"/>
              <a:gd name="connsiteY40" fmla="*/ 740322 h 2968432"/>
              <a:gd name="connsiteX41" fmla="*/ 885063 w 1512255"/>
              <a:gd name="connsiteY41" fmla="*/ 856310 h 2968432"/>
              <a:gd name="connsiteX42" fmla="*/ 456876 w 1512255"/>
              <a:gd name="connsiteY42" fmla="*/ 428224 h 2968432"/>
              <a:gd name="connsiteX43" fmla="*/ 885063 w 1512255"/>
              <a:gd name="connsiteY43" fmla="*/ 0 h 2968432"/>
              <a:gd name="connsiteX0" fmla="*/ 428187 w 1506467"/>
              <a:gd name="connsiteY0" fmla="*/ 1059703 h 2968432"/>
              <a:gd name="connsiteX1" fmla="*/ 856374 w 1506467"/>
              <a:gd name="connsiteY1" fmla="*/ 1472260 h 2968432"/>
              <a:gd name="connsiteX2" fmla="*/ 1145763 w 1506467"/>
              <a:gd name="connsiteY2" fmla="*/ 1472260 h 2968432"/>
              <a:gd name="connsiteX3" fmla="*/ 1145764 w 1506467"/>
              <a:gd name="connsiteY3" fmla="*/ 1472260 h 2968432"/>
              <a:gd name="connsiteX4" fmla="*/ 1145764 w 1506467"/>
              <a:gd name="connsiteY4" fmla="*/ 1508128 h 2968432"/>
              <a:gd name="connsiteX5" fmla="*/ 1362239 w 1506467"/>
              <a:gd name="connsiteY5" fmla="*/ 1975794 h 2968432"/>
              <a:gd name="connsiteX6" fmla="*/ 1370028 w 1506467"/>
              <a:gd name="connsiteY6" fmla="*/ 1994222 h 2968432"/>
              <a:gd name="connsiteX7" fmla="*/ 1369335 w 1506467"/>
              <a:gd name="connsiteY7" fmla="*/ 1994028 h 2968432"/>
              <a:gd name="connsiteX8" fmla="*/ 1372129 w 1506467"/>
              <a:gd name="connsiteY8" fmla="*/ 1999193 h 2968432"/>
              <a:gd name="connsiteX9" fmla="*/ 1370028 w 1506467"/>
              <a:gd name="connsiteY9" fmla="*/ 1994222 h 2968432"/>
              <a:gd name="connsiteX10" fmla="*/ 1389681 w 1506467"/>
              <a:gd name="connsiteY10" fmla="*/ 1999706 h 2968432"/>
              <a:gd name="connsiteX11" fmla="*/ 1389680 w 1506467"/>
              <a:gd name="connsiteY11" fmla="*/ 1999706 h 2968432"/>
              <a:gd name="connsiteX12" fmla="*/ 1189988 w 1506467"/>
              <a:gd name="connsiteY12" fmla="*/ 2229348 h 2968432"/>
              <a:gd name="connsiteX13" fmla="*/ 1323910 w 1506467"/>
              <a:gd name="connsiteY13" fmla="*/ 2540208 h 2968432"/>
              <a:gd name="connsiteX14" fmla="*/ 895836 w 1506467"/>
              <a:gd name="connsiteY14" fmla="*/ 2968432 h 2968432"/>
              <a:gd name="connsiteX15" fmla="*/ 467649 w 1506467"/>
              <a:gd name="connsiteY15" fmla="*/ 2540208 h 2968432"/>
              <a:gd name="connsiteX16" fmla="*/ 895836 w 1506467"/>
              <a:gd name="connsiteY16" fmla="*/ 2112122 h 2968432"/>
              <a:gd name="connsiteX17" fmla="*/ 1162546 w 1506467"/>
              <a:gd name="connsiteY17" fmla="*/ 2205435 h 2968432"/>
              <a:gd name="connsiteX18" fmla="*/ 1362238 w 1506467"/>
              <a:gd name="connsiteY18" fmla="*/ 1975794 h 2968432"/>
              <a:gd name="connsiteX19" fmla="*/ 1145763 w 1506467"/>
              <a:gd name="connsiteY19" fmla="*/ 1508129 h 2968432"/>
              <a:gd name="connsiteX20" fmla="*/ 856374 w 1506467"/>
              <a:gd name="connsiteY20" fmla="*/ 1508129 h 2968432"/>
              <a:gd name="connsiteX21" fmla="*/ 428187 w 1506467"/>
              <a:gd name="connsiteY21" fmla="*/ 1916013 h 2968432"/>
              <a:gd name="connsiteX22" fmla="*/ 0 w 1506467"/>
              <a:gd name="connsiteY22" fmla="*/ 1487789 h 2968432"/>
              <a:gd name="connsiteX23" fmla="*/ 428187 w 1506467"/>
              <a:gd name="connsiteY23" fmla="*/ 1059703 h 2968432"/>
              <a:gd name="connsiteX24" fmla="*/ 1506467 w 1506467"/>
              <a:gd name="connsiteY24" fmla="*/ 905789 h 2968432"/>
              <a:gd name="connsiteX25" fmla="*/ 1506452 w 1506467"/>
              <a:gd name="connsiteY25" fmla="*/ 905795 h 2968432"/>
              <a:gd name="connsiteX26" fmla="*/ 1423246 w 1506467"/>
              <a:gd name="connsiteY26" fmla="*/ 955533 h 2968432"/>
              <a:gd name="connsiteX27" fmla="*/ 1423248 w 1506467"/>
              <a:gd name="connsiteY27" fmla="*/ 955531 h 2968432"/>
              <a:gd name="connsiteX28" fmla="*/ 1506450 w 1506467"/>
              <a:gd name="connsiteY28" fmla="*/ 905795 h 2968432"/>
              <a:gd name="connsiteX29" fmla="*/ 1506467 w 1506467"/>
              <a:gd name="connsiteY29" fmla="*/ 905789 h 2968432"/>
              <a:gd name="connsiteX30" fmla="*/ 885063 w 1506467"/>
              <a:gd name="connsiteY30" fmla="*/ 0 h 2968432"/>
              <a:gd name="connsiteX31" fmla="*/ 1313137 w 1506467"/>
              <a:gd name="connsiteY31" fmla="*/ 428224 h 2968432"/>
              <a:gd name="connsiteX32" fmla="*/ 1203142 w 1506467"/>
              <a:gd name="connsiteY32" fmla="*/ 713935 h 2968432"/>
              <a:gd name="connsiteX33" fmla="*/ 1436399 w 1506467"/>
              <a:gd name="connsiteY33" fmla="*/ 942477 h 2968432"/>
              <a:gd name="connsiteX34" fmla="*/ 1436388 w 1506467"/>
              <a:gd name="connsiteY34" fmla="*/ 942488 h 2968432"/>
              <a:gd name="connsiteX35" fmla="*/ 1408845 w 1506467"/>
              <a:gd name="connsiteY35" fmla="*/ 966390 h 2968432"/>
              <a:gd name="connsiteX36" fmla="*/ 1408844 w 1506467"/>
              <a:gd name="connsiteY36" fmla="*/ 966390 h 2968432"/>
              <a:gd name="connsiteX37" fmla="*/ 1178081 w 1506467"/>
              <a:gd name="connsiteY37" fmla="*/ 740322 h 2968432"/>
              <a:gd name="connsiteX38" fmla="*/ 885063 w 1506467"/>
              <a:gd name="connsiteY38" fmla="*/ 856310 h 2968432"/>
              <a:gd name="connsiteX39" fmla="*/ 456876 w 1506467"/>
              <a:gd name="connsiteY39" fmla="*/ 428224 h 2968432"/>
              <a:gd name="connsiteX40" fmla="*/ 885063 w 1506467"/>
              <a:gd name="connsiteY40" fmla="*/ 0 h 2968432"/>
              <a:gd name="connsiteX0" fmla="*/ 428187 w 1516851"/>
              <a:gd name="connsiteY0" fmla="*/ 1059703 h 2968432"/>
              <a:gd name="connsiteX1" fmla="*/ 856374 w 1516851"/>
              <a:gd name="connsiteY1" fmla="*/ 1472260 h 2968432"/>
              <a:gd name="connsiteX2" fmla="*/ 1145763 w 1516851"/>
              <a:gd name="connsiteY2" fmla="*/ 1472260 h 2968432"/>
              <a:gd name="connsiteX3" fmla="*/ 1145764 w 1516851"/>
              <a:gd name="connsiteY3" fmla="*/ 1472260 h 2968432"/>
              <a:gd name="connsiteX4" fmla="*/ 1145764 w 1516851"/>
              <a:gd name="connsiteY4" fmla="*/ 1508128 h 2968432"/>
              <a:gd name="connsiteX5" fmla="*/ 1362239 w 1516851"/>
              <a:gd name="connsiteY5" fmla="*/ 1975794 h 2968432"/>
              <a:gd name="connsiteX6" fmla="*/ 1370028 w 1516851"/>
              <a:gd name="connsiteY6" fmla="*/ 1994222 h 2968432"/>
              <a:gd name="connsiteX7" fmla="*/ 1369335 w 1516851"/>
              <a:gd name="connsiteY7" fmla="*/ 1994028 h 2968432"/>
              <a:gd name="connsiteX8" fmla="*/ 1372129 w 1516851"/>
              <a:gd name="connsiteY8" fmla="*/ 1999193 h 2968432"/>
              <a:gd name="connsiteX9" fmla="*/ 1370028 w 1516851"/>
              <a:gd name="connsiteY9" fmla="*/ 1994222 h 2968432"/>
              <a:gd name="connsiteX10" fmla="*/ 1389681 w 1516851"/>
              <a:gd name="connsiteY10" fmla="*/ 1999706 h 2968432"/>
              <a:gd name="connsiteX11" fmla="*/ 1389680 w 1516851"/>
              <a:gd name="connsiteY11" fmla="*/ 1999706 h 2968432"/>
              <a:gd name="connsiteX12" fmla="*/ 1189988 w 1516851"/>
              <a:gd name="connsiteY12" fmla="*/ 2229348 h 2968432"/>
              <a:gd name="connsiteX13" fmla="*/ 1323910 w 1516851"/>
              <a:gd name="connsiteY13" fmla="*/ 2540208 h 2968432"/>
              <a:gd name="connsiteX14" fmla="*/ 895836 w 1516851"/>
              <a:gd name="connsiteY14" fmla="*/ 2968432 h 2968432"/>
              <a:gd name="connsiteX15" fmla="*/ 467649 w 1516851"/>
              <a:gd name="connsiteY15" fmla="*/ 2540208 h 2968432"/>
              <a:gd name="connsiteX16" fmla="*/ 895836 w 1516851"/>
              <a:gd name="connsiteY16" fmla="*/ 2112122 h 2968432"/>
              <a:gd name="connsiteX17" fmla="*/ 1162546 w 1516851"/>
              <a:gd name="connsiteY17" fmla="*/ 2205435 h 2968432"/>
              <a:gd name="connsiteX18" fmla="*/ 1362238 w 1516851"/>
              <a:gd name="connsiteY18" fmla="*/ 1975794 h 2968432"/>
              <a:gd name="connsiteX19" fmla="*/ 1145763 w 1516851"/>
              <a:gd name="connsiteY19" fmla="*/ 1508129 h 2968432"/>
              <a:gd name="connsiteX20" fmla="*/ 856374 w 1516851"/>
              <a:gd name="connsiteY20" fmla="*/ 1508129 h 2968432"/>
              <a:gd name="connsiteX21" fmla="*/ 428187 w 1516851"/>
              <a:gd name="connsiteY21" fmla="*/ 1916013 h 2968432"/>
              <a:gd name="connsiteX22" fmla="*/ 0 w 1516851"/>
              <a:gd name="connsiteY22" fmla="*/ 1487789 h 2968432"/>
              <a:gd name="connsiteX23" fmla="*/ 428187 w 1516851"/>
              <a:gd name="connsiteY23" fmla="*/ 1059703 h 2968432"/>
              <a:gd name="connsiteX24" fmla="*/ 1506450 w 1516851"/>
              <a:gd name="connsiteY24" fmla="*/ 905795 h 2968432"/>
              <a:gd name="connsiteX25" fmla="*/ 1506452 w 1516851"/>
              <a:gd name="connsiteY25" fmla="*/ 905795 h 2968432"/>
              <a:gd name="connsiteX26" fmla="*/ 1423246 w 1516851"/>
              <a:gd name="connsiteY26" fmla="*/ 955533 h 2968432"/>
              <a:gd name="connsiteX27" fmla="*/ 1423248 w 1516851"/>
              <a:gd name="connsiteY27" fmla="*/ 955531 h 2968432"/>
              <a:gd name="connsiteX28" fmla="*/ 1506450 w 1516851"/>
              <a:gd name="connsiteY28" fmla="*/ 905795 h 2968432"/>
              <a:gd name="connsiteX29" fmla="*/ 885063 w 1516851"/>
              <a:gd name="connsiteY29" fmla="*/ 0 h 2968432"/>
              <a:gd name="connsiteX30" fmla="*/ 1313137 w 1516851"/>
              <a:gd name="connsiteY30" fmla="*/ 428224 h 2968432"/>
              <a:gd name="connsiteX31" fmla="*/ 1203142 w 1516851"/>
              <a:gd name="connsiteY31" fmla="*/ 713935 h 2968432"/>
              <a:gd name="connsiteX32" fmla="*/ 1436399 w 1516851"/>
              <a:gd name="connsiteY32" fmla="*/ 942477 h 2968432"/>
              <a:gd name="connsiteX33" fmla="*/ 1436388 w 1516851"/>
              <a:gd name="connsiteY33" fmla="*/ 942488 h 2968432"/>
              <a:gd name="connsiteX34" fmla="*/ 1408845 w 1516851"/>
              <a:gd name="connsiteY34" fmla="*/ 966390 h 2968432"/>
              <a:gd name="connsiteX35" fmla="*/ 1408844 w 1516851"/>
              <a:gd name="connsiteY35" fmla="*/ 966390 h 2968432"/>
              <a:gd name="connsiteX36" fmla="*/ 1178081 w 1516851"/>
              <a:gd name="connsiteY36" fmla="*/ 740322 h 2968432"/>
              <a:gd name="connsiteX37" fmla="*/ 885063 w 1516851"/>
              <a:gd name="connsiteY37" fmla="*/ 856310 h 2968432"/>
              <a:gd name="connsiteX38" fmla="*/ 456876 w 1516851"/>
              <a:gd name="connsiteY38" fmla="*/ 428224 h 2968432"/>
              <a:gd name="connsiteX39" fmla="*/ 885063 w 1516851"/>
              <a:gd name="connsiteY39" fmla="*/ 0 h 2968432"/>
              <a:gd name="connsiteX0" fmla="*/ 428187 w 1506452"/>
              <a:gd name="connsiteY0" fmla="*/ 1059703 h 2968432"/>
              <a:gd name="connsiteX1" fmla="*/ 856374 w 1506452"/>
              <a:gd name="connsiteY1" fmla="*/ 1472260 h 2968432"/>
              <a:gd name="connsiteX2" fmla="*/ 1145763 w 1506452"/>
              <a:gd name="connsiteY2" fmla="*/ 1472260 h 2968432"/>
              <a:gd name="connsiteX3" fmla="*/ 1145764 w 1506452"/>
              <a:gd name="connsiteY3" fmla="*/ 1472260 h 2968432"/>
              <a:gd name="connsiteX4" fmla="*/ 1145764 w 1506452"/>
              <a:gd name="connsiteY4" fmla="*/ 1508128 h 2968432"/>
              <a:gd name="connsiteX5" fmla="*/ 1362239 w 1506452"/>
              <a:gd name="connsiteY5" fmla="*/ 1975794 h 2968432"/>
              <a:gd name="connsiteX6" fmla="*/ 1370028 w 1506452"/>
              <a:gd name="connsiteY6" fmla="*/ 1994222 h 2968432"/>
              <a:gd name="connsiteX7" fmla="*/ 1369335 w 1506452"/>
              <a:gd name="connsiteY7" fmla="*/ 1994028 h 2968432"/>
              <a:gd name="connsiteX8" fmla="*/ 1372129 w 1506452"/>
              <a:gd name="connsiteY8" fmla="*/ 1999193 h 2968432"/>
              <a:gd name="connsiteX9" fmla="*/ 1370028 w 1506452"/>
              <a:gd name="connsiteY9" fmla="*/ 1994222 h 2968432"/>
              <a:gd name="connsiteX10" fmla="*/ 1389681 w 1506452"/>
              <a:gd name="connsiteY10" fmla="*/ 1999706 h 2968432"/>
              <a:gd name="connsiteX11" fmla="*/ 1389680 w 1506452"/>
              <a:gd name="connsiteY11" fmla="*/ 1999706 h 2968432"/>
              <a:gd name="connsiteX12" fmla="*/ 1189988 w 1506452"/>
              <a:gd name="connsiteY12" fmla="*/ 2229348 h 2968432"/>
              <a:gd name="connsiteX13" fmla="*/ 1323910 w 1506452"/>
              <a:gd name="connsiteY13" fmla="*/ 2540208 h 2968432"/>
              <a:gd name="connsiteX14" fmla="*/ 895836 w 1506452"/>
              <a:gd name="connsiteY14" fmla="*/ 2968432 h 2968432"/>
              <a:gd name="connsiteX15" fmla="*/ 467649 w 1506452"/>
              <a:gd name="connsiteY15" fmla="*/ 2540208 h 2968432"/>
              <a:gd name="connsiteX16" fmla="*/ 895836 w 1506452"/>
              <a:gd name="connsiteY16" fmla="*/ 2112122 h 2968432"/>
              <a:gd name="connsiteX17" fmla="*/ 1162546 w 1506452"/>
              <a:gd name="connsiteY17" fmla="*/ 2205435 h 2968432"/>
              <a:gd name="connsiteX18" fmla="*/ 1362238 w 1506452"/>
              <a:gd name="connsiteY18" fmla="*/ 1975794 h 2968432"/>
              <a:gd name="connsiteX19" fmla="*/ 1145763 w 1506452"/>
              <a:gd name="connsiteY19" fmla="*/ 1508129 h 2968432"/>
              <a:gd name="connsiteX20" fmla="*/ 856374 w 1506452"/>
              <a:gd name="connsiteY20" fmla="*/ 1508129 h 2968432"/>
              <a:gd name="connsiteX21" fmla="*/ 428187 w 1506452"/>
              <a:gd name="connsiteY21" fmla="*/ 1916013 h 2968432"/>
              <a:gd name="connsiteX22" fmla="*/ 0 w 1506452"/>
              <a:gd name="connsiteY22" fmla="*/ 1487789 h 2968432"/>
              <a:gd name="connsiteX23" fmla="*/ 428187 w 1506452"/>
              <a:gd name="connsiteY23" fmla="*/ 1059703 h 2968432"/>
              <a:gd name="connsiteX24" fmla="*/ 1423248 w 1506452"/>
              <a:gd name="connsiteY24" fmla="*/ 955531 h 2968432"/>
              <a:gd name="connsiteX25" fmla="*/ 1506452 w 1506452"/>
              <a:gd name="connsiteY25" fmla="*/ 905795 h 2968432"/>
              <a:gd name="connsiteX26" fmla="*/ 1423246 w 1506452"/>
              <a:gd name="connsiteY26" fmla="*/ 955533 h 2968432"/>
              <a:gd name="connsiteX27" fmla="*/ 1423248 w 1506452"/>
              <a:gd name="connsiteY27" fmla="*/ 955531 h 2968432"/>
              <a:gd name="connsiteX28" fmla="*/ 885063 w 1506452"/>
              <a:gd name="connsiteY28" fmla="*/ 0 h 2968432"/>
              <a:gd name="connsiteX29" fmla="*/ 1313137 w 1506452"/>
              <a:gd name="connsiteY29" fmla="*/ 428224 h 2968432"/>
              <a:gd name="connsiteX30" fmla="*/ 1203142 w 1506452"/>
              <a:gd name="connsiteY30" fmla="*/ 713935 h 2968432"/>
              <a:gd name="connsiteX31" fmla="*/ 1436399 w 1506452"/>
              <a:gd name="connsiteY31" fmla="*/ 942477 h 2968432"/>
              <a:gd name="connsiteX32" fmla="*/ 1436388 w 1506452"/>
              <a:gd name="connsiteY32" fmla="*/ 942488 h 2968432"/>
              <a:gd name="connsiteX33" fmla="*/ 1408845 w 1506452"/>
              <a:gd name="connsiteY33" fmla="*/ 966390 h 2968432"/>
              <a:gd name="connsiteX34" fmla="*/ 1408844 w 1506452"/>
              <a:gd name="connsiteY34" fmla="*/ 966390 h 2968432"/>
              <a:gd name="connsiteX35" fmla="*/ 1178081 w 1506452"/>
              <a:gd name="connsiteY35" fmla="*/ 740322 h 2968432"/>
              <a:gd name="connsiteX36" fmla="*/ 885063 w 1506452"/>
              <a:gd name="connsiteY36" fmla="*/ 856310 h 2968432"/>
              <a:gd name="connsiteX37" fmla="*/ 456876 w 1506452"/>
              <a:gd name="connsiteY37" fmla="*/ 428224 h 2968432"/>
              <a:gd name="connsiteX38" fmla="*/ 885063 w 1506452"/>
              <a:gd name="connsiteY38" fmla="*/ 0 h 2968432"/>
              <a:gd name="connsiteX0" fmla="*/ 428187 w 1436399"/>
              <a:gd name="connsiteY0" fmla="*/ 1059703 h 2968432"/>
              <a:gd name="connsiteX1" fmla="*/ 856374 w 1436399"/>
              <a:gd name="connsiteY1" fmla="*/ 1472260 h 2968432"/>
              <a:gd name="connsiteX2" fmla="*/ 1145763 w 1436399"/>
              <a:gd name="connsiteY2" fmla="*/ 1472260 h 2968432"/>
              <a:gd name="connsiteX3" fmla="*/ 1145764 w 1436399"/>
              <a:gd name="connsiteY3" fmla="*/ 1472260 h 2968432"/>
              <a:gd name="connsiteX4" fmla="*/ 1145764 w 1436399"/>
              <a:gd name="connsiteY4" fmla="*/ 1508128 h 2968432"/>
              <a:gd name="connsiteX5" fmla="*/ 1362239 w 1436399"/>
              <a:gd name="connsiteY5" fmla="*/ 1975794 h 2968432"/>
              <a:gd name="connsiteX6" fmla="*/ 1370028 w 1436399"/>
              <a:gd name="connsiteY6" fmla="*/ 1994222 h 2968432"/>
              <a:gd name="connsiteX7" fmla="*/ 1369335 w 1436399"/>
              <a:gd name="connsiteY7" fmla="*/ 1994028 h 2968432"/>
              <a:gd name="connsiteX8" fmla="*/ 1372129 w 1436399"/>
              <a:gd name="connsiteY8" fmla="*/ 1999193 h 2968432"/>
              <a:gd name="connsiteX9" fmla="*/ 1370028 w 1436399"/>
              <a:gd name="connsiteY9" fmla="*/ 1994222 h 2968432"/>
              <a:gd name="connsiteX10" fmla="*/ 1389681 w 1436399"/>
              <a:gd name="connsiteY10" fmla="*/ 1999706 h 2968432"/>
              <a:gd name="connsiteX11" fmla="*/ 1389680 w 1436399"/>
              <a:gd name="connsiteY11" fmla="*/ 1999706 h 2968432"/>
              <a:gd name="connsiteX12" fmla="*/ 1189988 w 1436399"/>
              <a:gd name="connsiteY12" fmla="*/ 2229348 h 2968432"/>
              <a:gd name="connsiteX13" fmla="*/ 1323910 w 1436399"/>
              <a:gd name="connsiteY13" fmla="*/ 2540208 h 2968432"/>
              <a:gd name="connsiteX14" fmla="*/ 895836 w 1436399"/>
              <a:gd name="connsiteY14" fmla="*/ 2968432 h 2968432"/>
              <a:gd name="connsiteX15" fmla="*/ 467649 w 1436399"/>
              <a:gd name="connsiteY15" fmla="*/ 2540208 h 2968432"/>
              <a:gd name="connsiteX16" fmla="*/ 895836 w 1436399"/>
              <a:gd name="connsiteY16" fmla="*/ 2112122 h 2968432"/>
              <a:gd name="connsiteX17" fmla="*/ 1162546 w 1436399"/>
              <a:gd name="connsiteY17" fmla="*/ 2205435 h 2968432"/>
              <a:gd name="connsiteX18" fmla="*/ 1362238 w 1436399"/>
              <a:gd name="connsiteY18" fmla="*/ 1975794 h 2968432"/>
              <a:gd name="connsiteX19" fmla="*/ 1145763 w 1436399"/>
              <a:gd name="connsiteY19" fmla="*/ 1508129 h 2968432"/>
              <a:gd name="connsiteX20" fmla="*/ 856374 w 1436399"/>
              <a:gd name="connsiteY20" fmla="*/ 1508129 h 2968432"/>
              <a:gd name="connsiteX21" fmla="*/ 428187 w 1436399"/>
              <a:gd name="connsiteY21" fmla="*/ 1916013 h 2968432"/>
              <a:gd name="connsiteX22" fmla="*/ 0 w 1436399"/>
              <a:gd name="connsiteY22" fmla="*/ 1487789 h 2968432"/>
              <a:gd name="connsiteX23" fmla="*/ 428187 w 1436399"/>
              <a:gd name="connsiteY23" fmla="*/ 1059703 h 2968432"/>
              <a:gd name="connsiteX24" fmla="*/ 1423248 w 1436399"/>
              <a:gd name="connsiteY24" fmla="*/ 955531 h 2968432"/>
              <a:gd name="connsiteX25" fmla="*/ 1423246 w 1436399"/>
              <a:gd name="connsiteY25" fmla="*/ 955533 h 2968432"/>
              <a:gd name="connsiteX26" fmla="*/ 1423248 w 1436399"/>
              <a:gd name="connsiteY26" fmla="*/ 955531 h 2968432"/>
              <a:gd name="connsiteX27" fmla="*/ 885063 w 1436399"/>
              <a:gd name="connsiteY27" fmla="*/ 0 h 2968432"/>
              <a:gd name="connsiteX28" fmla="*/ 1313137 w 1436399"/>
              <a:gd name="connsiteY28" fmla="*/ 428224 h 2968432"/>
              <a:gd name="connsiteX29" fmla="*/ 1203142 w 1436399"/>
              <a:gd name="connsiteY29" fmla="*/ 713935 h 2968432"/>
              <a:gd name="connsiteX30" fmla="*/ 1436399 w 1436399"/>
              <a:gd name="connsiteY30" fmla="*/ 942477 h 2968432"/>
              <a:gd name="connsiteX31" fmla="*/ 1436388 w 1436399"/>
              <a:gd name="connsiteY31" fmla="*/ 942488 h 2968432"/>
              <a:gd name="connsiteX32" fmla="*/ 1408845 w 1436399"/>
              <a:gd name="connsiteY32" fmla="*/ 966390 h 2968432"/>
              <a:gd name="connsiteX33" fmla="*/ 1408844 w 1436399"/>
              <a:gd name="connsiteY33" fmla="*/ 966390 h 2968432"/>
              <a:gd name="connsiteX34" fmla="*/ 1178081 w 1436399"/>
              <a:gd name="connsiteY34" fmla="*/ 740322 h 2968432"/>
              <a:gd name="connsiteX35" fmla="*/ 885063 w 1436399"/>
              <a:gd name="connsiteY35" fmla="*/ 856310 h 2968432"/>
              <a:gd name="connsiteX36" fmla="*/ 456876 w 1436399"/>
              <a:gd name="connsiteY36" fmla="*/ 428224 h 2968432"/>
              <a:gd name="connsiteX37" fmla="*/ 885063 w 1436399"/>
              <a:gd name="connsiteY37" fmla="*/ 0 h 2968432"/>
              <a:gd name="connsiteX0" fmla="*/ 428187 w 1436399"/>
              <a:gd name="connsiteY0" fmla="*/ 1059703 h 2968432"/>
              <a:gd name="connsiteX1" fmla="*/ 856374 w 1436399"/>
              <a:gd name="connsiteY1" fmla="*/ 1472260 h 2968432"/>
              <a:gd name="connsiteX2" fmla="*/ 1145763 w 1436399"/>
              <a:gd name="connsiteY2" fmla="*/ 1472260 h 2968432"/>
              <a:gd name="connsiteX3" fmla="*/ 1145764 w 1436399"/>
              <a:gd name="connsiteY3" fmla="*/ 1472260 h 2968432"/>
              <a:gd name="connsiteX4" fmla="*/ 1145764 w 1436399"/>
              <a:gd name="connsiteY4" fmla="*/ 1508128 h 2968432"/>
              <a:gd name="connsiteX5" fmla="*/ 1362239 w 1436399"/>
              <a:gd name="connsiteY5" fmla="*/ 1975794 h 2968432"/>
              <a:gd name="connsiteX6" fmla="*/ 1370028 w 1436399"/>
              <a:gd name="connsiteY6" fmla="*/ 1994222 h 2968432"/>
              <a:gd name="connsiteX7" fmla="*/ 1369335 w 1436399"/>
              <a:gd name="connsiteY7" fmla="*/ 1994028 h 2968432"/>
              <a:gd name="connsiteX8" fmla="*/ 1372129 w 1436399"/>
              <a:gd name="connsiteY8" fmla="*/ 1999193 h 2968432"/>
              <a:gd name="connsiteX9" fmla="*/ 1389681 w 1436399"/>
              <a:gd name="connsiteY9" fmla="*/ 1999706 h 2968432"/>
              <a:gd name="connsiteX10" fmla="*/ 1389680 w 1436399"/>
              <a:gd name="connsiteY10" fmla="*/ 1999706 h 2968432"/>
              <a:gd name="connsiteX11" fmla="*/ 1189988 w 1436399"/>
              <a:gd name="connsiteY11" fmla="*/ 2229348 h 2968432"/>
              <a:gd name="connsiteX12" fmla="*/ 1323910 w 1436399"/>
              <a:gd name="connsiteY12" fmla="*/ 2540208 h 2968432"/>
              <a:gd name="connsiteX13" fmla="*/ 895836 w 1436399"/>
              <a:gd name="connsiteY13" fmla="*/ 2968432 h 2968432"/>
              <a:gd name="connsiteX14" fmla="*/ 467649 w 1436399"/>
              <a:gd name="connsiteY14" fmla="*/ 2540208 h 2968432"/>
              <a:gd name="connsiteX15" fmla="*/ 895836 w 1436399"/>
              <a:gd name="connsiteY15" fmla="*/ 2112122 h 2968432"/>
              <a:gd name="connsiteX16" fmla="*/ 1162546 w 1436399"/>
              <a:gd name="connsiteY16" fmla="*/ 2205435 h 2968432"/>
              <a:gd name="connsiteX17" fmla="*/ 1362238 w 1436399"/>
              <a:gd name="connsiteY17" fmla="*/ 1975794 h 2968432"/>
              <a:gd name="connsiteX18" fmla="*/ 1145763 w 1436399"/>
              <a:gd name="connsiteY18" fmla="*/ 1508129 h 2968432"/>
              <a:gd name="connsiteX19" fmla="*/ 856374 w 1436399"/>
              <a:gd name="connsiteY19" fmla="*/ 1508129 h 2968432"/>
              <a:gd name="connsiteX20" fmla="*/ 428187 w 1436399"/>
              <a:gd name="connsiteY20" fmla="*/ 1916013 h 2968432"/>
              <a:gd name="connsiteX21" fmla="*/ 0 w 1436399"/>
              <a:gd name="connsiteY21" fmla="*/ 1487789 h 2968432"/>
              <a:gd name="connsiteX22" fmla="*/ 428187 w 1436399"/>
              <a:gd name="connsiteY22" fmla="*/ 1059703 h 2968432"/>
              <a:gd name="connsiteX23" fmla="*/ 1423248 w 1436399"/>
              <a:gd name="connsiteY23" fmla="*/ 955531 h 2968432"/>
              <a:gd name="connsiteX24" fmla="*/ 1423246 w 1436399"/>
              <a:gd name="connsiteY24" fmla="*/ 955533 h 2968432"/>
              <a:gd name="connsiteX25" fmla="*/ 1423248 w 1436399"/>
              <a:gd name="connsiteY25" fmla="*/ 955531 h 2968432"/>
              <a:gd name="connsiteX26" fmla="*/ 885063 w 1436399"/>
              <a:gd name="connsiteY26" fmla="*/ 0 h 2968432"/>
              <a:gd name="connsiteX27" fmla="*/ 1313137 w 1436399"/>
              <a:gd name="connsiteY27" fmla="*/ 428224 h 2968432"/>
              <a:gd name="connsiteX28" fmla="*/ 1203142 w 1436399"/>
              <a:gd name="connsiteY28" fmla="*/ 713935 h 2968432"/>
              <a:gd name="connsiteX29" fmla="*/ 1436399 w 1436399"/>
              <a:gd name="connsiteY29" fmla="*/ 942477 h 2968432"/>
              <a:gd name="connsiteX30" fmla="*/ 1436388 w 1436399"/>
              <a:gd name="connsiteY30" fmla="*/ 942488 h 2968432"/>
              <a:gd name="connsiteX31" fmla="*/ 1408845 w 1436399"/>
              <a:gd name="connsiteY31" fmla="*/ 966390 h 2968432"/>
              <a:gd name="connsiteX32" fmla="*/ 1408844 w 1436399"/>
              <a:gd name="connsiteY32" fmla="*/ 966390 h 2968432"/>
              <a:gd name="connsiteX33" fmla="*/ 1178081 w 1436399"/>
              <a:gd name="connsiteY33" fmla="*/ 740322 h 2968432"/>
              <a:gd name="connsiteX34" fmla="*/ 885063 w 1436399"/>
              <a:gd name="connsiteY34" fmla="*/ 856310 h 2968432"/>
              <a:gd name="connsiteX35" fmla="*/ 456876 w 1436399"/>
              <a:gd name="connsiteY35" fmla="*/ 428224 h 2968432"/>
              <a:gd name="connsiteX36" fmla="*/ 885063 w 1436399"/>
              <a:gd name="connsiteY36" fmla="*/ 0 h 2968432"/>
              <a:gd name="connsiteX0" fmla="*/ 428187 w 1436399"/>
              <a:gd name="connsiteY0" fmla="*/ 1059703 h 2968432"/>
              <a:gd name="connsiteX1" fmla="*/ 856374 w 1436399"/>
              <a:gd name="connsiteY1" fmla="*/ 1472260 h 2968432"/>
              <a:gd name="connsiteX2" fmla="*/ 1145763 w 1436399"/>
              <a:gd name="connsiteY2" fmla="*/ 1472260 h 2968432"/>
              <a:gd name="connsiteX3" fmla="*/ 1145764 w 1436399"/>
              <a:gd name="connsiteY3" fmla="*/ 1472260 h 2968432"/>
              <a:gd name="connsiteX4" fmla="*/ 1145764 w 1436399"/>
              <a:gd name="connsiteY4" fmla="*/ 1508128 h 2968432"/>
              <a:gd name="connsiteX5" fmla="*/ 1362239 w 1436399"/>
              <a:gd name="connsiteY5" fmla="*/ 1975794 h 2968432"/>
              <a:gd name="connsiteX6" fmla="*/ 1370028 w 1436399"/>
              <a:gd name="connsiteY6" fmla="*/ 1994222 h 2968432"/>
              <a:gd name="connsiteX7" fmla="*/ 1369335 w 1436399"/>
              <a:gd name="connsiteY7" fmla="*/ 1994028 h 2968432"/>
              <a:gd name="connsiteX8" fmla="*/ 1389681 w 1436399"/>
              <a:gd name="connsiteY8" fmla="*/ 1999706 h 2968432"/>
              <a:gd name="connsiteX9" fmla="*/ 1389680 w 1436399"/>
              <a:gd name="connsiteY9" fmla="*/ 1999706 h 2968432"/>
              <a:gd name="connsiteX10" fmla="*/ 1189988 w 1436399"/>
              <a:gd name="connsiteY10" fmla="*/ 2229348 h 2968432"/>
              <a:gd name="connsiteX11" fmla="*/ 1323910 w 1436399"/>
              <a:gd name="connsiteY11" fmla="*/ 2540208 h 2968432"/>
              <a:gd name="connsiteX12" fmla="*/ 895836 w 1436399"/>
              <a:gd name="connsiteY12" fmla="*/ 2968432 h 2968432"/>
              <a:gd name="connsiteX13" fmla="*/ 467649 w 1436399"/>
              <a:gd name="connsiteY13" fmla="*/ 2540208 h 2968432"/>
              <a:gd name="connsiteX14" fmla="*/ 895836 w 1436399"/>
              <a:gd name="connsiteY14" fmla="*/ 2112122 h 2968432"/>
              <a:gd name="connsiteX15" fmla="*/ 1162546 w 1436399"/>
              <a:gd name="connsiteY15" fmla="*/ 2205435 h 2968432"/>
              <a:gd name="connsiteX16" fmla="*/ 1362238 w 1436399"/>
              <a:gd name="connsiteY16" fmla="*/ 1975794 h 2968432"/>
              <a:gd name="connsiteX17" fmla="*/ 1145763 w 1436399"/>
              <a:gd name="connsiteY17" fmla="*/ 1508129 h 2968432"/>
              <a:gd name="connsiteX18" fmla="*/ 856374 w 1436399"/>
              <a:gd name="connsiteY18" fmla="*/ 1508129 h 2968432"/>
              <a:gd name="connsiteX19" fmla="*/ 428187 w 1436399"/>
              <a:gd name="connsiteY19" fmla="*/ 1916013 h 2968432"/>
              <a:gd name="connsiteX20" fmla="*/ 0 w 1436399"/>
              <a:gd name="connsiteY20" fmla="*/ 1487789 h 2968432"/>
              <a:gd name="connsiteX21" fmla="*/ 428187 w 1436399"/>
              <a:gd name="connsiteY21" fmla="*/ 1059703 h 2968432"/>
              <a:gd name="connsiteX22" fmla="*/ 1423248 w 1436399"/>
              <a:gd name="connsiteY22" fmla="*/ 955531 h 2968432"/>
              <a:gd name="connsiteX23" fmla="*/ 1423246 w 1436399"/>
              <a:gd name="connsiteY23" fmla="*/ 955533 h 2968432"/>
              <a:gd name="connsiteX24" fmla="*/ 1423248 w 1436399"/>
              <a:gd name="connsiteY24" fmla="*/ 955531 h 2968432"/>
              <a:gd name="connsiteX25" fmla="*/ 885063 w 1436399"/>
              <a:gd name="connsiteY25" fmla="*/ 0 h 2968432"/>
              <a:gd name="connsiteX26" fmla="*/ 1313137 w 1436399"/>
              <a:gd name="connsiteY26" fmla="*/ 428224 h 2968432"/>
              <a:gd name="connsiteX27" fmla="*/ 1203142 w 1436399"/>
              <a:gd name="connsiteY27" fmla="*/ 713935 h 2968432"/>
              <a:gd name="connsiteX28" fmla="*/ 1436399 w 1436399"/>
              <a:gd name="connsiteY28" fmla="*/ 942477 h 2968432"/>
              <a:gd name="connsiteX29" fmla="*/ 1436388 w 1436399"/>
              <a:gd name="connsiteY29" fmla="*/ 942488 h 2968432"/>
              <a:gd name="connsiteX30" fmla="*/ 1408845 w 1436399"/>
              <a:gd name="connsiteY30" fmla="*/ 966390 h 2968432"/>
              <a:gd name="connsiteX31" fmla="*/ 1408844 w 1436399"/>
              <a:gd name="connsiteY31" fmla="*/ 966390 h 2968432"/>
              <a:gd name="connsiteX32" fmla="*/ 1178081 w 1436399"/>
              <a:gd name="connsiteY32" fmla="*/ 740322 h 2968432"/>
              <a:gd name="connsiteX33" fmla="*/ 885063 w 1436399"/>
              <a:gd name="connsiteY33" fmla="*/ 856310 h 2968432"/>
              <a:gd name="connsiteX34" fmla="*/ 456876 w 1436399"/>
              <a:gd name="connsiteY34" fmla="*/ 428224 h 2968432"/>
              <a:gd name="connsiteX35" fmla="*/ 885063 w 1436399"/>
              <a:gd name="connsiteY35" fmla="*/ 0 h 2968432"/>
              <a:gd name="connsiteX0" fmla="*/ 428187 w 1436399"/>
              <a:gd name="connsiteY0" fmla="*/ 1059703 h 2968432"/>
              <a:gd name="connsiteX1" fmla="*/ 856374 w 1436399"/>
              <a:gd name="connsiteY1" fmla="*/ 1472260 h 2968432"/>
              <a:gd name="connsiteX2" fmla="*/ 1145763 w 1436399"/>
              <a:gd name="connsiteY2" fmla="*/ 1472260 h 2968432"/>
              <a:gd name="connsiteX3" fmla="*/ 1145764 w 1436399"/>
              <a:gd name="connsiteY3" fmla="*/ 1472260 h 2968432"/>
              <a:gd name="connsiteX4" fmla="*/ 1145764 w 1436399"/>
              <a:gd name="connsiteY4" fmla="*/ 1508128 h 2968432"/>
              <a:gd name="connsiteX5" fmla="*/ 1362239 w 1436399"/>
              <a:gd name="connsiteY5" fmla="*/ 1975794 h 2968432"/>
              <a:gd name="connsiteX6" fmla="*/ 1370028 w 1436399"/>
              <a:gd name="connsiteY6" fmla="*/ 1994222 h 2968432"/>
              <a:gd name="connsiteX7" fmla="*/ 1389681 w 1436399"/>
              <a:gd name="connsiteY7" fmla="*/ 1999706 h 2968432"/>
              <a:gd name="connsiteX8" fmla="*/ 1389680 w 1436399"/>
              <a:gd name="connsiteY8" fmla="*/ 1999706 h 2968432"/>
              <a:gd name="connsiteX9" fmla="*/ 1189988 w 1436399"/>
              <a:gd name="connsiteY9" fmla="*/ 2229348 h 2968432"/>
              <a:gd name="connsiteX10" fmla="*/ 1323910 w 1436399"/>
              <a:gd name="connsiteY10" fmla="*/ 2540208 h 2968432"/>
              <a:gd name="connsiteX11" fmla="*/ 895836 w 1436399"/>
              <a:gd name="connsiteY11" fmla="*/ 2968432 h 2968432"/>
              <a:gd name="connsiteX12" fmla="*/ 467649 w 1436399"/>
              <a:gd name="connsiteY12" fmla="*/ 2540208 h 2968432"/>
              <a:gd name="connsiteX13" fmla="*/ 895836 w 1436399"/>
              <a:gd name="connsiteY13" fmla="*/ 2112122 h 2968432"/>
              <a:gd name="connsiteX14" fmla="*/ 1162546 w 1436399"/>
              <a:gd name="connsiteY14" fmla="*/ 2205435 h 2968432"/>
              <a:gd name="connsiteX15" fmla="*/ 1362238 w 1436399"/>
              <a:gd name="connsiteY15" fmla="*/ 1975794 h 2968432"/>
              <a:gd name="connsiteX16" fmla="*/ 1145763 w 1436399"/>
              <a:gd name="connsiteY16" fmla="*/ 1508129 h 2968432"/>
              <a:gd name="connsiteX17" fmla="*/ 856374 w 1436399"/>
              <a:gd name="connsiteY17" fmla="*/ 1508129 h 2968432"/>
              <a:gd name="connsiteX18" fmla="*/ 428187 w 1436399"/>
              <a:gd name="connsiteY18" fmla="*/ 1916013 h 2968432"/>
              <a:gd name="connsiteX19" fmla="*/ 0 w 1436399"/>
              <a:gd name="connsiteY19" fmla="*/ 1487789 h 2968432"/>
              <a:gd name="connsiteX20" fmla="*/ 428187 w 1436399"/>
              <a:gd name="connsiteY20" fmla="*/ 1059703 h 2968432"/>
              <a:gd name="connsiteX21" fmla="*/ 1423248 w 1436399"/>
              <a:gd name="connsiteY21" fmla="*/ 955531 h 2968432"/>
              <a:gd name="connsiteX22" fmla="*/ 1423246 w 1436399"/>
              <a:gd name="connsiteY22" fmla="*/ 955533 h 2968432"/>
              <a:gd name="connsiteX23" fmla="*/ 1423248 w 1436399"/>
              <a:gd name="connsiteY23" fmla="*/ 955531 h 2968432"/>
              <a:gd name="connsiteX24" fmla="*/ 885063 w 1436399"/>
              <a:gd name="connsiteY24" fmla="*/ 0 h 2968432"/>
              <a:gd name="connsiteX25" fmla="*/ 1313137 w 1436399"/>
              <a:gd name="connsiteY25" fmla="*/ 428224 h 2968432"/>
              <a:gd name="connsiteX26" fmla="*/ 1203142 w 1436399"/>
              <a:gd name="connsiteY26" fmla="*/ 713935 h 2968432"/>
              <a:gd name="connsiteX27" fmla="*/ 1436399 w 1436399"/>
              <a:gd name="connsiteY27" fmla="*/ 942477 h 2968432"/>
              <a:gd name="connsiteX28" fmla="*/ 1436388 w 1436399"/>
              <a:gd name="connsiteY28" fmla="*/ 942488 h 2968432"/>
              <a:gd name="connsiteX29" fmla="*/ 1408845 w 1436399"/>
              <a:gd name="connsiteY29" fmla="*/ 966390 h 2968432"/>
              <a:gd name="connsiteX30" fmla="*/ 1408844 w 1436399"/>
              <a:gd name="connsiteY30" fmla="*/ 966390 h 2968432"/>
              <a:gd name="connsiteX31" fmla="*/ 1178081 w 1436399"/>
              <a:gd name="connsiteY31" fmla="*/ 740322 h 2968432"/>
              <a:gd name="connsiteX32" fmla="*/ 885063 w 1436399"/>
              <a:gd name="connsiteY32" fmla="*/ 856310 h 2968432"/>
              <a:gd name="connsiteX33" fmla="*/ 456876 w 1436399"/>
              <a:gd name="connsiteY33" fmla="*/ 428224 h 2968432"/>
              <a:gd name="connsiteX34" fmla="*/ 885063 w 1436399"/>
              <a:gd name="connsiteY34" fmla="*/ 0 h 2968432"/>
              <a:gd name="connsiteX0" fmla="*/ 428187 w 1436399"/>
              <a:gd name="connsiteY0" fmla="*/ 1059703 h 2968432"/>
              <a:gd name="connsiteX1" fmla="*/ 856374 w 1436399"/>
              <a:gd name="connsiteY1" fmla="*/ 1472260 h 2968432"/>
              <a:gd name="connsiteX2" fmla="*/ 1145763 w 1436399"/>
              <a:gd name="connsiteY2" fmla="*/ 1472260 h 2968432"/>
              <a:gd name="connsiteX3" fmla="*/ 1145764 w 1436399"/>
              <a:gd name="connsiteY3" fmla="*/ 1472260 h 2968432"/>
              <a:gd name="connsiteX4" fmla="*/ 1145764 w 1436399"/>
              <a:gd name="connsiteY4" fmla="*/ 1508128 h 2968432"/>
              <a:gd name="connsiteX5" fmla="*/ 1362239 w 1436399"/>
              <a:gd name="connsiteY5" fmla="*/ 1975794 h 2968432"/>
              <a:gd name="connsiteX6" fmla="*/ 1389681 w 1436399"/>
              <a:gd name="connsiteY6" fmla="*/ 1999706 h 2968432"/>
              <a:gd name="connsiteX7" fmla="*/ 1389680 w 1436399"/>
              <a:gd name="connsiteY7" fmla="*/ 1999706 h 2968432"/>
              <a:gd name="connsiteX8" fmla="*/ 1189988 w 1436399"/>
              <a:gd name="connsiteY8" fmla="*/ 2229348 h 2968432"/>
              <a:gd name="connsiteX9" fmla="*/ 1323910 w 1436399"/>
              <a:gd name="connsiteY9" fmla="*/ 2540208 h 2968432"/>
              <a:gd name="connsiteX10" fmla="*/ 895836 w 1436399"/>
              <a:gd name="connsiteY10" fmla="*/ 2968432 h 2968432"/>
              <a:gd name="connsiteX11" fmla="*/ 467649 w 1436399"/>
              <a:gd name="connsiteY11" fmla="*/ 2540208 h 2968432"/>
              <a:gd name="connsiteX12" fmla="*/ 895836 w 1436399"/>
              <a:gd name="connsiteY12" fmla="*/ 2112122 h 2968432"/>
              <a:gd name="connsiteX13" fmla="*/ 1162546 w 1436399"/>
              <a:gd name="connsiteY13" fmla="*/ 2205435 h 2968432"/>
              <a:gd name="connsiteX14" fmla="*/ 1362238 w 1436399"/>
              <a:gd name="connsiteY14" fmla="*/ 1975794 h 2968432"/>
              <a:gd name="connsiteX15" fmla="*/ 1145763 w 1436399"/>
              <a:gd name="connsiteY15" fmla="*/ 1508129 h 2968432"/>
              <a:gd name="connsiteX16" fmla="*/ 856374 w 1436399"/>
              <a:gd name="connsiteY16" fmla="*/ 1508129 h 2968432"/>
              <a:gd name="connsiteX17" fmla="*/ 428187 w 1436399"/>
              <a:gd name="connsiteY17" fmla="*/ 1916013 h 2968432"/>
              <a:gd name="connsiteX18" fmla="*/ 0 w 1436399"/>
              <a:gd name="connsiteY18" fmla="*/ 1487789 h 2968432"/>
              <a:gd name="connsiteX19" fmla="*/ 428187 w 1436399"/>
              <a:gd name="connsiteY19" fmla="*/ 1059703 h 2968432"/>
              <a:gd name="connsiteX20" fmla="*/ 1423248 w 1436399"/>
              <a:gd name="connsiteY20" fmla="*/ 955531 h 2968432"/>
              <a:gd name="connsiteX21" fmla="*/ 1423246 w 1436399"/>
              <a:gd name="connsiteY21" fmla="*/ 955533 h 2968432"/>
              <a:gd name="connsiteX22" fmla="*/ 1423248 w 1436399"/>
              <a:gd name="connsiteY22" fmla="*/ 955531 h 2968432"/>
              <a:gd name="connsiteX23" fmla="*/ 885063 w 1436399"/>
              <a:gd name="connsiteY23" fmla="*/ 0 h 2968432"/>
              <a:gd name="connsiteX24" fmla="*/ 1313137 w 1436399"/>
              <a:gd name="connsiteY24" fmla="*/ 428224 h 2968432"/>
              <a:gd name="connsiteX25" fmla="*/ 1203142 w 1436399"/>
              <a:gd name="connsiteY25" fmla="*/ 713935 h 2968432"/>
              <a:gd name="connsiteX26" fmla="*/ 1436399 w 1436399"/>
              <a:gd name="connsiteY26" fmla="*/ 942477 h 2968432"/>
              <a:gd name="connsiteX27" fmla="*/ 1436388 w 1436399"/>
              <a:gd name="connsiteY27" fmla="*/ 942488 h 2968432"/>
              <a:gd name="connsiteX28" fmla="*/ 1408845 w 1436399"/>
              <a:gd name="connsiteY28" fmla="*/ 966390 h 2968432"/>
              <a:gd name="connsiteX29" fmla="*/ 1408844 w 1436399"/>
              <a:gd name="connsiteY29" fmla="*/ 966390 h 2968432"/>
              <a:gd name="connsiteX30" fmla="*/ 1178081 w 1436399"/>
              <a:gd name="connsiteY30" fmla="*/ 740322 h 2968432"/>
              <a:gd name="connsiteX31" fmla="*/ 885063 w 1436399"/>
              <a:gd name="connsiteY31" fmla="*/ 856310 h 2968432"/>
              <a:gd name="connsiteX32" fmla="*/ 456876 w 1436399"/>
              <a:gd name="connsiteY32" fmla="*/ 428224 h 2968432"/>
              <a:gd name="connsiteX33" fmla="*/ 885063 w 1436399"/>
              <a:gd name="connsiteY33" fmla="*/ 0 h 2968432"/>
              <a:gd name="connsiteX0" fmla="*/ 428187 w 1436399"/>
              <a:gd name="connsiteY0" fmla="*/ 1059703 h 2968432"/>
              <a:gd name="connsiteX1" fmla="*/ 856374 w 1436399"/>
              <a:gd name="connsiteY1" fmla="*/ 1472260 h 2968432"/>
              <a:gd name="connsiteX2" fmla="*/ 1145763 w 1436399"/>
              <a:gd name="connsiteY2" fmla="*/ 1472260 h 2968432"/>
              <a:gd name="connsiteX3" fmla="*/ 1145764 w 1436399"/>
              <a:gd name="connsiteY3" fmla="*/ 1472260 h 2968432"/>
              <a:gd name="connsiteX4" fmla="*/ 1145764 w 1436399"/>
              <a:gd name="connsiteY4" fmla="*/ 1508128 h 2968432"/>
              <a:gd name="connsiteX5" fmla="*/ 1362239 w 1436399"/>
              <a:gd name="connsiteY5" fmla="*/ 1975794 h 2968432"/>
              <a:gd name="connsiteX6" fmla="*/ 1389681 w 1436399"/>
              <a:gd name="connsiteY6" fmla="*/ 1999706 h 2968432"/>
              <a:gd name="connsiteX7" fmla="*/ 1389680 w 1436399"/>
              <a:gd name="connsiteY7" fmla="*/ 1999706 h 2968432"/>
              <a:gd name="connsiteX8" fmla="*/ 1189988 w 1436399"/>
              <a:gd name="connsiteY8" fmla="*/ 2229348 h 2968432"/>
              <a:gd name="connsiteX9" fmla="*/ 1323910 w 1436399"/>
              <a:gd name="connsiteY9" fmla="*/ 2540208 h 2968432"/>
              <a:gd name="connsiteX10" fmla="*/ 895836 w 1436399"/>
              <a:gd name="connsiteY10" fmla="*/ 2968432 h 2968432"/>
              <a:gd name="connsiteX11" fmla="*/ 467649 w 1436399"/>
              <a:gd name="connsiteY11" fmla="*/ 2540208 h 2968432"/>
              <a:gd name="connsiteX12" fmla="*/ 895836 w 1436399"/>
              <a:gd name="connsiteY12" fmla="*/ 2112122 h 2968432"/>
              <a:gd name="connsiteX13" fmla="*/ 1162546 w 1436399"/>
              <a:gd name="connsiteY13" fmla="*/ 2205435 h 2968432"/>
              <a:gd name="connsiteX14" fmla="*/ 1362238 w 1436399"/>
              <a:gd name="connsiteY14" fmla="*/ 1975794 h 2968432"/>
              <a:gd name="connsiteX15" fmla="*/ 1145763 w 1436399"/>
              <a:gd name="connsiteY15" fmla="*/ 1508129 h 2968432"/>
              <a:gd name="connsiteX16" fmla="*/ 856374 w 1436399"/>
              <a:gd name="connsiteY16" fmla="*/ 1508129 h 2968432"/>
              <a:gd name="connsiteX17" fmla="*/ 428187 w 1436399"/>
              <a:gd name="connsiteY17" fmla="*/ 1916013 h 2968432"/>
              <a:gd name="connsiteX18" fmla="*/ 0 w 1436399"/>
              <a:gd name="connsiteY18" fmla="*/ 1487789 h 2968432"/>
              <a:gd name="connsiteX19" fmla="*/ 428187 w 1436399"/>
              <a:gd name="connsiteY19" fmla="*/ 1059703 h 2968432"/>
              <a:gd name="connsiteX20" fmla="*/ 1423248 w 1436399"/>
              <a:gd name="connsiteY20" fmla="*/ 955531 h 2968432"/>
              <a:gd name="connsiteX21" fmla="*/ 1423246 w 1436399"/>
              <a:gd name="connsiteY21" fmla="*/ 955533 h 2968432"/>
              <a:gd name="connsiteX22" fmla="*/ 1423248 w 1436399"/>
              <a:gd name="connsiteY22" fmla="*/ 955531 h 2968432"/>
              <a:gd name="connsiteX23" fmla="*/ 885063 w 1436399"/>
              <a:gd name="connsiteY23" fmla="*/ 0 h 2968432"/>
              <a:gd name="connsiteX24" fmla="*/ 1313137 w 1436399"/>
              <a:gd name="connsiteY24" fmla="*/ 428224 h 2968432"/>
              <a:gd name="connsiteX25" fmla="*/ 1203142 w 1436399"/>
              <a:gd name="connsiteY25" fmla="*/ 713935 h 2968432"/>
              <a:gd name="connsiteX26" fmla="*/ 1436399 w 1436399"/>
              <a:gd name="connsiteY26" fmla="*/ 942477 h 2968432"/>
              <a:gd name="connsiteX27" fmla="*/ 1436388 w 1436399"/>
              <a:gd name="connsiteY27" fmla="*/ 942488 h 2968432"/>
              <a:gd name="connsiteX28" fmla="*/ 1408845 w 1436399"/>
              <a:gd name="connsiteY28" fmla="*/ 966390 h 2968432"/>
              <a:gd name="connsiteX29" fmla="*/ 1408844 w 1436399"/>
              <a:gd name="connsiteY29" fmla="*/ 966390 h 2968432"/>
              <a:gd name="connsiteX30" fmla="*/ 1178081 w 1436399"/>
              <a:gd name="connsiteY30" fmla="*/ 740322 h 2968432"/>
              <a:gd name="connsiteX31" fmla="*/ 885063 w 1436399"/>
              <a:gd name="connsiteY31" fmla="*/ 856310 h 2968432"/>
              <a:gd name="connsiteX32" fmla="*/ 456876 w 1436399"/>
              <a:gd name="connsiteY32" fmla="*/ 428224 h 2968432"/>
              <a:gd name="connsiteX33" fmla="*/ 885063 w 1436399"/>
              <a:gd name="connsiteY33" fmla="*/ 0 h 2968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1436399" h="2968432">
                <a:moveTo>
                  <a:pt x="428187" y="1059703"/>
                </a:moveTo>
                <a:cubicBezTo>
                  <a:pt x="660197" y="1059703"/>
                  <a:pt x="847983" y="1242619"/>
                  <a:pt x="856374" y="1472260"/>
                </a:cubicBezTo>
                <a:lnTo>
                  <a:pt x="1145763" y="1472260"/>
                </a:lnTo>
                <a:cubicBezTo>
                  <a:pt x="1193995" y="1472260"/>
                  <a:pt x="1145764" y="1466282"/>
                  <a:pt x="1145764" y="1472260"/>
                </a:cubicBezTo>
                <a:lnTo>
                  <a:pt x="1145764" y="1508128"/>
                </a:lnTo>
                <a:cubicBezTo>
                  <a:pt x="1150527" y="1693518"/>
                  <a:pt x="1233080" y="1859805"/>
                  <a:pt x="1362239" y="1975794"/>
                </a:cubicBezTo>
                <a:lnTo>
                  <a:pt x="1389681" y="1999706"/>
                </a:lnTo>
                <a:cubicBezTo>
                  <a:pt x="1392956" y="2000620"/>
                  <a:pt x="1391212" y="2002707"/>
                  <a:pt x="1389680" y="1999706"/>
                </a:cubicBezTo>
                <a:lnTo>
                  <a:pt x="1189988" y="2229348"/>
                </a:lnTo>
                <a:cubicBezTo>
                  <a:pt x="1272541" y="2306994"/>
                  <a:pt x="1323910" y="2417073"/>
                  <a:pt x="1323910" y="2540208"/>
                </a:cubicBezTo>
                <a:cubicBezTo>
                  <a:pt x="1323910" y="2777133"/>
                  <a:pt x="1132609" y="2968432"/>
                  <a:pt x="895836" y="2968432"/>
                </a:cubicBezTo>
                <a:cubicBezTo>
                  <a:pt x="658950" y="2968432"/>
                  <a:pt x="467649" y="2777133"/>
                  <a:pt x="467649" y="2540208"/>
                </a:cubicBezTo>
                <a:cubicBezTo>
                  <a:pt x="467649" y="2303421"/>
                  <a:pt x="658950" y="2112122"/>
                  <a:pt x="895836" y="2112122"/>
                </a:cubicBezTo>
                <a:cubicBezTo>
                  <a:pt x="996306" y="2112122"/>
                  <a:pt x="1089518" y="2146754"/>
                  <a:pt x="1162546" y="2205435"/>
                </a:cubicBezTo>
                <a:lnTo>
                  <a:pt x="1362238" y="1975794"/>
                </a:lnTo>
                <a:cubicBezTo>
                  <a:pt x="1233079" y="1859805"/>
                  <a:pt x="1150526" y="1693518"/>
                  <a:pt x="1145763" y="1508129"/>
                </a:cubicBezTo>
                <a:lnTo>
                  <a:pt x="856374" y="1508129"/>
                </a:lnTo>
                <a:cubicBezTo>
                  <a:pt x="845601" y="1735433"/>
                  <a:pt x="657816" y="1916013"/>
                  <a:pt x="428187" y="1916013"/>
                </a:cubicBezTo>
                <a:cubicBezTo>
                  <a:pt x="191414" y="1916013"/>
                  <a:pt x="0" y="1724577"/>
                  <a:pt x="0" y="1487789"/>
                </a:cubicBezTo>
                <a:cubicBezTo>
                  <a:pt x="0" y="1251002"/>
                  <a:pt x="191414" y="1059703"/>
                  <a:pt x="428187" y="1059703"/>
                </a:cubicBezTo>
                <a:close/>
                <a:moveTo>
                  <a:pt x="1423248" y="955531"/>
                </a:moveTo>
                <a:lnTo>
                  <a:pt x="1423246" y="955533"/>
                </a:lnTo>
                <a:lnTo>
                  <a:pt x="1423248" y="955531"/>
                </a:lnTo>
                <a:close/>
                <a:moveTo>
                  <a:pt x="885063" y="0"/>
                </a:moveTo>
                <a:cubicBezTo>
                  <a:pt x="1121836" y="0"/>
                  <a:pt x="1313137" y="191299"/>
                  <a:pt x="1313137" y="428224"/>
                </a:cubicBezTo>
                <a:cubicBezTo>
                  <a:pt x="1313137" y="538166"/>
                  <a:pt x="1271293" y="638625"/>
                  <a:pt x="1203142" y="713935"/>
                </a:cubicBezTo>
                <a:lnTo>
                  <a:pt x="1436399" y="942477"/>
                </a:lnTo>
                <a:lnTo>
                  <a:pt x="1436388" y="942488"/>
                </a:lnTo>
                <a:lnTo>
                  <a:pt x="1408845" y="966390"/>
                </a:lnTo>
                <a:lnTo>
                  <a:pt x="1408844" y="966390"/>
                </a:lnTo>
                <a:lnTo>
                  <a:pt x="1178081" y="740322"/>
                </a:lnTo>
                <a:cubicBezTo>
                  <a:pt x="1101538" y="812059"/>
                  <a:pt x="998687" y="856310"/>
                  <a:pt x="885063" y="856310"/>
                </a:cubicBezTo>
                <a:cubicBezTo>
                  <a:pt x="648177" y="856310"/>
                  <a:pt x="456876" y="665011"/>
                  <a:pt x="456876" y="428224"/>
                </a:cubicBezTo>
                <a:cubicBezTo>
                  <a:pt x="456876" y="191299"/>
                  <a:pt x="648177" y="0"/>
                  <a:pt x="885063" y="0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 sz="2250" b="1">
              <a:solidFill>
                <a:schemeClr val="bg1"/>
              </a:solidFill>
            </a:endParaRPr>
          </a:p>
        </p:txBody>
      </p:sp>
      <p:grpSp>
        <p:nvGrpSpPr>
          <p:cNvPr id="45" name="Graphic 30" descr="Lightbulb">
            <a:extLst>
              <a:ext uri="{FF2B5EF4-FFF2-40B4-BE49-F238E27FC236}">
                <a16:creationId xmlns:a16="http://schemas.microsoft.com/office/drawing/2014/main" id="{7D9F1D55-4C20-4568-9967-31C63BA9FE88}"/>
              </a:ext>
            </a:extLst>
          </p:cNvPr>
          <p:cNvGrpSpPr/>
          <p:nvPr/>
        </p:nvGrpSpPr>
        <p:grpSpPr>
          <a:xfrm>
            <a:off x="2559271" y="1732781"/>
            <a:ext cx="436520" cy="436520"/>
            <a:chOff x="3412361" y="950256"/>
            <a:chExt cx="582026" cy="582026"/>
          </a:xfrm>
        </p:grpSpPr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5C6DF703-7783-4643-BE6D-A748D7384221}"/>
                </a:ext>
              </a:extLst>
            </p:cNvPr>
            <p:cNvSpPr/>
            <p:nvPr/>
          </p:nvSpPr>
          <p:spPr>
            <a:xfrm>
              <a:off x="3624557" y="1338273"/>
              <a:ext cx="157632" cy="36376"/>
            </a:xfrm>
            <a:custGeom>
              <a:avLst/>
              <a:gdLst>
                <a:gd name="connsiteX0" fmla="*/ 18188 w 157632"/>
                <a:gd name="connsiteY0" fmla="*/ 0 h 36376"/>
                <a:gd name="connsiteX1" fmla="*/ 139444 w 157632"/>
                <a:gd name="connsiteY1" fmla="*/ 0 h 36376"/>
                <a:gd name="connsiteX2" fmla="*/ 157632 w 157632"/>
                <a:gd name="connsiteY2" fmla="*/ 18188 h 36376"/>
                <a:gd name="connsiteX3" fmla="*/ 139444 w 157632"/>
                <a:gd name="connsiteY3" fmla="*/ 36377 h 36376"/>
                <a:gd name="connsiteX4" fmla="*/ 18188 w 157632"/>
                <a:gd name="connsiteY4" fmla="*/ 36377 h 36376"/>
                <a:gd name="connsiteX5" fmla="*/ 0 w 157632"/>
                <a:gd name="connsiteY5" fmla="*/ 18188 h 36376"/>
                <a:gd name="connsiteX6" fmla="*/ 18188 w 157632"/>
                <a:gd name="connsiteY6" fmla="*/ 0 h 363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7632" h="36376">
                  <a:moveTo>
                    <a:pt x="18188" y="0"/>
                  </a:moveTo>
                  <a:lnTo>
                    <a:pt x="139444" y="0"/>
                  </a:lnTo>
                  <a:cubicBezTo>
                    <a:pt x="149750" y="0"/>
                    <a:pt x="157632" y="7882"/>
                    <a:pt x="157632" y="18188"/>
                  </a:cubicBezTo>
                  <a:cubicBezTo>
                    <a:pt x="157632" y="28495"/>
                    <a:pt x="149750" y="36377"/>
                    <a:pt x="139444" y="36377"/>
                  </a:cubicBezTo>
                  <a:lnTo>
                    <a:pt x="18188" y="36377"/>
                  </a:lnTo>
                  <a:cubicBezTo>
                    <a:pt x="7882" y="36377"/>
                    <a:pt x="0" y="28495"/>
                    <a:pt x="0" y="18188"/>
                  </a:cubicBezTo>
                  <a:cubicBezTo>
                    <a:pt x="0" y="7882"/>
                    <a:pt x="7882" y="0"/>
                    <a:pt x="18188" y="0"/>
                  </a:cubicBezTo>
                  <a:close/>
                </a:path>
              </a:pathLst>
            </a:custGeom>
            <a:solidFill>
              <a:schemeClr val="bg1"/>
            </a:solidFill>
            <a:ln w="6052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52D6A75E-2FA3-445E-AF43-62C5B6FE92B2}"/>
                </a:ext>
              </a:extLst>
            </p:cNvPr>
            <p:cNvSpPr/>
            <p:nvPr/>
          </p:nvSpPr>
          <p:spPr>
            <a:xfrm>
              <a:off x="3624557" y="1398901"/>
              <a:ext cx="157632" cy="36376"/>
            </a:xfrm>
            <a:custGeom>
              <a:avLst/>
              <a:gdLst>
                <a:gd name="connsiteX0" fmla="*/ 18188 w 157632"/>
                <a:gd name="connsiteY0" fmla="*/ 0 h 36376"/>
                <a:gd name="connsiteX1" fmla="*/ 139444 w 157632"/>
                <a:gd name="connsiteY1" fmla="*/ 0 h 36376"/>
                <a:gd name="connsiteX2" fmla="*/ 157632 w 157632"/>
                <a:gd name="connsiteY2" fmla="*/ 18188 h 36376"/>
                <a:gd name="connsiteX3" fmla="*/ 139444 w 157632"/>
                <a:gd name="connsiteY3" fmla="*/ 36377 h 36376"/>
                <a:gd name="connsiteX4" fmla="*/ 18188 w 157632"/>
                <a:gd name="connsiteY4" fmla="*/ 36377 h 36376"/>
                <a:gd name="connsiteX5" fmla="*/ 0 w 157632"/>
                <a:gd name="connsiteY5" fmla="*/ 18188 h 36376"/>
                <a:gd name="connsiteX6" fmla="*/ 18188 w 157632"/>
                <a:gd name="connsiteY6" fmla="*/ 0 h 363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7632" h="36376">
                  <a:moveTo>
                    <a:pt x="18188" y="0"/>
                  </a:moveTo>
                  <a:lnTo>
                    <a:pt x="139444" y="0"/>
                  </a:lnTo>
                  <a:cubicBezTo>
                    <a:pt x="149750" y="0"/>
                    <a:pt x="157632" y="7882"/>
                    <a:pt x="157632" y="18188"/>
                  </a:cubicBezTo>
                  <a:cubicBezTo>
                    <a:pt x="157632" y="28495"/>
                    <a:pt x="149750" y="36377"/>
                    <a:pt x="139444" y="36377"/>
                  </a:cubicBezTo>
                  <a:lnTo>
                    <a:pt x="18188" y="36377"/>
                  </a:lnTo>
                  <a:cubicBezTo>
                    <a:pt x="7882" y="36377"/>
                    <a:pt x="0" y="28495"/>
                    <a:pt x="0" y="18188"/>
                  </a:cubicBezTo>
                  <a:cubicBezTo>
                    <a:pt x="0" y="7882"/>
                    <a:pt x="7882" y="0"/>
                    <a:pt x="18188" y="0"/>
                  </a:cubicBezTo>
                  <a:close/>
                </a:path>
              </a:pathLst>
            </a:custGeom>
            <a:solidFill>
              <a:schemeClr val="bg1"/>
            </a:solidFill>
            <a:ln w="6052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1B7AAD09-80ED-4287-A8A1-9BFEE3F31B85}"/>
                </a:ext>
              </a:extLst>
            </p:cNvPr>
            <p:cNvSpPr/>
            <p:nvPr/>
          </p:nvSpPr>
          <p:spPr>
            <a:xfrm>
              <a:off x="3663965" y="1459528"/>
              <a:ext cx="78816" cy="36376"/>
            </a:xfrm>
            <a:custGeom>
              <a:avLst/>
              <a:gdLst>
                <a:gd name="connsiteX0" fmla="*/ 0 w 78816"/>
                <a:gd name="connsiteY0" fmla="*/ 0 h 36376"/>
                <a:gd name="connsiteX1" fmla="*/ 39408 w 78816"/>
                <a:gd name="connsiteY1" fmla="*/ 36377 h 36376"/>
                <a:gd name="connsiteX2" fmla="*/ 78816 w 78816"/>
                <a:gd name="connsiteY2" fmla="*/ 0 h 36376"/>
                <a:gd name="connsiteX3" fmla="*/ 0 w 78816"/>
                <a:gd name="connsiteY3" fmla="*/ 0 h 363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8816" h="36376">
                  <a:moveTo>
                    <a:pt x="0" y="0"/>
                  </a:moveTo>
                  <a:cubicBezTo>
                    <a:pt x="1819" y="20613"/>
                    <a:pt x="18795" y="36377"/>
                    <a:pt x="39408" y="36377"/>
                  </a:cubicBezTo>
                  <a:cubicBezTo>
                    <a:pt x="60021" y="36377"/>
                    <a:pt x="76997" y="20613"/>
                    <a:pt x="78816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6052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7FBF0CB9-0BF2-4F05-94A9-15F732CCF117}"/>
                </a:ext>
              </a:extLst>
            </p:cNvPr>
            <p:cNvSpPr/>
            <p:nvPr/>
          </p:nvSpPr>
          <p:spPr>
            <a:xfrm>
              <a:off x="3545741" y="986632"/>
              <a:ext cx="315264" cy="327389"/>
            </a:xfrm>
            <a:custGeom>
              <a:avLst/>
              <a:gdLst>
                <a:gd name="connsiteX0" fmla="*/ 157632 w 315264"/>
                <a:gd name="connsiteY0" fmla="*/ 0 h 327389"/>
                <a:gd name="connsiteX1" fmla="*/ 157632 w 315264"/>
                <a:gd name="connsiteY1" fmla="*/ 0 h 327389"/>
                <a:gd name="connsiteX2" fmla="*/ 157632 w 315264"/>
                <a:gd name="connsiteY2" fmla="*/ 0 h 327389"/>
                <a:gd name="connsiteX3" fmla="*/ 0 w 315264"/>
                <a:gd name="connsiteY3" fmla="*/ 155813 h 327389"/>
                <a:gd name="connsiteX4" fmla="*/ 0 w 315264"/>
                <a:gd name="connsiteY4" fmla="*/ 161270 h 327389"/>
                <a:gd name="connsiteX5" fmla="*/ 10913 w 315264"/>
                <a:gd name="connsiteY5" fmla="*/ 215835 h 327389"/>
                <a:gd name="connsiteX6" fmla="*/ 38195 w 315264"/>
                <a:gd name="connsiteY6" fmla="*/ 260699 h 327389"/>
                <a:gd name="connsiteX7" fmla="*/ 75178 w 315264"/>
                <a:gd name="connsiteY7" fmla="*/ 320721 h 327389"/>
                <a:gd name="connsiteX8" fmla="*/ 86091 w 315264"/>
                <a:gd name="connsiteY8" fmla="*/ 327390 h 327389"/>
                <a:gd name="connsiteX9" fmla="*/ 229173 w 315264"/>
                <a:gd name="connsiteY9" fmla="*/ 327390 h 327389"/>
                <a:gd name="connsiteX10" fmla="*/ 240086 w 315264"/>
                <a:gd name="connsiteY10" fmla="*/ 320721 h 327389"/>
                <a:gd name="connsiteX11" fmla="*/ 277069 w 315264"/>
                <a:gd name="connsiteY11" fmla="*/ 260699 h 327389"/>
                <a:gd name="connsiteX12" fmla="*/ 304351 w 315264"/>
                <a:gd name="connsiteY12" fmla="*/ 215835 h 327389"/>
                <a:gd name="connsiteX13" fmla="*/ 315264 w 315264"/>
                <a:gd name="connsiteY13" fmla="*/ 161270 h 327389"/>
                <a:gd name="connsiteX14" fmla="*/ 315264 w 315264"/>
                <a:gd name="connsiteY14" fmla="*/ 155813 h 327389"/>
                <a:gd name="connsiteX15" fmla="*/ 157632 w 315264"/>
                <a:gd name="connsiteY15" fmla="*/ 0 h 327389"/>
                <a:gd name="connsiteX16" fmla="*/ 278887 w 315264"/>
                <a:gd name="connsiteY16" fmla="*/ 160663 h 327389"/>
                <a:gd name="connsiteX17" fmla="*/ 270400 w 315264"/>
                <a:gd name="connsiteY17" fmla="*/ 203103 h 327389"/>
                <a:gd name="connsiteX18" fmla="*/ 249786 w 315264"/>
                <a:gd name="connsiteY18" fmla="*/ 236448 h 327389"/>
                <a:gd name="connsiteX19" fmla="*/ 214622 w 315264"/>
                <a:gd name="connsiteY19" fmla="*/ 291013 h 327389"/>
                <a:gd name="connsiteX20" fmla="*/ 157632 w 315264"/>
                <a:gd name="connsiteY20" fmla="*/ 291013 h 327389"/>
                <a:gd name="connsiteX21" fmla="*/ 101248 w 315264"/>
                <a:gd name="connsiteY21" fmla="*/ 291013 h 327389"/>
                <a:gd name="connsiteX22" fmla="*/ 66084 w 315264"/>
                <a:gd name="connsiteY22" fmla="*/ 236448 h 327389"/>
                <a:gd name="connsiteX23" fmla="*/ 45471 w 315264"/>
                <a:gd name="connsiteY23" fmla="*/ 203103 h 327389"/>
                <a:gd name="connsiteX24" fmla="*/ 36983 w 315264"/>
                <a:gd name="connsiteY24" fmla="*/ 160663 h 327389"/>
                <a:gd name="connsiteX25" fmla="*/ 36983 w 315264"/>
                <a:gd name="connsiteY25" fmla="*/ 155813 h 327389"/>
                <a:gd name="connsiteX26" fmla="*/ 158238 w 315264"/>
                <a:gd name="connsiteY26" fmla="*/ 35770 h 327389"/>
                <a:gd name="connsiteX27" fmla="*/ 158238 w 315264"/>
                <a:gd name="connsiteY27" fmla="*/ 35770 h 327389"/>
                <a:gd name="connsiteX28" fmla="*/ 158238 w 315264"/>
                <a:gd name="connsiteY28" fmla="*/ 35770 h 327389"/>
                <a:gd name="connsiteX29" fmla="*/ 158238 w 315264"/>
                <a:gd name="connsiteY29" fmla="*/ 35770 h 327389"/>
                <a:gd name="connsiteX30" fmla="*/ 158238 w 315264"/>
                <a:gd name="connsiteY30" fmla="*/ 35770 h 327389"/>
                <a:gd name="connsiteX31" fmla="*/ 158238 w 315264"/>
                <a:gd name="connsiteY31" fmla="*/ 35770 h 327389"/>
                <a:gd name="connsiteX32" fmla="*/ 158238 w 315264"/>
                <a:gd name="connsiteY32" fmla="*/ 35770 h 327389"/>
                <a:gd name="connsiteX33" fmla="*/ 279494 w 315264"/>
                <a:gd name="connsiteY33" fmla="*/ 155813 h 327389"/>
                <a:gd name="connsiteX34" fmla="*/ 279494 w 315264"/>
                <a:gd name="connsiteY34" fmla="*/ 160663 h 3273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315264" h="327389">
                  <a:moveTo>
                    <a:pt x="157632" y="0"/>
                  </a:moveTo>
                  <a:cubicBezTo>
                    <a:pt x="157632" y="0"/>
                    <a:pt x="157632" y="0"/>
                    <a:pt x="157632" y="0"/>
                  </a:cubicBezTo>
                  <a:cubicBezTo>
                    <a:pt x="157632" y="0"/>
                    <a:pt x="157632" y="0"/>
                    <a:pt x="157632" y="0"/>
                  </a:cubicBezTo>
                  <a:cubicBezTo>
                    <a:pt x="71541" y="606"/>
                    <a:pt x="1819" y="69722"/>
                    <a:pt x="0" y="155813"/>
                  </a:cubicBezTo>
                  <a:lnTo>
                    <a:pt x="0" y="161270"/>
                  </a:lnTo>
                  <a:cubicBezTo>
                    <a:pt x="606" y="180064"/>
                    <a:pt x="4244" y="198253"/>
                    <a:pt x="10913" y="215835"/>
                  </a:cubicBezTo>
                  <a:cubicBezTo>
                    <a:pt x="17582" y="232204"/>
                    <a:pt x="26676" y="247361"/>
                    <a:pt x="38195" y="260699"/>
                  </a:cubicBezTo>
                  <a:cubicBezTo>
                    <a:pt x="52746" y="276462"/>
                    <a:pt x="68509" y="307383"/>
                    <a:pt x="75178" y="320721"/>
                  </a:cubicBezTo>
                  <a:cubicBezTo>
                    <a:pt x="76997" y="324965"/>
                    <a:pt x="81241" y="327390"/>
                    <a:pt x="86091" y="327390"/>
                  </a:cubicBezTo>
                  <a:lnTo>
                    <a:pt x="229173" y="327390"/>
                  </a:lnTo>
                  <a:cubicBezTo>
                    <a:pt x="234023" y="327390"/>
                    <a:pt x="238267" y="324965"/>
                    <a:pt x="240086" y="320721"/>
                  </a:cubicBezTo>
                  <a:cubicBezTo>
                    <a:pt x="246755" y="307383"/>
                    <a:pt x="262518" y="276462"/>
                    <a:pt x="277069" y="260699"/>
                  </a:cubicBezTo>
                  <a:cubicBezTo>
                    <a:pt x="288588" y="247361"/>
                    <a:pt x="298288" y="232204"/>
                    <a:pt x="304351" y="215835"/>
                  </a:cubicBezTo>
                  <a:cubicBezTo>
                    <a:pt x="311020" y="198253"/>
                    <a:pt x="314658" y="180064"/>
                    <a:pt x="315264" y="161270"/>
                  </a:cubicBezTo>
                  <a:lnTo>
                    <a:pt x="315264" y="155813"/>
                  </a:lnTo>
                  <a:cubicBezTo>
                    <a:pt x="313445" y="69722"/>
                    <a:pt x="243723" y="606"/>
                    <a:pt x="157632" y="0"/>
                  </a:cubicBezTo>
                  <a:close/>
                  <a:moveTo>
                    <a:pt x="278887" y="160663"/>
                  </a:moveTo>
                  <a:cubicBezTo>
                    <a:pt x="278281" y="175214"/>
                    <a:pt x="275250" y="189765"/>
                    <a:pt x="270400" y="203103"/>
                  </a:cubicBezTo>
                  <a:cubicBezTo>
                    <a:pt x="265549" y="215228"/>
                    <a:pt x="258880" y="226748"/>
                    <a:pt x="249786" y="236448"/>
                  </a:cubicBezTo>
                  <a:cubicBezTo>
                    <a:pt x="235842" y="253424"/>
                    <a:pt x="223716" y="271612"/>
                    <a:pt x="214622" y="291013"/>
                  </a:cubicBezTo>
                  <a:lnTo>
                    <a:pt x="157632" y="291013"/>
                  </a:lnTo>
                  <a:lnTo>
                    <a:pt x="101248" y="291013"/>
                  </a:lnTo>
                  <a:cubicBezTo>
                    <a:pt x="91548" y="271612"/>
                    <a:pt x="79422" y="253424"/>
                    <a:pt x="66084" y="236448"/>
                  </a:cubicBezTo>
                  <a:cubicBezTo>
                    <a:pt x="57596" y="226748"/>
                    <a:pt x="50321" y="215228"/>
                    <a:pt x="45471" y="203103"/>
                  </a:cubicBezTo>
                  <a:cubicBezTo>
                    <a:pt x="40014" y="189765"/>
                    <a:pt x="37589" y="175214"/>
                    <a:pt x="36983" y="160663"/>
                  </a:cubicBezTo>
                  <a:lnTo>
                    <a:pt x="36983" y="155813"/>
                  </a:lnTo>
                  <a:cubicBezTo>
                    <a:pt x="38195" y="89729"/>
                    <a:pt x="92154" y="36377"/>
                    <a:pt x="158238" y="35770"/>
                  </a:cubicBezTo>
                  <a:lnTo>
                    <a:pt x="158238" y="35770"/>
                  </a:lnTo>
                  <a:lnTo>
                    <a:pt x="158238" y="35770"/>
                  </a:lnTo>
                  <a:cubicBezTo>
                    <a:pt x="158238" y="35770"/>
                    <a:pt x="158238" y="35770"/>
                    <a:pt x="158238" y="35770"/>
                  </a:cubicBezTo>
                  <a:cubicBezTo>
                    <a:pt x="158238" y="35770"/>
                    <a:pt x="158238" y="35770"/>
                    <a:pt x="158238" y="35770"/>
                  </a:cubicBezTo>
                  <a:lnTo>
                    <a:pt x="158238" y="35770"/>
                  </a:lnTo>
                  <a:lnTo>
                    <a:pt x="158238" y="35770"/>
                  </a:lnTo>
                  <a:cubicBezTo>
                    <a:pt x="224323" y="36377"/>
                    <a:pt x="278281" y="89123"/>
                    <a:pt x="279494" y="155813"/>
                  </a:cubicBezTo>
                  <a:lnTo>
                    <a:pt x="279494" y="160663"/>
                  </a:lnTo>
                  <a:close/>
                </a:path>
              </a:pathLst>
            </a:custGeom>
            <a:solidFill>
              <a:schemeClr val="bg1"/>
            </a:solidFill>
            <a:ln w="6052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50" name="Graphic 29" descr="Upward trend">
            <a:extLst>
              <a:ext uri="{FF2B5EF4-FFF2-40B4-BE49-F238E27FC236}">
                <a16:creationId xmlns:a16="http://schemas.microsoft.com/office/drawing/2014/main" id="{3DCC28BF-4C6F-49E4-A412-0C26CB8C9F98}"/>
              </a:ext>
            </a:extLst>
          </p:cNvPr>
          <p:cNvGrpSpPr/>
          <p:nvPr/>
        </p:nvGrpSpPr>
        <p:grpSpPr>
          <a:xfrm>
            <a:off x="2213529" y="2538290"/>
            <a:ext cx="436520" cy="436520"/>
            <a:chOff x="2951372" y="2024268"/>
            <a:chExt cx="582026" cy="582026"/>
          </a:xfrm>
        </p:grpSpPr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F52A2968-9FE9-467F-97BF-12D874124031}"/>
                </a:ext>
              </a:extLst>
            </p:cNvPr>
            <p:cNvSpPr/>
            <p:nvPr/>
          </p:nvSpPr>
          <p:spPr>
            <a:xfrm>
              <a:off x="3036250" y="2109146"/>
              <a:ext cx="412268" cy="412268"/>
            </a:xfrm>
            <a:custGeom>
              <a:avLst/>
              <a:gdLst>
                <a:gd name="connsiteX0" fmla="*/ 36377 w 412268"/>
                <a:gd name="connsiteY0" fmla="*/ 0 h 412268"/>
                <a:gd name="connsiteX1" fmla="*/ 0 w 412268"/>
                <a:gd name="connsiteY1" fmla="*/ 0 h 412268"/>
                <a:gd name="connsiteX2" fmla="*/ 0 w 412268"/>
                <a:gd name="connsiteY2" fmla="*/ 412268 h 412268"/>
                <a:gd name="connsiteX3" fmla="*/ 412268 w 412268"/>
                <a:gd name="connsiteY3" fmla="*/ 412268 h 412268"/>
                <a:gd name="connsiteX4" fmla="*/ 412268 w 412268"/>
                <a:gd name="connsiteY4" fmla="*/ 375892 h 412268"/>
                <a:gd name="connsiteX5" fmla="*/ 36377 w 412268"/>
                <a:gd name="connsiteY5" fmla="*/ 375892 h 4122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12268" h="412268">
                  <a:moveTo>
                    <a:pt x="36377" y="0"/>
                  </a:moveTo>
                  <a:lnTo>
                    <a:pt x="0" y="0"/>
                  </a:lnTo>
                  <a:lnTo>
                    <a:pt x="0" y="412268"/>
                  </a:lnTo>
                  <a:lnTo>
                    <a:pt x="412268" y="412268"/>
                  </a:lnTo>
                  <a:lnTo>
                    <a:pt x="412268" y="375892"/>
                  </a:lnTo>
                  <a:lnTo>
                    <a:pt x="36377" y="375892"/>
                  </a:lnTo>
                  <a:close/>
                </a:path>
              </a:pathLst>
            </a:custGeom>
            <a:solidFill>
              <a:schemeClr val="bg1"/>
            </a:solidFill>
            <a:ln w="6052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909A6DB3-2B7F-4B34-B9F5-53DA9EAE63DF}"/>
                </a:ext>
              </a:extLst>
            </p:cNvPr>
            <p:cNvSpPr/>
            <p:nvPr/>
          </p:nvSpPr>
          <p:spPr>
            <a:xfrm>
              <a:off x="3096272" y="2212213"/>
              <a:ext cx="352246" cy="206740"/>
            </a:xfrm>
            <a:custGeom>
              <a:avLst/>
              <a:gdLst>
                <a:gd name="connsiteX0" fmla="*/ 255243 w 352246"/>
                <a:gd name="connsiteY0" fmla="*/ 0 h 206740"/>
                <a:gd name="connsiteX1" fmla="*/ 291013 w 352246"/>
                <a:gd name="connsiteY1" fmla="*/ 35770 h 206740"/>
                <a:gd name="connsiteX2" fmla="*/ 243117 w 352246"/>
                <a:gd name="connsiteY2" fmla="*/ 83666 h 206740"/>
                <a:gd name="connsiteX3" fmla="*/ 206740 w 352246"/>
                <a:gd name="connsiteY3" fmla="*/ 47290 h 206740"/>
                <a:gd name="connsiteX4" fmla="*/ 146113 w 352246"/>
                <a:gd name="connsiteY4" fmla="*/ 107917 h 206740"/>
                <a:gd name="connsiteX5" fmla="*/ 109736 w 352246"/>
                <a:gd name="connsiteY5" fmla="*/ 71541 h 206740"/>
                <a:gd name="connsiteX6" fmla="*/ 0 w 352246"/>
                <a:gd name="connsiteY6" fmla="*/ 181277 h 206740"/>
                <a:gd name="connsiteX7" fmla="*/ 25464 w 352246"/>
                <a:gd name="connsiteY7" fmla="*/ 206740 h 206740"/>
                <a:gd name="connsiteX8" fmla="*/ 109736 w 352246"/>
                <a:gd name="connsiteY8" fmla="*/ 122468 h 206740"/>
                <a:gd name="connsiteX9" fmla="*/ 146113 w 352246"/>
                <a:gd name="connsiteY9" fmla="*/ 158845 h 206740"/>
                <a:gd name="connsiteX10" fmla="*/ 206740 w 352246"/>
                <a:gd name="connsiteY10" fmla="*/ 98217 h 206740"/>
                <a:gd name="connsiteX11" fmla="*/ 243117 w 352246"/>
                <a:gd name="connsiteY11" fmla="*/ 134594 h 206740"/>
                <a:gd name="connsiteX12" fmla="*/ 316477 w 352246"/>
                <a:gd name="connsiteY12" fmla="*/ 61234 h 206740"/>
                <a:gd name="connsiteX13" fmla="*/ 352247 w 352246"/>
                <a:gd name="connsiteY13" fmla="*/ 97004 h 206740"/>
                <a:gd name="connsiteX14" fmla="*/ 352247 w 352246"/>
                <a:gd name="connsiteY14" fmla="*/ 0 h 2067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52246" h="206740">
                  <a:moveTo>
                    <a:pt x="255243" y="0"/>
                  </a:moveTo>
                  <a:lnTo>
                    <a:pt x="291013" y="35770"/>
                  </a:lnTo>
                  <a:lnTo>
                    <a:pt x="243117" y="83666"/>
                  </a:lnTo>
                  <a:lnTo>
                    <a:pt x="206740" y="47290"/>
                  </a:lnTo>
                  <a:lnTo>
                    <a:pt x="146113" y="107917"/>
                  </a:lnTo>
                  <a:lnTo>
                    <a:pt x="109736" y="71541"/>
                  </a:lnTo>
                  <a:lnTo>
                    <a:pt x="0" y="181277"/>
                  </a:lnTo>
                  <a:lnTo>
                    <a:pt x="25464" y="206740"/>
                  </a:lnTo>
                  <a:lnTo>
                    <a:pt x="109736" y="122468"/>
                  </a:lnTo>
                  <a:lnTo>
                    <a:pt x="146113" y="158845"/>
                  </a:lnTo>
                  <a:lnTo>
                    <a:pt x="206740" y="98217"/>
                  </a:lnTo>
                  <a:lnTo>
                    <a:pt x="243117" y="134594"/>
                  </a:lnTo>
                  <a:lnTo>
                    <a:pt x="316477" y="61234"/>
                  </a:lnTo>
                  <a:lnTo>
                    <a:pt x="352247" y="97004"/>
                  </a:lnTo>
                  <a:lnTo>
                    <a:pt x="352247" y="0"/>
                  </a:lnTo>
                  <a:close/>
                </a:path>
              </a:pathLst>
            </a:custGeom>
            <a:solidFill>
              <a:schemeClr val="bg1"/>
            </a:solidFill>
            <a:ln w="6052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53" name="Graphic 28" descr="Bullseye">
            <a:extLst>
              <a:ext uri="{FF2B5EF4-FFF2-40B4-BE49-F238E27FC236}">
                <a16:creationId xmlns:a16="http://schemas.microsoft.com/office/drawing/2014/main" id="{2DD7E9F8-110E-4649-A389-FEA461F0DFAE}"/>
              </a:ext>
            </a:extLst>
          </p:cNvPr>
          <p:cNvGrpSpPr/>
          <p:nvPr/>
        </p:nvGrpSpPr>
        <p:grpSpPr>
          <a:xfrm>
            <a:off x="2567695" y="3332085"/>
            <a:ext cx="436520" cy="436520"/>
            <a:chOff x="3423593" y="3082661"/>
            <a:chExt cx="582026" cy="582026"/>
          </a:xfrm>
        </p:grpSpPr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EFB3B1B8-F5F5-4457-80C2-0D437233A1F8}"/>
                </a:ext>
              </a:extLst>
            </p:cNvPr>
            <p:cNvSpPr/>
            <p:nvPr/>
          </p:nvSpPr>
          <p:spPr>
            <a:xfrm>
              <a:off x="3644277" y="3134194"/>
              <a:ext cx="309807" cy="309201"/>
            </a:xfrm>
            <a:custGeom>
              <a:avLst/>
              <a:gdLst>
                <a:gd name="connsiteX0" fmla="*/ 255243 w 309807"/>
                <a:gd name="connsiteY0" fmla="*/ 54565 h 309201"/>
                <a:gd name="connsiteX1" fmla="*/ 249180 w 309807"/>
                <a:gd name="connsiteY1" fmla="*/ 0 h 309201"/>
                <a:gd name="connsiteX2" fmla="*/ 182489 w 309807"/>
                <a:gd name="connsiteY2" fmla="*/ 66690 h 309201"/>
                <a:gd name="connsiteX3" fmla="*/ 186127 w 309807"/>
                <a:gd name="connsiteY3" fmla="*/ 98217 h 309201"/>
                <a:gd name="connsiteX4" fmla="*/ 89123 w 309807"/>
                <a:gd name="connsiteY4" fmla="*/ 195221 h 309201"/>
                <a:gd name="connsiteX5" fmla="*/ 60628 w 309807"/>
                <a:gd name="connsiteY5" fmla="*/ 187946 h 309201"/>
                <a:gd name="connsiteX6" fmla="*/ 0 w 309807"/>
                <a:gd name="connsiteY6" fmla="*/ 248574 h 309201"/>
                <a:gd name="connsiteX7" fmla="*/ 60628 w 309807"/>
                <a:gd name="connsiteY7" fmla="*/ 309201 h 309201"/>
                <a:gd name="connsiteX8" fmla="*/ 121255 w 309807"/>
                <a:gd name="connsiteY8" fmla="*/ 248574 h 309201"/>
                <a:gd name="connsiteX9" fmla="*/ 114586 w 309807"/>
                <a:gd name="connsiteY9" fmla="*/ 220685 h 309201"/>
                <a:gd name="connsiteX10" fmla="*/ 211591 w 309807"/>
                <a:gd name="connsiteY10" fmla="*/ 123681 h 309201"/>
                <a:gd name="connsiteX11" fmla="*/ 243117 w 309807"/>
                <a:gd name="connsiteY11" fmla="*/ 127318 h 309201"/>
                <a:gd name="connsiteX12" fmla="*/ 309808 w 309807"/>
                <a:gd name="connsiteY12" fmla="*/ 60628 h 309201"/>
                <a:gd name="connsiteX13" fmla="*/ 255243 w 309807"/>
                <a:gd name="connsiteY13" fmla="*/ 54565 h 3092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09807" h="309201">
                  <a:moveTo>
                    <a:pt x="255243" y="54565"/>
                  </a:moveTo>
                  <a:lnTo>
                    <a:pt x="249180" y="0"/>
                  </a:lnTo>
                  <a:lnTo>
                    <a:pt x="182489" y="66690"/>
                  </a:lnTo>
                  <a:lnTo>
                    <a:pt x="186127" y="98217"/>
                  </a:lnTo>
                  <a:lnTo>
                    <a:pt x="89123" y="195221"/>
                  </a:lnTo>
                  <a:cubicBezTo>
                    <a:pt x="80635" y="190977"/>
                    <a:pt x="70934" y="187946"/>
                    <a:pt x="60628" y="187946"/>
                  </a:cubicBezTo>
                  <a:cubicBezTo>
                    <a:pt x="27282" y="187946"/>
                    <a:pt x="0" y="215228"/>
                    <a:pt x="0" y="248574"/>
                  </a:cubicBezTo>
                  <a:cubicBezTo>
                    <a:pt x="0" y="281919"/>
                    <a:pt x="27282" y="309201"/>
                    <a:pt x="60628" y="309201"/>
                  </a:cubicBezTo>
                  <a:cubicBezTo>
                    <a:pt x="93973" y="309201"/>
                    <a:pt x="121255" y="281919"/>
                    <a:pt x="121255" y="248574"/>
                  </a:cubicBezTo>
                  <a:cubicBezTo>
                    <a:pt x="121255" y="238267"/>
                    <a:pt x="118830" y="229173"/>
                    <a:pt x="114586" y="220685"/>
                  </a:cubicBezTo>
                  <a:lnTo>
                    <a:pt x="211591" y="123681"/>
                  </a:lnTo>
                  <a:lnTo>
                    <a:pt x="243117" y="127318"/>
                  </a:lnTo>
                  <a:lnTo>
                    <a:pt x="309808" y="60628"/>
                  </a:lnTo>
                  <a:lnTo>
                    <a:pt x="255243" y="54565"/>
                  </a:lnTo>
                  <a:close/>
                </a:path>
              </a:pathLst>
            </a:custGeom>
            <a:solidFill>
              <a:schemeClr val="bg1"/>
            </a:solidFill>
            <a:ln w="6052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765E7D4D-AE69-45C4-8FC2-B4323D515053}"/>
                </a:ext>
              </a:extLst>
            </p:cNvPr>
            <p:cNvSpPr/>
            <p:nvPr/>
          </p:nvSpPr>
          <p:spPr>
            <a:xfrm>
              <a:off x="3475126" y="3152382"/>
              <a:ext cx="460770" cy="460770"/>
            </a:xfrm>
            <a:custGeom>
              <a:avLst/>
              <a:gdLst>
                <a:gd name="connsiteX0" fmla="*/ 429244 w 460770"/>
                <a:gd name="connsiteY0" fmla="*/ 126106 h 460770"/>
                <a:gd name="connsiteX1" fmla="*/ 421363 w 460770"/>
                <a:gd name="connsiteY1" fmla="*/ 134594 h 460770"/>
                <a:gd name="connsiteX2" fmla="*/ 409843 w 460770"/>
                <a:gd name="connsiteY2" fmla="*/ 133381 h 460770"/>
                <a:gd name="connsiteX3" fmla="*/ 397112 w 460770"/>
                <a:gd name="connsiteY3" fmla="*/ 131562 h 460770"/>
                <a:gd name="connsiteX4" fmla="*/ 424394 w 460770"/>
                <a:gd name="connsiteY4" fmla="*/ 230385 h 460770"/>
                <a:gd name="connsiteX5" fmla="*/ 230385 w 460770"/>
                <a:gd name="connsiteY5" fmla="*/ 424394 h 460770"/>
                <a:gd name="connsiteX6" fmla="*/ 36377 w 460770"/>
                <a:gd name="connsiteY6" fmla="*/ 230385 h 460770"/>
                <a:gd name="connsiteX7" fmla="*/ 230385 w 460770"/>
                <a:gd name="connsiteY7" fmla="*/ 36377 h 460770"/>
                <a:gd name="connsiteX8" fmla="*/ 329208 w 460770"/>
                <a:gd name="connsiteY8" fmla="*/ 63659 h 460770"/>
                <a:gd name="connsiteX9" fmla="*/ 327996 w 460770"/>
                <a:gd name="connsiteY9" fmla="*/ 51534 h 460770"/>
                <a:gd name="connsiteX10" fmla="*/ 326177 w 460770"/>
                <a:gd name="connsiteY10" fmla="*/ 39408 h 460770"/>
                <a:gd name="connsiteX11" fmla="*/ 334665 w 460770"/>
                <a:gd name="connsiteY11" fmla="*/ 30920 h 460770"/>
                <a:gd name="connsiteX12" fmla="*/ 338909 w 460770"/>
                <a:gd name="connsiteY12" fmla="*/ 26676 h 460770"/>
                <a:gd name="connsiteX13" fmla="*/ 230385 w 460770"/>
                <a:gd name="connsiteY13" fmla="*/ 0 h 460770"/>
                <a:gd name="connsiteX14" fmla="*/ 0 w 460770"/>
                <a:gd name="connsiteY14" fmla="*/ 230385 h 460770"/>
                <a:gd name="connsiteX15" fmla="*/ 230385 w 460770"/>
                <a:gd name="connsiteY15" fmla="*/ 460771 h 460770"/>
                <a:gd name="connsiteX16" fmla="*/ 460771 w 460770"/>
                <a:gd name="connsiteY16" fmla="*/ 230385 h 460770"/>
                <a:gd name="connsiteX17" fmla="*/ 433488 w 460770"/>
                <a:gd name="connsiteY17" fmla="*/ 122468 h 460770"/>
                <a:gd name="connsiteX18" fmla="*/ 429244 w 460770"/>
                <a:gd name="connsiteY18" fmla="*/ 126106 h 4607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460770" h="460770">
                  <a:moveTo>
                    <a:pt x="429244" y="126106"/>
                  </a:moveTo>
                  <a:lnTo>
                    <a:pt x="421363" y="134594"/>
                  </a:lnTo>
                  <a:lnTo>
                    <a:pt x="409843" y="133381"/>
                  </a:lnTo>
                  <a:lnTo>
                    <a:pt x="397112" y="131562"/>
                  </a:lnTo>
                  <a:cubicBezTo>
                    <a:pt x="414087" y="160663"/>
                    <a:pt x="424394" y="194009"/>
                    <a:pt x="424394" y="230385"/>
                  </a:cubicBezTo>
                  <a:cubicBezTo>
                    <a:pt x="424394" y="337090"/>
                    <a:pt x="337090" y="424394"/>
                    <a:pt x="230385" y="424394"/>
                  </a:cubicBezTo>
                  <a:cubicBezTo>
                    <a:pt x="123681" y="424394"/>
                    <a:pt x="36377" y="337090"/>
                    <a:pt x="36377" y="230385"/>
                  </a:cubicBezTo>
                  <a:cubicBezTo>
                    <a:pt x="36377" y="123681"/>
                    <a:pt x="123681" y="36377"/>
                    <a:pt x="230385" y="36377"/>
                  </a:cubicBezTo>
                  <a:cubicBezTo>
                    <a:pt x="266156" y="36377"/>
                    <a:pt x="300107" y="46077"/>
                    <a:pt x="329208" y="63659"/>
                  </a:cubicBezTo>
                  <a:lnTo>
                    <a:pt x="327996" y="51534"/>
                  </a:lnTo>
                  <a:lnTo>
                    <a:pt x="326177" y="39408"/>
                  </a:lnTo>
                  <a:lnTo>
                    <a:pt x="334665" y="30920"/>
                  </a:lnTo>
                  <a:lnTo>
                    <a:pt x="338909" y="26676"/>
                  </a:lnTo>
                  <a:cubicBezTo>
                    <a:pt x="306170" y="9700"/>
                    <a:pt x="269793" y="0"/>
                    <a:pt x="230385" y="0"/>
                  </a:cubicBezTo>
                  <a:cubicBezTo>
                    <a:pt x="103067" y="0"/>
                    <a:pt x="0" y="103067"/>
                    <a:pt x="0" y="230385"/>
                  </a:cubicBezTo>
                  <a:cubicBezTo>
                    <a:pt x="0" y="357703"/>
                    <a:pt x="103067" y="460771"/>
                    <a:pt x="230385" y="460771"/>
                  </a:cubicBezTo>
                  <a:cubicBezTo>
                    <a:pt x="357703" y="460771"/>
                    <a:pt x="460771" y="357703"/>
                    <a:pt x="460771" y="230385"/>
                  </a:cubicBezTo>
                  <a:cubicBezTo>
                    <a:pt x="460771" y="190977"/>
                    <a:pt x="451070" y="154601"/>
                    <a:pt x="433488" y="122468"/>
                  </a:cubicBezTo>
                  <a:lnTo>
                    <a:pt x="429244" y="126106"/>
                  </a:lnTo>
                  <a:close/>
                </a:path>
              </a:pathLst>
            </a:custGeom>
            <a:solidFill>
              <a:schemeClr val="bg1"/>
            </a:solidFill>
            <a:ln w="6052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025D8ED3-3242-4DA3-A109-EC360AB9D76A}"/>
                </a:ext>
              </a:extLst>
            </p:cNvPr>
            <p:cNvSpPr/>
            <p:nvPr/>
          </p:nvSpPr>
          <p:spPr>
            <a:xfrm>
              <a:off x="3560005" y="3237261"/>
              <a:ext cx="291013" cy="291013"/>
            </a:xfrm>
            <a:custGeom>
              <a:avLst/>
              <a:gdLst>
                <a:gd name="connsiteX0" fmla="*/ 246755 w 291013"/>
                <a:gd name="connsiteY0" fmla="*/ 104280 h 291013"/>
                <a:gd name="connsiteX1" fmla="*/ 254636 w 291013"/>
                <a:gd name="connsiteY1" fmla="*/ 145507 h 291013"/>
                <a:gd name="connsiteX2" fmla="*/ 145507 w 291013"/>
                <a:gd name="connsiteY2" fmla="*/ 254636 h 291013"/>
                <a:gd name="connsiteX3" fmla="*/ 36377 w 291013"/>
                <a:gd name="connsiteY3" fmla="*/ 145507 h 291013"/>
                <a:gd name="connsiteX4" fmla="*/ 145507 w 291013"/>
                <a:gd name="connsiteY4" fmla="*/ 36377 h 291013"/>
                <a:gd name="connsiteX5" fmla="*/ 186733 w 291013"/>
                <a:gd name="connsiteY5" fmla="*/ 44258 h 291013"/>
                <a:gd name="connsiteX6" fmla="*/ 214016 w 291013"/>
                <a:gd name="connsiteY6" fmla="*/ 16976 h 291013"/>
                <a:gd name="connsiteX7" fmla="*/ 145507 w 291013"/>
                <a:gd name="connsiteY7" fmla="*/ 0 h 291013"/>
                <a:gd name="connsiteX8" fmla="*/ 0 w 291013"/>
                <a:gd name="connsiteY8" fmla="*/ 145507 h 291013"/>
                <a:gd name="connsiteX9" fmla="*/ 145507 w 291013"/>
                <a:gd name="connsiteY9" fmla="*/ 291013 h 291013"/>
                <a:gd name="connsiteX10" fmla="*/ 291013 w 291013"/>
                <a:gd name="connsiteY10" fmla="*/ 145507 h 291013"/>
                <a:gd name="connsiteX11" fmla="*/ 274037 w 291013"/>
                <a:gd name="connsiteY11" fmla="*/ 76997 h 291013"/>
                <a:gd name="connsiteX12" fmla="*/ 246755 w 291013"/>
                <a:gd name="connsiteY12" fmla="*/ 104280 h 291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1013" h="291013">
                  <a:moveTo>
                    <a:pt x="246755" y="104280"/>
                  </a:moveTo>
                  <a:cubicBezTo>
                    <a:pt x="252211" y="117011"/>
                    <a:pt x="254636" y="130956"/>
                    <a:pt x="254636" y="145507"/>
                  </a:cubicBezTo>
                  <a:cubicBezTo>
                    <a:pt x="254636" y="205528"/>
                    <a:pt x="205528" y="254636"/>
                    <a:pt x="145507" y="254636"/>
                  </a:cubicBezTo>
                  <a:cubicBezTo>
                    <a:pt x="85485" y="254636"/>
                    <a:pt x="36377" y="205528"/>
                    <a:pt x="36377" y="145507"/>
                  </a:cubicBezTo>
                  <a:cubicBezTo>
                    <a:pt x="36377" y="85485"/>
                    <a:pt x="85485" y="36377"/>
                    <a:pt x="145507" y="36377"/>
                  </a:cubicBezTo>
                  <a:cubicBezTo>
                    <a:pt x="160057" y="36377"/>
                    <a:pt x="174002" y="39408"/>
                    <a:pt x="186733" y="44258"/>
                  </a:cubicBezTo>
                  <a:lnTo>
                    <a:pt x="214016" y="16976"/>
                  </a:lnTo>
                  <a:cubicBezTo>
                    <a:pt x="193402" y="6063"/>
                    <a:pt x="170364" y="0"/>
                    <a:pt x="145507" y="0"/>
                  </a:cubicBezTo>
                  <a:cubicBezTo>
                    <a:pt x="65478" y="0"/>
                    <a:pt x="0" y="65478"/>
                    <a:pt x="0" y="145507"/>
                  </a:cubicBezTo>
                  <a:cubicBezTo>
                    <a:pt x="0" y="225535"/>
                    <a:pt x="65478" y="291013"/>
                    <a:pt x="145507" y="291013"/>
                  </a:cubicBezTo>
                  <a:cubicBezTo>
                    <a:pt x="225535" y="291013"/>
                    <a:pt x="291013" y="225535"/>
                    <a:pt x="291013" y="145507"/>
                  </a:cubicBezTo>
                  <a:cubicBezTo>
                    <a:pt x="291013" y="120649"/>
                    <a:pt x="284950" y="97611"/>
                    <a:pt x="274037" y="76997"/>
                  </a:cubicBezTo>
                  <a:lnTo>
                    <a:pt x="246755" y="104280"/>
                  </a:lnTo>
                  <a:close/>
                </a:path>
              </a:pathLst>
            </a:custGeom>
            <a:solidFill>
              <a:schemeClr val="bg1"/>
            </a:solidFill>
            <a:ln w="6052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57" name="Graphic 27" descr="Speaker Phone">
            <a:extLst>
              <a:ext uri="{FF2B5EF4-FFF2-40B4-BE49-F238E27FC236}">
                <a16:creationId xmlns:a16="http://schemas.microsoft.com/office/drawing/2014/main" id="{3A905015-E431-4416-85DF-22FB38094B14}"/>
              </a:ext>
            </a:extLst>
          </p:cNvPr>
          <p:cNvGrpSpPr/>
          <p:nvPr/>
        </p:nvGrpSpPr>
        <p:grpSpPr>
          <a:xfrm>
            <a:off x="2210509" y="4277187"/>
            <a:ext cx="436520" cy="436520"/>
            <a:chOff x="2947345" y="4342798"/>
            <a:chExt cx="582026" cy="582026"/>
          </a:xfrm>
        </p:grpSpPr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1038A9BA-41E6-4F44-A1AF-C409C50CFB29}"/>
                </a:ext>
              </a:extLst>
            </p:cNvPr>
            <p:cNvSpPr/>
            <p:nvPr/>
          </p:nvSpPr>
          <p:spPr>
            <a:xfrm>
              <a:off x="3082120" y="4497580"/>
              <a:ext cx="94640" cy="94518"/>
            </a:xfrm>
            <a:custGeom>
              <a:avLst/>
              <a:gdLst>
                <a:gd name="connsiteX0" fmla="*/ 89547 w 94640"/>
                <a:gd name="connsiteY0" fmla="*/ 88213 h 94518"/>
                <a:gd name="connsiteX1" fmla="*/ 94640 w 94640"/>
                <a:gd name="connsiteY1" fmla="*/ 75603 h 94518"/>
                <a:gd name="connsiteX2" fmla="*/ 89365 w 94640"/>
                <a:gd name="connsiteY2" fmla="*/ 62871 h 94518"/>
                <a:gd name="connsiteX3" fmla="*/ 31890 w 94640"/>
                <a:gd name="connsiteY3" fmla="*/ 5335 h 94518"/>
                <a:gd name="connsiteX4" fmla="*/ 19098 w 94640"/>
                <a:gd name="connsiteY4" fmla="*/ 0 h 94518"/>
                <a:gd name="connsiteX5" fmla="*/ 6366 w 94640"/>
                <a:gd name="connsiteY5" fmla="*/ 5335 h 94518"/>
                <a:gd name="connsiteX6" fmla="*/ 0 w 94640"/>
                <a:gd name="connsiteY6" fmla="*/ 11762 h 94518"/>
                <a:gd name="connsiteX7" fmla="*/ 82939 w 94640"/>
                <a:gd name="connsiteY7" fmla="*/ 94519 h 945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94640" h="94518">
                  <a:moveTo>
                    <a:pt x="89547" y="88213"/>
                  </a:moveTo>
                  <a:cubicBezTo>
                    <a:pt x="92811" y="84827"/>
                    <a:pt x="94637" y="80307"/>
                    <a:pt x="94640" y="75603"/>
                  </a:cubicBezTo>
                  <a:cubicBezTo>
                    <a:pt x="94660" y="70823"/>
                    <a:pt x="92759" y="66236"/>
                    <a:pt x="89365" y="62871"/>
                  </a:cubicBezTo>
                  <a:lnTo>
                    <a:pt x="31890" y="5335"/>
                  </a:lnTo>
                  <a:cubicBezTo>
                    <a:pt x="28497" y="1938"/>
                    <a:pt x="23899" y="20"/>
                    <a:pt x="19098" y="0"/>
                  </a:cubicBezTo>
                  <a:cubicBezTo>
                    <a:pt x="14318" y="36"/>
                    <a:pt x="9744" y="1953"/>
                    <a:pt x="6366" y="5335"/>
                  </a:cubicBezTo>
                  <a:lnTo>
                    <a:pt x="0" y="11762"/>
                  </a:lnTo>
                  <a:lnTo>
                    <a:pt x="82939" y="94519"/>
                  </a:lnTo>
                  <a:close/>
                </a:path>
              </a:pathLst>
            </a:custGeom>
            <a:solidFill>
              <a:schemeClr val="bg1"/>
            </a:solidFill>
            <a:ln w="6052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8082C98E-A558-48EA-BE33-404C16B576C9}"/>
                </a:ext>
              </a:extLst>
            </p:cNvPr>
            <p:cNvSpPr/>
            <p:nvPr/>
          </p:nvSpPr>
          <p:spPr>
            <a:xfrm>
              <a:off x="3041456" y="4522013"/>
              <a:ext cx="309002" cy="308976"/>
            </a:xfrm>
            <a:custGeom>
              <a:avLst/>
              <a:gdLst>
                <a:gd name="connsiteX0" fmla="*/ 213574 w 309002"/>
                <a:gd name="connsiteY0" fmla="*/ 210984 h 308976"/>
                <a:gd name="connsiteX1" fmla="*/ 200885 w 309002"/>
                <a:gd name="connsiteY1" fmla="*/ 211087 h 308976"/>
                <a:gd name="connsiteX2" fmla="*/ 200782 w 309002"/>
                <a:gd name="connsiteY2" fmla="*/ 210984 h 308976"/>
                <a:gd name="connsiteX3" fmla="*/ 97715 w 309002"/>
                <a:gd name="connsiteY3" fmla="*/ 107917 h 308976"/>
                <a:gd name="connsiteX4" fmla="*/ 97715 w 309002"/>
                <a:gd name="connsiteY4" fmla="*/ 95064 h 308976"/>
                <a:gd name="connsiteX5" fmla="*/ 110568 w 309002"/>
                <a:gd name="connsiteY5" fmla="*/ 82575 h 308976"/>
                <a:gd name="connsiteX6" fmla="*/ 27932 w 309002"/>
                <a:gd name="connsiteY6" fmla="*/ 0 h 308976"/>
                <a:gd name="connsiteX7" fmla="*/ 13988 w 309002"/>
                <a:gd name="connsiteY7" fmla="*/ 13762 h 308976"/>
                <a:gd name="connsiteX8" fmla="*/ 104 w 309002"/>
                <a:gd name="connsiteY8" fmla="*/ 43591 h 308976"/>
                <a:gd name="connsiteX9" fmla="*/ 9804 w 309002"/>
                <a:gd name="connsiteY9" fmla="*/ 97732 h 308976"/>
                <a:gd name="connsiteX10" fmla="*/ 34844 w 309002"/>
                <a:gd name="connsiteY10" fmla="*/ 141323 h 308976"/>
                <a:gd name="connsiteX11" fmla="*/ 162162 w 309002"/>
                <a:gd name="connsiteY11" fmla="*/ 272764 h 308976"/>
                <a:gd name="connsiteX12" fmla="*/ 188474 w 309002"/>
                <a:gd name="connsiteY12" fmla="*/ 289437 h 308976"/>
                <a:gd name="connsiteX13" fmla="*/ 255165 w 309002"/>
                <a:gd name="connsiteY13" fmla="*/ 308838 h 308976"/>
                <a:gd name="connsiteX14" fmla="*/ 297604 w 309002"/>
                <a:gd name="connsiteY14" fmla="*/ 292165 h 308976"/>
                <a:gd name="connsiteX15" fmla="*/ 309002 w 309002"/>
                <a:gd name="connsiteY15" fmla="*/ 280767 h 308976"/>
                <a:gd name="connsiteX16" fmla="*/ 226064 w 309002"/>
                <a:gd name="connsiteY16" fmla="*/ 198131 h 3089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309002" h="308976">
                  <a:moveTo>
                    <a:pt x="213574" y="210984"/>
                  </a:moveTo>
                  <a:cubicBezTo>
                    <a:pt x="210098" y="214517"/>
                    <a:pt x="204418" y="214563"/>
                    <a:pt x="200885" y="211087"/>
                  </a:cubicBezTo>
                  <a:cubicBezTo>
                    <a:pt x="200850" y="211054"/>
                    <a:pt x="200816" y="211019"/>
                    <a:pt x="200782" y="210984"/>
                  </a:cubicBezTo>
                  <a:lnTo>
                    <a:pt x="97715" y="107917"/>
                  </a:lnTo>
                  <a:cubicBezTo>
                    <a:pt x="94169" y="104367"/>
                    <a:pt x="94169" y="98615"/>
                    <a:pt x="97715" y="95064"/>
                  </a:cubicBezTo>
                  <a:lnTo>
                    <a:pt x="110568" y="82575"/>
                  </a:lnTo>
                  <a:lnTo>
                    <a:pt x="27932" y="0"/>
                  </a:lnTo>
                  <a:cubicBezTo>
                    <a:pt x="22597" y="5335"/>
                    <a:pt x="17383" y="10549"/>
                    <a:pt x="13988" y="13762"/>
                  </a:cubicBezTo>
                  <a:cubicBezTo>
                    <a:pt x="5673" y="21533"/>
                    <a:pt x="696" y="32226"/>
                    <a:pt x="104" y="43591"/>
                  </a:cubicBezTo>
                  <a:cubicBezTo>
                    <a:pt x="-646" y="62129"/>
                    <a:pt x="2665" y="80608"/>
                    <a:pt x="9804" y="97732"/>
                  </a:cubicBezTo>
                  <a:cubicBezTo>
                    <a:pt x="16646" y="113077"/>
                    <a:pt x="25035" y="127683"/>
                    <a:pt x="34844" y="141323"/>
                  </a:cubicBezTo>
                  <a:cubicBezTo>
                    <a:pt x="68955" y="192500"/>
                    <a:pt x="112097" y="237040"/>
                    <a:pt x="162162" y="272764"/>
                  </a:cubicBezTo>
                  <a:cubicBezTo>
                    <a:pt x="170521" y="278947"/>
                    <a:pt x="179314" y="284519"/>
                    <a:pt x="188474" y="289437"/>
                  </a:cubicBezTo>
                  <a:cubicBezTo>
                    <a:pt x="209176" y="300317"/>
                    <a:pt x="231857" y="306915"/>
                    <a:pt x="255165" y="308838"/>
                  </a:cubicBezTo>
                  <a:cubicBezTo>
                    <a:pt x="271107" y="309997"/>
                    <a:pt x="286715" y="303865"/>
                    <a:pt x="297604" y="292165"/>
                  </a:cubicBezTo>
                  <a:lnTo>
                    <a:pt x="309002" y="280767"/>
                  </a:lnTo>
                  <a:lnTo>
                    <a:pt x="226064" y="198131"/>
                  </a:lnTo>
                  <a:close/>
                </a:path>
              </a:pathLst>
            </a:custGeom>
            <a:solidFill>
              <a:schemeClr val="bg1"/>
            </a:solidFill>
            <a:ln w="6052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A74ED1D4-0797-4D25-A441-C313AE3E3ABB}"/>
                </a:ext>
              </a:extLst>
            </p:cNvPr>
            <p:cNvSpPr/>
            <p:nvPr/>
          </p:nvSpPr>
          <p:spPr>
            <a:xfrm>
              <a:off x="3280373" y="4695242"/>
              <a:ext cx="94381" cy="94866"/>
            </a:xfrm>
            <a:custGeom>
              <a:avLst/>
              <a:gdLst>
                <a:gd name="connsiteX0" fmla="*/ 89123 w 94381"/>
                <a:gd name="connsiteY0" fmla="*/ 62916 h 94866"/>
                <a:gd name="connsiteX1" fmla="*/ 31648 w 94381"/>
                <a:gd name="connsiteY1" fmla="*/ 5259 h 94866"/>
                <a:gd name="connsiteX2" fmla="*/ 6063 w 94381"/>
                <a:gd name="connsiteY2" fmla="*/ 5259 h 94866"/>
                <a:gd name="connsiteX3" fmla="*/ 0 w 94381"/>
                <a:gd name="connsiteY3" fmla="*/ 11807 h 94866"/>
                <a:gd name="connsiteX4" fmla="*/ 82696 w 94381"/>
                <a:gd name="connsiteY4" fmla="*/ 94867 h 94866"/>
                <a:gd name="connsiteX5" fmla="*/ 89123 w 94381"/>
                <a:gd name="connsiteY5" fmla="*/ 88804 h 94866"/>
                <a:gd name="connsiteX6" fmla="*/ 89123 w 94381"/>
                <a:gd name="connsiteY6" fmla="*/ 63219 h 94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4381" h="94866">
                  <a:moveTo>
                    <a:pt x="89123" y="62916"/>
                  </a:moveTo>
                  <a:lnTo>
                    <a:pt x="31648" y="5259"/>
                  </a:lnTo>
                  <a:cubicBezTo>
                    <a:pt x="24561" y="-1753"/>
                    <a:pt x="13150" y="-1753"/>
                    <a:pt x="6063" y="5259"/>
                  </a:cubicBezTo>
                  <a:lnTo>
                    <a:pt x="0" y="11807"/>
                  </a:lnTo>
                  <a:lnTo>
                    <a:pt x="82696" y="94867"/>
                  </a:lnTo>
                  <a:lnTo>
                    <a:pt x="89123" y="88804"/>
                  </a:lnTo>
                  <a:cubicBezTo>
                    <a:pt x="96135" y="81717"/>
                    <a:pt x="96135" y="70306"/>
                    <a:pt x="89123" y="63219"/>
                  </a:cubicBezTo>
                  <a:close/>
                </a:path>
              </a:pathLst>
            </a:custGeom>
            <a:solidFill>
              <a:schemeClr val="bg1"/>
            </a:solidFill>
            <a:ln w="6052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DF3ADA28-BFFD-4854-837D-3F15C8D10226}"/>
                </a:ext>
              </a:extLst>
            </p:cNvPr>
            <p:cNvSpPr/>
            <p:nvPr/>
          </p:nvSpPr>
          <p:spPr>
            <a:xfrm>
              <a:off x="3238358" y="4549417"/>
              <a:ext cx="85727" cy="96519"/>
            </a:xfrm>
            <a:custGeom>
              <a:avLst/>
              <a:gdLst>
                <a:gd name="connsiteX0" fmla="*/ 85728 w 85727"/>
                <a:gd name="connsiteY0" fmla="*/ 96519 h 96519"/>
                <a:gd name="connsiteX1" fmla="*/ 61476 w 85727"/>
                <a:gd name="connsiteY1" fmla="*/ 96519 h 96519"/>
                <a:gd name="connsiteX2" fmla="*/ 0 w 85727"/>
                <a:gd name="connsiteY2" fmla="*/ 24736 h 96519"/>
                <a:gd name="connsiteX3" fmla="*/ 0 w 85727"/>
                <a:gd name="connsiteY3" fmla="*/ 0 h 96519"/>
                <a:gd name="connsiteX4" fmla="*/ 85728 w 85727"/>
                <a:gd name="connsiteY4" fmla="*/ 96519 h 965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5727" h="96519">
                  <a:moveTo>
                    <a:pt x="85728" y="96519"/>
                  </a:moveTo>
                  <a:lnTo>
                    <a:pt x="61476" y="96519"/>
                  </a:lnTo>
                  <a:cubicBezTo>
                    <a:pt x="58848" y="61738"/>
                    <a:pt x="33962" y="32682"/>
                    <a:pt x="0" y="24736"/>
                  </a:cubicBezTo>
                  <a:lnTo>
                    <a:pt x="0" y="0"/>
                  </a:lnTo>
                  <a:cubicBezTo>
                    <a:pt x="47449" y="8492"/>
                    <a:pt x="82894" y="48399"/>
                    <a:pt x="85728" y="96519"/>
                  </a:cubicBezTo>
                  <a:close/>
                </a:path>
              </a:pathLst>
            </a:custGeom>
            <a:solidFill>
              <a:schemeClr val="bg1"/>
            </a:solidFill>
            <a:ln w="6052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DE732966-CA3B-42E9-BE65-B357B349BEF4}"/>
                </a:ext>
              </a:extLst>
            </p:cNvPr>
            <p:cNvSpPr/>
            <p:nvPr/>
          </p:nvSpPr>
          <p:spPr>
            <a:xfrm>
              <a:off x="3238358" y="4490123"/>
              <a:ext cx="143687" cy="155813"/>
            </a:xfrm>
            <a:custGeom>
              <a:avLst/>
              <a:gdLst>
                <a:gd name="connsiteX0" fmla="*/ 143688 w 143687"/>
                <a:gd name="connsiteY0" fmla="*/ 143688 h 155813"/>
                <a:gd name="connsiteX1" fmla="*/ 143142 w 143687"/>
                <a:gd name="connsiteY1" fmla="*/ 155813 h 155813"/>
                <a:gd name="connsiteX2" fmla="*/ 118891 w 143687"/>
                <a:gd name="connsiteY2" fmla="*/ 155813 h 155813"/>
                <a:gd name="connsiteX3" fmla="*/ 119497 w 143687"/>
                <a:gd name="connsiteY3" fmla="*/ 143688 h 155813"/>
                <a:gd name="connsiteX4" fmla="*/ 0 w 143687"/>
                <a:gd name="connsiteY4" fmla="*/ 24251 h 155813"/>
                <a:gd name="connsiteX5" fmla="*/ 0 w 143687"/>
                <a:gd name="connsiteY5" fmla="*/ 0 h 155813"/>
                <a:gd name="connsiteX6" fmla="*/ 143688 w 143687"/>
                <a:gd name="connsiteY6" fmla="*/ 143688 h 1558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3687" h="155813">
                  <a:moveTo>
                    <a:pt x="143688" y="143688"/>
                  </a:moveTo>
                  <a:cubicBezTo>
                    <a:pt x="143688" y="147750"/>
                    <a:pt x="143688" y="151812"/>
                    <a:pt x="143142" y="155813"/>
                  </a:cubicBezTo>
                  <a:lnTo>
                    <a:pt x="118891" y="155813"/>
                  </a:lnTo>
                  <a:cubicBezTo>
                    <a:pt x="119307" y="151785"/>
                    <a:pt x="119510" y="147738"/>
                    <a:pt x="119497" y="143688"/>
                  </a:cubicBezTo>
                  <a:cubicBezTo>
                    <a:pt x="119397" y="77742"/>
                    <a:pt x="65945" y="24318"/>
                    <a:pt x="0" y="24251"/>
                  </a:cubicBezTo>
                  <a:lnTo>
                    <a:pt x="0" y="0"/>
                  </a:lnTo>
                  <a:cubicBezTo>
                    <a:pt x="79329" y="67"/>
                    <a:pt x="143621" y="64359"/>
                    <a:pt x="143688" y="143688"/>
                  </a:cubicBezTo>
                  <a:close/>
                </a:path>
              </a:pathLst>
            </a:custGeom>
            <a:solidFill>
              <a:schemeClr val="bg1"/>
            </a:solidFill>
            <a:ln w="6052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272CC5BB-9D24-47AA-92C0-02419700B7A5}"/>
                </a:ext>
              </a:extLst>
            </p:cNvPr>
            <p:cNvSpPr/>
            <p:nvPr/>
          </p:nvSpPr>
          <p:spPr>
            <a:xfrm>
              <a:off x="3238358" y="4433739"/>
              <a:ext cx="206134" cy="212196"/>
            </a:xfrm>
            <a:custGeom>
              <a:avLst/>
              <a:gdLst>
                <a:gd name="connsiteX0" fmla="*/ 206134 w 206134"/>
                <a:gd name="connsiteY0" fmla="*/ 200071 h 212196"/>
                <a:gd name="connsiteX1" fmla="*/ 205710 w 206134"/>
                <a:gd name="connsiteY1" fmla="*/ 212197 h 212196"/>
                <a:gd name="connsiteX2" fmla="*/ 181459 w 206134"/>
                <a:gd name="connsiteY2" fmla="*/ 212197 h 212196"/>
                <a:gd name="connsiteX3" fmla="*/ 181944 w 206134"/>
                <a:gd name="connsiteY3" fmla="*/ 200071 h 212196"/>
                <a:gd name="connsiteX4" fmla="*/ 6123 w 206134"/>
                <a:gd name="connsiteY4" fmla="*/ 24251 h 212196"/>
                <a:gd name="connsiteX5" fmla="*/ 6063 w 206134"/>
                <a:gd name="connsiteY5" fmla="*/ 24251 h 212196"/>
                <a:gd name="connsiteX6" fmla="*/ 0 w 206134"/>
                <a:gd name="connsiteY6" fmla="*/ 24251 h 212196"/>
                <a:gd name="connsiteX7" fmla="*/ 0 w 206134"/>
                <a:gd name="connsiteY7" fmla="*/ 0 h 212196"/>
                <a:gd name="connsiteX8" fmla="*/ 6063 w 206134"/>
                <a:gd name="connsiteY8" fmla="*/ 0 h 212196"/>
                <a:gd name="connsiteX9" fmla="*/ 206134 w 206134"/>
                <a:gd name="connsiteY9" fmla="*/ 200071 h 2121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06134" h="212196">
                  <a:moveTo>
                    <a:pt x="206134" y="200071"/>
                  </a:moveTo>
                  <a:cubicBezTo>
                    <a:pt x="206134" y="204133"/>
                    <a:pt x="206134" y="208196"/>
                    <a:pt x="205710" y="212197"/>
                  </a:cubicBezTo>
                  <a:lnTo>
                    <a:pt x="181459" y="212197"/>
                  </a:lnTo>
                  <a:cubicBezTo>
                    <a:pt x="181459" y="208196"/>
                    <a:pt x="181944" y="204133"/>
                    <a:pt x="181944" y="200071"/>
                  </a:cubicBezTo>
                  <a:cubicBezTo>
                    <a:pt x="181944" y="102968"/>
                    <a:pt x="103227" y="24251"/>
                    <a:pt x="6123" y="24251"/>
                  </a:cubicBezTo>
                  <a:cubicBezTo>
                    <a:pt x="6103" y="24251"/>
                    <a:pt x="6083" y="24251"/>
                    <a:pt x="6063" y="24251"/>
                  </a:cubicBezTo>
                  <a:cubicBezTo>
                    <a:pt x="4001" y="24251"/>
                    <a:pt x="2001" y="24251"/>
                    <a:pt x="0" y="24251"/>
                  </a:cubicBezTo>
                  <a:lnTo>
                    <a:pt x="0" y="0"/>
                  </a:lnTo>
                  <a:lnTo>
                    <a:pt x="6063" y="0"/>
                  </a:lnTo>
                  <a:cubicBezTo>
                    <a:pt x="116559" y="0"/>
                    <a:pt x="206134" y="89575"/>
                    <a:pt x="206134" y="200071"/>
                  </a:cubicBezTo>
                  <a:close/>
                </a:path>
              </a:pathLst>
            </a:custGeom>
            <a:solidFill>
              <a:schemeClr val="bg1"/>
            </a:solidFill>
            <a:ln w="6052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64" name="Graphic 31" descr="Stopwatch">
            <a:extLst>
              <a:ext uri="{FF2B5EF4-FFF2-40B4-BE49-F238E27FC236}">
                <a16:creationId xmlns:a16="http://schemas.microsoft.com/office/drawing/2014/main" id="{92E01F34-CA26-4395-ADE8-91F74A20E350}"/>
              </a:ext>
            </a:extLst>
          </p:cNvPr>
          <p:cNvGrpSpPr/>
          <p:nvPr/>
        </p:nvGrpSpPr>
        <p:grpSpPr>
          <a:xfrm>
            <a:off x="2566430" y="5087534"/>
            <a:ext cx="436520" cy="436520"/>
            <a:chOff x="3421907" y="5423260"/>
            <a:chExt cx="582026" cy="582026"/>
          </a:xfrm>
        </p:grpSpPr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6A74E1AD-D7BB-4581-BF10-0C7630157775}"/>
                </a:ext>
              </a:extLst>
            </p:cNvPr>
            <p:cNvSpPr/>
            <p:nvPr/>
          </p:nvSpPr>
          <p:spPr>
            <a:xfrm>
              <a:off x="3700794" y="5611205"/>
              <a:ext cx="24251" cy="24251"/>
            </a:xfrm>
            <a:custGeom>
              <a:avLst/>
              <a:gdLst>
                <a:gd name="connsiteX0" fmla="*/ 24251 w 24251"/>
                <a:gd name="connsiteY0" fmla="*/ 12126 h 24251"/>
                <a:gd name="connsiteX1" fmla="*/ 12126 w 24251"/>
                <a:gd name="connsiteY1" fmla="*/ 24251 h 24251"/>
                <a:gd name="connsiteX2" fmla="*/ 0 w 24251"/>
                <a:gd name="connsiteY2" fmla="*/ 12126 h 24251"/>
                <a:gd name="connsiteX3" fmla="*/ 12126 w 24251"/>
                <a:gd name="connsiteY3" fmla="*/ 0 h 24251"/>
                <a:gd name="connsiteX4" fmla="*/ 24251 w 24251"/>
                <a:gd name="connsiteY4" fmla="*/ 12126 h 242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4251" h="24251">
                  <a:moveTo>
                    <a:pt x="24251" y="12126"/>
                  </a:moveTo>
                  <a:cubicBezTo>
                    <a:pt x="24251" y="18822"/>
                    <a:pt x="18822" y="24251"/>
                    <a:pt x="12126" y="24251"/>
                  </a:cubicBezTo>
                  <a:cubicBezTo>
                    <a:pt x="5429" y="24251"/>
                    <a:pt x="0" y="18822"/>
                    <a:pt x="0" y="12126"/>
                  </a:cubicBezTo>
                  <a:cubicBezTo>
                    <a:pt x="0" y="5429"/>
                    <a:pt x="5429" y="0"/>
                    <a:pt x="12126" y="0"/>
                  </a:cubicBezTo>
                  <a:cubicBezTo>
                    <a:pt x="18822" y="0"/>
                    <a:pt x="24251" y="5429"/>
                    <a:pt x="24251" y="12126"/>
                  </a:cubicBezTo>
                  <a:close/>
                </a:path>
              </a:pathLst>
            </a:custGeom>
            <a:solidFill>
              <a:schemeClr val="bg1"/>
            </a:solidFill>
            <a:ln w="6052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7F729ED0-A804-44DF-AC00-5515F39AE348}"/>
                </a:ext>
              </a:extLst>
            </p:cNvPr>
            <p:cNvSpPr/>
            <p:nvPr/>
          </p:nvSpPr>
          <p:spPr>
            <a:xfrm>
              <a:off x="3700794" y="5853716"/>
              <a:ext cx="24251" cy="24251"/>
            </a:xfrm>
            <a:custGeom>
              <a:avLst/>
              <a:gdLst>
                <a:gd name="connsiteX0" fmla="*/ 24251 w 24251"/>
                <a:gd name="connsiteY0" fmla="*/ 12126 h 24251"/>
                <a:gd name="connsiteX1" fmla="*/ 12126 w 24251"/>
                <a:gd name="connsiteY1" fmla="*/ 24251 h 24251"/>
                <a:gd name="connsiteX2" fmla="*/ 0 w 24251"/>
                <a:gd name="connsiteY2" fmla="*/ 12126 h 24251"/>
                <a:gd name="connsiteX3" fmla="*/ 12126 w 24251"/>
                <a:gd name="connsiteY3" fmla="*/ 0 h 24251"/>
                <a:gd name="connsiteX4" fmla="*/ 24251 w 24251"/>
                <a:gd name="connsiteY4" fmla="*/ 12126 h 242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4251" h="24251">
                  <a:moveTo>
                    <a:pt x="24251" y="12126"/>
                  </a:moveTo>
                  <a:cubicBezTo>
                    <a:pt x="24251" y="18822"/>
                    <a:pt x="18822" y="24251"/>
                    <a:pt x="12126" y="24251"/>
                  </a:cubicBezTo>
                  <a:cubicBezTo>
                    <a:pt x="5429" y="24251"/>
                    <a:pt x="0" y="18822"/>
                    <a:pt x="0" y="12126"/>
                  </a:cubicBezTo>
                  <a:cubicBezTo>
                    <a:pt x="0" y="5429"/>
                    <a:pt x="5429" y="0"/>
                    <a:pt x="12126" y="0"/>
                  </a:cubicBezTo>
                  <a:cubicBezTo>
                    <a:pt x="18822" y="0"/>
                    <a:pt x="24251" y="5429"/>
                    <a:pt x="24251" y="12126"/>
                  </a:cubicBezTo>
                  <a:close/>
                </a:path>
              </a:pathLst>
            </a:custGeom>
            <a:solidFill>
              <a:schemeClr val="bg1"/>
            </a:solidFill>
            <a:ln w="6052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9320EA34-83F4-4957-93CA-BF21343C2B51}"/>
                </a:ext>
              </a:extLst>
            </p:cNvPr>
            <p:cNvSpPr/>
            <p:nvPr/>
          </p:nvSpPr>
          <p:spPr>
            <a:xfrm>
              <a:off x="3822049" y="5726398"/>
              <a:ext cx="24251" cy="24251"/>
            </a:xfrm>
            <a:custGeom>
              <a:avLst/>
              <a:gdLst>
                <a:gd name="connsiteX0" fmla="*/ 24251 w 24251"/>
                <a:gd name="connsiteY0" fmla="*/ 12126 h 24251"/>
                <a:gd name="connsiteX1" fmla="*/ 12126 w 24251"/>
                <a:gd name="connsiteY1" fmla="*/ 24251 h 24251"/>
                <a:gd name="connsiteX2" fmla="*/ 0 w 24251"/>
                <a:gd name="connsiteY2" fmla="*/ 12126 h 24251"/>
                <a:gd name="connsiteX3" fmla="*/ 12126 w 24251"/>
                <a:gd name="connsiteY3" fmla="*/ 0 h 24251"/>
                <a:gd name="connsiteX4" fmla="*/ 24251 w 24251"/>
                <a:gd name="connsiteY4" fmla="*/ 12126 h 242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4251" h="24251">
                  <a:moveTo>
                    <a:pt x="24251" y="12126"/>
                  </a:moveTo>
                  <a:cubicBezTo>
                    <a:pt x="24251" y="18822"/>
                    <a:pt x="18822" y="24251"/>
                    <a:pt x="12126" y="24251"/>
                  </a:cubicBezTo>
                  <a:cubicBezTo>
                    <a:pt x="5429" y="24251"/>
                    <a:pt x="0" y="18822"/>
                    <a:pt x="0" y="12126"/>
                  </a:cubicBezTo>
                  <a:cubicBezTo>
                    <a:pt x="0" y="5429"/>
                    <a:pt x="5429" y="0"/>
                    <a:pt x="12126" y="0"/>
                  </a:cubicBezTo>
                  <a:cubicBezTo>
                    <a:pt x="18822" y="0"/>
                    <a:pt x="24251" y="5429"/>
                    <a:pt x="24251" y="12126"/>
                  </a:cubicBezTo>
                  <a:close/>
                </a:path>
              </a:pathLst>
            </a:custGeom>
            <a:solidFill>
              <a:schemeClr val="bg1"/>
            </a:solidFill>
            <a:ln w="6052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32CA128C-CB22-4506-BC8F-4AB2F2E52A08}"/>
                </a:ext>
              </a:extLst>
            </p:cNvPr>
            <p:cNvSpPr/>
            <p:nvPr/>
          </p:nvSpPr>
          <p:spPr>
            <a:xfrm>
              <a:off x="3579539" y="5726398"/>
              <a:ext cx="24251" cy="24251"/>
            </a:xfrm>
            <a:custGeom>
              <a:avLst/>
              <a:gdLst>
                <a:gd name="connsiteX0" fmla="*/ 24251 w 24251"/>
                <a:gd name="connsiteY0" fmla="*/ 12126 h 24251"/>
                <a:gd name="connsiteX1" fmla="*/ 12126 w 24251"/>
                <a:gd name="connsiteY1" fmla="*/ 24251 h 24251"/>
                <a:gd name="connsiteX2" fmla="*/ 0 w 24251"/>
                <a:gd name="connsiteY2" fmla="*/ 12126 h 24251"/>
                <a:gd name="connsiteX3" fmla="*/ 12126 w 24251"/>
                <a:gd name="connsiteY3" fmla="*/ 0 h 24251"/>
                <a:gd name="connsiteX4" fmla="*/ 24251 w 24251"/>
                <a:gd name="connsiteY4" fmla="*/ 12126 h 242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4251" h="24251">
                  <a:moveTo>
                    <a:pt x="24251" y="12126"/>
                  </a:moveTo>
                  <a:cubicBezTo>
                    <a:pt x="24251" y="18822"/>
                    <a:pt x="18822" y="24251"/>
                    <a:pt x="12126" y="24251"/>
                  </a:cubicBezTo>
                  <a:cubicBezTo>
                    <a:pt x="5429" y="24251"/>
                    <a:pt x="0" y="18822"/>
                    <a:pt x="0" y="12126"/>
                  </a:cubicBezTo>
                  <a:cubicBezTo>
                    <a:pt x="0" y="5429"/>
                    <a:pt x="5429" y="0"/>
                    <a:pt x="12126" y="0"/>
                  </a:cubicBezTo>
                  <a:cubicBezTo>
                    <a:pt x="18822" y="0"/>
                    <a:pt x="24251" y="5429"/>
                    <a:pt x="24251" y="12126"/>
                  </a:cubicBezTo>
                  <a:close/>
                </a:path>
              </a:pathLst>
            </a:custGeom>
            <a:solidFill>
              <a:schemeClr val="bg1"/>
            </a:solidFill>
            <a:ln w="6052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82C80376-3F55-4723-86E3-49E3EAE6CD0F}"/>
                </a:ext>
              </a:extLst>
            </p:cNvPr>
            <p:cNvSpPr/>
            <p:nvPr/>
          </p:nvSpPr>
          <p:spPr>
            <a:xfrm>
              <a:off x="3700794" y="5653645"/>
              <a:ext cx="80634" cy="153388"/>
            </a:xfrm>
            <a:custGeom>
              <a:avLst/>
              <a:gdLst>
                <a:gd name="connsiteX0" fmla="*/ 24251 w 80634"/>
                <a:gd name="connsiteY0" fmla="*/ 0 h 153388"/>
                <a:gd name="connsiteX1" fmla="*/ 0 w 80634"/>
                <a:gd name="connsiteY1" fmla="*/ 0 h 153388"/>
                <a:gd name="connsiteX2" fmla="*/ 0 w 80634"/>
                <a:gd name="connsiteY2" fmla="*/ 84879 h 153388"/>
                <a:gd name="connsiteX3" fmla="*/ 3638 w 80634"/>
                <a:gd name="connsiteY3" fmla="*/ 93367 h 153388"/>
                <a:gd name="connsiteX4" fmla="*/ 63659 w 80634"/>
                <a:gd name="connsiteY4" fmla="*/ 153388 h 153388"/>
                <a:gd name="connsiteX5" fmla="*/ 80635 w 80634"/>
                <a:gd name="connsiteY5" fmla="*/ 136412 h 153388"/>
                <a:gd name="connsiteX6" fmla="*/ 24251 w 80634"/>
                <a:gd name="connsiteY6" fmla="*/ 80029 h 153388"/>
                <a:gd name="connsiteX7" fmla="*/ 24251 w 80634"/>
                <a:gd name="connsiteY7" fmla="*/ 0 h 1533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0634" h="153388">
                  <a:moveTo>
                    <a:pt x="24251" y="0"/>
                  </a:moveTo>
                  <a:lnTo>
                    <a:pt x="0" y="0"/>
                  </a:lnTo>
                  <a:lnTo>
                    <a:pt x="0" y="84879"/>
                  </a:lnTo>
                  <a:cubicBezTo>
                    <a:pt x="0" y="87910"/>
                    <a:pt x="1213" y="90942"/>
                    <a:pt x="3638" y="93367"/>
                  </a:cubicBezTo>
                  <a:lnTo>
                    <a:pt x="63659" y="153388"/>
                  </a:lnTo>
                  <a:lnTo>
                    <a:pt x="80635" y="136412"/>
                  </a:lnTo>
                  <a:lnTo>
                    <a:pt x="24251" y="80029"/>
                  </a:lnTo>
                  <a:lnTo>
                    <a:pt x="24251" y="0"/>
                  </a:lnTo>
                  <a:close/>
                </a:path>
              </a:pathLst>
            </a:custGeom>
            <a:solidFill>
              <a:schemeClr val="bg1"/>
            </a:solidFill>
            <a:ln w="6052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4318AD60-1BC0-4642-8F58-9569D1DAE443}"/>
                </a:ext>
              </a:extLst>
            </p:cNvPr>
            <p:cNvSpPr/>
            <p:nvPr/>
          </p:nvSpPr>
          <p:spPr>
            <a:xfrm>
              <a:off x="3506971" y="5477824"/>
              <a:ext cx="412629" cy="472565"/>
            </a:xfrm>
            <a:custGeom>
              <a:avLst/>
              <a:gdLst>
                <a:gd name="connsiteX0" fmla="*/ 205949 w 412629"/>
                <a:gd name="connsiteY0" fmla="*/ 436520 h 472565"/>
                <a:gd name="connsiteX1" fmla="*/ 36191 w 412629"/>
                <a:gd name="connsiteY1" fmla="*/ 266762 h 472565"/>
                <a:gd name="connsiteX2" fmla="*/ 205949 w 412629"/>
                <a:gd name="connsiteY2" fmla="*/ 97004 h 472565"/>
                <a:gd name="connsiteX3" fmla="*/ 375706 w 412629"/>
                <a:gd name="connsiteY3" fmla="*/ 266762 h 472565"/>
                <a:gd name="connsiteX4" fmla="*/ 205949 w 412629"/>
                <a:gd name="connsiteY4" fmla="*/ 436520 h 472565"/>
                <a:gd name="connsiteX5" fmla="*/ 205949 w 412629"/>
                <a:gd name="connsiteY5" fmla="*/ 436520 h 472565"/>
                <a:gd name="connsiteX6" fmla="*/ 349637 w 412629"/>
                <a:gd name="connsiteY6" fmla="*/ 118830 h 472565"/>
                <a:gd name="connsiteX7" fmla="*/ 367825 w 412629"/>
                <a:gd name="connsiteY7" fmla="*/ 100642 h 472565"/>
                <a:gd name="connsiteX8" fmla="*/ 367219 w 412629"/>
                <a:gd name="connsiteY8" fmla="*/ 75178 h 472565"/>
                <a:gd name="connsiteX9" fmla="*/ 341755 w 412629"/>
                <a:gd name="connsiteY9" fmla="*/ 74572 h 472565"/>
                <a:gd name="connsiteX10" fmla="*/ 321142 w 412629"/>
                <a:gd name="connsiteY10" fmla="*/ 95792 h 472565"/>
                <a:gd name="connsiteX11" fmla="*/ 224137 w 412629"/>
                <a:gd name="connsiteY11" fmla="*/ 61840 h 472565"/>
                <a:gd name="connsiteX12" fmla="*/ 224137 w 412629"/>
                <a:gd name="connsiteY12" fmla="*/ 36377 h 472565"/>
                <a:gd name="connsiteX13" fmla="*/ 278702 w 412629"/>
                <a:gd name="connsiteY13" fmla="*/ 36377 h 472565"/>
                <a:gd name="connsiteX14" fmla="*/ 278702 w 412629"/>
                <a:gd name="connsiteY14" fmla="*/ 0 h 472565"/>
                <a:gd name="connsiteX15" fmla="*/ 133196 w 412629"/>
                <a:gd name="connsiteY15" fmla="*/ 0 h 472565"/>
                <a:gd name="connsiteX16" fmla="*/ 133196 w 412629"/>
                <a:gd name="connsiteY16" fmla="*/ 36377 h 472565"/>
                <a:gd name="connsiteX17" fmla="*/ 187761 w 412629"/>
                <a:gd name="connsiteY17" fmla="*/ 36377 h 472565"/>
                <a:gd name="connsiteX18" fmla="*/ 187761 w 412629"/>
                <a:gd name="connsiteY18" fmla="*/ 61234 h 472565"/>
                <a:gd name="connsiteX19" fmla="*/ 1633 w 412629"/>
                <a:gd name="connsiteY19" fmla="*/ 240692 h 472565"/>
                <a:gd name="connsiteX20" fmla="*/ 137440 w 412629"/>
                <a:gd name="connsiteY20" fmla="*/ 460771 h 472565"/>
                <a:gd name="connsiteX21" fmla="*/ 381769 w 412629"/>
                <a:gd name="connsiteY21" fmla="*/ 375286 h 472565"/>
                <a:gd name="connsiteX22" fmla="*/ 349637 w 412629"/>
                <a:gd name="connsiteY22" fmla="*/ 118830 h 472565"/>
                <a:gd name="connsiteX23" fmla="*/ 349637 w 412629"/>
                <a:gd name="connsiteY23" fmla="*/ 118830 h 4725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412629" h="472565">
                  <a:moveTo>
                    <a:pt x="205949" y="436520"/>
                  </a:moveTo>
                  <a:cubicBezTo>
                    <a:pt x="111976" y="436520"/>
                    <a:pt x="36191" y="360735"/>
                    <a:pt x="36191" y="266762"/>
                  </a:cubicBezTo>
                  <a:cubicBezTo>
                    <a:pt x="36191" y="172789"/>
                    <a:pt x="111976" y="97004"/>
                    <a:pt x="205949" y="97004"/>
                  </a:cubicBezTo>
                  <a:cubicBezTo>
                    <a:pt x="299922" y="97004"/>
                    <a:pt x="375706" y="172789"/>
                    <a:pt x="375706" y="266762"/>
                  </a:cubicBezTo>
                  <a:cubicBezTo>
                    <a:pt x="375706" y="360735"/>
                    <a:pt x="299922" y="436520"/>
                    <a:pt x="205949" y="436520"/>
                  </a:cubicBezTo>
                  <a:lnTo>
                    <a:pt x="205949" y="436520"/>
                  </a:lnTo>
                  <a:close/>
                  <a:moveTo>
                    <a:pt x="349637" y="118830"/>
                  </a:moveTo>
                  <a:lnTo>
                    <a:pt x="367825" y="100642"/>
                  </a:lnTo>
                  <a:cubicBezTo>
                    <a:pt x="374494" y="93367"/>
                    <a:pt x="374494" y="82454"/>
                    <a:pt x="367219" y="75178"/>
                  </a:cubicBezTo>
                  <a:cubicBezTo>
                    <a:pt x="360550" y="68509"/>
                    <a:pt x="349030" y="67903"/>
                    <a:pt x="341755" y="74572"/>
                  </a:cubicBezTo>
                  <a:lnTo>
                    <a:pt x="321142" y="95792"/>
                  </a:lnTo>
                  <a:cubicBezTo>
                    <a:pt x="292040" y="76391"/>
                    <a:pt x="258695" y="64265"/>
                    <a:pt x="224137" y="61840"/>
                  </a:cubicBezTo>
                  <a:lnTo>
                    <a:pt x="224137" y="36377"/>
                  </a:lnTo>
                  <a:lnTo>
                    <a:pt x="278702" y="36377"/>
                  </a:lnTo>
                  <a:lnTo>
                    <a:pt x="278702" y="0"/>
                  </a:lnTo>
                  <a:lnTo>
                    <a:pt x="133196" y="0"/>
                  </a:lnTo>
                  <a:lnTo>
                    <a:pt x="133196" y="36377"/>
                  </a:lnTo>
                  <a:lnTo>
                    <a:pt x="187761" y="36377"/>
                  </a:lnTo>
                  <a:lnTo>
                    <a:pt x="187761" y="61234"/>
                  </a:lnTo>
                  <a:cubicBezTo>
                    <a:pt x="91362" y="69722"/>
                    <a:pt x="13759" y="144294"/>
                    <a:pt x="1633" y="240692"/>
                  </a:cubicBezTo>
                  <a:cubicBezTo>
                    <a:pt x="-10492" y="337090"/>
                    <a:pt x="45892" y="428638"/>
                    <a:pt x="137440" y="460771"/>
                  </a:cubicBezTo>
                  <a:cubicBezTo>
                    <a:pt x="228987" y="492903"/>
                    <a:pt x="330236" y="457739"/>
                    <a:pt x="381769" y="375286"/>
                  </a:cubicBezTo>
                  <a:cubicBezTo>
                    <a:pt x="433303" y="292832"/>
                    <a:pt x="418752" y="186127"/>
                    <a:pt x="349637" y="118830"/>
                  </a:cubicBezTo>
                  <a:lnTo>
                    <a:pt x="349637" y="118830"/>
                  </a:lnTo>
                  <a:close/>
                </a:path>
              </a:pathLst>
            </a:custGeom>
            <a:solidFill>
              <a:schemeClr val="bg1"/>
            </a:solidFill>
            <a:ln w="6052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71" name="Graphic 32" descr="Gears">
            <a:extLst>
              <a:ext uri="{FF2B5EF4-FFF2-40B4-BE49-F238E27FC236}">
                <a16:creationId xmlns:a16="http://schemas.microsoft.com/office/drawing/2014/main" id="{AFD20B7C-4F1F-453D-95C0-E3E4C511494F}"/>
              </a:ext>
            </a:extLst>
          </p:cNvPr>
          <p:cNvGrpSpPr/>
          <p:nvPr/>
        </p:nvGrpSpPr>
        <p:grpSpPr>
          <a:xfrm>
            <a:off x="4244775" y="4808922"/>
            <a:ext cx="296469" cy="358764"/>
            <a:chOff x="5659700" y="5051777"/>
            <a:chExt cx="395292" cy="478352"/>
          </a:xfrm>
          <a:solidFill>
            <a:srgbClr val="FFFFFF"/>
          </a:solidFill>
        </p:grpSpPr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D2127239-BD51-4B33-8408-98D0DF8E01CD}"/>
                </a:ext>
              </a:extLst>
            </p:cNvPr>
            <p:cNvSpPr/>
            <p:nvPr/>
          </p:nvSpPr>
          <p:spPr>
            <a:xfrm>
              <a:off x="5796719" y="5051777"/>
              <a:ext cx="258274" cy="257667"/>
            </a:xfrm>
            <a:custGeom>
              <a:avLst/>
              <a:gdLst>
                <a:gd name="connsiteX0" fmla="*/ 129137 w 258274"/>
                <a:gd name="connsiteY0" fmla="*/ 174608 h 257667"/>
                <a:gd name="connsiteX1" fmla="*/ 83666 w 258274"/>
                <a:gd name="connsiteY1" fmla="*/ 129137 h 257667"/>
                <a:gd name="connsiteX2" fmla="*/ 129137 w 258274"/>
                <a:gd name="connsiteY2" fmla="*/ 83666 h 257667"/>
                <a:gd name="connsiteX3" fmla="*/ 174608 w 258274"/>
                <a:gd name="connsiteY3" fmla="*/ 129137 h 257667"/>
                <a:gd name="connsiteX4" fmla="*/ 129137 w 258274"/>
                <a:gd name="connsiteY4" fmla="*/ 174608 h 257667"/>
                <a:gd name="connsiteX5" fmla="*/ 231598 w 258274"/>
                <a:gd name="connsiteY5" fmla="*/ 100642 h 257667"/>
                <a:gd name="connsiteX6" fmla="*/ 221897 w 258274"/>
                <a:gd name="connsiteY6" fmla="*/ 76997 h 257667"/>
                <a:gd name="connsiteX7" fmla="*/ 231598 w 258274"/>
                <a:gd name="connsiteY7" fmla="*/ 48502 h 257667"/>
                <a:gd name="connsiteX8" fmla="*/ 209772 w 258274"/>
                <a:gd name="connsiteY8" fmla="*/ 26676 h 257667"/>
                <a:gd name="connsiteX9" fmla="*/ 181277 w 258274"/>
                <a:gd name="connsiteY9" fmla="*/ 36377 h 257667"/>
                <a:gd name="connsiteX10" fmla="*/ 157632 w 258274"/>
                <a:gd name="connsiteY10" fmla="*/ 26676 h 257667"/>
                <a:gd name="connsiteX11" fmla="*/ 144294 w 258274"/>
                <a:gd name="connsiteY11" fmla="*/ 0 h 257667"/>
                <a:gd name="connsiteX12" fmla="*/ 113980 w 258274"/>
                <a:gd name="connsiteY12" fmla="*/ 0 h 257667"/>
                <a:gd name="connsiteX13" fmla="*/ 100642 w 258274"/>
                <a:gd name="connsiteY13" fmla="*/ 26676 h 257667"/>
                <a:gd name="connsiteX14" fmla="*/ 76997 w 258274"/>
                <a:gd name="connsiteY14" fmla="*/ 36377 h 257667"/>
                <a:gd name="connsiteX15" fmla="*/ 48502 w 258274"/>
                <a:gd name="connsiteY15" fmla="*/ 26676 h 257667"/>
                <a:gd name="connsiteX16" fmla="*/ 26676 w 258274"/>
                <a:gd name="connsiteY16" fmla="*/ 48502 h 257667"/>
                <a:gd name="connsiteX17" fmla="*/ 36377 w 258274"/>
                <a:gd name="connsiteY17" fmla="*/ 76997 h 257667"/>
                <a:gd name="connsiteX18" fmla="*/ 26676 w 258274"/>
                <a:gd name="connsiteY18" fmla="*/ 100642 h 257667"/>
                <a:gd name="connsiteX19" fmla="*/ 0 w 258274"/>
                <a:gd name="connsiteY19" fmla="*/ 113980 h 257667"/>
                <a:gd name="connsiteX20" fmla="*/ 0 w 258274"/>
                <a:gd name="connsiteY20" fmla="*/ 144294 h 257667"/>
                <a:gd name="connsiteX21" fmla="*/ 26676 w 258274"/>
                <a:gd name="connsiteY21" fmla="*/ 157632 h 257667"/>
                <a:gd name="connsiteX22" fmla="*/ 36377 w 258274"/>
                <a:gd name="connsiteY22" fmla="*/ 181277 h 257667"/>
                <a:gd name="connsiteX23" fmla="*/ 26676 w 258274"/>
                <a:gd name="connsiteY23" fmla="*/ 209772 h 257667"/>
                <a:gd name="connsiteX24" fmla="*/ 47896 w 258274"/>
                <a:gd name="connsiteY24" fmla="*/ 230992 h 257667"/>
                <a:gd name="connsiteX25" fmla="*/ 76391 w 258274"/>
                <a:gd name="connsiteY25" fmla="*/ 221291 h 257667"/>
                <a:gd name="connsiteX26" fmla="*/ 100036 w 258274"/>
                <a:gd name="connsiteY26" fmla="*/ 230992 h 257667"/>
                <a:gd name="connsiteX27" fmla="*/ 113374 w 258274"/>
                <a:gd name="connsiteY27" fmla="*/ 257668 h 257667"/>
                <a:gd name="connsiteX28" fmla="*/ 143688 w 258274"/>
                <a:gd name="connsiteY28" fmla="*/ 257668 h 257667"/>
                <a:gd name="connsiteX29" fmla="*/ 157026 w 258274"/>
                <a:gd name="connsiteY29" fmla="*/ 230992 h 257667"/>
                <a:gd name="connsiteX30" fmla="*/ 180671 w 258274"/>
                <a:gd name="connsiteY30" fmla="*/ 221291 h 257667"/>
                <a:gd name="connsiteX31" fmla="*/ 209166 w 258274"/>
                <a:gd name="connsiteY31" fmla="*/ 230992 h 257667"/>
                <a:gd name="connsiteX32" fmla="*/ 230992 w 258274"/>
                <a:gd name="connsiteY32" fmla="*/ 209772 h 257667"/>
                <a:gd name="connsiteX33" fmla="*/ 221291 w 258274"/>
                <a:gd name="connsiteY33" fmla="*/ 181277 h 257667"/>
                <a:gd name="connsiteX34" fmla="*/ 231598 w 258274"/>
                <a:gd name="connsiteY34" fmla="*/ 157632 h 257667"/>
                <a:gd name="connsiteX35" fmla="*/ 258274 w 258274"/>
                <a:gd name="connsiteY35" fmla="*/ 144294 h 257667"/>
                <a:gd name="connsiteX36" fmla="*/ 258274 w 258274"/>
                <a:gd name="connsiteY36" fmla="*/ 113980 h 257667"/>
                <a:gd name="connsiteX37" fmla="*/ 231598 w 258274"/>
                <a:gd name="connsiteY37" fmla="*/ 100642 h 2576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258274" h="257667">
                  <a:moveTo>
                    <a:pt x="129137" y="174608"/>
                  </a:moveTo>
                  <a:cubicBezTo>
                    <a:pt x="103673" y="174608"/>
                    <a:pt x="83666" y="153994"/>
                    <a:pt x="83666" y="129137"/>
                  </a:cubicBezTo>
                  <a:cubicBezTo>
                    <a:pt x="83666" y="104280"/>
                    <a:pt x="104280" y="83666"/>
                    <a:pt x="129137" y="83666"/>
                  </a:cubicBezTo>
                  <a:cubicBezTo>
                    <a:pt x="154601" y="83666"/>
                    <a:pt x="174608" y="104280"/>
                    <a:pt x="174608" y="129137"/>
                  </a:cubicBezTo>
                  <a:cubicBezTo>
                    <a:pt x="174608" y="153994"/>
                    <a:pt x="153994" y="174608"/>
                    <a:pt x="129137" y="174608"/>
                  </a:cubicBezTo>
                  <a:close/>
                  <a:moveTo>
                    <a:pt x="231598" y="100642"/>
                  </a:moveTo>
                  <a:cubicBezTo>
                    <a:pt x="229173" y="92154"/>
                    <a:pt x="226141" y="84273"/>
                    <a:pt x="221897" y="76997"/>
                  </a:cubicBezTo>
                  <a:lnTo>
                    <a:pt x="231598" y="48502"/>
                  </a:lnTo>
                  <a:lnTo>
                    <a:pt x="209772" y="26676"/>
                  </a:lnTo>
                  <a:lnTo>
                    <a:pt x="181277" y="36377"/>
                  </a:lnTo>
                  <a:cubicBezTo>
                    <a:pt x="174002" y="32133"/>
                    <a:pt x="166120" y="29101"/>
                    <a:pt x="157632" y="26676"/>
                  </a:cubicBezTo>
                  <a:lnTo>
                    <a:pt x="144294" y="0"/>
                  </a:lnTo>
                  <a:lnTo>
                    <a:pt x="113980" y="0"/>
                  </a:lnTo>
                  <a:lnTo>
                    <a:pt x="100642" y="26676"/>
                  </a:lnTo>
                  <a:cubicBezTo>
                    <a:pt x="92154" y="29101"/>
                    <a:pt x="84273" y="32133"/>
                    <a:pt x="76997" y="36377"/>
                  </a:cubicBezTo>
                  <a:lnTo>
                    <a:pt x="48502" y="26676"/>
                  </a:lnTo>
                  <a:lnTo>
                    <a:pt x="26676" y="48502"/>
                  </a:lnTo>
                  <a:lnTo>
                    <a:pt x="36377" y="76997"/>
                  </a:lnTo>
                  <a:cubicBezTo>
                    <a:pt x="32133" y="84273"/>
                    <a:pt x="29101" y="92154"/>
                    <a:pt x="26676" y="100642"/>
                  </a:cubicBezTo>
                  <a:lnTo>
                    <a:pt x="0" y="113980"/>
                  </a:lnTo>
                  <a:lnTo>
                    <a:pt x="0" y="144294"/>
                  </a:lnTo>
                  <a:lnTo>
                    <a:pt x="26676" y="157632"/>
                  </a:lnTo>
                  <a:cubicBezTo>
                    <a:pt x="29101" y="166120"/>
                    <a:pt x="32133" y="174002"/>
                    <a:pt x="36377" y="181277"/>
                  </a:cubicBezTo>
                  <a:lnTo>
                    <a:pt x="26676" y="209772"/>
                  </a:lnTo>
                  <a:lnTo>
                    <a:pt x="47896" y="230992"/>
                  </a:lnTo>
                  <a:lnTo>
                    <a:pt x="76391" y="221291"/>
                  </a:lnTo>
                  <a:cubicBezTo>
                    <a:pt x="83666" y="225535"/>
                    <a:pt x="91548" y="228566"/>
                    <a:pt x="100036" y="230992"/>
                  </a:cubicBezTo>
                  <a:lnTo>
                    <a:pt x="113374" y="257668"/>
                  </a:lnTo>
                  <a:lnTo>
                    <a:pt x="143688" y="257668"/>
                  </a:lnTo>
                  <a:lnTo>
                    <a:pt x="157026" y="230992"/>
                  </a:lnTo>
                  <a:cubicBezTo>
                    <a:pt x="165514" y="228566"/>
                    <a:pt x="173395" y="225535"/>
                    <a:pt x="180671" y="221291"/>
                  </a:cubicBezTo>
                  <a:lnTo>
                    <a:pt x="209166" y="230992"/>
                  </a:lnTo>
                  <a:lnTo>
                    <a:pt x="230992" y="209772"/>
                  </a:lnTo>
                  <a:lnTo>
                    <a:pt x="221291" y="181277"/>
                  </a:lnTo>
                  <a:cubicBezTo>
                    <a:pt x="225535" y="174002"/>
                    <a:pt x="229173" y="165514"/>
                    <a:pt x="231598" y="157632"/>
                  </a:cubicBezTo>
                  <a:lnTo>
                    <a:pt x="258274" y="144294"/>
                  </a:lnTo>
                  <a:lnTo>
                    <a:pt x="258274" y="113980"/>
                  </a:lnTo>
                  <a:lnTo>
                    <a:pt x="231598" y="100642"/>
                  </a:lnTo>
                  <a:close/>
                </a:path>
              </a:pathLst>
            </a:custGeom>
            <a:solidFill>
              <a:schemeClr val="bg1"/>
            </a:solidFill>
            <a:ln w="6052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001885A9-9C78-4563-9503-A8900B067995}"/>
                </a:ext>
              </a:extLst>
            </p:cNvPr>
            <p:cNvSpPr/>
            <p:nvPr/>
          </p:nvSpPr>
          <p:spPr>
            <a:xfrm>
              <a:off x="5659700" y="5272462"/>
              <a:ext cx="258274" cy="257667"/>
            </a:xfrm>
            <a:custGeom>
              <a:avLst/>
              <a:gdLst>
                <a:gd name="connsiteX0" fmla="*/ 129137 w 258274"/>
                <a:gd name="connsiteY0" fmla="*/ 174608 h 257667"/>
                <a:gd name="connsiteX1" fmla="*/ 83666 w 258274"/>
                <a:gd name="connsiteY1" fmla="*/ 129137 h 257667"/>
                <a:gd name="connsiteX2" fmla="*/ 129137 w 258274"/>
                <a:gd name="connsiteY2" fmla="*/ 83666 h 257667"/>
                <a:gd name="connsiteX3" fmla="*/ 174608 w 258274"/>
                <a:gd name="connsiteY3" fmla="*/ 129137 h 257667"/>
                <a:gd name="connsiteX4" fmla="*/ 129137 w 258274"/>
                <a:gd name="connsiteY4" fmla="*/ 174608 h 257667"/>
                <a:gd name="connsiteX5" fmla="*/ 129137 w 258274"/>
                <a:gd name="connsiteY5" fmla="*/ 174608 h 257667"/>
                <a:gd name="connsiteX6" fmla="*/ 221897 w 258274"/>
                <a:gd name="connsiteY6" fmla="*/ 76997 h 257667"/>
                <a:gd name="connsiteX7" fmla="*/ 231598 w 258274"/>
                <a:gd name="connsiteY7" fmla="*/ 48502 h 257667"/>
                <a:gd name="connsiteX8" fmla="*/ 209772 w 258274"/>
                <a:gd name="connsiteY8" fmla="*/ 26676 h 257667"/>
                <a:gd name="connsiteX9" fmla="*/ 181277 w 258274"/>
                <a:gd name="connsiteY9" fmla="*/ 36377 h 257667"/>
                <a:gd name="connsiteX10" fmla="*/ 157632 w 258274"/>
                <a:gd name="connsiteY10" fmla="*/ 26676 h 257667"/>
                <a:gd name="connsiteX11" fmla="*/ 144294 w 258274"/>
                <a:gd name="connsiteY11" fmla="*/ 0 h 257667"/>
                <a:gd name="connsiteX12" fmla="*/ 113980 w 258274"/>
                <a:gd name="connsiteY12" fmla="*/ 0 h 257667"/>
                <a:gd name="connsiteX13" fmla="*/ 100642 w 258274"/>
                <a:gd name="connsiteY13" fmla="*/ 26676 h 257667"/>
                <a:gd name="connsiteX14" fmla="*/ 76997 w 258274"/>
                <a:gd name="connsiteY14" fmla="*/ 36377 h 257667"/>
                <a:gd name="connsiteX15" fmla="*/ 48502 w 258274"/>
                <a:gd name="connsiteY15" fmla="*/ 26676 h 257667"/>
                <a:gd name="connsiteX16" fmla="*/ 27282 w 258274"/>
                <a:gd name="connsiteY16" fmla="*/ 47896 h 257667"/>
                <a:gd name="connsiteX17" fmla="*/ 36377 w 258274"/>
                <a:gd name="connsiteY17" fmla="*/ 76391 h 257667"/>
                <a:gd name="connsiteX18" fmla="*/ 26676 w 258274"/>
                <a:gd name="connsiteY18" fmla="*/ 100036 h 257667"/>
                <a:gd name="connsiteX19" fmla="*/ 0 w 258274"/>
                <a:gd name="connsiteY19" fmla="*/ 113374 h 257667"/>
                <a:gd name="connsiteX20" fmla="*/ 0 w 258274"/>
                <a:gd name="connsiteY20" fmla="*/ 143688 h 257667"/>
                <a:gd name="connsiteX21" fmla="*/ 26676 w 258274"/>
                <a:gd name="connsiteY21" fmla="*/ 157026 h 257667"/>
                <a:gd name="connsiteX22" fmla="*/ 36377 w 258274"/>
                <a:gd name="connsiteY22" fmla="*/ 180671 h 257667"/>
                <a:gd name="connsiteX23" fmla="*/ 27282 w 258274"/>
                <a:gd name="connsiteY23" fmla="*/ 209166 h 257667"/>
                <a:gd name="connsiteX24" fmla="*/ 48502 w 258274"/>
                <a:gd name="connsiteY24" fmla="*/ 230385 h 257667"/>
                <a:gd name="connsiteX25" fmla="*/ 76997 w 258274"/>
                <a:gd name="connsiteY25" fmla="*/ 221291 h 257667"/>
                <a:gd name="connsiteX26" fmla="*/ 100642 w 258274"/>
                <a:gd name="connsiteY26" fmla="*/ 230992 h 257667"/>
                <a:gd name="connsiteX27" fmla="*/ 113980 w 258274"/>
                <a:gd name="connsiteY27" fmla="*/ 257668 h 257667"/>
                <a:gd name="connsiteX28" fmla="*/ 144294 w 258274"/>
                <a:gd name="connsiteY28" fmla="*/ 257668 h 257667"/>
                <a:gd name="connsiteX29" fmla="*/ 157632 w 258274"/>
                <a:gd name="connsiteY29" fmla="*/ 230992 h 257667"/>
                <a:gd name="connsiteX30" fmla="*/ 181277 w 258274"/>
                <a:gd name="connsiteY30" fmla="*/ 221291 h 257667"/>
                <a:gd name="connsiteX31" fmla="*/ 209772 w 258274"/>
                <a:gd name="connsiteY31" fmla="*/ 230992 h 257667"/>
                <a:gd name="connsiteX32" fmla="*/ 230992 w 258274"/>
                <a:gd name="connsiteY32" fmla="*/ 209166 h 257667"/>
                <a:gd name="connsiteX33" fmla="*/ 221897 w 258274"/>
                <a:gd name="connsiteY33" fmla="*/ 181277 h 257667"/>
                <a:gd name="connsiteX34" fmla="*/ 231598 w 258274"/>
                <a:gd name="connsiteY34" fmla="*/ 157632 h 257667"/>
                <a:gd name="connsiteX35" fmla="*/ 258274 w 258274"/>
                <a:gd name="connsiteY35" fmla="*/ 144294 h 257667"/>
                <a:gd name="connsiteX36" fmla="*/ 258274 w 258274"/>
                <a:gd name="connsiteY36" fmla="*/ 113980 h 257667"/>
                <a:gd name="connsiteX37" fmla="*/ 231598 w 258274"/>
                <a:gd name="connsiteY37" fmla="*/ 100642 h 257667"/>
                <a:gd name="connsiteX38" fmla="*/ 221897 w 258274"/>
                <a:gd name="connsiteY38" fmla="*/ 76997 h 2576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258274" h="257667">
                  <a:moveTo>
                    <a:pt x="129137" y="174608"/>
                  </a:moveTo>
                  <a:cubicBezTo>
                    <a:pt x="103673" y="174608"/>
                    <a:pt x="83666" y="153994"/>
                    <a:pt x="83666" y="129137"/>
                  </a:cubicBezTo>
                  <a:cubicBezTo>
                    <a:pt x="83666" y="103673"/>
                    <a:pt x="104280" y="83666"/>
                    <a:pt x="129137" y="83666"/>
                  </a:cubicBezTo>
                  <a:cubicBezTo>
                    <a:pt x="154601" y="83666"/>
                    <a:pt x="174608" y="104280"/>
                    <a:pt x="174608" y="129137"/>
                  </a:cubicBezTo>
                  <a:cubicBezTo>
                    <a:pt x="174608" y="153994"/>
                    <a:pt x="154601" y="174608"/>
                    <a:pt x="129137" y="174608"/>
                  </a:cubicBezTo>
                  <a:lnTo>
                    <a:pt x="129137" y="174608"/>
                  </a:lnTo>
                  <a:close/>
                  <a:moveTo>
                    <a:pt x="221897" y="76997"/>
                  </a:moveTo>
                  <a:lnTo>
                    <a:pt x="231598" y="48502"/>
                  </a:lnTo>
                  <a:lnTo>
                    <a:pt x="209772" y="26676"/>
                  </a:lnTo>
                  <a:lnTo>
                    <a:pt x="181277" y="36377"/>
                  </a:lnTo>
                  <a:cubicBezTo>
                    <a:pt x="174002" y="32133"/>
                    <a:pt x="165514" y="29101"/>
                    <a:pt x="157632" y="26676"/>
                  </a:cubicBezTo>
                  <a:lnTo>
                    <a:pt x="144294" y="0"/>
                  </a:lnTo>
                  <a:lnTo>
                    <a:pt x="113980" y="0"/>
                  </a:lnTo>
                  <a:lnTo>
                    <a:pt x="100642" y="26676"/>
                  </a:lnTo>
                  <a:cubicBezTo>
                    <a:pt x="92154" y="29101"/>
                    <a:pt x="84273" y="32133"/>
                    <a:pt x="76997" y="36377"/>
                  </a:cubicBezTo>
                  <a:lnTo>
                    <a:pt x="48502" y="26676"/>
                  </a:lnTo>
                  <a:lnTo>
                    <a:pt x="27282" y="47896"/>
                  </a:lnTo>
                  <a:lnTo>
                    <a:pt x="36377" y="76391"/>
                  </a:lnTo>
                  <a:cubicBezTo>
                    <a:pt x="32133" y="83666"/>
                    <a:pt x="29101" y="92154"/>
                    <a:pt x="26676" y="100036"/>
                  </a:cubicBezTo>
                  <a:lnTo>
                    <a:pt x="0" y="113374"/>
                  </a:lnTo>
                  <a:lnTo>
                    <a:pt x="0" y="143688"/>
                  </a:lnTo>
                  <a:lnTo>
                    <a:pt x="26676" y="157026"/>
                  </a:lnTo>
                  <a:cubicBezTo>
                    <a:pt x="29101" y="165514"/>
                    <a:pt x="32133" y="173395"/>
                    <a:pt x="36377" y="180671"/>
                  </a:cubicBezTo>
                  <a:lnTo>
                    <a:pt x="27282" y="209166"/>
                  </a:lnTo>
                  <a:lnTo>
                    <a:pt x="48502" y="230385"/>
                  </a:lnTo>
                  <a:lnTo>
                    <a:pt x="76997" y="221291"/>
                  </a:lnTo>
                  <a:cubicBezTo>
                    <a:pt x="84273" y="225535"/>
                    <a:pt x="92154" y="228566"/>
                    <a:pt x="100642" y="230992"/>
                  </a:cubicBezTo>
                  <a:lnTo>
                    <a:pt x="113980" y="257668"/>
                  </a:lnTo>
                  <a:lnTo>
                    <a:pt x="144294" y="257668"/>
                  </a:lnTo>
                  <a:lnTo>
                    <a:pt x="157632" y="230992"/>
                  </a:lnTo>
                  <a:cubicBezTo>
                    <a:pt x="166120" y="228566"/>
                    <a:pt x="174002" y="225535"/>
                    <a:pt x="181277" y="221291"/>
                  </a:cubicBezTo>
                  <a:lnTo>
                    <a:pt x="209772" y="230992"/>
                  </a:lnTo>
                  <a:lnTo>
                    <a:pt x="230992" y="209166"/>
                  </a:lnTo>
                  <a:lnTo>
                    <a:pt x="221897" y="181277"/>
                  </a:lnTo>
                  <a:cubicBezTo>
                    <a:pt x="226141" y="174002"/>
                    <a:pt x="229173" y="166120"/>
                    <a:pt x="231598" y="157632"/>
                  </a:cubicBezTo>
                  <a:lnTo>
                    <a:pt x="258274" y="144294"/>
                  </a:lnTo>
                  <a:lnTo>
                    <a:pt x="258274" y="113980"/>
                  </a:lnTo>
                  <a:lnTo>
                    <a:pt x="231598" y="100642"/>
                  </a:lnTo>
                  <a:cubicBezTo>
                    <a:pt x="229173" y="92154"/>
                    <a:pt x="226141" y="84273"/>
                    <a:pt x="221897" y="76997"/>
                  </a:cubicBezTo>
                  <a:close/>
                </a:path>
              </a:pathLst>
            </a:custGeom>
            <a:solidFill>
              <a:schemeClr val="bg1"/>
            </a:solidFill>
            <a:ln w="6052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sp>
        <p:nvSpPr>
          <p:cNvPr id="74" name="Graphic 24" descr="Trophy">
            <a:extLst>
              <a:ext uri="{FF2B5EF4-FFF2-40B4-BE49-F238E27FC236}">
                <a16:creationId xmlns:a16="http://schemas.microsoft.com/office/drawing/2014/main" id="{9BF7E47E-7EE3-4B16-9F81-11EEAC4725A3}"/>
              </a:ext>
            </a:extLst>
          </p:cNvPr>
          <p:cNvSpPr/>
          <p:nvPr/>
        </p:nvSpPr>
        <p:spPr>
          <a:xfrm>
            <a:off x="4584331" y="2106423"/>
            <a:ext cx="318295" cy="358764"/>
          </a:xfrm>
          <a:custGeom>
            <a:avLst/>
            <a:gdLst>
              <a:gd name="connsiteX0" fmla="*/ 363160 w 424393"/>
              <a:gd name="connsiteY0" fmla="*/ 230385 h 478352"/>
              <a:gd name="connsiteX1" fmla="*/ 278281 w 424393"/>
              <a:gd name="connsiteY1" fmla="*/ 271006 h 478352"/>
              <a:gd name="connsiteX2" fmla="*/ 314658 w 424393"/>
              <a:gd name="connsiteY2" fmla="*/ 234023 h 478352"/>
              <a:gd name="connsiteX3" fmla="*/ 328602 w 424393"/>
              <a:gd name="connsiteY3" fmla="*/ 215835 h 478352"/>
              <a:gd name="connsiteX4" fmla="*/ 344972 w 424393"/>
              <a:gd name="connsiteY4" fmla="*/ 158238 h 478352"/>
              <a:gd name="connsiteX5" fmla="*/ 344972 w 424393"/>
              <a:gd name="connsiteY5" fmla="*/ 79422 h 478352"/>
              <a:gd name="connsiteX6" fmla="*/ 387411 w 424393"/>
              <a:gd name="connsiteY6" fmla="*/ 79422 h 478352"/>
              <a:gd name="connsiteX7" fmla="*/ 387411 w 424393"/>
              <a:gd name="connsiteY7" fmla="*/ 171576 h 478352"/>
              <a:gd name="connsiteX8" fmla="*/ 363160 w 424393"/>
              <a:gd name="connsiteY8" fmla="*/ 230385 h 478352"/>
              <a:gd name="connsiteX9" fmla="*/ 61840 w 424393"/>
              <a:gd name="connsiteY9" fmla="*/ 230385 h 478352"/>
              <a:gd name="connsiteX10" fmla="*/ 36377 w 424393"/>
              <a:gd name="connsiteY10" fmla="*/ 171576 h 478352"/>
              <a:gd name="connsiteX11" fmla="*/ 36377 w 424393"/>
              <a:gd name="connsiteY11" fmla="*/ 78816 h 478352"/>
              <a:gd name="connsiteX12" fmla="*/ 78816 w 424393"/>
              <a:gd name="connsiteY12" fmla="*/ 78816 h 478352"/>
              <a:gd name="connsiteX13" fmla="*/ 78816 w 424393"/>
              <a:gd name="connsiteY13" fmla="*/ 157632 h 478352"/>
              <a:gd name="connsiteX14" fmla="*/ 95186 w 424393"/>
              <a:gd name="connsiteY14" fmla="*/ 215228 h 478352"/>
              <a:gd name="connsiteX15" fmla="*/ 109130 w 424393"/>
              <a:gd name="connsiteY15" fmla="*/ 233417 h 478352"/>
              <a:gd name="connsiteX16" fmla="*/ 145507 w 424393"/>
              <a:gd name="connsiteY16" fmla="*/ 270400 h 478352"/>
              <a:gd name="connsiteX17" fmla="*/ 61840 w 424393"/>
              <a:gd name="connsiteY17" fmla="*/ 230385 h 478352"/>
              <a:gd name="connsiteX18" fmla="*/ 424394 w 424393"/>
              <a:gd name="connsiteY18" fmla="*/ 169758 h 478352"/>
              <a:gd name="connsiteX19" fmla="*/ 424394 w 424393"/>
              <a:gd name="connsiteY19" fmla="*/ 42439 h 478352"/>
              <a:gd name="connsiteX20" fmla="*/ 345578 w 424393"/>
              <a:gd name="connsiteY20" fmla="*/ 42439 h 478352"/>
              <a:gd name="connsiteX21" fmla="*/ 345578 w 424393"/>
              <a:gd name="connsiteY21" fmla="*/ 0 h 478352"/>
              <a:gd name="connsiteX22" fmla="*/ 212197 w 424393"/>
              <a:gd name="connsiteY22" fmla="*/ 0 h 478352"/>
              <a:gd name="connsiteX23" fmla="*/ 78816 w 424393"/>
              <a:gd name="connsiteY23" fmla="*/ 0 h 478352"/>
              <a:gd name="connsiteX24" fmla="*/ 78816 w 424393"/>
              <a:gd name="connsiteY24" fmla="*/ 42439 h 478352"/>
              <a:gd name="connsiteX25" fmla="*/ 0 w 424393"/>
              <a:gd name="connsiteY25" fmla="*/ 42439 h 478352"/>
              <a:gd name="connsiteX26" fmla="*/ 0 w 424393"/>
              <a:gd name="connsiteY26" fmla="*/ 169151 h 478352"/>
              <a:gd name="connsiteX27" fmla="*/ 34558 w 424393"/>
              <a:gd name="connsiteY27" fmla="*/ 254030 h 478352"/>
              <a:gd name="connsiteX28" fmla="*/ 179458 w 424393"/>
              <a:gd name="connsiteY28" fmla="*/ 308595 h 478352"/>
              <a:gd name="connsiteX29" fmla="*/ 187946 w 424393"/>
              <a:gd name="connsiteY29" fmla="*/ 338909 h 478352"/>
              <a:gd name="connsiteX30" fmla="*/ 187946 w 424393"/>
              <a:gd name="connsiteY30" fmla="*/ 417725 h 478352"/>
              <a:gd name="connsiteX31" fmla="*/ 157632 w 424393"/>
              <a:gd name="connsiteY31" fmla="*/ 417725 h 478352"/>
              <a:gd name="connsiteX32" fmla="*/ 133381 w 424393"/>
              <a:gd name="connsiteY32" fmla="*/ 441976 h 478352"/>
              <a:gd name="connsiteX33" fmla="*/ 103067 w 424393"/>
              <a:gd name="connsiteY33" fmla="*/ 441976 h 478352"/>
              <a:gd name="connsiteX34" fmla="*/ 78816 w 424393"/>
              <a:gd name="connsiteY34" fmla="*/ 466227 h 478352"/>
              <a:gd name="connsiteX35" fmla="*/ 78816 w 424393"/>
              <a:gd name="connsiteY35" fmla="*/ 478353 h 478352"/>
              <a:gd name="connsiteX36" fmla="*/ 345578 w 424393"/>
              <a:gd name="connsiteY36" fmla="*/ 478353 h 478352"/>
              <a:gd name="connsiteX37" fmla="*/ 345578 w 424393"/>
              <a:gd name="connsiteY37" fmla="*/ 466227 h 478352"/>
              <a:gd name="connsiteX38" fmla="*/ 321327 w 424393"/>
              <a:gd name="connsiteY38" fmla="*/ 441976 h 478352"/>
              <a:gd name="connsiteX39" fmla="*/ 291013 w 424393"/>
              <a:gd name="connsiteY39" fmla="*/ 441976 h 478352"/>
              <a:gd name="connsiteX40" fmla="*/ 266762 w 424393"/>
              <a:gd name="connsiteY40" fmla="*/ 417725 h 478352"/>
              <a:gd name="connsiteX41" fmla="*/ 236448 w 424393"/>
              <a:gd name="connsiteY41" fmla="*/ 417725 h 478352"/>
              <a:gd name="connsiteX42" fmla="*/ 236448 w 424393"/>
              <a:gd name="connsiteY42" fmla="*/ 339515 h 478352"/>
              <a:gd name="connsiteX43" fmla="*/ 244936 w 424393"/>
              <a:gd name="connsiteY43" fmla="*/ 309201 h 478352"/>
              <a:gd name="connsiteX44" fmla="*/ 389836 w 424393"/>
              <a:gd name="connsiteY44" fmla="*/ 254636 h 478352"/>
              <a:gd name="connsiteX45" fmla="*/ 424394 w 424393"/>
              <a:gd name="connsiteY45" fmla="*/ 169758 h 4783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424393" h="478352">
                <a:moveTo>
                  <a:pt x="363160" y="230385"/>
                </a:moveTo>
                <a:cubicBezTo>
                  <a:pt x="341940" y="252211"/>
                  <a:pt x="321933" y="266156"/>
                  <a:pt x="278281" y="271006"/>
                </a:cubicBezTo>
                <a:cubicBezTo>
                  <a:pt x="289800" y="259487"/>
                  <a:pt x="303139" y="247967"/>
                  <a:pt x="314658" y="234023"/>
                </a:cubicBezTo>
                <a:cubicBezTo>
                  <a:pt x="319508" y="228566"/>
                  <a:pt x="328602" y="216441"/>
                  <a:pt x="328602" y="215835"/>
                </a:cubicBezTo>
                <a:cubicBezTo>
                  <a:pt x="338909" y="198859"/>
                  <a:pt x="344972" y="179458"/>
                  <a:pt x="344972" y="158238"/>
                </a:cubicBezTo>
                <a:lnTo>
                  <a:pt x="344972" y="79422"/>
                </a:lnTo>
                <a:lnTo>
                  <a:pt x="387411" y="79422"/>
                </a:lnTo>
                <a:lnTo>
                  <a:pt x="387411" y="171576"/>
                </a:lnTo>
                <a:cubicBezTo>
                  <a:pt x="388017" y="172789"/>
                  <a:pt x="389230" y="203103"/>
                  <a:pt x="363160" y="230385"/>
                </a:cubicBezTo>
                <a:close/>
                <a:moveTo>
                  <a:pt x="61840" y="230385"/>
                </a:moveTo>
                <a:cubicBezTo>
                  <a:pt x="35164" y="203103"/>
                  <a:pt x="36377" y="172789"/>
                  <a:pt x="36377" y="171576"/>
                </a:cubicBezTo>
                <a:lnTo>
                  <a:pt x="36377" y="78816"/>
                </a:lnTo>
                <a:lnTo>
                  <a:pt x="78816" y="78816"/>
                </a:lnTo>
                <a:lnTo>
                  <a:pt x="78816" y="157632"/>
                </a:lnTo>
                <a:cubicBezTo>
                  <a:pt x="78816" y="178852"/>
                  <a:pt x="84879" y="198253"/>
                  <a:pt x="95186" y="215228"/>
                </a:cubicBezTo>
                <a:cubicBezTo>
                  <a:pt x="95186" y="215835"/>
                  <a:pt x="104280" y="228566"/>
                  <a:pt x="109130" y="233417"/>
                </a:cubicBezTo>
                <a:cubicBezTo>
                  <a:pt x="121255" y="247361"/>
                  <a:pt x="133987" y="258880"/>
                  <a:pt x="145507" y="270400"/>
                </a:cubicBezTo>
                <a:cubicBezTo>
                  <a:pt x="103067" y="265549"/>
                  <a:pt x="82454" y="251605"/>
                  <a:pt x="61840" y="230385"/>
                </a:cubicBezTo>
                <a:close/>
                <a:moveTo>
                  <a:pt x="424394" y="169758"/>
                </a:moveTo>
                <a:lnTo>
                  <a:pt x="424394" y="42439"/>
                </a:lnTo>
                <a:lnTo>
                  <a:pt x="345578" y="42439"/>
                </a:lnTo>
                <a:lnTo>
                  <a:pt x="345578" y="0"/>
                </a:lnTo>
                <a:lnTo>
                  <a:pt x="212197" y="0"/>
                </a:lnTo>
                <a:lnTo>
                  <a:pt x="78816" y="0"/>
                </a:lnTo>
                <a:lnTo>
                  <a:pt x="78816" y="42439"/>
                </a:lnTo>
                <a:lnTo>
                  <a:pt x="0" y="42439"/>
                </a:lnTo>
                <a:lnTo>
                  <a:pt x="0" y="169151"/>
                </a:lnTo>
                <a:cubicBezTo>
                  <a:pt x="0" y="175214"/>
                  <a:pt x="0" y="217047"/>
                  <a:pt x="34558" y="254030"/>
                </a:cubicBezTo>
                <a:cubicBezTo>
                  <a:pt x="67903" y="289194"/>
                  <a:pt x="108524" y="307383"/>
                  <a:pt x="179458" y="308595"/>
                </a:cubicBezTo>
                <a:cubicBezTo>
                  <a:pt x="184915" y="317689"/>
                  <a:pt x="187946" y="327996"/>
                  <a:pt x="187946" y="338909"/>
                </a:cubicBezTo>
                <a:lnTo>
                  <a:pt x="187946" y="417725"/>
                </a:lnTo>
                <a:lnTo>
                  <a:pt x="157632" y="417725"/>
                </a:lnTo>
                <a:cubicBezTo>
                  <a:pt x="144294" y="417725"/>
                  <a:pt x="133381" y="428638"/>
                  <a:pt x="133381" y="441976"/>
                </a:cubicBezTo>
                <a:lnTo>
                  <a:pt x="103067" y="441976"/>
                </a:lnTo>
                <a:cubicBezTo>
                  <a:pt x="89729" y="441976"/>
                  <a:pt x="78816" y="452889"/>
                  <a:pt x="78816" y="466227"/>
                </a:cubicBezTo>
                <a:lnTo>
                  <a:pt x="78816" y="478353"/>
                </a:lnTo>
                <a:lnTo>
                  <a:pt x="345578" y="478353"/>
                </a:lnTo>
                <a:lnTo>
                  <a:pt x="345578" y="466227"/>
                </a:lnTo>
                <a:cubicBezTo>
                  <a:pt x="345578" y="452889"/>
                  <a:pt x="334665" y="441976"/>
                  <a:pt x="321327" y="441976"/>
                </a:cubicBezTo>
                <a:lnTo>
                  <a:pt x="291013" y="441976"/>
                </a:lnTo>
                <a:cubicBezTo>
                  <a:pt x="291013" y="428638"/>
                  <a:pt x="280100" y="417725"/>
                  <a:pt x="266762" y="417725"/>
                </a:cubicBezTo>
                <a:lnTo>
                  <a:pt x="236448" y="417725"/>
                </a:lnTo>
                <a:lnTo>
                  <a:pt x="236448" y="339515"/>
                </a:lnTo>
                <a:cubicBezTo>
                  <a:pt x="236448" y="328602"/>
                  <a:pt x="239479" y="318295"/>
                  <a:pt x="244936" y="309201"/>
                </a:cubicBezTo>
                <a:cubicBezTo>
                  <a:pt x="315870" y="307989"/>
                  <a:pt x="356491" y="289194"/>
                  <a:pt x="389836" y="254636"/>
                </a:cubicBezTo>
                <a:cubicBezTo>
                  <a:pt x="424394" y="218260"/>
                  <a:pt x="424394" y="175820"/>
                  <a:pt x="424394" y="169758"/>
                </a:cubicBezTo>
                <a:close/>
              </a:path>
            </a:pathLst>
          </a:custGeom>
          <a:solidFill>
            <a:schemeClr val="bg1"/>
          </a:solidFill>
          <a:ln w="6052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75" name="Graphic 25" descr="Coins">
            <a:extLst>
              <a:ext uri="{FF2B5EF4-FFF2-40B4-BE49-F238E27FC236}">
                <a16:creationId xmlns:a16="http://schemas.microsoft.com/office/drawing/2014/main" id="{7ACDC18B-4CFA-4BBE-8C80-A2B33FA39CDA}"/>
              </a:ext>
            </a:extLst>
          </p:cNvPr>
          <p:cNvSpPr/>
          <p:nvPr/>
        </p:nvSpPr>
        <p:spPr>
          <a:xfrm>
            <a:off x="6184868" y="1791309"/>
            <a:ext cx="381979" cy="327389"/>
          </a:xfrm>
          <a:custGeom>
            <a:avLst/>
            <a:gdLst>
              <a:gd name="connsiteX0" fmla="*/ 473502 w 509305"/>
              <a:gd name="connsiteY0" fmla="*/ 363766 h 436519"/>
              <a:gd name="connsiteX1" fmla="*/ 449251 w 509305"/>
              <a:gd name="connsiteY1" fmla="*/ 384380 h 436519"/>
              <a:gd name="connsiteX2" fmla="*/ 449251 w 509305"/>
              <a:gd name="connsiteY2" fmla="*/ 362554 h 436519"/>
              <a:gd name="connsiteX3" fmla="*/ 473502 w 509305"/>
              <a:gd name="connsiteY3" fmla="*/ 352853 h 436519"/>
              <a:gd name="connsiteX4" fmla="*/ 473502 w 509305"/>
              <a:gd name="connsiteY4" fmla="*/ 363766 h 436519"/>
              <a:gd name="connsiteX5" fmla="*/ 425000 w 509305"/>
              <a:gd name="connsiteY5" fmla="*/ 323752 h 436519"/>
              <a:gd name="connsiteX6" fmla="*/ 425000 w 509305"/>
              <a:gd name="connsiteY6" fmla="*/ 301926 h 436519"/>
              <a:gd name="connsiteX7" fmla="*/ 449251 w 509305"/>
              <a:gd name="connsiteY7" fmla="*/ 292226 h 436519"/>
              <a:gd name="connsiteX8" fmla="*/ 449251 w 509305"/>
              <a:gd name="connsiteY8" fmla="*/ 303139 h 436519"/>
              <a:gd name="connsiteX9" fmla="*/ 425000 w 509305"/>
              <a:gd name="connsiteY9" fmla="*/ 323752 h 436519"/>
              <a:gd name="connsiteX10" fmla="*/ 425000 w 509305"/>
              <a:gd name="connsiteY10" fmla="*/ 391655 h 436519"/>
              <a:gd name="connsiteX11" fmla="*/ 400749 w 509305"/>
              <a:gd name="connsiteY11" fmla="*/ 395899 h 436519"/>
              <a:gd name="connsiteX12" fmla="*/ 400749 w 509305"/>
              <a:gd name="connsiteY12" fmla="*/ 372254 h 436519"/>
              <a:gd name="connsiteX13" fmla="*/ 425000 w 509305"/>
              <a:gd name="connsiteY13" fmla="*/ 368617 h 436519"/>
              <a:gd name="connsiteX14" fmla="*/ 425000 w 509305"/>
              <a:gd name="connsiteY14" fmla="*/ 391655 h 436519"/>
              <a:gd name="connsiteX15" fmla="*/ 376498 w 509305"/>
              <a:gd name="connsiteY15" fmla="*/ 311626 h 436519"/>
              <a:gd name="connsiteX16" fmla="*/ 400749 w 509305"/>
              <a:gd name="connsiteY16" fmla="*/ 307989 h 436519"/>
              <a:gd name="connsiteX17" fmla="*/ 400749 w 509305"/>
              <a:gd name="connsiteY17" fmla="*/ 331027 h 436519"/>
              <a:gd name="connsiteX18" fmla="*/ 376498 w 509305"/>
              <a:gd name="connsiteY18" fmla="*/ 335271 h 436519"/>
              <a:gd name="connsiteX19" fmla="*/ 376498 w 509305"/>
              <a:gd name="connsiteY19" fmla="*/ 311626 h 436519"/>
              <a:gd name="connsiteX20" fmla="*/ 376498 w 509305"/>
              <a:gd name="connsiteY20" fmla="*/ 398930 h 436519"/>
              <a:gd name="connsiteX21" fmla="*/ 352247 w 509305"/>
              <a:gd name="connsiteY21" fmla="*/ 400143 h 436519"/>
              <a:gd name="connsiteX22" fmla="*/ 352247 w 509305"/>
              <a:gd name="connsiteY22" fmla="*/ 375892 h 436519"/>
              <a:gd name="connsiteX23" fmla="*/ 376498 w 509305"/>
              <a:gd name="connsiteY23" fmla="*/ 374679 h 436519"/>
              <a:gd name="connsiteX24" fmla="*/ 376498 w 509305"/>
              <a:gd name="connsiteY24" fmla="*/ 398930 h 436519"/>
              <a:gd name="connsiteX25" fmla="*/ 327996 w 509305"/>
              <a:gd name="connsiteY25" fmla="*/ 339515 h 436519"/>
              <a:gd name="connsiteX26" fmla="*/ 327996 w 509305"/>
              <a:gd name="connsiteY26" fmla="*/ 315264 h 436519"/>
              <a:gd name="connsiteX27" fmla="*/ 352247 w 509305"/>
              <a:gd name="connsiteY27" fmla="*/ 314052 h 436519"/>
              <a:gd name="connsiteX28" fmla="*/ 352247 w 509305"/>
              <a:gd name="connsiteY28" fmla="*/ 338303 h 436519"/>
              <a:gd name="connsiteX29" fmla="*/ 327996 w 509305"/>
              <a:gd name="connsiteY29" fmla="*/ 339515 h 436519"/>
              <a:gd name="connsiteX30" fmla="*/ 327996 w 509305"/>
              <a:gd name="connsiteY30" fmla="*/ 400143 h 436519"/>
              <a:gd name="connsiteX31" fmla="*/ 303745 w 509305"/>
              <a:gd name="connsiteY31" fmla="*/ 398930 h 436519"/>
              <a:gd name="connsiteX32" fmla="*/ 303745 w 509305"/>
              <a:gd name="connsiteY32" fmla="*/ 375892 h 436519"/>
              <a:gd name="connsiteX33" fmla="*/ 315870 w 509305"/>
              <a:gd name="connsiteY33" fmla="*/ 375892 h 436519"/>
              <a:gd name="connsiteX34" fmla="*/ 327996 w 509305"/>
              <a:gd name="connsiteY34" fmla="*/ 375892 h 436519"/>
              <a:gd name="connsiteX35" fmla="*/ 327996 w 509305"/>
              <a:gd name="connsiteY35" fmla="*/ 400143 h 436519"/>
              <a:gd name="connsiteX36" fmla="*/ 279494 w 509305"/>
              <a:gd name="connsiteY36" fmla="*/ 314052 h 436519"/>
              <a:gd name="connsiteX37" fmla="*/ 303745 w 509305"/>
              <a:gd name="connsiteY37" fmla="*/ 315264 h 436519"/>
              <a:gd name="connsiteX38" fmla="*/ 303745 w 509305"/>
              <a:gd name="connsiteY38" fmla="*/ 339515 h 436519"/>
              <a:gd name="connsiteX39" fmla="*/ 279494 w 509305"/>
              <a:gd name="connsiteY39" fmla="*/ 338303 h 436519"/>
              <a:gd name="connsiteX40" fmla="*/ 279494 w 509305"/>
              <a:gd name="connsiteY40" fmla="*/ 314052 h 436519"/>
              <a:gd name="connsiteX41" fmla="*/ 279494 w 509305"/>
              <a:gd name="connsiteY41" fmla="*/ 395899 h 436519"/>
              <a:gd name="connsiteX42" fmla="*/ 255243 w 509305"/>
              <a:gd name="connsiteY42" fmla="*/ 391655 h 436519"/>
              <a:gd name="connsiteX43" fmla="*/ 255243 w 509305"/>
              <a:gd name="connsiteY43" fmla="*/ 372254 h 436519"/>
              <a:gd name="connsiteX44" fmla="*/ 279494 w 509305"/>
              <a:gd name="connsiteY44" fmla="*/ 374679 h 436519"/>
              <a:gd name="connsiteX45" fmla="*/ 279494 w 509305"/>
              <a:gd name="connsiteY45" fmla="*/ 395899 h 436519"/>
              <a:gd name="connsiteX46" fmla="*/ 230992 w 509305"/>
              <a:gd name="connsiteY46" fmla="*/ 331027 h 436519"/>
              <a:gd name="connsiteX47" fmla="*/ 230992 w 509305"/>
              <a:gd name="connsiteY47" fmla="*/ 307383 h 436519"/>
              <a:gd name="connsiteX48" fmla="*/ 255243 w 509305"/>
              <a:gd name="connsiteY48" fmla="*/ 311020 h 436519"/>
              <a:gd name="connsiteX49" fmla="*/ 255243 w 509305"/>
              <a:gd name="connsiteY49" fmla="*/ 335271 h 436519"/>
              <a:gd name="connsiteX50" fmla="*/ 230992 w 509305"/>
              <a:gd name="connsiteY50" fmla="*/ 331027 h 436519"/>
              <a:gd name="connsiteX51" fmla="*/ 230992 w 509305"/>
              <a:gd name="connsiteY51" fmla="*/ 384380 h 436519"/>
              <a:gd name="connsiteX52" fmla="*/ 206740 w 509305"/>
              <a:gd name="connsiteY52" fmla="*/ 363766 h 436519"/>
              <a:gd name="connsiteX53" fmla="*/ 206740 w 509305"/>
              <a:gd name="connsiteY53" fmla="*/ 362554 h 436519"/>
              <a:gd name="connsiteX54" fmla="*/ 207347 w 509305"/>
              <a:gd name="connsiteY54" fmla="*/ 362554 h 436519"/>
              <a:gd name="connsiteX55" fmla="*/ 212197 w 509305"/>
              <a:gd name="connsiteY55" fmla="*/ 363766 h 436519"/>
              <a:gd name="connsiteX56" fmla="*/ 230992 w 509305"/>
              <a:gd name="connsiteY56" fmla="*/ 368010 h 436519"/>
              <a:gd name="connsiteX57" fmla="*/ 230992 w 509305"/>
              <a:gd name="connsiteY57" fmla="*/ 384380 h 436519"/>
              <a:gd name="connsiteX58" fmla="*/ 133987 w 509305"/>
              <a:gd name="connsiteY58" fmla="*/ 301926 h 436519"/>
              <a:gd name="connsiteX59" fmla="*/ 146113 w 509305"/>
              <a:gd name="connsiteY59" fmla="*/ 302532 h 436519"/>
              <a:gd name="connsiteX60" fmla="*/ 146113 w 509305"/>
              <a:gd name="connsiteY60" fmla="*/ 303139 h 436519"/>
              <a:gd name="connsiteX61" fmla="*/ 152176 w 509305"/>
              <a:gd name="connsiteY61" fmla="*/ 326783 h 436519"/>
              <a:gd name="connsiteX62" fmla="*/ 133987 w 509305"/>
              <a:gd name="connsiteY62" fmla="*/ 325571 h 436519"/>
              <a:gd name="connsiteX63" fmla="*/ 133987 w 509305"/>
              <a:gd name="connsiteY63" fmla="*/ 301926 h 436519"/>
              <a:gd name="connsiteX64" fmla="*/ 109736 w 509305"/>
              <a:gd name="connsiteY64" fmla="*/ 229173 h 436519"/>
              <a:gd name="connsiteX65" fmla="*/ 133987 w 509305"/>
              <a:gd name="connsiteY65" fmla="*/ 232810 h 436519"/>
              <a:gd name="connsiteX66" fmla="*/ 133987 w 509305"/>
              <a:gd name="connsiteY66" fmla="*/ 257062 h 436519"/>
              <a:gd name="connsiteX67" fmla="*/ 109736 w 509305"/>
              <a:gd name="connsiteY67" fmla="*/ 252818 h 436519"/>
              <a:gd name="connsiteX68" fmla="*/ 109736 w 509305"/>
              <a:gd name="connsiteY68" fmla="*/ 229173 h 436519"/>
              <a:gd name="connsiteX69" fmla="*/ 109736 w 509305"/>
              <a:gd name="connsiteY69" fmla="*/ 323146 h 436519"/>
              <a:gd name="connsiteX70" fmla="*/ 85485 w 509305"/>
              <a:gd name="connsiteY70" fmla="*/ 318902 h 436519"/>
              <a:gd name="connsiteX71" fmla="*/ 85485 w 509305"/>
              <a:gd name="connsiteY71" fmla="*/ 295257 h 436519"/>
              <a:gd name="connsiteX72" fmla="*/ 109736 w 509305"/>
              <a:gd name="connsiteY72" fmla="*/ 298895 h 436519"/>
              <a:gd name="connsiteX73" fmla="*/ 109736 w 509305"/>
              <a:gd name="connsiteY73" fmla="*/ 323146 h 436519"/>
              <a:gd name="connsiteX74" fmla="*/ 61234 w 509305"/>
              <a:gd name="connsiteY74" fmla="*/ 224323 h 436519"/>
              <a:gd name="connsiteX75" fmla="*/ 61234 w 509305"/>
              <a:gd name="connsiteY75" fmla="*/ 213410 h 436519"/>
              <a:gd name="connsiteX76" fmla="*/ 85485 w 509305"/>
              <a:gd name="connsiteY76" fmla="*/ 222504 h 436519"/>
              <a:gd name="connsiteX77" fmla="*/ 85485 w 509305"/>
              <a:gd name="connsiteY77" fmla="*/ 244936 h 436519"/>
              <a:gd name="connsiteX78" fmla="*/ 61234 w 509305"/>
              <a:gd name="connsiteY78" fmla="*/ 224323 h 436519"/>
              <a:gd name="connsiteX79" fmla="*/ 61234 w 509305"/>
              <a:gd name="connsiteY79" fmla="*/ 311626 h 436519"/>
              <a:gd name="connsiteX80" fmla="*/ 36983 w 509305"/>
              <a:gd name="connsiteY80" fmla="*/ 291013 h 436519"/>
              <a:gd name="connsiteX81" fmla="*/ 36983 w 509305"/>
              <a:gd name="connsiteY81" fmla="*/ 280100 h 436519"/>
              <a:gd name="connsiteX82" fmla="*/ 61234 w 509305"/>
              <a:gd name="connsiteY82" fmla="*/ 289194 h 436519"/>
              <a:gd name="connsiteX83" fmla="*/ 61234 w 509305"/>
              <a:gd name="connsiteY83" fmla="*/ 311626 h 436519"/>
              <a:gd name="connsiteX84" fmla="*/ 36983 w 509305"/>
              <a:gd name="connsiteY84" fmla="*/ 122468 h 436519"/>
              <a:gd name="connsiteX85" fmla="*/ 61234 w 509305"/>
              <a:gd name="connsiteY85" fmla="*/ 131562 h 436519"/>
              <a:gd name="connsiteX86" fmla="*/ 61234 w 509305"/>
              <a:gd name="connsiteY86" fmla="*/ 153994 h 436519"/>
              <a:gd name="connsiteX87" fmla="*/ 36983 w 509305"/>
              <a:gd name="connsiteY87" fmla="*/ 133381 h 436519"/>
              <a:gd name="connsiteX88" fmla="*/ 36983 w 509305"/>
              <a:gd name="connsiteY88" fmla="*/ 122468 h 436519"/>
              <a:gd name="connsiteX89" fmla="*/ 109736 w 509305"/>
              <a:gd name="connsiteY89" fmla="*/ 141869 h 436519"/>
              <a:gd name="connsiteX90" fmla="*/ 109736 w 509305"/>
              <a:gd name="connsiteY90" fmla="*/ 166120 h 436519"/>
              <a:gd name="connsiteX91" fmla="*/ 85485 w 509305"/>
              <a:gd name="connsiteY91" fmla="*/ 161876 h 436519"/>
              <a:gd name="connsiteX92" fmla="*/ 85485 w 509305"/>
              <a:gd name="connsiteY92" fmla="*/ 138231 h 436519"/>
              <a:gd name="connsiteX93" fmla="*/ 109736 w 509305"/>
              <a:gd name="connsiteY93" fmla="*/ 141869 h 436519"/>
              <a:gd name="connsiteX94" fmla="*/ 170364 w 509305"/>
              <a:gd name="connsiteY94" fmla="*/ 36377 h 436519"/>
              <a:gd name="connsiteX95" fmla="*/ 303745 w 509305"/>
              <a:gd name="connsiteY95" fmla="*/ 72753 h 436519"/>
              <a:gd name="connsiteX96" fmla="*/ 170364 w 509305"/>
              <a:gd name="connsiteY96" fmla="*/ 109130 h 436519"/>
              <a:gd name="connsiteX97" fmla="*/ 36983 w 509305"/>
              <a:gd name="connsiteY97" fmla="*/ 72753 h 436519"/>
              <a:gd name="connsiteX98" fmla="*/ 170364 w 509305"/>
              <a:gd name="connsiteY98" fmla="*/ 36377 h 436519"/>
              <a:gd name="connsiteX99" fmla="*/ 206740 w 509305"/>
              <a:gd name="connsiteY99" fmla="*/ 323752 h 436519"/>
              <a:gd name="connsiteX100" fmla="*/ 182489 w 509305"/>
              <a:gd name="connsiteY100" fmla="*/ 303139 h 436519"/>
              <a:gd name="connsiteX101" fmla="*/ 182489 w 509305"/>
              <a:gd name="connsiteY101" fmla="*/ 292226 h 436519"/>
              <a:gd name="connsiteX102" fmla="*/ 206740 w 509305"/>
              <a:gd name="connsiteY102" fmla="*/ 301320 h 436519"/>
              <a:gd name="connsiteX103" fmla="*/ 206740 w 509305"/>
              <a:gd name="connsiteY103" fmla="*/ 323752 h 436519"/>
              <a:gd name="connsiteX104" fmla="*/ 279494 w 509305"/>
              <a:gd name="connsiteY104" fmla="*/ 153994 h 436519"/>
              <a:gd name="connsiteX105" fmla="*/ 279494 w 509305"/>
              <a:gd name="connsiteY105" fmla="*/ 132168 h 436519"/>
              <a:gd name="connsiteX106" fmla="*/ 303745 w 509305"/>
              <a:gd name="connsiteY106" fmla="*/ 122468 h 436519"/>
              <a:gd name="connsiteX107" fmla="*/ 303745 w 509305"/>
              <a:gd name="connsiteY107" fmla="*/ 133381 h 436519"/>
              <a:gd name="connsiteX108" fmla="*/ 279494 w 509305"/>
              <a:gd name="connsiteY108" fmla="*/ 153994 h 436519"/>
              <a:gd name="connsiteX109" fmla="*/ 230992 w 509305"/>
              <a:gd name="connsiteY109" fmla="*/ 165514 h 436519"/>
              <a:gd name="connsiteX110" fmla="*/ 230992 w 509305"/>
              <a:gd name="connsiteY110" fmla="*/ 141869 h 436519"/>
              <a:gd name="connsiteX111" fmla="*/ 255243 w 509305"/>
              <a:gd name="connsiteY111" fmla="*/ 138231 h 436519"/>
              <a:gd name="connsiteX112" fmla="*/ 255243 w 509305"/>
              <a:gd name="connsiteY112" fmla="*/ 161270 h 436519"/>
              <a:gd name="connsiteX113" fmla="*/ 230992 w 509305"/>
              <a:gd name="connsiteY113" fmla="*/ 165514 h 436519"/>
              <a:gd name="connsiteX114" fmla="*/ 182489 w 509305"/>
              <a:gd name="connsiteY114" fmla="*/ 169758 h 436519"/>
              <a:gd name="connsiteX115" fmla="*/ 182489 w 509305"/>
              <a:gd name="connsiteY115" fmla="*/ 145507 h 436519"/>
              <a:gd name="connsiteX116" fmla="*/ 206740 w 509305"/>
              <a:gd name="connsiteY116" fmla="*/ 144294 h 436519"/>
              <a:gd name="connsiteX117" fmla="*/ 206740 w 509305"/>
              <a:gd name="connsiteY117" fmla="*/ 168545 h 436519"/>
              <a:gd name="connsiteX118" fmla="*/ 182489 w 509305"/>
              <a:gd name="connsiteY118" fmla="*/ 169758 h 436519"/>
              <a:gd name="connsiteX119" fmla="*/ 133987 w 509305"/>
              <a:gd name="connsiteY119" fmla="*/ 168545 h 436519"/>
              <a:gd name="connsiteX120" fmla="*/ 133987 w 509305"/>
              <a:gd name="connsiteY120" fmla="*/ 144294 h 436519"/>
              <a:gd name="connsiteX121" fmla="*/ 158238 w 509305"/>
              <a:gd name="connsiteY121" fmla="*/ 145507 h 436519"/>
              <a:gd name="connsiteX122" fmla="*/ 158238 w 509305"/>
              <a:gd name="connsiteY122" fmla="*/ 169758 h 436519"/>
              <a:gd name="connsiteX123" fmla="*/ 133987 w 509305"/>
              <a:gd name="connsiteY123" fmla="*/ 168545 h 436519"/>
              <a:gd name="connsiteX124" fmla="*/ 449251 w 509305"/>
              <a:gd name="connsiteY124" fmla="*/ 242511 h 436519"/>
              <a:gd name="connsiteX125" fmla="*/ 315870 w 509305"/>
              <a:gd name="connsiteY125" fmla="*/ 278887 h 436519"/>
              <a:gd name="connsiteX126" fmla="*/ 182489 w 509305"/>
              <a:gd name="connsiteY126" fmla="*/ 242511 h 436519"/>
              <a:gd name="connsiteX127" fmla="*/ 315870 w 509305"/>
              <a:gd name="connsiteY127" fmla="*/ 206134 h 436519"/>
              <a:gd name="connsiteX128" fmla="*/ 449251 w 509305"/>
              <a:gd name="connsiteY128" fmla="*/ 242511 h 436519"/>
              <a:gd name="connsiteX129" fmla="*/ 485628 w 509305"/>
              <a:gd name="connsiteY129" fmla="*/ 260699 h 436519"/>
              <a:gd name="connsiteX130" fmla="*/ 485628 w 509305"/>
              <a:gd name="connsiteY130" fmla="*/ 242511 h 436519"/>
              <a:gd name="connsiteX131" fmla="*/ 419544 w 509305"/>
              <a:gd name="connsiteY131" fmla="*/ 181883 h 436519"/>
              <a:gd name="connsiteX132" fmla="*/ 363160 w 509305"/>
              <a:gd name="connsiteY132" fmla="*/ 172183 h 436519"/>
              <a:gd name="connsiteX133" fmla="*/ 363766 w 509305"/>
              <a:gd name="connsiteY133" fmla="*/ 163695 h 436519"/>
              <a:gd name="connsiteX134" fmla="*/ 339515 w 509305"/>
              <a:gd name="connsiteY134" fmla="*/ 121255 h 436519"/>
              <a:gd name="connsiteX135" fmla="*/ 339515 w 509305"/>
              <a:gd name="connsiteY135" fmla="*/ 72753 h 436519"/>
              <a:gd name="connsiteX136" fmla="*/ 273431 w 509305"/>
              <a:gd name="connsiteY136" fmla="*/ 12126 h 436519"/>
              <a:gd name="connsiteX137" fmla="*/ 169758 w 509305"/>
              <a:gd name="connsiteY137" fmla="*/ 0 h 436519"/>
              <a:gd name="connsiteX138" fmla="*/ 0 w 509305"/>
              <a:gd name="connsiteY138" fmla="*/ 72753 h 436519"/>
              <a:gd name="connsiteX139" fmla="*/ 0 w 509305"/>
              <a:gd name="connsiteY139" fmla="*/ 133381 h 436519"/>
              <a:gd name="connsiteX140" fmla="*/ 24251 w 509305"/>
              <a:gd name="connsiteY140" fmla="*/ 175820 h 436519"/>
              <a:gd name="connsiteX141" fmla="*/ 24251 w 509305"/>
              <a:gd name="connsiteY141" fmla="*/ 187340 h 436519"/>
              <a:gd name="connsiteX142" fmla="*/ 0 w 509305"/>
              <a:gd name="connsiteY142" fmla="*/ 230385 h 436519"/>
              <a:gd name="connsiteX143" fmla="*/ 0 w 509305"/>
              <a:gd name="connsiteY143" fmla="*/ 291013 h 436519"/>
              <a:gd name="connsiteX144" fmla="*/ 66084 w 509305"/>
              <a:gd name="connsiteY144" fmla="*/ 351641 h 436519"/>
              <a:gd name="connsiteX145" fmla="*/ 169758 w 509305"/>
              <a:gd name="connsiteY145" fmla="*/ 363766 h 436519"/>
              <a:gd name="connsiteX146" fmla="*/ 235842 w 509305"/>
              <a:gd name="connsiteY146" fmla="*/ 424394 h 436519"/>
              <a:gd name="connsiteX147" fmla="*/ 339515 w 509305"/>
              <a:gd name="connsiteY147" fmla="*/ 436520 h 436519"/>
              <a:gd name="connsiteX148" fmla="*/ 509273 w 509305"/>
              <a:gd name="connsiteY148" fmla="*/ 363766 h 436519"/>
              <a:gd name="connsiteX149" fmla="*/ 509273 w 509305"/>
              <a:gd name="connsiteY149" fmla="*/ 303139 h 436519"/>
              <a:gd name="connsiteX150" fmla="*/ 485628 w 509305"/>
              <a:gd name="connsiteY150" fmla="*/ 260699 h 4365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</a:cxnLst>
            <a:rect l="l" t="t" r="r" b="b"/>
            <a:pathLst>
              <a:path w="509305" h="436519">
                <a:moveTo>
                  <a:pt x="473502" y="363766"/>
                </a:moveTo>
                <a:cubicBezTo>
                  <a:pt x="473502" y="371648"/>
                  <a:pt x="464408" y="378923"/>
                  <a:pt x="449251" y="384380"/>
                </a:cubicBezTo>
                <a:lnTo>
                  <a:pt x="449251" y="362554"/>
                </a:lnTo>
                <a:cubicBezTo>
                  <a:pt x="457739" y="360129"/>
                  <a:pt x="466227" y="356491"/>
                  <a:pt x="473502" y="352853"/>
                </a:cubicBezTo>
                <a:lnTo>
                  <a:pt x="473502" y="363766"/>
                </a:lnTo>
                <a:close/>
                <a:moveTo>
                  <a:pt x="425000" y="323752"/>
                </a:moveTo>
                <a:lnTo>
                  <a:pt x="425000" y="301926"/>
                </a:lnTo>
                <a:cubicBezTo>
                  <a:pt x="433488" y="299501"/>
                  <a:pt x="441976" y="295863"/>
                  <a:pt x="449251" y="292226"/>
                </a:cubicBezTo>
                <a:lnTo>
                  <a:pt x="449251" y="303139"/>
                </a:lnTo>
                <a:cubicBezTo>
                  <a:pt x="449251" y="311020"/>
                  <a:pt x="440157" y="318295"/>
                  <a:pt x="425000" y="323752"/>
                </a:cubicBezTo>
                <a:close/>
                <a:moveTo>
                  <a:pt x="425000" y="391655"/>
                </a:moveTo>
                <a:cubicBezTo>
                  <a:pt x="417725" y="393474"/>
                  <a:pt x="409237" y="394686"/>
                  <a:pt x="400749" y="395899"/>
                </a:cubicBezTo>
                <a:lnTo>
                  <a:pt x="400749" y="372254"/>
                </a:lnTo>
                <a:cubicBezTo>
                  <a:pt x="408631" y="371042"/>
                  <a:pt x="417119" y="369829"/>
                  <a:pt x="425000" y="368617"/>
                </a:cubicBezTo>
                <a:lnTo>
                  <a:pt x="425000" y="391655"/>
                </a:lnTo>
                <a:close/>
                <a:moveTo>
                  <a:pt x="376498" y="311626"/>
                </a:moveTo>
                <a:cubicBezTo>
                  <a:pt x="384380" y="310414"/>
                  <a:pt x="392868" y="309201"/>
                  <a:pt x="400749" y="307989"/>
                </a:cubicBezTo>
                <a:lnTo>
                  <a:pt x="400749" y="331027"/>
                </a:lnTo>
                <a:cubicBezTo>
                  <a:pt x="393474" y="332846"/>
                  <a:pt x="384986" y="334059"/>
                  <a:pt x="376498" y="335271"/>
                </a:cubicBezTo>
                <a:lnTo>
                  <a:pt x="376498" y="311626"/>
                </a:lnTo>
                <a:close/>
                <a:moveTo>
                  <a:pt x="376498" y="398930"/>
                </a:moveTo>
                <a:cubicBezTo>
                  <a:pt x="368616" y="399537"/>
                  <a:pt x="360735" y="400143"/>
                  <a:pt x="352247" y="400143"/>
                </a:cubicBezTo>
                <a:lnTo>
                  <a:pt x="352247" y="375892"/>
                </a:lnTo>
                <a:cubicBezTo>
                  <a:pt x="359522" y="375892"/>
                  <a:pt x="368010" y="375286"/>
                  <a:pt x="376498" y="374679"/>
                </a:cubicBezTo>
                <a:lnTo>
                  <a:pt x="376498" y="398930"/>
                </a:lnTo>
                <a:close/>
                <a:moveTo>
                  <a:pt x="327996" y="339515"/>
                </a:moveTo>
                <a:lnTo>
                  <a:pt x="327996" y="315264"/>
                </a:lnTo>
                <a:cubicBezTo>
                  <a:pt x="335271" y="315264"/>
                  <a:pt x="343759" y="314658"/>
                  <a:pt x="352247" y="314052"/>
                </a:cubicBezTo>
                <a:lnTo>
                  <a:pt x="352247" y="338303"/>
                </a:lnTo>
                <a:cubicBezTo>
                  <a:pt x="344365" y="338909"/>
                  <a:pt x="336484" y="338909"/>
                  <a:pt x="327996" y="339515"/>
                </a:cubicBezTo>
                <a:close/>
                <a:moveTo>
                  <a:pt x="327996" y="400143"/>
                </a:moveTo>
                <a:cubicBezTo>
                  <a:pt x="319508" y="400143"/>
                  <a:pt x="311626" y="399537"/>
                  <a:pt x="303745" y="398930"/>
                </a:cubicBezTo>
                <a:lnTo>
                  <a:pt x="303745" y="375892"/>
                </a:lnTo>
                <a:cubicBezTo>
                  <a:pt x="307989" y="375892"/>
                  <a:pt x="311626" y="375892"/>
                  <a:pt x="315870" y="375892"/>
                </a:cubicBezTo>
                <a:cubicBezTo>
                  <a:pt x="319508" y="375892"/>
                  <a:pt x="323752" y="375892"/>
                  <a:pt x="327996" y="375892"/>
                </a:cubicBezTo>
                <a:lnTo>
                  <a:pt x="327996" y="400143"/>
                </a:lnTo>
                <a:close/>
                <a:moveTo>
                  <a:pt x="279494" y="314052"/>
                </a:moveTo>
                <a:cubicBezTo>
                  <a:pt x="287375" y="314658"/>
                  <a:pt x="295257" y="315264"/>
                  <a:pt x="303745" y="315264"/>
                </a:cubicBezTo>
                <a:lnTo>
                  <a:pt x="303745" y="339515"/>
                </a:lnTo>
                <a:cubicBezTo>
                  <a:pt x="295257" y="339515"/>
                  <a:pt x="287375" y="338909"/>
                  <a:pt x="279494" y="338303"/>
                </a:cubicBezTo>
                <a:lnTo>
                  <a:pt x="279494" y="314052"/>
                </a:lnTo>
                <a:close/>
                <a:moveTo>
                  <a:pt x="279494" y="395899"/>
                </a:moveTo>
                <a:cubicBezTo>
                  <a:pt x="271006" y="394686"/>
                  <a:pt x="262518" y="393474"/>
                  <a:pt x="255243" y="391655"/>
                </a:cubicBezTo>
                <a:lnTo>
                  <a:pt x="255243" y="372254"/>
                </a:lnTo>
                <a:cubicBezTo>
                  <a:pt x="263124" y="373467"/>
                  <a:pt x="271006" y="374073"/>
                  <a:pt x="279494" y="374679"/>
                </a:cubicBezTo>
                <a:lnTo>
                  <a:pt x="279494" y="395899"/>
                </a:lnTo>
                <a:close/>
                <a:moveTo>
                  <a:pt x="230992" y="331027"/>
                </a:moveTo>
                <a:lnTo>
                  <a:pt x="230992" y="307383"/>
                </a:lnTo>
                <a:cubicBezTo>
                  <a:pt x="238873" y="308595"/>
                  <a:pt x="246755" y="310414"/>
                  <a:pt x="255243" y="311020"/>
                </a:cubicBezTo>
                <a:lnTo>
                  <a:pt x="255243" y="335271"/>
                </a:lnTo>
                <a:cubicBezTo>
                  <a:pt x="246755" y="334059"/>
                  <a:pt x="238267" y="332846"/>
                  <a:pt x="230992" y="331027"/>
                </a:cubicBezTo>
                <a:close/>
                <a:moveTo>
                  <a:pt x="230992" y="384380"/>
                </a:moveTo>
                <a:cubicBezTo>
                  <a:pt x="215835" y="378317"/>
                  <a:pt x="206740" y="371042"/>
                  <a:pt x="206740" y="363766"/>
                </a:cubicBezTo>
                <a:lnTo>
                  <a:pt x="206740" y="362554"/>
                </a:lnTo>
                <a:cubicBezTo>
                  <a:pt x="206740" y="362554"/>
                  <a:pt x="206740" y="362554"/>
                  <a:pt x="207347" y="362554"/>
                </a:cubicBezTo>
                <a:cubicBezTo>
                  <a:pt x="209166" y="363160"/>
                  <a:pt x="210378" y="363766"/>
                  <a:pt x="212197" y="363766"/>
                </a:cubicBezTo>
                <a:cubicBezTo>
                  <a:pt x="218260" y="365585"/>
                  <a:pt x="224323" y="366798"/>
                  <a:pt x="230992" y="368010"/>
                </a:cubicBezTo>
                <a:lnTo>
                  <a:pt x="230992" y="384380"/>
                </a:lnTo>
                <a:close/>
                <a:moveTo>
                  <a:pt x="133987" y="301926"/>
                </a:moveTo>
                <a:cubicBezTo>
                  <a:pt x="138231" y="301926"/>
                  <a:pt x="141869" y="302532"/>
                  <a:pt x="146113" y="302532"/>
                </a:cubicBezTo>
                <a:lnTo>
                  <a:pt x="146113" y="303139"/>
                </a:lnTo>
                <a:cubicBezTo>
                  <a:pt x="146113" y="311626"/>
                  <a:pt x="147932" y="320114"/>
                  <a:pt x="152176" y="326783"/>
                </a:cubicBezTo>
                <a:cubicBezTo>
                  <a:pt x="146113" y="326783"/>
                  <a:pt x="140050" y="326177"/>
                  <a:pt x="133987" y="325571"/>
                </a:cubicBezTo>
                <a:lnTo>
                  <a:pt x="133987" y="301926"/>
                </a:lnTo>
                <a:close/>
                <a:moveTo>
                  <a:pt x="109736" y="229173"/>
                </a:moveTo>
                <a:cubicBezTo>
                  <a:pt x="117618" y="230385"/>
                  <a:pt x="125499" y="232204"/>
                  <a:pt x="133987" y="232810"/>
                </a:cubicBezTo>
                <a:lnTo>
                  <a:pt x="133987" y="257062"/>
                </a:lnTo>
                <a:cubicBezTo>
                  <a:pt x="125499" y="255849"/>
                  <a:pt x="117011" y="254636"/>
                  <a:pt x="109736" y="252818"/>
                </a:cubicBezTo>
                <a:lnTo>
                  <a:pt x="109736" y="229173"/>
                </a:lnTo>
                <a:close/>
                <a:moveTo>
                  <a:pt x="109736" y="323146"/>
                </a:moveTo>
                <a:cubicBezTo>
                  <a:pt x="101248" y="321933"/>
                  <a:pt x="92760" y="320721"/>
                  <a:pt x="85485" y="318902"/>
                </a:cubicBezTo>
                <a:lnTo>
                  <a:pt x="85485" y="295257"/>
                </a:lnTo>
                <a:cubicBezTo>
                  <a:pt x="93367" y="296470"/>
                  <a:pt x="101248" y="298288"/>
                  <a:pt x="109736" y="298895"/>
                </a:cubicBezTo>
                <a:lnTo>
                  <a:pt x="109736" y="323146"/>
                </a:lnTo>
                <a:close/>
                <a:moveTo>
                  <a:pt x="61234" y="224323"/>
                </a:moveTo>
                <a:lnTo>
                  <a:pt x="61234" y="213410"/>
                </a:lnTo>
                <a:cubicBezTo>
                  <a:pt x="68509" y="217047"/>
                  <a:pt x="76391" y="220079"/>
                  <a:pt x="85485" y="222504"/>
                </a:cubicBezTo>
                <a:lnTo>
                  <a:pt x="85485" y="244936"/>
                </a:lnTo>
                <a:cubicBezTo>
                  <a:pt x="70328" y="239479"/>
                  <a:pt x="61234" y="232204"/>
                  <a:pt x="61234" y="224323"/>
                </a:cubicBezTo>
                <a:close/>
                <a:moveTo>
                  <a:pt x="61234" y="311626"/>
                </a:moveTo>
                <a:cubicBezTo>
                  <a:pt x="46077" y="305564"/>
                  <a:pt x="36983" y="298288"/>
                  <a:pt x="36983" y="291013"/>
                </a:cubicBezTo>
                <a:lnTo>
                  <a:pt x="36983" y="280100"/>
                </a:lnTo>
                <a:cubicBezTo>
                  <a:pt x="44258" y="283738"/>
                  <a:pt x="52140" y="286769"/>
                  <a:pt x="61234" y="289194"/>
                </a:cubicBezTo>
                <a:lnTo>
                  <a:pt x="61234" y="311626"/>
                </a:lnTo>
                <a:close/>
                <a:moveTo>
                  <a:pt x="36983" y="122468"/>
                </a:moveTo>
                <a:cubicBezTo>
                  <a:pt x="44258" y="126106"/>
                  <a:pt x="52140" y="129137"/>
                  <a:pt x="61234" y="131562"/>
                </a:cubicBezTo>
                <a:lnTo>
                  <a:pt x="61234" y="153994"/>
                </a:lnTo>
                <a:cubicBezTo>
                  <a:pt x="46077" y="147932"/>
                  <a:pt x="36983" y="140656"/>
                  <a:pt x="36983" y="133381"/>
                </a:cubicBezTo>
                <a:lnTo>
                  <a:pt x="36983" y="122468"/>
                </a:lnTo>
                <a:close/>
                <a:moveTo>
                  <a:pt x="109736" y="141869"/>
                </a:moveTo>
                <a:lnTo>
                  <a:pt x="109736" y="166120"/>
                </a:lnTo>
                <a:cubicBezTo>
                  <a:pt x="101248" y="164907"/>
                  <a:pt x="92760" y="163695"/>
                  <a:pt x="85485" y="161876"/>
                </a:cubicBezTo>
                <a:lnTo>
                  <a:pt x="85485" y="138231"/>
                </a:lnTo>
                <a:cubicBezTo>
                  <a:pt x="93367" y="139444"/>
                  <a:pt x="101248" y="140656"/>
                  <a:pt x="109736" y="141869"/>
                </a:cubicBezTo>
                <a:close/>
                <a:moveTo>
                  <a:pt x="170364" y="36377"/>
                </a:moveTo>
                <a:cubicBezTo>
                  <a:pt x="244330" y="36377"/>
                  <a:pt x="303745" y="52746"/>
                  <a:pt x="303745" y="72753"/>
                </a:cubicBezTo>
                <a:cubicBezTo>
                  <a:pt x="303745" y="92760"/>
                  <a:pt x="244330" y="109130"/>
                  <a:pt x="170364" y="109130"/>
                </a:cubicBezTo>
                <a:cubicBezTo>
                  <a:pt x="96398" y="109130"/>
                  <a:pt x="36983" y="92760"/>
                  <a:pt x="36983" y="72753"/>
                </a:cubicBezTo>
                <a:cubicBezTo>
                  <a:pt x="36983" y="52746"/>
                  <a:pt x="96398" y="36377"/>
                  <a:pt x="170364" y="36377"/>
                </a:cubicBezTo>
                <a:close/>
                <a:moveTo>
                  <a:pt x="206740" y="323752"/>
                </a:moveTo>
                <a:cubicBezTo>
                  <a:pt x="191584" y="317689"/>
                  <a:pt x="182489" y="310414"/>
                  <a:pt x="182489" y="303139"/>
                </a:cubicBezTo>
                <a:lnTo>
                  <a:pt x="182489" y="292226"/>
                </a:lnTo>
                <a:cubicBezTo>
                  <a:pt x="189765" y="295863"/>
                  <a:pt x="197646" y="298895"/>
                  <a:pt x="206740" y="301320"/>
                </a:cubicBezTo>
                <a:lnTo>
                  <a:pt x="206740" y="323752"/>
                </a:lnTo>
                <a:close/>
                <a:moveTo>
                  <a:pt x="279494" y="153994"/>
                </a:moveTo>
                <a:lnTo>
                  <a:pt x="279494" y="132168"/>
                </a:lnTo>
                <a:cubicBezTo>
                  <a:pt x="287982" y="129743"/>
                  <a:pt x="296470" y="126106"/>
                  <a:pt x="303745" y="122468"/>
                </a:cubicBezTo>
                <a:lnTo>
                  <a:pt x="303745" y="133381"/>
                </a:lnTo>
                <a:cubicBezTo>
                  <a:pt x="303745" y="141263"/>
                  <a:pt x="294651" y="148538"/>
                  <a:pt x="279494" y="153994"/>
                </a:cubicBezTo>
                <a:close/>
                <a:moveTo>
                  <a:pt x="230992" y="165514"/>
                </a:moveTo>
                <a:lnTo>
                  <a:pt x="230992" y="141869"/>
                </a:lnTo>
                <a:cubicBezTo>
                  <a:pt x="238873" y="140656"/>
                  <a:pt x="247361" y="139444"/>
                  <a:pt x="255243" y="138231"/>
                </a:cubicBezTo>
                <a:lnTo>
                  <a:pt x="255243" y="161270"/>
                </a:lnTo>
                <a:cubicBezTo>
                  <a:pt x="247967" y="163089"/>
                  <a:pt x="239479" y="164301"/>
                  <a:pt x="230992" y="165514"/>
                </a:cubicBezTo>
                <a:close/>
                <a:moveTo>
                  <a:pt x="182489" y="169758"/>
                </a:moveTo>
                <a:lnTo>
                  <a:pt x="182489" y="145507"/>
                </a:lnTo>
                <a:cubicBezTo>
                  <a:pt x="189765" y="145507"/>
                  <a:pt x="198253" y="144900"/>
                  <a:pt x="206740" y="144294"/>
                </a:cubicBezTo>
                <a:lnTo>
                  <a:pt x="206740" y="168545"/>
                </a:lnTo>
                <a:cubicBezTo>
                  <a:pt x="198859" y="169151"/>
                  <a:pt x="190977" y="169151"/>
                  <a:pt x="182489" y="169758"/>
                </a:cubicBezTo>
                <a:close/>
                <a:moveTo>
                  <a:pt x="133987" y="168545"/>
                </a:moveTo>
                <a:lnTo>
                  <a:pt x="133987" y="144294"/>
                </a:lnTo>
                <a:cubicBezTo>
                  <a:pt x="141869" y="144900"/>
                  <a:pt x="149750" y="145507"/>
                  <a:pt x="158238" y="145507"/>
                </a:cubicBezTo>
                <a:lnTo>
                  <a:pt x="158238" y="169758"/>
                </a:lnTo>
                <a:cubicBezTo>
                  <a:pt x="149750" y="169151"/>
                  <a:pt x="141869" y="169151"/>
                  <a:pt x="133987" y="168545"/>
                </a:cubicBezTo>
                <a:close/>
                <a:moveTo>
                  <a:pt x="449251" y="242511"/>
                </a:moveTo>
                <a:cubicBezTo>
                  <a:pt x="449251" y="262518"/>
                  <a:pt x="389836" y="278887"/>
                  <a:pt x="315870" y="278887"/>
                </a:cubicBezTo>
                <a:cubicBezTo>
                  <a:pt x="241905" y="278887"/>
                  <a:pt x="182489" y="262518"/>
                  <a:pt x="182489" y="242511"/>
                </a:cubicBezTo>
                <a:cubicBezTo>
                  <a:pt x="182489" y="222504"/>
                  <a:pt x="241905" y="206134"/>
                  <a:pt x="315870" y="206134"/>
                </a:cubicBezTo>
                <a:cubicBezTo>
                  <a:pt x="389836" y="206134"/>
                  <a:pt x="449251" y="222504"/>
                  <a:pt x="449251" y="242511"/>
                </a:cubicBezTo>
                <a:close/>
                <a:moveTo>
                  <a:pt x="485628" y="260699"/>
                </a:moveTo>
                <a:lnTo>
                  <a:pt x="485628" y="242511"/>
                </a:lnTo>
                <a:cubicBezTo>
                  <a:pt x="485628" y="214016"/>
                  <a:pt x="463196" y="193402"/>
                  <a:pt x="419544" y="181883"/>
                </a:cubicBezTo>
                <a:cubicBezTo>
                  <a:pt x="403174" y="177639"/>
                  <a:pt x="384380" y="174002"/>
                  <a:pt x="363160" y="172183"/>
                </a:cubicBezTo>
                <a:cubicBezTo>
                  <a:pt x="363766" y="169758"/>
                  <a:pt x="363766" y="166726"/>
                  <a:pt x="363766" y="163695"/>
                </a:cubicBezTo>
                <a:cubicBezTo>
                  <a:pt x="363766" y="146719"/>
                  <a:pt x="355885" y="132168"/>
                  <a:pt x="339515" y="121255"/>
                </a:cubicBezTo>
                <a:lnTo>
                  <a:pt x="339515" y="72753"/>
                </a:lnTo>
                <a:cubicBezTo>
                  <a:pt x="339515" y="44258"/>
                  <a:pt x="317083" y="23645"/>
                  <a:pt x="273431" y="12126"/>
                </a:cubicBezTo>
                <a:cubicBezTo>
                  <a:pt x="244936" y="4244"/>
                  <a:pt x="208559" y="0"/>
                  <a:pt x="169758" y="0"/>
                </a:cubicBezTo>
                <a:cubicBezTo>
                  <a:pt x="118830" y="0"/>
                  <a:pt x="0" y="7275"/>
                  <a:pt x="0" y="72753"/>
                </a:cubicBezTo>
                <a:lnTo>
                  <a:pt x="0" y="133381"/>
                </a:lnTo>
                <a:cubicBezTo>
                  <a:pt x="0" y="150357"/>
                  <a:pt x="7882" y="164907"/>
                  <a:pt x="24251" y="175820"/>
                </a:cubicBezTo>
                <a:lnTo>
                  <a:pt x="24251" y="187340"/>
                </a:lnTo>
                <a:cubicBezTo>
                  <a:pt x="9700" y="197646"/>
                  <a:pt x="0" y="211591"/>
                  <a:pt x="0" y="230385"/>
                </a:cubicBezTo>
                <a:lnTo>
                  <a:pt x="0" y="291013"/>
                </a:lnTo>
                <a:cubicBezTo>
                  <a:pt x="0" y="319508"/>
                  <a:pt x="22432" y="340121"/>
                  <a:pt x="66084" y="351641"/>
                </a:cubicBezTo>
                <a:cubicBezTo>
                  <a:pt x="94579" y="359522"/>
                  <a:pt x="130956" y="363766"/>
                  <a:pt x="169758" y="363766"/>
                </a:cubicBezTo>
                <a:cubicBezTo>
                  <a:pt x="169758" y="392261"/>
                  <a:pt x="192190" y="412875"/>
                  <a:pt x="235842" y="424394"/>
                </a:cubicBezTo>
                <a:cubicBezTo>
                  <a:pt x="264337" y="432276"/>
                  <a:pt x="300713" y="436520"/>
                  <a:pt x="339515" y="436520"/>
                </a:cubicBezTo>
                <a:cubicBezTo>
                  <a:pt x="390442" y="436520"/>
                  <a:pt x="509273" y="429244"/>
                  <a:pt x="509273" y="363766"/>
                </a:cubicBezTo>
                <a:lnTo>
                  <a:pt x="509273" y="303139"/>
                </a:lnTo>
                <a:cubicBezTo>
                  <a:pt x="509879" y="286163"/>
                  <a:pt x="501997" y="271612"/>
                  <a:pt x="485628" y="260699"/>
                </a:cubicBezTo>
                <a:close/>
              </a:path>
            </a:pathLst>
          </a:custGeom>
          <a:solidFill>
            <a:schemeClr val="bg1"/>
          </a:solidFill>
          <a:ln w="6052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76" name="Graphic 26" descr="Shopping bag">
            <a:extLst>
              <a:ext uri="{FF2B5EF4-FFF2-40B4-BE49-F238E27FC236}">
                <a16:creationId xmlns:a16="http://schemas.microsoft.com/office/drawing/2014/main" id="{2484CA4A-5B30-431D-90FA-1B0BDAB3C585}"/>
              </a:ext>
            </a:extLst>
          </p:cNvPr>
          <p:cNvSpPr/>
          <p:nvPr/>
        </p:nvSpPr>
        <p:spPr>
          <a:xfrm>
            <a:off x="6553316" y="2553861"/>
            <a:ext cx="290634" cy="400142"/>
          </a:xfrm>
          <a:custGeom>
            <a:avLst/>
            <a:gdLst>
              <a:gd name="connsiteX0" fmla="*/ 316501 w 387512"/>
              <a:gd name="connsiteY0" fmla="*/ 480171 h 533523"/>
              <a:gd name="connsiteX1" fmla="*/ 332870 w 387512"/>
              <a:gd name="connsiteY1" fmla="*/ 221897 h 533523"/>
              <a:gd name="connsiteX2" fmla="*/ 349846 w 387512"/>
              <a:gd name="connsiteY2" fmla="*/ 446826 h 533523"/>
              <a:gd name="connsiteX3" fmla="*/ 316501 w 387512"/>
              <a:gd name="connsiteY3" fmla="*/ 480171 h 533523"/>
              <a:gd name="connsiteX4" fmla="*/ 278912 w 387512"/>
              <a:gd name="connsiteY4" fmla="*/ 497147 h 533523"/>
              <a:gd name="connsiteX5" fmla="*/ 36401 w 387512"/>
              <a:gd name="connsiteY5" fmla="*/ 497147 h 533523"/>
              <a:gd name="connsiteX6" fmla="*/ 57620 w 387512"/>
              <a:gd name="connsiteY6" fmla="*/ 157632 h 533523"/>
              <a:gd name="connsiteX7" fmla="*/ 84297 w 387512"/>
              <a:gd name="connsiteY7" fmla="*/ 157632 h 533523"/>
              <a:gd name="connsiteX8" fmla="*/ 84297 w 387512"/>
              <a:gd name="connsiteY8" fmla="*/ 206134 h 533523"/>
              <a:gd name="connsiteX9" fmla="*/ 96422 w 387512"/>
              <a:gd name="connsiteY9" fmla="*/ 218260 h 533523"/>
              <a:gd name="connsiteX10" fmla="*/ 108548 w 387512"/>
              <a:gd name="connsiteY10" fmla="*/ 206134 h 533523"/>
              <a:gd name="connsiteX11" fmla="*/ 108548 w 387512"/>
              <a:gd name="connsiteY11" fmla="*/ 157632 h 533523"/>
              <a:gd name="connsiteX12" fmla="*/ 229803 w 387512"/>
              <a:gd name="connsiteY12" fmla="*/ 157632 h 533523"/>
              <a:gd name="connsiteX13" fmla="*/ 229803 w 387512"/>
              <a:gd name="connsiteY13" fmla="*/ 206134 h 533523"/>
              <a:gd name="connsiteX14" fmla="*/ 241929 w 387512"/>
              <a:gd name="connsiteY14" fmla="*/ 218260 h 533523"/>
              <a:gd name="connsiteX15" fmla="*/ 254054 w 387512"/>
              <a:gd name="connsiteY15" fmla="*/ 206134 h 533523"/>
              <a:gd name="connsiteX16" fmla="*/ 254054 w 387512"/>
              <a:gd name="connsiteY16" fmla="*/ 157632 h 533523"/>
              <a:gd name="connsiteX17" fmla="*/ 300131 w 387512"/>
              <a:gd name="connsiteY17" fmla="*/ 157632 h 533523"/>
              <a:gd name="connsiteX18" fmla="*/ 278912 w 387512"/>
              <a:gd name="connsiteY18" fmla="*/ 497147 h 533523"/>
              <a:gd name="connsiteX19" fmla="*/ 108548 w 387512"/>
              <a:gd name="connsiteY19" fmla="*/ 97004 h 533523"/>
              <a:gd name="connsiteX20" fmla="*/ 152806 w 387512"/>
              <a:gd name="connsiteY20" fmla="*/ 38802 h 533523"/>
              <a:gd name="connsiteX21" fmla="*/ 138862 w 387512"/>
              <a:gd name="connsiteY21" fmla="*/ 84879 h 533523"/>
              <a:gd name="connsiteX22" fmla="*/ 138862 w 387512"/>
              <a:gd name="connsiteY22" fmla="*/ 121255 h 533523"/>
              <a:gd name="connsiteX23" fmla="*/ 108548 w 387512"/>
              <a:gd name="connsiteY23" fmla="*/ 121255 h 533523"/>
              <a:gd name="connsiteX24" fmla="*/ 108548 w 387512"/>
              <a:gd name="connsiteY24" fmla="*/ 97004 h 533523"/>
              <a:gd name="connsiteX25" fmla="*/ 184939 w 387512"/>
              <a:gd name="connsiteY25" fmla="*/ 38195 h 533523"/>
              <a:gd name="connsiteX26" fmla="*/ 229803 w 387512"/>
              <a:gd name="connsiteY26" fmla="*/ 97004 h 533523"/>
              <a:gd name="connsiteX27" fmla="*/ 229803 w 387512"/>
              <a:gd name="connsiteY27" fmla="*/ 121255 h 533523"/>
              <a:gd name="connsiteX28" fmla="*/ 163113 w 387512"/>
              <a:gd name="connsiteY28" fmla="*/ 121255 h 533523"/>
              <a:gd name="connsiteX29" fmla="*/ 163113 w 387512"/>
              <a:gd name="connsiteY29" fmla="*/ 84879 h 533523"/>
              <a:gd name="connsiteX30" fmla="*/ 184939 w 387512"/>
              <a:gd name="connsiteY30" fmla="*/ 38195 h 533523"/>
              <a:gd name="connsiteX31" fmla="*/ 223740 w 387512"/>
              <a:gd name="connsiteY31" fmla="*/ 24251 h 533523"/>
              <a:gd name="connsiteX32" fmla="*/ 284368 w 387512"/>
              <a:gd name="connsiteY32" fmla="*/ 84879 h 533523"/>
              <a:gd name="connsiteX33" fmla="*/ 284368 w 387512"/>
              <a:gd name="connsiteY33" fmla="*/ 121255 h 533523"/>
              <a:gd name="connsiteX34" fmla="*/ 254054 w 387512"/>
              <a:gd name="connsiteY34" fmla="*/ 121255 h 533523"/>
              <a:gd name="connsiteX35" fmla="*/ 254054 w 387512"/>
              <a:gd name="connsiteY35" fmla="*/ 97004 h 533523"/>
              <a:gd name="connsiteX36" fmla="*/ 214040 w 387512"/>
              <a:gd name="connsiteY36" fmla="*/ 24857 h 533523"/>
              <a:gd name="connsiteX37" fmla="*/ 223740 w 387512"/>
              <a:gd name="connsiteY37" fmla="*/ 24251 h 533523"/>
              <a:gd name="connsiteX38" fmla="*/ 363184 w 387512"/>
              <a:gd name="connsiteY38" fmla="*/ 144294 h 533523"/>
              <a:gd name="connsiteX39" fmla="*/ 338933 w 387512"/>
              <a:gd name="connsiteY39" fmla="*/ 121255 h 533523"/>
              <a:gd name="connsiteX40" fmla="*/ 312863 w 387512"/>
              <a:gd name="connsiteY40" fmla="*/ 121255 h 533523"/>
              <a:gd name="connsiteX41" fmla="*/ 337114 w 387512"/>
              <a:gd name="connsiteY41" fmla="*/ 141869 h 533523"/>
              <a:gd name="connsiteX42" fmla="*/ 312863 w 387512"/>
              <a:gd name="connsiteY42" fmla="*/ 121255 h 533523"/>
              <a:gd name="connsiteX43" fmla="*/ 308619 w 387512"/>
              <a:gd name="connsiteY43" fmla="*/ 121255 h 533523"/>
              <a:gd name="connsiteX44" fmla="*/ 308619 w 387512"/>
              <a:gd name="connsiteY44" fmla="*/ 84879 h 533523"/>
              <a:gd name="connsiteX45" fmla="*/ 223740 w 387512"/>
              <a:gd name="connsiteY45" fmla="*/ 0 h 533523"/>
              <a:gd name="connsiteX46" fmla="*/ 179482 w 387512"/>
              <a:gd name="connsiteY46" fmla="*/ 12732 h 533523"/>
              <a:gd name="connsiteX47" fmla="*/ 169175 w 387512"/>
              <a:gd name="connsiteY47" fmla="*/ 12126 h 533523"/>
              <a:gd name="connsiteX48" fmla="*/ 84297 w 387512"/>
              <a:gd name="connsiteY48" fmla="*/ 97004 h 533523"/>
              <a:gd name="connsiteX49" fmla="*/ 84297 w 387512"/>
              <a:gd name="connsiteY49" fmla="*/ 121255 h 533523"/>
              <a:gd name="connsiteX50" fmla="*/ 46707 w 387512"/>
              <a:gd name="connsiteY50" fmla="*/ 121255 h 533523"/>
              <a:gd name="connsiteX51" fmla="*/ 22456 w 387512"/>
              <a:gd name="connsiteY51" fmla="*/ 144294 h 533523"/>
              <a:gd name="connsiteX52" fmla="*/ 24 w 387512"/>
              <a:gd name="connsiteY52" fmla="*/ 508060 h 533523"/>
              <a:gd name="connsiteX53" fmla="*/ 24275 w 387512"/>
              <a:gd name="connsiteY53" fmla="*/ 533524 h 533523"/>
              <a:gd name="connsiteX54" fmla="*/ 291037 w 387512"/>
              <a:gd name="connsiteY54" fmla="*/ 533524 h 533523"/>
              <a:gd name="connsiteX55" fmla="*/ 304981 w 387512"/>
              <a:gd name="connsiteY55" fmla="*/ 533524 h 533523"/>
              <a:gd name="connsiteX56" fmla="*/ 322564 w 387512"/>
              <a:gd name="connsiteY56" fmla="*/ 525642 h 533523"/>
              <a:gd name="connsiteX57" fmla="*/ 380160 w 387512"/>
              <a:gd name="connsiteY57" fmla="*/ 468652 h 533523"/>
              <a:gd name="connsiteX58" fmla="*/ 387435 w 387512"/>
              <a:gd name="connsiteY58" fmla="*/ 449858 h 533523"/>
              <a:gd name="connsiteX59" fmla="*/ 363184 w 387512"/>
              <a:gd name="connsiteY59" fmla="*/ 144294 h 5335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</a:cxnLst>
            <a:rect l="l" t="t" r="r" b="b"/>
            <a:pathLst>
              <a:path w="387512" h="533523">
                <a:moveTo>
                  <a:pt x="316501" y="480171"/>
                </a:moveTo>
                <a:lnTo>
                  <a:pt x="332870" y="221897"/>
                </a:lnTo>
                <a:lnTo>
                  <a:pt x="349846" y="446826"/>
                </a:lnTo>
                <a:lnTo>
                  <a:pt x="316501" y="480171"/>
                </a:lnTo>
                <a:close/>
                <a:moveTo>
                  <a:pt x="278912" y="497147"/>
                </a:moveTo>
                <a:lnTo>
                  <a:pt x="36401" y="497147"/>
                </a:lnTo>
                <a:lnTo>
                  <a:pt x="57620" y="157632"/>
                </a:lnTo>
                <a:lnTo>
                  <a:pt x="84297" y="157632"/>
                </a:lnTo>
                <a:lnTo>
                  <a:pt x="84297" y="206134"/>
                </a:lnTo>
                <a:cubicBezTo>
                  <a:pt x="84297" y="212803"/>
                  <a:pt x="89753" y="218260"/>
                  <a:pt x="96422" y="218260"/>
                </a:cubicBezTo>
                <a:cubicBezTo>
                  <a:pt x="103091" y="218260"/>
                  <a:pt x="108548" y="212803"/>
                  <a:pt x="108548" y="206134"/>
                </a:cubicBezTo>
                <a:lnTo>
                  <a:pt x="108548" y="157632"/>
                </a:lnTo>
                <a:lnTo>
                  <a:pt x="229803" y="157632"/>
                </a:lnTo>
                <a:lnTo>
                  <a:pt x="229803" y="206134"/>
                </a:lnTo>
                <a:cubicBezTo>
                  <a:pt x="229803" y="212803"/>
                  <a:pt x="235260" y="218260"/>
                  <a:pt x="241929" y="218260"/>
                </a:cubicBezTo>
                <a:cubicBezTo>
                  <a:pt x="248598" y="218260"/>
                  <a:pt x="254054" y="212803"/>
                  <a:pt x="254054" y="206134"/>
                </a:cubicBezTo>
                <a:lnTo>
                  <a:pt x="254054" y="157632"/>
                </a:lnTo>
                <a:lnTo>
                  <a:pt x="300131" y="157632"/>
                </a:lnTo>
                <a:lnTo>
                  <a:pt x="278912" y="497147"/>
                </a:lnTo>
                <a:close/>
                <a:moveTo>
                  <a:pt x="108548" y="97004"/>
                </a:moveTo>
                <a:cubicBezTo>
                  <a:pt x="108548" y="69116"/>
                  <a:pt x="127342" y="46077"/>
                  <a:pt x="152806" y="38802"/>
                </a:cubicBezTo>
                <a:cubicBezTo>
                  <a:pt x="143712" y="52140"/>
                  <a:pt x="138862" y="67903"/>
                  <a:pt x="138862" y="84879"/>
                </a:cubicBezTo>
                <a:lnTo>
                  <a:pt x="138862" y="121255"/>
                </a:lnTo>
                <a:lnTo>
                  <a:pt x="108548" y="121255"/>
                </a:lnTo>
                <a:lnTo>
                  <a:pt x="108548" y="97004"/>
                </a:lnTo>
                <a:close/>
                <a:moveTo>
                  <a:pt x="184939" y="38195"/>
                </a:moveTo>
                <a:cubicBezTo>
                  <a:pt x="211009" y="44865"/>
                  <a:pt x="229803" y="68509"/>
                  <a:pt x="229803" y="97004"/>
                </a:cubicBezTo>
                <a:lnTo>
                  <a:pt x="229803" y="121255"/>
                </a:lnTo>
                <a:lnTo>
                  <a:pt x="163113" y="121255"/>
                </a:lnTo>
                <a:lnTo>
                  <a:pt x="163113" y="84879"/>
                </a:lnTo>
                <a:cubicBezTo>
                  <a:pt x="163113" y="66084"/>
                  <a:pt x="171601" y="49715"/>
                  <a:pt x="184939" y="38195"/>
                </a:cubicBezTo>
                <a:close/>
                <a:moveTo>
                  <a:pt x="223740" y="24251"/>
                </a:moveTo>
                <a:cubicBezTo>
                  <a:pt x="257086" y="24251"/>
                  <a:pt x="284368" y="51534"/>
                  <a:pt x="284368" y="84879"/>
                </a:cubicBezTo>
                <a:lnTo>
                  <a:pt x="284368" y="121255"/>
                </a:lnTo>
                <a:lnTo>
                  <a:pt x="254054" y="121255"/>
                </a:lnTo>
                <a:lnTo>
                  <a:pt x="254054" y="97004"/>
                </a:lnTo>
                <a:cubicBezTo>
                  <a:pt x="254054" y="66690"/>
                  <a:pt x="238291" y="40014"/>
                  <a:pt x="214040" y="24857"/>
                </a:cubicBezTo>
                <a:cubicBezTo>
                  <a:pt x="217071" y="24857"/>
                  <a:pt x="220709" y="24251"/>
                  <a:pt x="223740" y="24251"/>
                </a:cubicBezTo>
                <a:close/>
                <a:moveTo>
                  <a:pt x="363184" y="144294"/>
                </a:moveTo>
                <a:cubicBezTo>
                  <a:pt x="362578" y="131562"/>
                  <a:pt x="351665" y="121255"/>
                  <a:pt x="338933" y="121255"/>
                </a:cubicBezTo>
                <a:lnTo>
                  <a:pt x="312863" y="121255"/>
                </a:lnTo>
                <a:cubicBezTo>
                  <a:pt x="324989" y="121255"/>
                  <a:pt x="335295" y="130350"/>
                  <a:pt x="337114" y="141869"/>
                </a:cubicBezTo>
                <a:cubicBezTo>
                  <a:pt x="335295" y="130350"/>
                  <a:pt x="325595" y="121255"/>
                  <a:pt x="312863" y="121255"/>
                </a:cubicBezTo>
                <a:lnTo>
                  <a:pt x="308619" y="121255"/>
                </a:lnTo>
                <a:lnTo>
                  <a:pt x="308619" y="84879"/>
                </a:lnTo>
                <a:cubicBezTo>
                  <a:pt x="308619" y="38195"/>
                  <a:pt x="270424" y="0"/>
                  <a:pt x="223740" y="0"/>
                </a:cubicBezTo>
                <a:cubicBezTo>
                  <a:pt x="207371" y="0"/>
                  <a:pt x="192214" y="4850"/>
                  <a:pt x="179482" y="12732"/>
                </a:cubicBezTo>
                <a:cubicBezTo>
                  <a:pt x="175844" y="12126"/>
                  <a:pt x="172813" y="12126"/>
                  <a:pt x="169175" y="12126"/>
                </a:cubicBezTo>
                <a:cubicBezTo>
                  <a:pt x="122492" y="12126"/>
                  <a:pt x="84297" y="50321"/>
                  <a:pt x="84297" y="97004"/>
                </a:cubicBezTo>
                <a:lnTo>
                  <a:pt x="84297" y="121255"/>
                </a:lnTo>
                <a:lnTo>
                  <a:pt x="46707" y="121255"/>
                </a:lnTo>
                <a:cubicBezTo>
                  <a:pt x="33976" y="121255"/>
                  <a:pt x="23063" y="130956"/>
                  <a:pt x="22456" y="144294"/>
                </a:cubicBezTo>
                <a:lnTo>
                  <a:pt x="24" y="508060"/>
                </a:lnTo>
                <a:cubicBezTo>
                  <a:pt x="-582" y="522005"/>
                  <a:pt x="10331" y="533524"/>
                  <a:pt x="24275" y="533524"/>
                </a:cubicBezTo>
                <a:lnTo>
                  <a:pt x="291037" y="533524"/>
                </a:lnTo>
                <a:lnTo>
                  <a:pt x="304981" y="533524"/>
                </a:lnTo>
                <a:cubicBezTo>
                  <a:pt x="311651" y="533524"/>
                  <a:pt x="318320" y="530492"/>
                  <a:pt x="322564" y="525642"/>
                </a:cubicBezTo>
                <a:lnTo>
                  <a:pt x="380160" y="468652"/>
                </a:lnTo>
                <a:cubicBezTo>
                  <a:pt x="385010" y="463802"/>
                  <a:pt x="388041" y="456527"/>
                  <a:pt x="387435" y="449858"/>
                </a:cubicBezTo>
                <a:lnTo>
                  <a:pt x="363184" y="144294"/>
                </a:lnTo>
                <a:close/>
              </a:path>
            </a:pathLst>
          </a:custGeom>
          <a:solidFill>
            <a:schemeClr val="bg1"/>
          </a:solidFill>
          <a:ln w="6052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grpSp>
        <p:nvGrpSpPr>
          <p:cNvPr id="77" name="Graphic 33" descr="Research">
            <a:extLst>
              <a:ext uri="{FF2B5EF4-FFF2-40B4-BE49-F238E27FC236}">
                <a16:creationId xmlns:a16="http://schemas.microsoft.com/office/drawing/2014/main" id="{B6343574-476E-4E30-9860-703251BD2ABC}"/>
              </a:ext>
            </a:extLst>
          </p:cNvPr>
          <p:cNvGrpSpPr/>
          <p:nvPr/>
        </p:nvGrpSpPr>
        <p:grpSpPr>
          <a:xfrm>
            <a:off x="6149447" y="3497921"/>
            <a:ext cx="436520" cy="436520"/>
            <a:chOff x="8199263" y="3303776"/>
            <a:chExt cx="582026" cy="582026"/>
          </a:xfrm>
        </p:grpSpPr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9D118D5B-A27D-4A74-88D7-68272ABB1D87}"/>
                </a:ext>
              </a:extLst>
            </p:cNvPr>
            <p:cNvSpPr/>
            <p:nvPr/>
          </p:nvSpPr>
          <p:spPr>
            <a:xfrm>
              <a:off x="8246549" y="3354093"/>
              <a:ext cx="479720" cy="480326"/>
            </a:xfrm>
            <a:custGeom>
              <a:avLst/>
              <a:gdLst>
                <a:gd name="connsiteX0" fmla="*/ 392265 w 479720"/>
                <a:gd name="connsiteY0" fmla="*/ 332243 h 480326"/>
                <a:gd name="connsiteX1" fmla="*/ 354675 w 479720"/>
                <a:gd name="connsiteY1" fmla="*/ 320724 h 480326"/>
                <a:gd name="connsiteX2" fmla="*/ 327393 w 479720"/>
                <a:gd name="connsiteY2" fmla="*/ 294048 h 480326"/>
                <a:gd name="connsiteX3" fmla="*/ 364982 w 479720"/>
                <a:gd name="connsiteY3" fmla="*/ 183705 h 480326"/>
                <a:gd name="connsiteX4" fmla="*/ 183099 w 479720"/>
                <a:gd name="connsiteY4" fmla="*/ 3 h 480326"/>
                <a:gd name="connsiteX5" fmla="*/ 3 w 479720"/>
                <a:gd name="connsiteY5" fmla="*/ 181886 h 480326"/>
                <a:gd name="connsiteX6" fmla="*/ 181886 w 479720"/>
                <a:gd name="connsiteY6" fmla="*/ 364982 h 480326"/>
                <a:gd name="connsiteX7" fmla="*/ 293441 w 479720"/>
                <a:gd name="connsiteY7" fmla="*/ 327393 h 480326"/>
                <a:gd name="connsiteX8" fmla="*/ 320118 w 479720"/>
                <a:gd name="connsiteY8" fmla="*/ 354069 h 480326"/>
                <a:gd name="connsiteX9" fmla="*/ 331637 w 479720"/>
                <a:gd name="connsiteY9" fmla="*/ 392265 h 480326"/>
                <a:gd name="connsiteX10" fmla="*/ 407422 w 479720"/>
                <a:gd name="connsiteY10" fmla="*/ 468049 h 480326"/>
                <a:gd name="connsiteX11" fmla="*/ 467443 w 479720"/>
                <a:gd name="connsiteY11" fmla="*/ 468049 h 480326"/>
                <a:gd name="connsiteX12" fmla="*/ 467443 w 479720"/>
                <a:gd name="connsiteY12" fmla="*/ 408028 h 480326"/>
                <a:gd name="connsiteX13" fmla="*/ 392265 w 479720"/>
                <a:gd name="connsiteY13" fmla="*/ 332243 h 480326"/>
                <a:gd name="connsiteX14" fmla="*/ 183099 w 479720"/>
                <a:gd name="connsiteY14" fmla="*/ 328606 h 480326"/>
                <a:gd name="connsiteX15" fmla="*/ 37593 w 479720"/>
                <a:gd name="connsiteY15" fmla="*/ 183099 h 480326"/>
                <a:gd name="connsiteX16" fmla="*/ 183099 w 479720"/>
                <a:gd name="connsiteY16" fmla="*/ 37593 h 480326"/>
                <a:gd name="connsiteX17" fmla="*/ 328606 w 479720"/>
                <a:gd name="connsiteY17" fmla="*/ 183099 h 480326"/>
                <a:gd name="connsiteX18" fmla="*/ 183099 w 479720"/>
                <a:gd name="connsiteY18" fmla="*/ 328606 h 4803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479720" h="480326">
                  <a:moveTo>
                    <a:pt x="392265" y="332243"/>
                  </a:moveTo>
                  <a:cubicBezTo>
                    <a:pt x="382564" y="322543"/>
                    <a:pt x="368014" y="317693"/>
                    <a:pt x="354675" y="320724"/>
                  </a:cubicBezTo>
                  <a:lnTo>
                    <a:pt x="327393" y="294048"/>
                  </a:lnTo>
                  <a:cubicBezTo>
                    <a:pt x="351644" y="262521"/>
                    <a:pt x="364982" y="223720"/>
                    <a:pt x="364982" y="183705"/>
                  </a:cubicBezTo>
                  <a:cubicBezTo>
                    <a:pt x="365588" y="82457"/>
                    <a:pt x="283741" y="610"/>
                    <a:pt x="183099" y="3"/>
                  </a:cubicBezTo>
                  <a:cubicBezTo>
                    <a:pt x="82457" y="-603"/>
                    <a:pt x="610" y="81244"/>
                    <a:pt x="3" y="181886"/>
                  </a:cubicBezTo>
                  <a:cubicBezTo>
                    <a:pt x="-603" y="282528"/>
                    <a:pt x="81244" y="364376"/>
                    <a:pt x="181886" y="364982"/>
                  </a:cubicBezTo>
                  <a:cubicBezTo>
                    <a:pt x="221901" y="364982"/>
                    <a:pt x="261309" y="351644"/>
                    <a:pt x="293441" y="327393"/>
                  </a:cubicBezTo>
                  <a:lnTo>
                    <a:pt x="320118" y="354069"/>
                  </a:lnTo>
                  <a:cubicBezTo>
                    <a:pt x="317693" y="368014"/>
                    <a:pt x="321937" y="381958"/>
                    <a:pt x="331637" y="392265"/>
                  </a:cubicBezTo>
                  <a:lnTo>
                    <a:pt x="407422" y="468049"/>
                  </a:lnTo>
                  <a:cubicBezTo>
                    <a:pt x="423791" y="484419"/>
                    <a:pt x="451073" y="484419"/>
                    <a:pt x="467443" y="468049"/>
                  </a:cubicBezTo>
                  <a:cubicBezTo>
                    <a:pt x="483812" y="451680"/>
                    <a:pt x="483812" y="424397"/>
                    <a:pt x="467443" y="408028"/>
                  </a:cubicBezTo>
                  <a:lnTo>
                    <a:pt x="392265" y="332243"/>
                  </a:lnTo>
                  <a:close/>
                  <a:moveTo>
                    <a:pt x="183099" y="328606"/>
                  </a:moveTo>
                  <a:cubicBezTo>
                    <a:pt x="102464" y="328606"/>
                    <a:pt x="37593" y="263734"/>
                    <a:pt x="37593" y="183099"/>
                  </a:cubicBezTo>
                  <a:cubicBezTo>
                    <a:pt x="37593" y="102464"/>
                    <a:pt x="102464" y="37593"/>
                    <a:pt x="183099" y="37593"/>
                  </a:cubicBezTo>
                  <a:cubicBezTo>
                    <a:pt x="263734" y="37593"/>
                    <a:pt x="328606" y="102464"/>
                    <a:pt x="328606" y="183099"/>
                  </a:cubicBezTo>
                  <a:cubicBezTo>
                    <a:pt x="328606" y="263128"/>
                    <a:pt x="263128" y="328606"/>
                    <a:pt x="183099" y="328606"/>
                  </a:cubicBezTo>
                  <a:close/>
                </a:path>
              </a:pathLst>
            </a:custGeom>
            <a:solidFill>
              <a:schemeClr val="bg1"/>
            </a:solidFill>
            <a:ln w="6052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8E7D7F42-CD4B-4792-86C7-0170956CD845}"/>
                </a:ext>
              </a:extLst>
            </p:cNvPr>
            <p:cNvSpPr/>
            <p:nvPr/>
          </p:nvSpPr>
          <p:spPr>
            <a:xfrm>
              <a:off x="8299298" y="3444199"/>
              <a:ext cx="261305" cy="191815"/>
            </a:xfrm>
            <a:custGeom>
              <a:avLst/>
              <a:gdLst>
                <a:gd name="connsiteX0" fmla="*/ 260699 w 261305"/>
                <a:gd name="connsiteY0" fmla="*/ 83899 h 191815"/>
                <a:gd name="connsiteX1" fmla="*/ 226141 w 261305"/>
                <a:gd name="connsiteY1" fmla="*/ 83899 h 191815"/>
                <a:gd name="connsiteX2" fmla="*/ 218260 w 261305"/>
                <a:gd name="connsiteY2" fmla="*/ 88749 h 191815"/>
                <a:gd name="connsiteX3" fmla="*/ 195221 w 261305"/>
                <a:gd name="connsiteY3" fmla="*/ 113606 h 191815"/>
                <a:gd name="connsiteX4" fmla="*/ 175820 w 261305"/>
                <a:gd name="connsiteY4" fmla="*/ 46309 h 191815"/>
                <a:gd name="connsiteX5" fmla="*/ 162482 w 261305"/>
                <a:gd name="connsiteY5" fmla="*/ 39034 h 191815"/>
                <a:gd name="connsiteX6" fmla="*/ 155207 w 261305"/>
                <a:gd name="connsiteY6" fmla="*/ 45703 h 191815"/>
                <a:gd name="connsiteX7" fmla="*/ 118830 w 261305"/>
                <a:gd name="connsiteY7" fmla="*/ 142101 h 191815"/>
                <a:gd name="connsiteX8" fmla="*/ 93973 w 261305"/>
                <a:gd name="connsiteY8" fmla="*/ 8720 h 191815"/>
                <a:gd name="connsiteX9" fmla="*/ 81847 w 261305"/>
                <a:gd name="connsiteY9" fmla="*/ 232 h 191815"/>
                <a:gd name="connsiteX10" fmla="*/ 73360 w 261305"/>
                <a:gd name="connsiteY10" fmla="*/ 7508 h 191815"/>
                <a:gd name="connsiteX11" fmla="*/ 47290 w 261305"/>
                <a:gd name="connsiteY11" fmla="*/ 83899 h 191815"/>
                <a:gd name="connsiteX12" fmla="*/ 0 w 261305"/>
                <a:gd name="connsiteY12" fmla="*/ 83899 h 191815"/>
                <a:gd name="connsiteX13" fmla="*/ 0 w 261305"/>
                <a:gd name="connsiteY13" fmla="*/ 108150 h 191815"/>
                <a:gd name="connsiteX14" fmla="*/ 55171 w 261305"/>
                <a:gd name="connsiteY14" fmla="*/ 108150 h 191815"/>
                <a:gd name="connsiteX15" fmla="*/ 65478 w 261305"/>
                <a:gd name="connsiteY15" fmla="*/ 99055 h 191815"/>
                <a:gd name="connsiteX16" fmla="*/ 80635 w 261305"/>
                <a:gd name="connsiteY16" fmla="*/ 52978 h 191815"/>
                <a:gd name="connsiteX17" fmla="*/ 104886 w 261305"/>
                <a:gd name="connsiteY17" fmla="*/ 183328 h 191815"/>
                <a:gd name="connsiteX18" fmla="*/ 114586 w 261305"/>
                <a:gd name="connsiteY18" fmla="*/ 191816 h 191815"/>
                <a:gd name="connsiteX19" fmla="*/ 115799 w 261305"/>
                <a:gd name="connsiteY19" fmla="*/ 191816 h 191815"/>
                <a:gd name="connsiteX20" fmla="*/ 126106 w 261305"/>
                <a:gd name="connsiteY20" fmla="*/ 185147 h 191815"/>
                <a:gd name="connsiteX21" fmla="*/ 164907 w 261305"/>
                <a:gd name="connsiteY21" fmla="*/ 83292 h 191815"/>
                <a:gd name="connsiteX22" fmla="*/ 180671 w 261305"/>
                <a:gd name="connsiteY22" fmla="*/ 137857 h 191815"/>
                <a:gd name="connsiteX23" fmla="*/ 194009 w 261305"/>
                <a:gd name="connsiteY23" fmla="*/ 145133 h 191815"/>
                <a:gd name="connsiteX24" fmla="*/ 198859 w 261305"/>
                <a:gd name="connsiteY24" fmla="*/ 142101 h 191815"/>
                <a:gd name="connsiteX25" fmla="*/ 231598 w 261305"/>
                <a:gd name="connsiteY25" fmla="*/ 108150 h 191815"/>
                <a:gd name="connsiteX26" fmla="*/ 261305 w 261305"/>
                <a:gd name="connsiteY26" fmla="*/ 108150 h 191815"/>
                <a:gd name="connsiteX27" fmla="*/ 261305 w 261305"/>
                <a:gd name="connsiteY27" fmla="*/ 83899 h 1918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261305" h="191815">
                  <a:moveTo>
                    <a:pt x="260699" y="83899"/>
                  </a:moveTo>
                  <a:lnTo>
                    <a:pt x="226141" y="83899"/>
                  </a:lnTo>
                  <a:cubicBezTo>
                    <a:pt x="223110" y="84505"/>
                    <a:pt x="220079" y="86324"/>
                    <a:pt x="218260" y="88749"/>
                  </a:cubicBezTo>
                  <a:lnTo>
                    <a:pt x="195221" y="113606"/>
                  </a:lnTo>
                  <a:lnTo>
                    <a:pt x="175820" y="46309"/>
                  </a:lnTo>
                  <a:cubicBezTo>
                    <a:pt x="174002" y="40853"/>
                    <a:pt x="167939" y="37215"/>
                    <a:pt x="162482" y="39034"/>
                  </a:cubicBezTo>
                  <a:cubicBezTo>
                    <a:pt x="159451" y="40247"/>
                    <a:pt x="156419" y="42065"/>
                    <a:pt x="155207" y="45703"/>
                  </a:cubicBezTo>
                  <a:lnTo>
                    <a:pt x="118830" y="142101"/>
                  </a:lnTo>
                  <a:lnTo>
                    <a:pt x="93973" y="8720"/>
                  </a:lnTo>
                  <a:cubicBezTo>
                    <a:pt x="92760" y="2657"/>
                    <a:pt x="87304" y="-980"/>
                    <a:pt x="81847" y="232"/>
                  </a:cubicBezTo>
                  <a:cubicBezTo>
                    <a:pt x="78210" y="839"/>
                    <a:pt x="75178" y="3870"/>
                    <a:pt x="73360" y="7508"/>
                  </a:cubicBezTo>
                  <a:lnTo>
                    <a:pt x="47290" y="83899"/>
                  </a:lnTo>
                  <a:lnTo>
                    <a:pt x="0" y="83899"/>
                  </a:lnTo>
                  <a:lnTo>
                    <a:pt x="0" y="108150"/>
                  </a:lnTo>
                  <a:lnTo>
                    <a:pt x="55171" y="108150"/>
                  </a:lnTo>
                  <a:cubicBezTo>
                    <a:pt x="60021" y="107543"/>
                    <a:pt x="64265" y="103906"/>
                    <a:pt x="65478" y="99055"/>
                  </a:cubicBezTo>
                  <a:lnTo>
                    <a:pt x="80635" y="52978"/>
                  </a:lnTo>
                  <a:lnTo>
                    <a:pt x="104886" y="183328"/>
                  </a:lnTo>
                  <a:cubicBezTo>
                    <a:pt x="105492" y="188178"/>
                    <a:pt x="109736" y="191816"/>
                    <a:pt x="114586" y="191816"/>
                  </a:cubicBezTo>
                  <a:lnTo>
                    <a:pt x="115799" y="191816"/>
                  </a:lnTo>
                  <a:cubicBezTo>
                    <a:pt x="120043" y="191816"/>
                    <a:pt x="124287" y="189391"/>
                    <a:pt x="126106" y="185147"/>
                  </a:cubicBezTo>
                  <a:lnTo>
                    <a:pt x="164907" y="83292"/>
                  </a:lnTo>
                  <a:lnTo>
                    <a:pt x="180671" y="137857"/>
                  </a:lnTo>
                  <a:cubicBezTo>
                    <a:pt x="182489" y="143314"/>
                    <a:pt x="187946" y="146951"/>
                    <a:pt x="194009" y="145133"/>
                  </a:cubicBezTo>
                  <a:cubicBezTo>
                    <a:pt x="195828" y="144526"/>
                    <a:pt x="197646" y="143314"/>
                    <a:pt x="198859" y="142101"/>
                  </a:cubicBezTo>
                  <a:lnTo>
                    <a:pt x="231598" y="108150"/>
                  </a:lnTo>
                  <a:lnTo>
                    <a:pt x="261305" y="108150"/>
                  </a:lnTo>
                  <a:lnTo>
                    <a:pt x="261305" y="83899"/>
                  </a:lnTo>
                  <a:close/>
                </a:path>
              </a:pathLst>
            </a:custGeom>
            <a:solidFill>
              <a:schemeClr val="bg1"/>
            </a:solidFill>
            <a:ln w="6052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sp>
        <p:nvSpPr>
          <p:cNvPr id="80" name="Graphic 34" descr="Hourglass">
            <a:extLst>
              <a:ext uri="{FF2B5EF4-FFF2-40B4-BE49-F238E27FC236}">
                <a16:creationId xmlns:a16="http://schemas.microsoft.com/office/drawing/2014/main" id="{F7DF027C-2A81-48CB-94C6-8CA608D42340}"/>
              </a:ext>
            </a:extLst>
          </p:cNvPr>
          <p:cNvSpPr/>
          <p:nvPr/>
        </p:nvSpPr>
        <p:spPr>
          <a:xfrm>
            <a:off x="6581594" y="4331486"/>
            <a:ext cx="254636" cy="363766"/>
          </a:xfrm>
          <a:custGeom>
            <a:avLst/>
            <a:gdLst>
              <a:gd name="connsiteX0" fmla="*/ 203709 w 339515"/>
              <a:gd name="connsiteY0" fmla="*/ 274644 h 485021"/>
              <a:gd name="connsiteX1" fmla="*/ 258274 w 339515"/>
              <a:gd name="connsiteY1" fmla="*/ 351641 h 485021"/>
              <a:gd name="connsiteX2" fmla="*/ 81241 w 339515"/>
              <a:gd name="connsiteY2" fmla="*/ 351641 h 485021"/>
              <a:gd name="connsiteX3" fmla="*/ 135806 w 339515"/>
              <a:gd name="connsiteY3" fmla="*/ 274644 h 485021"/>
              <a:gd name="connsiteX4" fmla="*/ 151569 w 339515"/>
              <a:gd name="connsiteY4" fmla="*/ 242511 h 485021"/>
              <a:gd name="connsiteX5" fmla="*/ 135806 w 339515"/>
              <a:gd name="connsiteY5" fmla="*/ 210378 h 485021"/>
              <a:gd name="connsiteX6" fmla="*/ 52746 w 339515"/>
              <a:gd name="connsiteY6" fmla="*/ 36377 h 485021"/>
              <a:gd name="connsiteX7" fmla="*/ 287375 w 339515"/>
              <a:gd name="connsiteY7" fmla="*/ 36377 h 485021"/>
              <a:gd name="connsiteX8" fmla="*/ 204315 w 339515"/>
              <a:gd name="connsiteY8" fmla="*/ 210378 h 485021"/>
              <a:gd name="connsiteX9" fmla="*/ 187946 w 339515"/>
              <a:gd name="connsiteY9" fmla="*/ 242511 h 485021"/>
              <a:gd name="connsiteX10" fmla="*/ 203709 w 339515"/>
              <a:gd name="connsiteY10" fmla="*/ 274644 h 485021"/>
              <a:gd name="connsiteX11" fmla="*/ 323146 w 339515"/>
              <a:gd name="connsiteY11" fmla="*/ 36377 h 485021"/>
              <a:gd name="connsiteX12" fmla="*/ 339515 w 339515"/>
              <a:gd name="connsiteY12" fmla="*/ 36377 h 485021"/>
              <a:gd name="connsiteX13" fmla="*/ 339515 w 339515"/>
              <a:gd name="connsiteY13" fmla="*/ 0 h 485021"/>
              <a:gd name="connsiteX14" fmla="*/ 0 w 339515"/>
              <a:gd name="connsiteY14" fmla="*/ 0 h 485021"/>
              <a:gd name="connsiteX15" fmla="*/ 0 w 339515"/>
              <a:gd name="connsiteY15" fmla="*/ 36377 h 485021"/>
              <a:gd name="connsiteX16" fmla="*/ 15763 w 339515"/>
              <a:gd name="connsiteY16" fmla="*/ 36377 h 485021"/>
              <a:gd name="connsiteX17" fmla="*/ 117618 w 339515"/>
              <a:gd name="connsiteY17" fmla="*/ 242511 h 485021"/>
              <a:gd name="connsiteX18" fmla="*/ 15763 w 339515"/>
              <a:gd name="connsiteY18" fmla="*/ 448645 h 485021"/>
              <a:gd name="connsiteX19" fmla="*/ 0 w 339515"/>
              <a:gd name="connsiteY19" fmla="*/ 448645 h 485021"/>
              <a:gd name="connsiteX20" fmla="*/ 0 w 339515"/>
              <a:gd name="connsiteY20" fmla="*/ 485022 h 485021"/>
              <a:gd name="connsiteX21" fmla="*/ 339515 w 339515"/>
              <a:gd name="connsiteY21" fmla="*/ 485022 h 485021"/>
              <a:gd name="connsiteX22" fmla="*/ 339515 w 339515"/>
              <a:gd name="connsiteY22" fmla="*/ 448645 h 485021"/>
              <a:gd name="connsiteX23" fmla="*/ 323146 w 339515"/>
              <a:gd name="connsiteY23" fmla="*/ 448645 h 485021"/>
              <a:gd name="connsiteX24" fmla="*/ 221291 w 339515"/>
              <a:gd name="connsiteY24" fmla="*/ 242511 h 485021"/>
              <a:gd name="connsiteX25" fmla="*/ 323146 w 339515"/>
              <a:gd name="connsiteY25" fmla="*/ 36377 h 4850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339515" h="485021">
                <a:moveTo>
                  <a:pt x="203709" y="274644"/>
                </a:moveTo>
                <a:cubicBezTo>
                  <a:pt x="224323" y="291013"/>
                  <a:pt x="243723" y="319508"/>
                  <a:pt x="258274" y="351641"/>
                </a:cubicBezTo>
                <a:lnTo>
                  <a:pt x="81241" y="351641"/>
                </a:lnTo>
                <a:cubicBezTo>
                  <a:pt x="96398" y="319508"/>
                  <a:pt x="115193" y="290407"/>
                  <a:pt x="135806" y="274644"/>
                </a:cubicBezTo>
                <a:cubicBezTo>
                  <a:pt x="145507" y="266762"/>
                  <a:pt x="151569" y="255243"/>
                  <a:pt x="151569" y="242511"/>
                </a:cubicBezTo>
                <a:cubicBezTo>
                  <a:pt x="151569" y="229779"/>
                  <a:pt x="145507" y="218260"/>
                  <a:pt x="135806" y="210378"/>
                </a:cubicBezTo>
                <a:cubicBezTo>
                  <a:pt x="94579" y="178245"/>
                  <a:pt x="58809" y="95792"/>
                  <a:pt x="52746" y="36377"/>
                </a:cubicBezTo>
                <a:lnTo>
                  <a:pt x="287375" y="36377"/>
                </a:lnTo>
                <a:cubicBezTo>
                  <a:pt x="280706" y="95792"/>
                  <a:pt x="245542" y="178245"/>
                  <a:pt x="204315" y="210378"/>
                </a:cubicBezTo>
                <a:cubicBezTo>
                  <a:pt x="194009" y="218260"/>
                  <a:pt x="187946" y="229779"/>
                  <a:pt x="187946" y="242511"/>
                </a:cubicBezTo>
                <a:cubicBezTo>
                  <a:pt x="187946" y="255243"/>
                  <a:pt x="194009" y="266762"/>
                  <a:pt x="203709" y="274644"/>
                </a:cubicBezTo>
                <a:close/>
                <a:moveTo>
                  <a:pt x="323146" y="36377"/>
                </a:moveTo>
                <a:lnTo>
                  <a:pt x="339515" y="36377"/>
                </a:lnTo>
                <a:lnTo>
                  <a:pt x="339515" y="0"/>
                </a:lnTo>
                <a:lnTo>
                  <a:pt x="0" y="0"/>
                </a:lnTo>
                <a:lnTo>
                  <a:pt x="0" y="36377"/>
                </a:lnTo>
                <a:lnTo>
                  <a:pt x="15763" y="36377"/>
                </a:lnTo>
                <a:cubicBezTo>
                  <a:pt x="22432" y="103673"/>
                  <a:pt x="61234" y="201890"/>
                  <a:pt x="117618" y="242511"/>
                </a:cubicBezTo>
                <a:cubicBezTo>
                  <a:pt x="61234" y="283131"/>
                  <a:pt x="21826" y="381348"/>
                  <a:pt x="15763" y="448645"/>
                </a:cubicBezTo>
                <a:lnTo>
                  <a:pt x="0" y="448645"/>
                </a:lnTo>
                <a:lnTo>
                  <a:pt x="0" y="485022"/>
                </a:lnTo>
                <a:lnTo>
                  <a:pt x="339515" y="485022"/>
                </a:lnTo>
                <a:lnTo>
                  <a:pt x="339515" y="448645"/>
                </a:lnTo>
                <a:lnTo>
                  <a:pt x="323146" y="448645"/>
                </a:lnTo>
                <a:cubicBezTo>
                  <a:pt x="317083" y="381348"/>
                  <a:pt x="277675" y="283131"/>
                  <a:pt x="221291" y="242511"/>
                </a:cubicBezTo>
                <a:cubicBezTo>
                  <a:pt x="277675" y="201890"/>
                  <a:pt x="317083" y="103673"/>
                  <a:pt x="323146" y="36377"/>
                </a:cubicBezTo>
                <a:close/>
              </a:path>
            </a:pathLst>
          </a:custGeom>
          <a:solidFill>
            <a:schemeClr val="bg1"/>
          </a:solidFill>
          <a:ln w="6052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grpSp>
        <p:nvGrpSpPr>
          <p:cNvPr id="81" name="Graphic 35" descr="Bar graph with downward trend">
            <a:extLst>
              <a:ext uri="{FF2B5EF4-FFF2-40B4-BE49-F238E27FC236}">
                <a16:creationId xmlns:a16="http://schemas.microsoft.com/office/drawing/2014/main" id="{95D9C566-F4CE-4C02-8FD1-9DF73A52182A}"/>
              </a:ext>
            </a:extLst>
          </p:cNvPr>
          <p:cNvGrpSpPr/>
          <p:nvPr/>
        </p:nvGrpSpPr>
        <p:grpSpPr>
          <a:xfrm>
            <a:off x="6149447" y="5082771"/>
            <a:ext cx="436520" cy="436520"/>
            <a:chOff x="8199263" y="5416910"/>
            <a:chExt cx="582026" cy="582026"/>
          </a:xfrm>
        </p:grpSpPr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1944058B-1B78-4C8F-A6A4-DAB89937AB33}"/>
                </a:ext>
              </a:extLst>
            </p:cNvPr>
            <p:cNvSpPr/>
            <p:nvPr/>
          </p:nvSpPr>
          <p:spPr>
            <a:xfrm>
              <a:off x="8278079" y="5495726"/>
              <a:ext cx="418331" cy="424393"/>
            </a:xfrm>
            <a:custGeom>
              <a:avLst/>
              <a:gdLst>
                <a:gd name="connsiteX0" fmla="*/ 36377 w 418331"/>
                <a:gd name="connsiteY0" fmla="*/ 0 h 424393"/>
                <a:gd name="connsiteX1" fmla="*/ 0 w 418331"/>
                <a:gd name="connsiteY1" fmla="*/ 0 h 424393"/>
                <a:gd name="connsiteX2" fmla="*/ 0 w 418331"/>
                <a:gd name="connsiteY2" fmla="*/ 424394 h 424393"/>
                <a:gd name="connsiteX3" fmla="*/ 418331 w 418331"/>
                <a:gd name="connsiteY3" fmla="*/ 424394 h 424393"/>
                <a:gd name="connsiteX4" fmla="*/ 418331 w 418331"/>
                <a:gd name="connsiteY4" fmla="*/ 388017 h 424393"/>
                <a:gd name="connsiteX5" fmla="*/ 36377 w 418331"/>
                <a:gd name="connsiteY5" fmla="*/ 388017 h 424393"/>
                <a:gd name="connsiteX6" fmla="*/ 36377 w 418331"/>
                <a:gd name="connsiteY6" fmla="*/ 0 h 4243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18331" h="424393">
                  <a:moveTo>
                    <a:pt x="36377" y="0"/>
                  </a:moveTo>
                  <a:lnTo>
                    <a:pt x="0" y="0"/>
                  </a:lnTo>
                  <a:lnTo>
                    <a:pt x="0" y="424394"/>
                  </a:lnTo>
                  <a:lnTo>
                    <a:pt x="418331" y="424394"/>
                  </a:lnTo>
                  <a:lnTo>
                    <a:pt x="418331" y="388017"/>
                  </a:lnTo>
                  <a:lnTo>
                    <a:pt x="36377" y="388017"/>
                  </a:lnTo>
                  <a:lnTo>
                    <a:pt x="36377" y="0"/>
                  </a:lnTo>
                  <a:close/>
                </a:path>
              </a:pathLst>
            </a:custGeom>
            <a:solidFill>
              <a:schemeClr val="bg1"/>
            </a:solidFill>
            <a:ln w="6052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id="{AF296420-FCBE-4775-ACDA-AA6C0ED27F60}"/>
                </a:ext>
              </a:extLst>
            </p:cNvPr>
            <p:cNvSpPr/>
            <p:nvPr/>
          </p:nvSpPr>
          <p:spPr>
            <a:xfrm>
              <a:off x="8350832" y="5495726"/>
              <a:ext cx="90941" cy="351640"/>
            </a:xfrm>
            <a:custGeom>
              <a:avLst/>
              <a:gdLst>
                <a:gd name="connsiteX0" fmla="*/ 0 w 90941"/>
                <a:gd name="connsiteY0" fmla="*/ 0 h 351640"/>
                <a:gd name="connsiteX1" fmla="*/ 90942 w 90941"/>
                <a:gd name="connsiteY1" fmla="*/ 0 h 351640"/>
                <a:gd name="connsiteX2" fmla="*/ 90942 w 90941"/>
                <a:gd name="connsiteY2" fmla="*/ 351641 h 351640"/>
                <a:gd name="connsiteX3" fmla="*/ 0 w 90941"/>
                <a:gd name="connsiteY3" fmla="*/ 351641 h 3516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0941" h="351640">
                  <a:moveTo>
                    <a:pt x="0" y="0"/>
                  </a:moveTo>
                  <a:lnTo>
                    <a:pt x="90942" y="0"/>
                  </a:lnTo>
                  <a:lnTo>
                    <a:pt x="90942" y="351641"/>
                  </a:lnTo>
                  <a:lnTo>
                    <a:pt x="0" y="351641"/>
                  </a:lnTo>
                  <a:close/>
                </a:path>
              </a:pathLst>
            </a:custGeom>
            <a:solidFill>
              <a:schemeClr val="bg1"/>
            </a:solidFill>
            <a:ln w="6052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20EFACB3-7564-4C85-8B34-EF0EAA8E23CE}"/>
                </a:ext>
              </a:extLst>
            </p:cNvPr>
            <p:cNvSpPr/>
            <p:nvPr/>
          </p:nvSpPr>
          <p:spPr>
            <a:xfrm>
              <a:off x="8478150" y="5616981"/>
              <a:ext cx="90941" cy="230385"/>
            </a:xfrm>
            <a:custGeom>
              <a:avLst/>
              <a:gdLst>
                <a:gd name="connsiteX0" fmla="*/ 0 w 90941"/>
                <a:gd name="connsiteY0" fmla="*/ 0 h 230385"/>
                <a:gd name="connsiteX1" fmla="*/ 90942 w 90941"/>
                <a:gd name="connsiteY1" fmla="*/ 0 h 230385"/>
                <a:gd name="connsiteX2" fmla="*/ 90942 w 90941"/>
                <a:gd name="connsiteY2" fmla="*/ 230385 h 230385"/>
                <a:gd name="connsiteX3" fmla="*/ 0 w 90941"/>
                <a:gd name="connsiteY3" fmla="*/ 230385 h 2303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0941" h="230385">
                  <a:moveTo>
                    <a:pt x="0" y="0"/>
                  </a:moveTo>
                  <a:lnTo>
                    <a:pt x="90942" y="0"/>
                  </a:lnTo>
                  <a:lnTo>
                    <a:pt x="90942" y="230385"/>
                  </a:lnTo>
                  <a:lnTo>
                    <a:pt x="0" y="230385"/>
                  </a:lnTo>
                  <a:close/>
                </a:path>
              </a:pathLst>
            </a:custGeom>
            <a:solidFill>
              <a:schemeClr val="bg1"/>
            </a:solidFill>
            <a:ln w="6052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A89EAB0A-F5AD-459A-90E3-C93A5FEFE3D2}"/>
                </a:ext>
              </a:extLst>
            </p:cNvPr>
            <p:cNvSpPr/>
            <p:nvPr/>
          </p:nvSpPr>
          <p:spPr>
            <a:xfrm>
              <a:off x="8605468" y="5726111"/>
              <a:ext cx="90941" cy="121255"/>
            </a:xfrm>
            <a:custGeom>
              <a:avLst/>
              <a:gdLst>
                <a:gd name="connsiteX0" fmla="*/ 0 w 90941"/>
                <a:gd name="connsiteY0" fmla="*/ 0 h 121255"/>
                <a:gd name="connsiteX1" fmla="*/ 90942 w 90941"/>
                <a:gd name="connsiteY1" fmla="*/ 0 h 121255"/>
                <a:gd name="connsiteX2" fmla="*/ 90942 w 90941"/>
                <a:gd name="connsiteY2" fmla="*/ 121255 h 121255"/>
                <a:gd name="connsiteX3" fmla="*/ 0 w 90941"/>
                <a:gd name="connsiteY3" fmla="*/ 121255 h 1212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0941" h="121255">
                  <a:moveTo>
                    <a:pt x="0" y="0"/>
                  </a:moveTo>
                  <a:lnTo>
                    <a:pt x="90942" y="0"/>
                  </a:lnTo>
                  <a:lnTo>
                    <a:pt x="90942" y="121255"/>
                  </a:lnTo>
                  <a:lnTo>
                    <a:pt x="0" y="121255"/>
                  </a:lnTo>
                  <a:close/>
                </a:path>
              </a:pathLst>
            </a:custGeom>
            <a:solidFill>
              <a:schemeClr val="bg1"/>
            </a:solidFill>
            <a:ln w="6052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ECDE51B5-8C5D-4FD2-8F16-08321A2284E8}"/>
                </a:ext>
              </a:extLst>
            </p:cNvPr>
            <p:cNvSpPr/>
            <p:nvPr/>
          </p:nvSpPr>
          <p:spPr>
            <a:xfrm>
              <a:off x="8493853" y="5493240"/>
              <a:ext cx="196494" cy="196494"/>
            </a:xfrm>
            <a:custGeom>
              <a:avLst/>
              <a:gdLst>
                <a:gd name="connsiteX0" fmla="*/ 163392 w 196494"/>
                <a:gd name="connsiteY0" fmla="*/ 146295 h 196494"/>
                <a:gd name="connsiteX1" fmla="*/ 17097 w 196494"/>
                <a:gd name="connsiteY1" fmla="*/ 0 h 196494"/>
                <a:gd name="connsiteX2" fmla="*/ 0 w 196494"/>
                <a:gd name="connsiteY2" fmla="*/ 17097 h 196494"/>
                <a:gd name="connsiteX3" fmla="*/ 146295 w 196494"/>
                <a:gd name="connsiteY3" fmla="*/ 163392 h 196494"/>
                <a:gd name="connsiteX4" fmla="*/ 113192 w 196494"/>
                <a:gd name="connsiteY4" fmla="*/ 196494 h 196494"/>
                <a:gd name="connsiteX5" fmla="*/ 196494 w 196494"/>
                <a:gd name="connsiteY5" fmla="*/ 196494 h 196494"/>
                <a:gd name="connsiteX6" fmla="*/ 196494 w 196494"/>
                <a:gd name="connsiteY6" fmla="*/ 113192 h 196494"/>
                <a:gd name="connsiteX7" fmla="*/ 163392 w 196494"/>
                <a:gd name="connsiteY7" fmla="*/ 146295 h 1964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96494" h="196494">
                  <a:moveTo>
                    <a:pt x="163392" y="146295"/>
                  </a:moveTo>
                  <a:lnTo>
                    <a:pt x="17097" y="0"/>
                  </a:lnTo>
                  <a:lnTo>
                    <a:pt x="0" y="17097"/>
                  </a:lnTo>
                  <a:lnTo>
                    <a:pt x="146295" y="163392"/>
                  </a:lnTo>
                  <a:lnTo>
                    <a:pt x="113192" y="196494"/>
                  </a:lnTo>
                  <a:lnTo>
                    <a:pt x="196494" y="196494"/>
                  </a:lnTo>
                  <a:lnTo>
                    <a:pt x="196494" y="113192"/>
                  </a:lnTo>
                  <a:lnTo>
                    <a:pt x="163392" y="146295"/>
                  </a:lnTo>
                  <a:close/>
                </a:path>
              </a:pathLst>
            </a:custGeom>
            <a:solidFill>
              <a:schemeClr val="bg1"/>
            </a:solidFill>
            <a:ln w="6052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</p:spTree>
    <p:extLst>
      <p:ext uri="{BB962C8B-B14F-4D97-AF65-F5344CB8AC3E}">
        <p14:creationId xmlns:p14="http://schemas.microsoft.com/office/powerpoint/2010/main" val="39549224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Matrix Circle Relationship – Slide Template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67216B0D-5220-4E1A-B6E1-A9A14A34D5E4}"/>
              </a:ext>
            </a:extLst>
          </p:cNvPr>
          <p:cNvGrpSpPr/>
          <p:nvPr/>
        </p:nvGrpSpPr>
        <p:grpSpPr>
          <a:xfrm>
            <a:off x="7346386" y="1846558"/>
            <a:ext cx="1449080" cy="1721668"/>
            <a:chOff x="8921977" y="1394910"/>
            <a:chExt cx="2926080" cy="2295557"/>
          </a:xfrm>
        </p:grpSpPr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6247907D-E10D-4DA2-9D0D-CF25439D2CB9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26AA924B-6F39-4A95-83C4-CE171BFAEA1B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76458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A1C5B199-89D3-4F3A-8687-8BEF635F7226}"/>
              </a:ext>
            </a:extLst>
          </p:cNvPr>
          <p:cNvGrpSpPr/>
          <p:nvPr/>
        </p:nvGrpSpPr>
        <p:grpSpPr>
          <a:xfrm>
            <a:off x="7346386" y="3844492"/>
            <a:ext cx="1449080" cy="1721668"/>
            <a:chOff x="8921977" y="1394910"/>
            <a:chExt cx="2926080" cy="2295557"/>
          </a:xfrm>
        </p:grpSpPr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E2D74D03-0B86-4D21-8B2D-3F348648903E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75829B00-3B90-4BC6-81BA-2BDA708B883A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76458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A66E0FD7-0D3F-4105-9C44-BC8D1F1259C0}"/>
              </a:ext>
            </a:extLst>
          </p:cNvPr>
          <p:cNvGrpSpPr/>
          <p:nvPr/>
        </p:nvGrpSpPr>
        <p:grpSpPr>
          <a:xfrm>
            <a:off x="346429" y="1846558"/>
            <a:ext cx="1449080" cy="1721668"/>
            <a:chOff x="8921977" y="1394910"/>
            <a:chExt cx="2926080" cy="2295557"/>
          </a:xfrm>
        </p:grpSpPr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4899CB17-47E8-4B94-8441-B4E64541C22D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357A608F-B9EA-4668-AFAF-FDB445D70682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76458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39664079-CDC0-4982-9D02-66C11BE5648A}"/>
              </a:ext>
            </a:extLst>
          </p:cNvPr>
          <p:cNvGrpSpPr/>
          <p:nvPr/>
        </p:nvGrpSpPr>
        <p:grpSpPr>
          <a:xfrm>
            <a:off x="346429" y="3844492"/>
            <a:ext cx="1449080" cy="1721668"/>
            <a:chOff x="8921977" y="1394910"/>
            <a:chExt cx="2926080" cy="2295557"/>
          </a:xfrm>
        </p:grpSpPr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E24E8D16-CAE4-4B9E-8D3F-18C20F652EC3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549E88E5-63BC-4628-928A-4D5258D15677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76458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A873B3B3-C82F-4960-88F1-15FC2D73A521}"/>
              </a:ext>
            </a:extLst>
          </p:cNvPr>
          <p:cNvSpPr/>
          <p:nvPr/>
        </p:nvSpPr>
        <p:spPr>
          <a:xfrm>
            <a:off x="2119640" y="4188140"/>
            <a:ext cx="2596766" cy="1436084"/>
          </a:xfrm>
          <a:custGeom>
            <a:avLst/>
            <a:gdLst>
              <a:gd name="connsiteX0" fmla="*/ 1816810 w 3462355"/>
              <a:gd name="connsiteY0" fmla="*/ 1079492 h 1914779"/>
              <a:gd name="connsiteX1" fmla="*/ 1816846 w 3462355"/>
              <a:gd name="connsiteY1" fmla="*/ 1079495 h 1914779"/>
              <a:gd name="connsiteX2" fmla="*/ 1809562 w 3462355"/>
              <a:gd name="connsiteY2" fmla="*/ 1080003 h 1914779"/>
              <a:gd name="connsiteX3" fmla="*/ 1809525 w 3462355"/>
              <a:gd name="connsiteY3" fmla="*/ 1080000 h 1914779"/>
              <a:gd name="connsiteX4" fmla="*/ 1421942 w 3462355"/>
              <a:gd name="connsiteY4" fmla="*/ 952021 h 1914779"/>
              <a:gd name="connsiteX5" fmla="*/ 1448190 w 3462355"/>
              <a:gd name="connsiteY5" fmla="*/ 974798 h 1914779"/>
              <a:gd name="connsiteX6" fmla="*/ 1435120 w 3462355"/>
              <a:gd name="connsiteY6" fmla="*/ 961631 h 1914779"/>
              <a:gd name="connsiteX7" fmla="*/ 1435190 w 3462355"/>
              <a:gd name="connsiteY7" fmla="*/ 961673 h 1914779"/>
              <a:gd name="connsiteX8" fmla="*/ 1448258 w 3462355"/>
              <a:gd name="connsiteY8" fmla="*/ 974765 h 1914779"/>
              <a:gd name="connsiteX9" fmla="*/ 1206695 w 3462355"/>
              <a:gd name="connsiteY9" fmla="*/ 1204348 h 1914779"/>
              <a:gd name="connsiteX10" fmla="*/ 1313130 w 3462355"/>
              <a:gd name="connsiteY10" fmla="*/ 1486600 h 1914779"/>
              <a:gd name="connsiteX11" fmla="*/ 884985 w 3462355"/>
              <a:gd name="connsiteY11" fmla="*/ 1914779 h 1914779"/>
              <a:gd name="connsiteX12" fmla="*/ 456839 w 3462355"/>
              <a:gd name="connsiteY12" fmla="*/ 1486600 h 1914779"/>
              <a:gd name="connsiteX13" fmla="*/ 884985 w 3462355"/>
              <a:gd name="connsiteY13" fmla="*/ 1058420 h 1914779"/>
              <a:gd name="connsiteX14" fmla="*/ 1182811 w 3462355"/>
              <a:gd name="connsiteY14" fmla="*/ 1179202 h 1914779"/>
              <a:gd name="connsiteX15" fmla="*/ 2303806 w 3462355"/>
              <a:gd name="connsiteY15" fmla="*/ 851373 h 1914779"/>
              <a:gd name="connsiteX16" fmla="*/ 2297702 w 3462355"/>
              <a:gd name="connsiteY16" fmla="*/ 860060 h 1914779"/>
              <a:gd name="connsiteX17" fmla="*/ 2297329 w 3462355"/>
              <a:gd name="connsiteY17" fmla="*/ 859135 h 1914779"/>
              <a:gd name="connsiteX18" fmla="*/ 3033087 w 3462355"/>
              <a:gd name="connsiteY18" fmla="*/ 631528 h 1914779"/>
              <a:gd name="connsiteX19" fmla="*/ 3462355 w 3462355"/>
              <a:gd name="connsiteY19" fmla="*/ 1059608 h 1914779"/>
              <a:gd name="connsiteX20" fmla="*/ 3034209 w 3462355"/>
              <a:gd name="connsiteY20" fmla="*/ 1487788 h 1914779"/>
              <a:gd name="connsiteX21" fmla="*/ 2606063 w 3462355"/>
              <a:gd name="connsiteY21" fmla="*/ 1059608 h 1914779"/>
              <a:gd name="connsiteX22" fmla="*/ 2644374 w 3462355"/>
              <a:gd name="connsiteY22" fmla="*/ 882694 h 1914779"/>
              <a:gd name="connsiteX23" fmla="*/ 2383575 w 3462355"/>
              <a:gd name="connsiteY23" fmla="*/ 737954 h 1914779"/>
              <a:gd name="connsiteX24" fmla="*/ 2337491 w 3462355"/>
              <a:gd name="connsiteY24" fmla="*/ 811006 h 1914779"/>
              <a:gd name="connsiteX25" fmla="*/ 2303806 w 3462355"/>
              <a:gd name="connsiteY25" fmla="*/ 851373 h 1914779"/>
              <a:gd name="connsiteX26" fmla="*/ 2383514 w 3462355"/>
              <a:gd name="connsiteY26" fmla="*/ 737926 h 1914779"/>
              <a:gd name="connsiteX27" fmla="*/ 2399137 w 3462355"/>
              <a:gd name="connsiteY27" fmla="*/ 705725 h 1914779"/>
              <a:gd name="connsiteX28" fmla="*/ 2399148 w 3462355"/>
              <a:gd name="connsiteY28" fmla="*/ 705693 h 1914779"/>
              <a:gd name="connsiteX29" fmla="*/ 2659922 w 3462355"/>
              <a:gd name="connsiteY29" fmla="*/ 850320 h 1914779"/>
              <a:gd name="connsiteX30" fmla="*/ 3033087 w 3462355"/>
              <a:gd name="connsiteY30" fmla="*/ 631528 h 1914779"/>
              <a:gd name="connsiteX31" fmla="*/ 2446121 w 3462355"/>
              <a:gd name="connsiteY31" fmla="*/ 562483 h 1914779"/>
              <a:gd name="connsiteX32" fmla="*/ 2445008 w 3462355"/>
              <a:gd name="connsiteY32" fmla="*/ 572313 h 1914779"/>
              <a:gd name="connsiteX33" fmla="*/ 2435513 w 3462355"/>
              <a:gd name="connsiteY33" fmla="*/ 599910 h 1914779"/>
              <a:gd name="connsiteX34" fmla="*/ 2444995 w 3462355"/>
              <a:gd name="connsiteY34" fmla="*/ 572330 h 1914779"/>
              <a:gd name="connsiteX35" fmla="*/ 2446110 w 3462355"/>
              <a:gd name="connsiteY35" fmla="*/ 562495 h 1914779"/>
              <a:gd name="connsiteX36" fmla="*/ 1216751 w 3462355"/>
              <a:gd name="connsiteY36" fmla="*/ 382312 h 1914779"/>
              <a:gd name="connsiteX37" fmla="*/ 1216752 w 3462355"/>
              <a:gd name="connsiteY37" fmla="*/ 382319 h 1914779"/>
              <a:gd name="connsiteX38" fmla="*/ 1212786 w 3462355"/>
              <a:gd name="connsiteY38" fmla="*/ 429368 h 1914779"/>
              <a:gd name="connsiteX39" fmla="*/ 1215578 w 3462355"/>
              <a:gd name="connsiteY39" fmla="*/ 462494 h 1914779"/>
              <a:gd name="connsiteX40" fmla="*/ 1215578 w 3462355"/>
              <a:gd name="connsiteY40" fmla="*/ 462500 h 1914779"/>
              <a:gd name="connsiteX41" fmla="*/ 1212781 w 3462355"/>
              <a:gd name="connsiteY41" fmla="*/ 429353 h 1914779"/>
              <a:gd name="connsiteX42" fmla="*/ 1181719 w 3462355"/>
              <a:gd name="connsiteY42" fmla="*/ 251505 h 1914779"/>
              <a:gd name="connsiteX43" fmla="*/ 1157663 w 3462355"/>
              <a:gd name="connsiteY43" fmla="*/ 410145 h 1914779"/>
              <a:gd name="connsiteX44" fmla="*/ 1164902 w 3462355"/>
              <a:gd name="connsiteY44" fmla="*/ 329258 h 1914779"/>
              <a:gd name="connsiteX45" fmla="*/ 1187699 w 3462355"/>
              <a:gd name="connsiteY45" fmla="*/ 237054 h 1914779"/>
              <a:gd name="connsiteX46" fmla="*/ 1187705 w 3462355"/>
              <a:gd name="connsiteY46" fmla="*/ 237083 h 1914779"/>
              <a:gd name="connsiteX47" fmla="*/ 1181752 w 3462355"/>
              <a:gd name="connsiteY47" fmla="*/ 251350 h 1914779"/>
              <a:gd name="connsiteX48" fmla="*/ 1181719 w 3462355"/>
              <a:gd name="connsiteY48" fmla="*/ 251505 h 1914779"/>
              <a:gd name="connsiteX49" fmla="*/ 1181747 w 3462355"/>
              <a:gd name="connsiteY49" fmla="*/ 251320 h 1914779"/>
              <a:gd name="connsiteX50" fmla="*/ 428146 w 3462355"/>
              <a:gd name="connsiteY50" fmla="*/ 0 h 1914779"/>
              <a:gd name="connsiteX51" fmla="*/ 856292 w 3462355"/>
              <a:gd name="connsiteY51" fmla="*/ 410261 h 1914779"/>
              <a:gd name="connsiteX52" fmla="*/ 1157645 w 3462355"/>
              <a:gd name="connsiteY52" fmla="*/ 410261 h 1914779"/>
              <a:gd name="connsiteX53" fmla="*/ 1157663 w 3462355"/>
              <a:gd name="connsiteY53" fmla="*/ 410145 h 1914779"/>
              <a:gd name="connsiteX54" fmla="*/ 1157647 w 3462355"/>
              <a:gd name="connsiteY54" fmla="*/ 410319 h 1914779"/>
              <a:gd name="connsiteX55" fmla="*/ 1158849 w 3462355"/>
              <a:gd name="connsiteY55" fmla="*/ 446039 h 1914779"/>
              <a:gd name="connsiteX56" fmla="*/ 1158858 w 3462355"/>
              <a:gd name="connsiteY56" fmla="*/ 446099 h 1914779"/>
              <a:gd name="connsiteX57" fmla="*/ 856292 w 3462355"/>
              <a:gd name="connsiteY57" fmla="*/ 446099 h 1914779"/>
              <a:gd name="connsiteX58" fmla="*/ 428146 w 3462355"/>
              <a:gd name="connsiteY58" fmla="*/ 856359 h 1914779"/>
              <a:gd name="connsiteX59" fmla="*/ 0 w 3462355"/>
              <a:gd name="connsiteY59" fmla="*/ 428180 h 1914779"/>
              <a:gd name="connsiteX60" fmla="*/ 428146 w 3462355"/>
              <a:gd name="connsiteY60" fmla="*/ 0 h 1914779"/>
              <a:gd name="connsiteX0" fmla="*/ 1816810 w 3462355"/>
              <a:gd name="connsiteY0" fmla="*/ 1079492 h 1914779"/>
              <a:gd name="connsiteX1" fmla="*/ 1816846 w 3462355"/>
              <a:gd name="connsiteY1" fmla="*/ 1079495 h 1914779"/>
              <a:gd name="connsiteX2" fmla="*/ 1809562 w 3462355"/>
              <a:gd name="connsiteY2" fmla="*/ 1080003 h 1914779"/>
              <a:gd name="connsiteX3" fmla="*/ 1809525 w 3462355"/>
              <a:gd name="connsiteY3" fmla="*/ 1080000 h 1914779"/>
              <a:gd name="connsiteX4" fmla="*/ 1816810 w 3462355"/>
              <a:gd name="connsiteY4" fmla="*/ 1079492 h 1914779"/>
              <a:gd name="connsiteX5" fmla="*/ 1421942 w 3462355"/>
              <a:gd name="connsiteY5" fmla="*/ 952021 h 1914779"/>
              <a:gd name="connsiteX6" fmla="*/ 1448190 w 3462355"/>
              <a:gd name="connsiteY6" fmla="*/ 974798 h 1914779"/>
              <a:gd name="connsiteX7" fmla="*/ 1435120 w 3462355"/>
              <a:gd name="connsiteY7" fmla="*/ 961631 h 1914779"/>
              <a:gd name="connsiteX8" fmla="*/ 1435190 w 3462355"/>
              <a:gd name="connsiteY8" fmla="*/ 961673 h 1914779"/>
              <a:gd name="connsiteX9" fmla="*/ 1448258 w 3462355"/>
              <a:gd name="connsiteY9" fmla="*/ 974765 h 1914779"/>
              <a:gd name="connsiteX10" fmla="*/ 1206695 w 3462355"/>
              <a:gd name="connsiteY10" fmla="*/ 1204348 h 1914779"/>
              <a:gd name="connsiteX11" fmla="*/ 1313130 w 3462355"/>
              <a:gd name="connsiteY11" fmla="*/ 1486600 h 1914779"/>
              <a:gd name="connsiteX12" fmla="*/ 884985 w 3462355"/>
              <a:gd name="connsiteY12" fmla="*/ 1914779 h 1914779"/>
              <a:gd name="connsiteX13" fmla="*/ 456839 w 3462355"/>
              <a:gd name="connsiteY13" fmla="*/ 1486600 h 1914779"/>
              <a:gd name="connsiteX14" fmla="*/ 884985 w 3462355"/>
              <a:gd name="connsiteY14" fmla="*/ 1058420 h 1914779"/>
              <a:gd name="connsiteX15" fmla="*/ 1182811 w 3462355"/>
              <a:gd name="connsiteY15" fmla="*/ 1179202 h 1914779"/>
              <a:gd name="connsiteX16" fmla="*/ 1421942 w 3462355"/>
              <a:gd name="connsiteY16" fmla="*/ 952021 h 1914779"/>
              <a:gd name="connsiteX17" fmla="*/ 2303806 w 3462355"/>
              <a:gd name="connsiteY17" fmla="*/ 851373 h 1914779"/>
              <a:gd name="connsiteX18" fmla="*/ 2297702 w 3462355"/>
              <a:gd name="connsiteY18" fmla="*/ 860060 h 1914779"/>
              <a:gd name="connsiteX19" fmla="*/ 2297329 w 3462355"/>
              <a:gd name="connsiteY19" fmla="*/ 859135 h 1914779"/>
              <a:gd name="connsiteX20" fmla="*/ 2303806 w 3462355"/>
              <a:gd name="connsiteY20" fmla="*/ 851373 h 1914779"/>
              <a:gd name="connsiteX21" fmla="*/ 3033087 w 3462355"/>
              <a:gd name="connsiteY21" fmla="*/ 631528 h 1914779"/>
              <a:gd name="connsiteX22" fmla="*/ 3462355 w 3462355"/>
              <a:gd name="connsiteY22" fmla="*/ 1059608 h 1914779"/>
              <a:gd name="connsiteX23" fmla="*/ 3034209 w 3462355"/>
              <a:gd name="connsiteY23" fmla="*/ 1487788 h 1914779"/>
              <a:gd name="connsiteX24" fmla="*/ 2606063 w 3462355"/>
              <a:gd name="connsiteY24" fmla="*/ 1059608 h 1914779"/>
              <a:gd name="connsiteX25" fmla="*/ 2644374 w 3462355"/>
              <a:gd name="connsiteY25" fmla="*/ 882694 h 1914779"/>
              <a:gd name="connsiteX26" fmla="*/ 2383575 w 3462355"/>
              <a:gd name="connsiteY26" fmla="*/ 737954 h 1914779"/>
              <a:gd name="connsiteX27" fmla="*/ 2337491 w 3462355"/>
              <a:gd name="connsiteY27" fmla="*/ 811006 h 1914779"/>
              <a:gd name="connsiteX28" fmla="*/ 2303806 w 3462355"/>
              <a:gd name="connsiteY28" fmla="*/ 851373 h 1914779"/>
              <a:gd name="connsiteX29" fmla="*/ 2383514 w 3462355"/>
              <a:gd name="connsiteY29" fmla="*/ 737926 h 1914779"/>
              <a:gd name="connsiteX30" fmla="*/ 2399137 w 3462355"/>
              <a:gd name="connsiteY30" fmla="*/ 705725 h 1914779"/>
              <a:gd name="connsiteX31" fmla="*/ 2399148 w 3462355"/>
              <a:gd name="connsiteY31" fmla="*/ 705693 h 1914779"/>
              <a:gd name="connsiteX32" fmla="*/ 2659922 w 3462355"/>
              <a:gd name="connsiteY32" fmla="*/ 850320 h 1914779"/>
              <a:gd name="connsiteX33" fmla="*/ 3033087 w 3462355"/>
              <a:gd name="connsiteY33" fmla="*/ 631528 h 1914779"/>
              <a:gd name="connsiteX34" fmla="*/ 2446121 w 3462355"/>
              <a:gd name="connsiteY34" fmla="*/ 562483 h 1914779"/>
              <a:gd name="connsiteX35" fmla="*/ 2445008 w 3462355"/>
              <a:gd name="connsiteY35" fmla="*/ 572313 h 1914779"/>
              <a:gd name="connsiteX36" fmla="*/ 2435513 w 3462355"/>
              <a:gd name="connsiteY36" fmla="*/ 599910 h 1914779"/>
              <a:gd name="connsiteX37" fmla="*/ 2444995 w 3462355"/>
              <a:gd name="connsiteY37" fmla="*/ 572330 h 1914779"/>
              <a:gd name="connsiteX38" fmla="*/ 2446110 w 3462355"/>
              <a:gd name="connsiteY38" fmla="*/ 562495 h 1914779"/>
              <a:gd name="connsiteX39" fmla="*/ 2446121 w 3462355"/>
              <a:gd name="connsiteY39" fmla="*/ 562483 h 1914779"/>
              <a:gd name="connsiteX40" fmla="*/ 1216751 w 3462355"/>
              <a:gd name="connsiteY40" fmla="*/ 382312 h 1914779"/>
              <a:gd name="connsiteX41" fmla="*/ 1216752 w 3462355"/>
              <a:gd name="connsiteY41" fmla="*/ 382319 h 1914779"/>
              <a:gd name="connsiteX42" fmla="*/ 1212786 w 3462355"/>
              <a:gd name="connsiteY42" fmla="*/ 429368 h 1914779"/>
              <a:gd name="connsiteX43" fmla="*/ 1215578 w 3462355"/>
              <a:gd name="connsiteY43" fmla="*/ 462494 h 1914779"/>
              <a:gd name="connsiteX44" fmla="*/ 1212781 w 3462355"/>
              <a:gd name="connsiteY44" fmla="*/ 429353 h 1914779"/>
              <a:gd name="connsiteX45" fmla="*/ 1216751 w 3462355"/>
              <a:gd name="connsiteY45" fmla="*/ 382312 h 1914779"/>
              <a:gd name="connsiteX46" fmla="*/ 1181719 w 3462355"/>
              <a:gd name="connsiteY46" fmla="*/ 251505 h 1914779"/>
              <a:gd name="connsiteX47" fmla="*/ 1157663 w 3462355"/>
              <a:gd name="connsiteY47" fmla="*/ 410145 h 1914779"/>
              <a:gd name="connsiteX48" fmla="*/ 1164902 w 3462355"/>
              <a:gd name="connsiteY48" fmla="*/ 329258 h 1914779"/>
              <a:gd name="connsiteX49" fmla="*/ 1181719 w 3462355"/>
              <a:gd name="connsiteY49" fmla="*/ 251505 h 1914779"/>
              <a:gd name="connsiteX50" fmla="*/ 1187699 w 3462355"/>
              <a:gd name="connsiteY50" fmla="*/ 237054 h 1914779"/>
              <a:gd name="connsiteX51" fmla="*/ 1187705 w 3462355"/>
              <a:gd name="connsiteY51" fmla="*/ 237083 h 1914779"/>
              <a:gd name="connsiteX52" fmla="*/ 1181752 w 3462355"/>
              <a:gd name="connsiteY52" fmla="*/ 251350 h 1914779"/>
              <a:gd name="connsiteX53" fmla="*/ 1181719 w 3462355"/>
              <a:gd name="connsiteY53" fmla="*/ 251505 h 1914779"/>
              <a:gd name="connsiteX54" fmla="*/ 1181747 w 3462355"/>
              <a:gd name="connsiteY54" fmla="*/ 251320 h 1914779"/>
              <a:gd name="connsiteX55" fmla="*/ 1187699 w 3462355"/>
              <a:gd name="connsiteY55" fmla="*/ 237054 h 1914779"/>
              <a:gd name="connsiteX56" fmla="*/ 428146 w 3462355"/>
              <a:gd name="connsiteY56" fmla="*/ 0 h 1914779"/>
              <a:gd name="connsiteX57" fmla="*/ 856292 w 3462355"/>
              <a:gd name="connsiteY57" fmla="*/ 410261 h 1914779"/>
              <a:gd name="connsiteX58" fmla="*/ 1157645 w 3462355"/>
              <a:gd name="connsiteY58" fmla="*/ 410261 h 1914779"/>
              <a:gd name="connsiteX59" fmla="*/ 1157663 w 3462355"/>
              <a:gd name="connsiteY59" fmla="*/ 410145 h 1914779"/>
              <a:gd name="connsiteX60" fmla="*/ 1157647 w 3462355"/>
              <a:gd name="connsiteY60" fmla="*/ 410319 h 1914779"/>
              <a:gd name="connsiteX61" fmla="*/ 1158849 w 3462355"/>
              <a:gd name="connsiteY61" fmla="*/ 446039 h 1914779"/>
              <a:gd name="connsiteX62" fmla="*/ 1158858 w 3462355"/>
              <a:gd name="connsiteY62" fmla="*/ 446099 h 1914779"/>
              <a:gd name="connsiteX63" fmla="*/ 856292 w 3462355"/>
              <a:gd name="connsiteY63" fmla="*/ 446099 h 1914779"/>
              <a:gd name="connsiteX64" fmla="*/ 428146 w 3462355"/>
              <a:gd name="connsiteY64" fmla="*/ 856359 h 1914779"/>
              <a:gd name="connsiteX65" fmla="*/ 0 w 3462355"/>
              <a:gd name="connsiteY65" fmla="*/ 428180 h 1914779"/>
              <a:gd name="connsiteX66" fmla="*/ 428146 w 3462355"/>
              <a:gd name="connsiteY66" fmla="*/ 0 h 1914779"/>
              <a:gd name="connsiteX0" fmla="*/ 1816810 w 3462355"/>
              <a:gd name="connsiteY0" fmla="*/ 1079492 h 1914779"/>
              <a:gd name="connsiteX1" fmla="*/ 1816846 w 3462355"/>
              <a:gd name="connsiteY1" fmla="*/ 1079495 h 1914779"/>
              <a:gd name="connsiteX2" fmla="*/ 1809562 w 3462355"/>
              <a:gd name="connsiteY2" fmla="*/ 1080003 h 1914779"/>
              <a:gd name="connsiteX3" fmla="*/ 1809525 w 3462355"/>
              <a:gd name="connsiteY3" fmla="*/ 1080000 h 1914779"/>
              <a:gd name="connsiteX4" fmla="*/ 1816810 w 3462355"/>
              <a:gd name="connsiteY4" fmla="*/ 1079492 h 1914779"/>
              <a:gd name="connsiteX5" fmla="*/ 1421942 w 3462355"/>
              <a:gd name="connsiteY5" fmla="*/ 952021 h 1914779"/>
              <a:gd name="connsiteX6" fmla="*/ 1448190 w 3462355"/>
              <a:gd name="connsiteY6" fmla="*/ 974798 h 1914779"/>
              <a:gd name="connsiteX7" fmla="*/ 1435120 w 3462355"/>
              <a:gd name="connsiteY7" fmla="*/ 961631 h 1914779"/>
              <a:gd name="connsiteX8" fmla="*/ 1435190 w 3462355"/>
              <a:gd name="connsiteY8" fmla="*/ 961673 h 1914779"/>
              <a:gd name="connsiteX9" fmla="*/ 1448258 w 3462355"/>
              <a:gd name="connsiteY9" fmla="*/ 974765 h 1914779"/>
              <a:gd name="connsiteX10" fmla="*/ 1206695 w 3462355"/>
              <a:gd name="connsiteY10" fmla="*/ 1204348 h 1914779"/>
              <a:gd name="connsiteX11" fmla="*/ 1313130 w 3462355"/>
              <a:gd name="connsiteY11" fmla="*/ 1486600 h 1914779"/>
              <a:gd name="connsiteX12" fmla="*/ 884985 w 3462355"/>
              <a:gd name="connsiteY12" fmla="*/ 1914779 h 1914779"/>
              <a:gd name="connsiteX13" fmla="*/ 456839 w 3462355"/>
              <a:gd name="connsiteY13" fmla="*/ 1486600 h 1914779"/>
              <a:gd name="connsiteX14" fmla="*/ 884985 w 3462355"/>
              <a:gd name="connsiteY14" fmla="*/ 1058420 h 1914779"/>
              <a:gd name="connsiteX15" fmla="*/ 1182811 w 3462355"/>
              <a:gd name="connsiteY15" fmla="*/ 1179202 h 1914779"/>
              <a:gd name="connsiteX16" fmla="*/ 1421942 w 3462355"/>
              <a:gd name="connsiteY16" fmla="*/ 952021 h 1914779"/>
              <a:gd name="connsiteX17" fmla="*/ 2303806 w 3462355"/>
              <a:gd name="connsiteY17" fmla="*/ 851373 h 1914779"/>
              <a:gd name="connsiteX18" fmla="*/ 2297702 w 3462355"/>
              <a:gd name="connsiteY18" fmla="*/ 860060 h 1914779"/>
              <a:gd name="connsiteX19" fmla="*/ 2297329 w 3462355"/>
              <a:gd name="connsiteY19" fmla="*/ 859135 h 1914779"/>
              <a:gd name="connsiteX20" fmla="*/ 2303806 w 3462355"/>
              <a:gd name="connsiteY20" fmla="*/ 851373 h 1914779"/>
              <a:gd name="connsiteX21" fmla="*/ 3033087 w 3462355"/>
              <a:gd name="connsiteY21" fmla="*/ 631528 h 1914779"/>
              <a:gd name="connsiteX22" fmla="*/ 3462355 w 3462355"/>
              <a:gd name="connsiteY22" fmla="*/ 1059608 h 1914779"/>
              <a:gd name="connsiteX23" fmla="*/ 3034209 w 3462355"/>
              <a:gd name="connsiteY23" fmla="*/ 1487788 h 1914779"/>
              <a:gd name="connsiteX24" fmla="*/ 2606063 w 3462355"/>
              <a:gd name="connsiteY24" fmla="*/ 1059608 h 1914779"/>
              <a:gd name="connsiteX25" fmla="*/ 2644374 w 3462355"/>
              <a:gd name="connsiteY25" fmla="*/ 882694 h 1914779"/>
              <a:gd name="connsiteX26" fmla="*/ 2383575 w 3462355"/>
              <a:gd name="connsiteY26" fmla="*/ 737954 h 1914779"/>
              <a:gd name="connsiteX27" fmla="*/ 2337491 w 3462355"/>
              <a:gd name="connsiteY27" fmla="*/ 811006 h 1914779"/>
              <a:gd name="connsiteX28" fmla="*/ 2303806 w 3462355"/>
              <a:gd name="connsiteY28" fmla="*/ 851373 h 1914779"/>
              <a:gd name="connsiteX29" fmla="*/ 2383514 w 3462355"/>
              <a:gd name="connsiteY29" fmla="*/ 737926 h 1914779"/>
              <a:gd name="connsiteX30" fmla="*/ 2399137 w 3462355"/>
              <a:gd name="connsiteY30" fmla="*/ 705725 h 1914779"/>
              <a:gd name="connsiteX31" fmla="*/ 2399148 w 3462355"/>
              <a:gd name="connsiteY31" fmla="*/ 705693 h 1914779"/>
              <a:gd name="connsiteX32" fmla="*/ 2659922 w 3462355"/>
              <a:gd name="connsiteY32" fmla="*/ 850320 h 1914779"/>
              <a:gd name="connsiteX33" fmla="*/ 3033087 w 3462355"/>
              <a:gd name="connsiteY33" fmla="*/ 631528 h 1914779"/>
              <a:gd name="connsiteX34" fmla="*/ 2446121 w 3462355"/>
              <a:gd name="connsiteY34" fmla="*/ 562483 h 1914779"/>
              <a:gd name="connsiteX35" fmla="*/ 2445008 w 3462355"/>
              <a:gd name="connsiteY35" fmla="*/ 572313 h 1914779"/>
              <a:gd name="connsiteX36" fmla="*/ 2435513 w 3462355"/>
              <a:gd name="connsiteY36" fmla="*/ 599910 h 1914779"/>
              <a:gd name="connsiteX37" fmla="*/ 2444995 w 3462355"/>
              <a:gd name="connsiteY37" fmla="*/ 572330 h 1914779"/>
              <a:gd name="connsiteX38" fmla="*/ 2446110 w 3462355"/>
              <a:gd name="connsiteY38" fmla="*/ 562495 h 1914779"/>
              <a:gd name="connsiteX39" fmla="*/ 2446121 w 3462355"/>
              <a:gd name="connsiteY39" fmla="*/ 562483 h 1914779"/>
              <a:gd name="connsiteX40" fmla="*/ 1216751 w 3462355"/>
              <a:gd name="connsiteY40" fmla="*/ 382312 h 1914779"/>
              <a:gd name="connsiteX41" fmla="*/ 1216752 w 3462355"/>
              <a:gd name="connsiteY41" fmla="*/ 382319 h 1914779"/>
              <a:gd name="connsiteX42" fmla="*/ 1212786 w 3462355"/>
              <a:gd name="connsiteY42" fmla="*/ 429368 h 1914779"/>
              <a:gd name="connsiteX43" fmla="*/ 1215578 w 3462355"/>
              <a:gd name="connsiteY43" fmla="*/ 462494 h 1914779"/>
              <a:gd name="connsiteX44" fmla="*/ 1212781 w 3462355"/>
              <a:gd name="connsiteY44" fmla="*/ 429353 h 1914779"/>
              <a:gd name="connsiteX45" fmla="*/ 1216751 w 3462355"/>
              <a:gd name="connsiteY45" fmla="*/ 382312 h 1914779"/>
              <a:gd name="connsiteX46" fmla="*/ 1181719 w 3462355"/>
              <a:gd name="connsiteY46" fmla="*/ 251505 h 1914779"/>
              <a:gd name="connsiteX47" fmla="*/ 1157663 w 3462355"/>
              <a:gd name="connsiteY47" fmla="*/ 410145 h 1914779"/>
              <a:gd name="connsiteX48" fmla="*/ 1164902 w 3462355"/>
              <a:gd name="connsiteY48" fmla="*/ 329258 h 1914779"/>
              <a:gd name="connsiteX49" fmla="*/ 1181719 w 3462355"/>
              <a:gd name="connsiteY49" fmla="*/ 251505 h 1914779"/>
              <a:gd name="connsiteX50" fmla="*/ 1181747 w 3462355"/>
              <a:gd name="connsiteY50" fmla="*/ 251320 h 1914779"/>
              <a:gd name="connsiteX51" fmla="*/ 1187705 w 3462355"/>
              <a:gd name="connsiteY51" fmla="*/ 237083 h 1914779"/>
              <a:gd name="connsiteX52" fmla="*/ 1181752 w 3462355"/>
              <a:gd name="connsiteY52" fmla="*/ 251350 h 1914779"/>
              <a:gd name="connsiteX53" fmla="*/ 1181719 w 3462355"/>
              <a:gd name="connsiteY53" fmla="*/ 251505 h 1914779"/>
              <a:gd name="connsiteX54" fmla="*/ 1181747 w 3462355"/>
              <a:gd name="connsiteY54" fmla="*/ 251320 h 1914779"/>
              <a:gd name="connsiteX55" fmla="*/ 428146 w 3462355"/>
              <a:gd name="connsiteY55" fmla="*/ 0 h 1914779"/>
              <a:gd name="connsiteX56" fmla="*/ 856292 w 3462355"/>
              <a:gd name="connsiteY56" fmla="*/ 410261 h 1914779"/>
              <a:gd name="connsiteX57" fmla="*/ 1157645 w 3462355"/>
              <a:gd name="connsiteY57" fmla="*/ 410261 h 1914779"/>
              <a:gd name="connsiteX58" fmla="*/ 1157663 w 3462355"/>
              <a:gd name="connsiteY58" fmla="*/ 410145 h 1914779"/>
              <a:gd name="connsiteX59" fmla="*/ 1157647 w 3462355"/>
              <a:gd name="connsiteY59" fmla="*/ 410319 h 1914779"/>
              <a:gd name="connsiteX60" fmla="*/ 1158849 w 3462355"/>
              <a:gd name="connsiteY60" fmla="*/ 446039 h 1914779"/>
              <a:gd name="connsiteX61" fmla="*/ 1158858 w 3462355"/>
              <a:gd name="connsiteY61" fmla="*/ 446099 h 1914779"/>
              <a:gd name="connsiteX62" fmla="*/ 856292 w 3462355"/>
              <a:gd name="connsiteY62" fmla="*/ 446099 h 1914779"/>
              <a:gd name="connsiteX63" fmla="*/ 428146 w 3462355"/>
              <a:gd name="connsiteY63" fmla="*/ 856359 h 1914779"/>
              <a:gd name="connsiteX64" fmla="*/ 0 w 3462355"/>
              <a:gd name="connsiteY64" fmla="*/ 428180 h 1914779"/>
              <a:gd name="connsiteX65" fmla="*/ 428146 w 3462355"/>
              <a:gd name="connsiteY65" fmla="*/ 0 h 1914779"/>
              <a:gd name="connsiteX0" fmla="*/ 1816810 w 3462355"/>
              <a:gd name="connsiteY0" fmla="*/ 1079492 h 1914779"/>
              <a:gd name="connsiteX1" fmla="*/ 1816846 w 3462355"/>
              <a:gd name="connsiteY1" fmla="*/ 1079495 h 1914779"/>
              <a:gd name="connsiteX2" fmla="*/ 1809562 w 3462355"/>
              <a:gd name="connsiteY2" fmla="*/ 1080003 h 1914779"/>
              <a:gd name="connsiteX3" fmla="*/ 1809525 w 3462355"/>
              <a:gd name="connsiteY3" fmla="*/ 1080000 h 1914779"/>
              <a:gd name="connsiteX4" fmla="*/ 1816810 w 3462355"/>
              <a:gd name="connsiteY4" fmla="*/ 1079492 h 1914779"/>
              <a:gd name="connsiteX5" fmla="*/ 1421942 w 3462355"/>
              <a:gd name="connsiteY5" fmla="*/ 952021 h 1914779"/>
              <a:gd name="connsiteX6" fmla="*/ 1448190 w 3462355"/>
              <a:gd name="connsiteY6" fmla="*/ 974798 h 1914779"/>
              <a:gd name="connsiteX7" fmla="*/ 1435120 w 3462355"/>
              <a:gd name="connsiteY7" fmla="*/ 961631 h 1914779"/>
              <a:gd name="connsiteX8" fmla="*/ 1435190 w 3462355"/>
              <a:gd name="connsiteY8" fmla="*/ 961673 h 1914779"/>
              <a:gd name="connsiteX9" fmla="*/ 1448258 w 3462355"/>
              <a:gd name="connsiteY9" fmla="*/ 974765 h 1914779"/>
              <a:gd name="connsiteX10" fmla="*/ 1206695 w 3462355"/>
              <a:gd name="connsiteY10" fmla="*/ 1204348 h 1914779"/>
              <a:gd name="connsiteX11" fmla="*/ 1313130 w 3462355"/>
              <a:gd name="connsiteY11" fmla="*/ 1486600 h 1914779"/>
              <a:gd name="connsiteX12" fmla="*/ 884985 w 3462355"/>
              <a:gd name="connsiteY12" fmla="*/ 1914779 h 1914779"/>
              <a:gd name="connsiteX13" fmla="*/ 456839 w 3462355"/>
              <a:gd name="connsiteY13" fmla="*/ 1486600 h 1914779"/>
              <a:gd name="connsiteX14" fmla="*/ 884985 w 3462355"/>
              <a:gd name="connsiteY14" fmla="*/ 1058420 h 1914779"/>
              <a:gd name="connsiteX15" fmla="*/ 1182811 w 3462355"/>
              <a:gd name="connsiteY15" fmla="*/ 1179202 h 1914779"/>
              <a:gd name="connsiteX16" fmla="*/ 1421942 w 3462355"/>
              <a:gd name="connsiteY16" fmla="*/ 952021 h 1914779"/>
              <a:gd name="connsiteX17" fmla="*/ 2303806 w 3462355"/>
              <a:gd name="connsiteY17" fmla="*/ 851373 h 1914779"/>
              <a:gd name="connsiteX18" fmla="*/ 2297702 w 3462355"/>
              <a:gd name="connsiteY18" fmla="*/ 860060 h 1914779"/>
              <a:gd name="connsiteX19" fmla="*/ 2297329 w 3462355"/>
              <a:gd name="connsiteY19" fmla="*/ 859135 h 1914779"/>
              <a:gd name="connsiteX20" fmla="*/ 2303806 w 3462355"/>
              <a:gd name="connsiteY20" fmla="*/ 851373 h 1914779"/>
              <a:gd name="connsiteX21" fmla="*/ 3033087 w 3462355"/>
              <a:gd name="connsiteY21" fmla="*/ 631528 h 1914779"/>
              <a:gd name="connsiteX22" fmla="*/ 3462355 w 3462355"/>
              <a:gd name="connsiteY22" fmla="*/ 1059608 h 1914779"/>
              <a:gd name="connsiteX23" fmla="*/ 3034209 w 3462355"/>
              <a:gd name="connsiteY23" fmla="*/ 1487788 h 1914779"/>
              <a:gd name="connsiteX24" fmla="*/ 2606063 w 3462355"/>
              <a:gd name="connsiteY24" fmla="*/ 1059608 h 1914779"/>
              <a:gd name="connsiteX25" fmla="*/ 2644374 w 3462355"/>
              <a:gd name="connsiteY25" fmla="*/ 882694 h 1914779"/>
              <a:gd name="connsiteX26" fmla="*/ 2383575 w 3462355"/>
              <a:gd name="connsiteY26" fmla="*/ 737954 h 1914779"/>
              <a:gd name="connsiteX27" fmla="*/ 2337491 w 3462355"/>
              <a:gd name="connsiteY27" fmla="*/ 811006 h 1914779"/>
              <a:gd name="connsiteX28" fmla="*/ 2303806 w 3462355"/>
              <a:gd name="connsiteY28" fmla="*/ 851373 h 1914779"/>
              <a:gd name="connsiteX29" fmla="*/ 2383514 w 3462355"/>
              <a:gd name="connsiteY29" fmla="*/ 737926 h 1914779"/>
              <a:gd name="connsiteX30" fmla="*/ 2399137 w 3462355"/>
              <a:gd name="connsiteY30" fmla="*/ 705725 h 1914779"/>
              <a:gd name="connsiteX31" fmla="*/ 2399148 w 3462355"/>
              <a:gd name="connsiteY31" fmla="*/ 705693 h 1914779"/>
              <a:gd name="connsiteX32" fmla="*/ 2659922 w 3462355"/>
              <a:gd name="connsiteY32" fmla="*/ 850320 h 1914779"/>
              <a:gd name="connsiteX33" fmla="*/ 3033087 w 3462355"/>
              <a:gd name="connsiteY33" fmla="*/ 631528 h 1914779"/>
              <a:gd name="connsiteX34" fmla="*/ 2446121 w 3462355"/>
              <a:gd name="connsiteY34" fmla="*/ 562483 h 1914779"/>
              <a:gd name="connsiteX35" fmla="*/ 2445008 w 3462355"/>
              <a:gd name="connsiteY35" fmla="*/ 572313 h 1914779"/>
              <a:gd name="connsiteX36" fmla="*/ 2435513 w 3462355"/>
              <a:gd name="connsiteY36" fmla="*/ 599910 h 1914779"/>
              <a:gd name="connsiteX37" fmla="*/ 2444995 w 3462355"/>
              <a:gd name="connsiteY37" fmla="*/ 572330 h 1914779"/>
              <a:gd name="connsiteX38" fmla="*/ 2446110 w 3462355"/>
              <a:gd name="connsiteY38" fmla="*/ 562495 h 1914779"/>
              <a:gd name="connsiteX39" fmla="*/ 2446121 w 3462355"/>
              <a:gd name="connsiteY39" fmla="*/ 562483 h 1914779"/>
              <a:gd name="connsiteX40" fmla="*/ 1216751 w 3462355"/>
              <a:gd name="connsiteY40" fmla="*/ 382312 h 1914779"/>
              <a:gd name="connsiteX41" fmla="*/ 1216752 w 3462355"/>
              <a:gd name="connsiteY41" fmla="*/ 382319 h 1914779"/>
              <a:gd name="connsiteX42" fmla="*/ 1212786 w 3462355"/>
              <a:gd name="connsiteY42" fmla="*/ 429368 h 1914779"/>
              <a:gd name="connsiteX43" fmla="*/ 1215578 w 3462355"/>
              <a:gd name="connsiteY43" fmla="*/ 462494 h 1914779"/>
              <a:gd name="connsiteX44" fmla="*/ 1212781 w 3462355"/>
              <a:gd name="connsiteY44" fmla="*/ 429353 h 1914779"/>
              <a:gd name="connsiteX45" fmla="*/ 1216751 w 3462355"/>
              <a:gd name="connsiteY45" fmla="*/ 382312 h 1914779"/>
              <a:gd name="connsiteX46" fmla="*/ 1181719 w 3462355"/>
              <a:gd name="connsiteY46" fmla="*/ 251505 h 1914779"/>
              <a:gd name="connsiteX47" fmla="*/ 1157663 w 3462355"/>
              <a:gd name="connsiteY47" fmla="*/ 410145 h 1914779"/>
              <a:gd name="connsiteX48" fmla="*/ 1164902 w 3462355"/>
              <a:gd name="connsiteY48" fmla="*/ 329258 h 1914779"/>
              <a:gd name="connsiteX49" fmla="*/ 1181719 w 3462355"/>
              <a:gd name="connsiteY49" fmla="*/ 251505 h 1914779"/>
              <a:gd name="connsiteX50" fmla="*/ 1181719 w 3462355"/>
              <a:gd name="connsiteY50" fmla="*/ 251505 h 1914779"/>
              <a:gd name="connsiteX51" fmla="*/ 1187705 w 3462355"/>
              <a:gd name="connsiteY51" fmla="*/ 237083 h 1914779"/>
              <a:gd name="connsiteX52" fmla="*/ 1181752 w 3462355"/>
              <a:gd name="connsiteY52" fmla="*/ 251350 h 1914779"/>
              <a:gd name="connsiteX53" fmla="*/ 1181719 w 3462355"/>
              <a:gd name="connsiteY53" fmla="*/ 251505 h 1914779"/>
              <a:gd name="connsiteX54" fmla="*/ 428146 w 3462355"/>
              <a:gd name="connsiteY54" fmla="*/ 0 h 1914779"/>
              <a:gd name="connsiteX55" fmla="*/ 856292 w 3462355"/>
              <a:gd name="connsiteY55" fmla="*/ 410261 h 1914779"/>
              <a:gd name="connsiteX56" fmla="*/ 1157645 w 3462355"/>
              <a:gd name="connsiteY56" fmla="*/ 410261 h 1914779"/>
              <a:gd name="connsiteX57" fmla="*/ 1157663 w 3462355"/>
              <a:gd name="connsiteY57" fmla="*/ 410145 h 1914779"/>
              <a:gd name="connsiteX58" fmla="*/ 1157647 w 3462355"/>
              <a:gd name="connsiteY58" fmla="*/ 410319 h 1914779"/>
              <a:gd name="connsiteX59" fmla="*/ 1158849 w 3462355"/>
              <a:gd name="connsiteY59" fmla="*/ 446039 h 1914779"/>
              <a:gd name="connsiteX60" fmla="*/ 1158858 w 3462355"/>
              <a:gd name="connsiteY60" fmla="*/ 446099 h 1914779"/>
              <a:gd name="connsiteX61" fmla="*/ 856292 w 3462355"/>
              <a:gd name="connsiteY61" fmla="*/ 446099 h 1914779"/>
              <a:gd name="connsiteX62" fmla="*/ 428146 w 3462355"/>
              <a:gd name="connsiteY62" fmla="*/ 856359 h 1914779"/>
              <a:gd name="connsiteX63" fmla="*/ 0 w 3462355"/>
              <a:gd name="connsiteY63" fmla="*/ 428180 h 1914779"/>
              <a:gd name="connsiteX64" fmla="*/ 428146 w 3462355"/>
              <a:gd name="connsiteY64" fmla="*/ 0 h 1914779"/>
              <a:gd name="connsiteX0" fmla="*/ 1816810 w 3462355"/>
              <a:gd name="connsiteY0" fmla="*/ 1079492 h 1914779"/>
              <a:gd name="connsiteX1" fmla="*/ 1816846 w 3462355"/>
              <a:gd name="connsiteY1" fmla="*/ 1079495 h 1914779"/>
              <a:gd name="connsiteX2" fmla="*/ 1809562 w 3462355"/>
              <a:gd name="connsiteY2" fmla="*/ 1080003 h 1914779"/>
              <a:gd name="connsiteX3" fmla="*/ 1809525 w 3462355"/>
              <a:gd name="connsiteY3" fmla="*/ 1080000 h 1914779"/>
              <a:gd name="connsiteX4" fmla="*/ 1816810 w 3462355"/>
              <a:gd name="connsiteY4" fmla="*/ 1079492 h 1914779"/>
              <a:gd name="connsiteX5" fmla="*/ 1421942 w 3462355"/>
              <a:gd name="connsiteY5" fmla="*/ 952021 h 1914779"/>
              <a:gd name="connsiteX6" fmla="*/ 1448190 w 3462355"/>
              <a:gd name="connsiteY6" fmla="*/ 974798 h 1914779"/>
              <a:gd name="connsiteX7" fmla="*/ 1435120 w 3462355"/>
              <a:gd name="connsiteY7" fmla="*/ 961631 h 1914779"/>
              <a:gd name="connsiteX8" fmla="*/ 1435190 w 3462355"/>
              <a:gd name="connsiteY8" fmla="*/ 961673 h 1914779"/>
              <a:gd name="connsiteX9" fmla="*/ 1448258 w 3462355"/>
              <a:gd name="connsiteY9" fmla="*/ 974765 h 1914779"/>
              <a:gd name="connsiteX10" fmla="*/ 1206695 w 3462355"/>
              <a:gd name="connsiteY10" fmla="*/ 1204348 h 1914779"/>
              <a:gd name="connsiteX11" fmla="*/ 1313130 w 3462355"/>
              <a:gd name="connsiteY11" fmla="*/ 1486600 h 1914779"/>
              <a:gd name="connsiteX12" fmla="*/ 884985 w 3462355"/>
              <a:gd name="connsiteY12" fmla="*/ 1914779 h 1914779"/>
              <a:gd name="connsiteX13" fmla="*/ 456839 w 3462355"/>
              <a:gd name="connsiteY13" fmla="*/ 1486600 h 1914779"/>
              <a:gd name="connsiteX14" fmla="*/ 884985 w 3462355"/>
              <a:gd name="connsiteY14" fmla="*/ 1058420 h 1914779"/>
              <a:gd name="connsiteX15" fmla="*/ 1182811 w 3462355"/>
              <a:gd name="connsiteY15" fmla="*/ 1179202 h 1914779"/>
              <a:gd name="connsiteX16" fmla="*/ 1421942 w 3462355"/>
              <a:gd name="connsiteY16" fmla="*/ 952021 h 1914779"/>
              <a:gd name="connsiteX17" fmla="*/ 2303806 w 3462355"/>
              <a:gd name="connsiteY17" fmla="*/ 851373 h 1914779"/>
              <a:gd name="connsiteX18" fmla="*/ 2297702 w 3462355"/>
              <a:gd name="connsiteY18" fmla="*/ 860060 h 1914779"/>
              <a:gd name="connsiteX19" fmla="*/ 2297329 w 3462355"/>
              <a:gd name="connsiteY19" fmla="*/ 859135 h 1914779"/>
              <a:gd name="connsiteX20" fmla="*/ 2303806 w 3462355"/>
              <a:gd name="connsiteY20" fmla="*/ 851373 h 1914779"/>
              <a:gd name="connsiteX21" fmla="*/ 3033087 w 3462355"/>
              <a:gd name="connsiteY21" fmla="*/ 631528 h 1914779"/>
              <a:gd name="connsiteX22" fmla="*/ 3462355 w 3462355"/>
              <a:gd name="connsiteY22" fmla="*/ 1059608 h 1914779"/>
              <a:gd name="connsiteX23" fmla="*/ 3034209 w 3462355"/>
              <a:gd name="connsiteY23" fmla="*/ 1487788 h 1914779"/>
              <a:gd name="connsiteX24" fmla="*/ 2606063 w 3462355"/>
              <a:gd name="connsiteY24" fmla="*/ 1059608 h 1914779"/>
              <a:gd name="connsiteX25" fmla="*/ 2644374 w 3462355"/>
              <a:gd name="connsiteY25" fmla="*/ 882694 h 1914779"/>
              <a:gd name="connsiteX26" fmla="*/ 2383575 w 3462355"/>
              <a:gd name="connsiteY26" fmla="*/ 737954 h 1914779"/>
              <a:gd name="connsiteX27" fmla="*/ 2337491 w 3462355"/>
              <a:gd name="connsiteY27" fmla="*/ 811006 h 1914779"/>
              <a:gd name="connsiteX28" fmla="*/ 2303806 w 3462355"/>
              <a:gd name="connsiteY28" fmla="*/ 851373 h 1914779"/>
              <a:gd name="connsiteX29" fmla="*/ 2383514 w 3462355"/>
              <a:gd name="connsiteY29" fmla="*/ 737926 h 1914779"/>
              <a:gd name="connsiteX30" fmla="*/ 2399137 w 3462355"/>
              <a:gd name="connsiteY30" fmla="*/ 705725 h 1914779"/>
              <a:gd name="connsiteX31" fmla="*/ 2399148 w 3462355"/>
              <a:gd name="connsiteY31" fmla="*/ 705693 h 1914779"/>
              <a:gd name="connsiteX32" fmla="*/ 2659922 w 3462355"/>
              <a:gd name="connsiteY32" fmla="*/ 850320 h 1914779"/>
              <a:gd name="connsiteX33" fmla="*/ 3033087 w 3462355"/>
              <a:gd name="connsiteY33" fmla="*/ 631528 h 1914779"/>
              <a:gd name="connsiteX34" fmla="*/ 2446121 w 3462355"/>
              <a:gd name="connsiteY34" fmla="*/ 562483 h 1914779"/>
              <a:gd name="connsiteX35" fmla="*/ 2445008 w 3462355"/>
              <a:gd name="connsiteY35" fmla="*/ 572313 h 1914779"/>
              <a:gd name="connsiteX36" fmla="*/ 2435513 w 3462355"/>
              <a:gd name="connsiteY36" fmla="*/ 599910 h 1914779"/>
              <a:gd name="connsiteX37" fmla="*/ 2444995 w 3462355"/>
              <a:gd name="connsiteY37" fmla="*/ 572330 h 1914779"/>
              <a:gd name="connsiteX38" fmla="*/ 2446110 w 3462355"/>
              <a:gd name="connsiteY38" fmla="*/ 562495 h 1914779"/>
              <a:gd name="connsiteX39" fmla="*/ 2446121 w 3462355"/>
              <a:gd name="connsiteY39" fmla="*/ 562483 h 1914779"/>
              <a:gd name="connsiteX40" fmla="*/ 1216751 w 3462355"/>
              <a:gd name="connsiteY40" fmla="*/ 382312 h 1914779"/>
              <a:gd name="connsiteX41" fmla="*/ 1216752 w 3462355"/>
              <a:gd name="connsiteY41" fmla="*/ 382319 h 1914779"/>
              <a:gd name="connsiteX42" fmla="*/ 1212786 w 3462355"/>
              <a:gd name="connsiteY42" fmla="*/ 429368 h 1914779"/>
              <a:gd name="connsiteX43" fmla="*/ 1215578 w 3462355"/>
              <a:gd name="connsiteY43" fmla="*/ 462494 h 1914779"/>
              <a:gd name="connsiteX44" fmla="*/ 1212781 w 3462355"/>
              <a:gd name="connsiteY44" fmla="*/ 429353 h 1914779"/>
              <a:gd name="connsiteX45" fmla="*/ 1216751 w 3462355"/>
              <a:gd name="connsiteY45" fmla="*/ 382312 h 1914779"/>
              <a:gd name="connsiteX46" fmla="*/ 1181719 w 3462355"/>
              <a:gd name="connsiteY46" fmla="*/ 251505 h 1914779"/>
              <a:gd name="connsiteX47" fmla="*/ 1157663 w 3462355"/>
              <a:gd name="connsiteY47" fmla="*/ 410145 h 1914779"/>
              <a:gd name="connsiteX48" fmla="*/ 1164902 w 3462355"/>
              <a:gd name="connsiteY48" fmla="*/ 329258 h 1914779"/>
              <a:gd name="connsiteX49" fmla="*/ 1181719 w 3462355"/>
              <a:gd name="connsiteY49" fmla="*/ 251505 h 1914779"/>
              <a:gd name="connsiteX50" fmla="*/ 1181752 w 3462355"/>
              <a:gd name="connsiteY50" fmla="*/ 251350 h 1914779"/>
              <a:gd name="connsiteX51" fmla="*/ 1187705 w 3462355"/>
              <a:gd name="connsiteY51" fmla="*/ 237083 h 1914779"/>
              <a:gd name="connsiteX52" fmla="*/ 1181752 w 3462355"/>
              <a:gd name="connsiteY52" fmla="*/ 251350 h 1914779"/>
              <a:gd name="connsiteX53" fmla="*/ 428146 w 3462355"/>
              <a:gd name="connsiteY53" fmla="*/ 0 h 1914779"/>
              <a:gd name="connsiteX54" fmla="*/ 856292 w 3462355"/>
              <a:gd name="connsiteY54" fmla="*/ 410261 h 1914779"/>
              <a:gd name="connsiteX55" fmla="*/ 1157645 w 3462355"/>
              <a:gd name="connsiteY55" fmla="*/ 410261 h 1914779"/>
              <a:gd name="connsiteX56" fmla="*/ 1157663 w 3462355"/>
              <a:gd name="connsiteY56" fmla="*/ 410145 h 1914779"/>
              <a:gd name="connsiteX57" fmla="*/ 1157647 w 3462355"/>
              <a:gd name="connsiteY57" fmla="*/ 410319 h 1914779"/>
              <a:gd name="connsiteX58" fmla="*/ 1158849 w 3462355"/>
              <a:gd name="connsiteY58" fmla="*/ 446039 h 1914779"/>
              <a:gd name="connsiteX59" fmla="*/ 1158858 w 3462355"/>
              <a:gd name="connsiteY59" fmla="*/ 446099 h 1914779"/>
              <a:gd name="connsiteX60" fmla="*/ 856292 w 3462355"/>
              <a:gd name="connsiteY60" fmla="*/ 446099 h 1914779"/>
              <a:gd name="connsiteX61" fmla="*/ 428146 w 3462355"/>
              <a:gd name="connsiteY61" fmla="*/ 856359 h 1914779"/>
              <a:gd name="connsiteX62" fmla="*/ 0 w 3462355"/>
              <a:gd name="connsiteY62" fmla="*/ 428180 h 1914779"/>
              <a:gd name="connsiteX63" fmla="*/ 428146 w 3462355"/>
              <a:gd name="connsiteY63" fmla="*/ 0 h 1914779"/>
              <a:gd name="connsiteX0" fmla="*/ 1816810 w 3462355"/>
              <a:gd name="connsiteY0" fmla="*/ 1079492 h 1914779"/>
              <a:gd name="connsiteX1" fmla="*/ 1816846 w 3462355"/>
              <a:gd name="connsiteY1" fmla="*/ 1079495 h 1914779"/>
              <a:gd name="connsiteX2" fmla="*/ 1809562 w 3462355"/>
              <a:gd name="connsiteY2" fmla="*/ 1080003 h 1914779"/>
              <a:gd name="connsiteX3" fmla="*/ 1809525 w 3462355"/>
              <a:gd name="connsiteY3" fmla="*/ 1080000 h 1914779"/>
              <a:gd name="connsiteX4" fmla="*/ 1816810 w 3462355"/>
              <a:gd name="connsiteY4" fmla="*/ 1079492 h 1914779"/>
              <a:gd name="connsiteX5" fmla="*/ 1421942 w 3462355"/>
              <a:gd name="connsiteY5" fmla="*/ 952021 h 1914779"/>
              <a:gd name="connsiteX6" fmla="*/ 1448190 w 3462355"/>
              <a:gd name="connsiteY6" fmla="*/ 974798 h 1914779"/>
              <a:gd name="connsiteX7" fmla="*/ 1435120 w 3462355"/>
              <a:gd name="connsiteY7" fmla="*/ 961631 h 1914779"/>
              <a:gd name="connsiteX8" fmla="*/ 1435190 w 3462355"/>
              <a:gd name="connsiteY8" fmla="*/ 961673 h 1914779"/>
              <a:gd name="connsiteX9" fmla="*/ 1448258 w 3462355"/>
              <a:gd name="connsiteY9" fmla="*/ 974765 h 1914779"/>
              <a:gd name="connsiteX10" fmla="*/ 1206695 w 3462355"/>
              <a:gd name="connsiteY10" fmla="*/ 1204348 h 1914779"/>
              <a:gd name="connsiteX11" fmla="*/ 1313130 w 3462355"/>
              <a:gd name="connsiteY11" fmla="*/ 1486600 h 1914779"/>
              <a:gd name="connsiteX12" fmla="*/ 884985 w 3462355"/>
              <a:gd name="connsiteY12" fmla="*/ 1914779 h 1914779"/>
              <a:gd name="connsiteX13" fmla="*/ 456839 w 3462355"/>
              <a:gd name="connsiteY13" fmla="*/ 1486600 h 1914779"/>
              <a:gd name="connsiteX14" fmla="*/ 884985 w 3462355"/>
              <a:gd name="connsiteY14" fmla="*/ 1058420 h 1914779"/>
              <a:gd name="connsiteX15" fmla="*/ 1182811 w 3462355"/>
              <a:gd name="connsiteY15" fmla="*/ 1179202 h 1914779"/>
              <a:gd name="connsiteX16" fmla="*/ 1421942 w 3462355"/>
              <a:gd name="connsiteY16" fmla="*/ 952021 h 1914779"/>
              <a:gd name="connsiteX17" fmla="*/ 2303806 w 3462355"/>
              <a:gd name="connsiteY17" fmla="*/ 851373 h 1914779"/>
              <a:gd name="connsiteX18" fmla="*/ 2297702 w 3462355"/>
              <a:gd name="connsiteY18" fmla="*/ 860060 h 1914779"/>
              <a:gd name="connsiteX19" fmla="*/ 2297329 w 3462355"/>
              <a:gd name="connsiteY19" fmla="*/ 859135 h 1914779"/>
              <a:gd name="connsiteX20" fmla="*/ 2303806 w 3462355"/>
              <a:gd name="connsiteY20" fmla="*/ 851373 h 1914779"/>
              <a:gd name="connsiteX21" fmla="*/ 3033087 w 3462355"/>
              <a:gd name="connsiteY21" fmla="*/ 631528 h 1914779"/>
              <a:gd name="connsiteX22" fmla="*/ 3462355 w 3462355"/>
              <a:gd name="connsiteY22" fmla="*/ 1059608 h 1914779"/>
              <a:gd name="connsiteX23" fmla="*/ 3034209 w 3462355"/>
              <a:gd name="connsiteY23" fmla="*/ 1487788 h 1914779"/>
              <a:gd name="connsiteX24" fmla="*/ 2606063 w 3462355"/>
              <a:gd name="connsiteY24" fmla="*/ 1059608 h 1914779"/>
              <a:gd name="connsiteX25" fmla="*/ 2644374 w 3462355"/>
              <a:gd name="connsiteY25" fmla="*/ 882694 h 1914779"/>
              <a:gd name="connsiteX26" fmla="*/ 2383575 w 3462355"/>
              <a:gd name="connsiteY26" fmla="*/ 737954 h 1914779"/>
              <a:gd name="connsiteX27" fmla="*/ 2337491 w 3462355"/>
              <a:gd name="connsiteY27" fmla="*/ 811006 h 1914779"/>
              <a:gd name="connsiteX28" fmla="*/ 2303806 w 3462355"/>
              <a:gd name="connsiteY28" fmla="*/ 851373 h 1914779"/>
              <a:gd name="connsiteX29" fmla="*/ 2383514 w 3462355"/>
              <a:gd name="connsiteY29" fmla="*/ 737926 h 1914779"/>
              <a:gd name="connsiteX30" fmla="*/ 2399137 w 3462355"/>
              <a:gd name="connsiteY30" fmla="*/ 705725 h 1914779"/>
              <a:gd name="connsiteX31" fmla="*/ 2399148 w 3462355"/>
              <a:gd name="connsiteY31" fmla="*/ 705693 h 1914779"/>
              <a:gd name="connsiteX32" fmla="*/ 2659922 w 3462355"/>
              <a:gd name="connsiteY32" fmla="*/ 850320 h 1914779"/>
              <a:gd name="connsiteX33" fmla="*/ 3033087 w 3462355"/>
              <a:gd name="connsiteY33" fmla="*/ 631528 h 1914779"/>
              <a:gd name="connsiteX34" fmla="*/ 2446121 w 3462355"/>
              <a:gd name="connsiteY34" fmla="*/ 562483 h 1914779"/>
              <a:gd name="connsiteX35" fmla="*/ 2445008 w 3462355"/>
              <a:gd name="connsiteY35" fmla="*/ 572313 h 1914779"/>
              <a:gd name="connsiteX36" fmla="*/ 2435513 w 3462355"/>
              <a:gd name="connsiteY36" fmla="*/ 599910 h 1914779"/>
              <a:gd name="connsiteX37" fmla="*/ 2444995 w 3462355"/>
              <a:gd name="connsiteY37" fmla="*/ 572330 h 1914779"/>
              <a:gd name="connsiteX38" fmla="*/ 2446110 w 3462355"/>
              <a:gd name="connsiteY38" fmla="*/ 562495 h 1914779"/>
              <a:gd name="connsiteX39" fmla="*/ 2446121 w 3462355"/>
              <a:gd name="connsiteY39" fmla="*/ 562483 h 1914779"/>
              <a:gd name="connsiteX40" fmla="*/ 1216751 w 3462355"/>
              <a:gd name="connsiteY40" fmla="*/ 382312 h 1914779"/>
              <a:gd name="connsiteX41" fmla="*/ 1216752 w 3462355"/>
              <a:gd name="connsiteY41" fmla="*/ 382319 h 1914779"/>
              <a:gd name="connsiteX42" fmla="*/ 1212786 w 3462355"/>
              <a:gd name="connsiteY42" fmla="*/ 429368 h 1914779"/>
              <a:gd name="connsiteX43" fmla="*/ 1215578 w 3462355"/>
              <a:gd name="connsiteY43" fmla="*/ 462494 h 1914779"/>
              <a:gd name="connsiteX44" fmla="*/ 1212781 w 3462355"/>
              <a:gd name="connsiteY44" fmla="*/ 429353 h 1914779"/>
              <a:gd name="connsiteX45" fmla="*/ 1216751 w 3462355"/>
              <a:gd name="connsiteY45" fmla="*/ 382312 h 1914779"/>
              <a:gd name="connsiteX46" fmla="*/ 1181719 w 3462355"/>
              <a:gd name="connsiteY46" fmla="*/ 251505 h 1914779"/>
              <a:gd name="connsiteX47" fmla="*/ 1157663 w 3462355"/>
              <a:gd name="connsiteY47" fmla="*/ 410145 h 1914779"/>
              <a:gd name="connsiteX48" fmla="*/ 1164902 w 3462355"/>
              <a:gd name="connsiteY48" fmla="*/ 329258 h 1914779"/>
              <a:gd name="connsiteX49" fmla="*/ 1181719 w 3462355"/>
              <a:gd name="connsiteY49" fmla="*/ 251505 h 1914779"/>
              <a:gd name="connsiteX50" fmla="*/ 428146 w 3462355"/>
              <a:gd name="connsiteY50" fmla="*/ 0 h 1914779"/>
              <a:gd name="connsiteX51" fmla="*/ 856292 w 3462355"/>
              <a:gd name="connsiteY51" fmla="*/ 410261 h 1914779"/>
              <a:gd name="connsiteX52" fmla="*/ 1157645 w 3462355"/>
              <a:gd name="connsiteY52" fmla="*/ 410261 h 1914779"/>
              <a:gd name="connsiteX53" fmla="*/ 1157663 w 3462355"/>
              <a:gd name="connsiteY53" fmla="*/ 410145 h 1914779"/>
              <a:gd name="connsiteX54" fmla="*/ 1157647 w 3462355"/>
              <a:gd name="connsiteY54" fmla="*/ 410319 h 1914779"/>
              <a:gd name="connsiteX55" fmla="*/ 1158849 w 3462355"/>
              <a:gd name="connsiteY55" fmla="*/ 446039 h 1914779"/>
              <a:gd name="connsiteX56" fmla="*/ 1158858 w 3462355"/>
              <a:gd name="connsiteY56" fmla="*/ 446099 h 1914779"/>
              <a:gd name="connsiteX57" fmla="*/ 856292 w 3462355"/>
              <a:gd name="connsiteY57" fmla="*/ 446099 h 1914779"/>
              <a:gd name="connsiteX58" fmla="*/ 428146 w 3462355"/>
              <a:gd name="connsiteY58" fmla="*/ 856359 h 1914779"/>
              <a:gd name="connsiteX59" fmla="*/ 0 w 3462355"/>
              <a:gd name="connsiteY59" fmla="*/ 428180 h 1914779"/>
              <a:gd name="connsiteX60" fmla="*/ 428146 w 3462355"/>
              <a:gd name="connsiteY60" fmla="*/ 0 h 1914779"/>
              <a:gd name="connsiteX0" fmla="*/ 1816810 w 3462355"/>
              <a:gd name="connsiteY0" fmla="*/ 1079492 h 1914779"/>
              <a:gd name="connsiteX1" fmla="*/ 1816846 w 3462355"/>
              <a:gd name="connsiteY1" fmla="*/ 1079495 h 1914779"/>
              <a:gd name="connsiteX2" fmla="*/ 1809562 w 3462355"/>
              <a:gd name="connsiteY2" fmla="*/ 1080003 h 1914779"/>
              <a:gd name="connsiteX3" fmla="*/ 1809525 w 3462355"/>
              <a:gd name="connsiteY3" fmla="*/ 1080000 h 1914779"/>
              <a:gd name="connsiteX4" fmla="*/ 1816810 w 3462355"/>
              <a:gd name="connsiteY4" fmla="*/ 1079492 h 1914779"/>
              <a:gd name="connsiteX5" fmla="*/ 1421942 w 3462355"/>
              <a:gd name="connsiteY5" fmla="*/ 952021 h 1914779"/>
              <a:gd name="connsiteX6" fmla="*/ 1448190 w 3462355"/>
              <a:gd name="connsiteY6" fmla="*/ 974798 h 1914779"/>
              <a:gd name="connsiteX7" fmla="*/ 1435120 w 3462355"/>
              <a:gd name="connsiteY7" fmla="*/ 961631 h 1914779"/>
              <a:gd name="connsiteX8" fmla="*/ 1435190 w 3462355"/>
              <a:gd name="connsiteY8" fmla="*/ 961673 h 1914779"/>
              <a:gd name="connsiteX9" fmla="*/ 1448258 w 3462355"/>
              <a:gd name="connsiteY9" fmla="*/ 974765 h 1914779"/>
              <a:gd name="connsiteX10" fmla="*/ 1206695 w 3462355"/>
              <a:gd name="connsiteY10" fmla="*/ 1204348 h 1914779"/>
              <a:gd name="connsiteX11" fmla="*/ 1313130 w 3462355"/>
              <a:gd name="connsiteY11" fmla="*/ 1486600 h 1914779"/>
              <a:gd name="connsiteX12" fmla="*/ 884985 w 3462355"/>
              <a:gd name="connsiteY12" fmla="*/ 1914779 h 1914779"/>
              <a:gd name="connsiteX13" fmla="*/ 456839 w 3462355"/>
              <a:gd name="connsiteY13" fmla="*/ 1486600 h 1914779"/>
              <a:gd name="connsiteX14" fmla="*/ 884985 w 3462355"/>
              <a:gd name="connsiteY14" fmla="*/ 1058420 h 1914779"/>
              <a:gd name="connsiteX15" fmla="*/ 1182811 w 3462355"/>
              <a:gd name="connsiteY15" fmla="*/ 1179202 h 1914779"/>
              <a:gd name="connsiteX16" fmla="*/ 1421942 w 3462355"/>
              <a:gd name="connsiteY16" fmla="*/ 952021 h 1914779"/>
              <a:gd name="connsiteX17" fmla="*/ 2303806 w 3462355"/>
              <a:gd name="connsiteY17" fmla="*/ 851373 h 1914779"/>
              <a:gd name="connsiteX18" fmla="*/ 2297702 w 3462355"/>
              <a:gd name="connsiteY18" fmla="*/ 860060 h 1914779"/>
              <a:gd name="connsiteX19" fmla="*/ 2297329 w 3462355"/>
              <a:gd name="connsiteY19" fmla="*/ 859135 h 1914779"/>
              <a:gd name="connsiteX20" fmla="*/ 2303806 w 3462355"/>
              <a:gd name="connsiteY20" fmla="*/ 851373 h 1914779"/>
              <a:gd name="connsiteX21" fmla="*/ 3033087 w 3462355"/>
              <a:gd name="connsiteY21" fmla="*/ 631528 h 1914779"/>
              <a:gd name="connsiteX22" fmla="*/ 3462355 w 3462355"/>
              <a:gd name="connsiteY22" fmla="*/ 1059608 h 1914779"/>
              <a:gd name="connsiteX23" fmla="*/ 3034209 w 3462355"/>
              <a:gd name="connsiteY23" fmla="*/ 1487788 h 1914779"/>
              <a:gd name="connsiteX24" fmla="*/ 2606063 w 3462355"/>
              <a:gd name="connsiteY24" fmla="*/ 1059608 h 1914779"/>
              <a:gd name="connsiteX25" fmla="*/ 2644374 w 3462355"/>
              <a:gd name="connsiteY25" fmla="*/ 882694 h 1914779"/>
              <a:gd name="connsiteX26" fmla="*/ 2383575 w 3462355"/>
              <a:gd name="connsiteY26" fmla="*/ 737954 h 1914779"/>
              <a:gd name="connsiteX27" fmla="*/ 2337491 w 3462355"/>
              <a:gd name="connsiteY27" fmla="*/ 811006 h 1914779"/>
              <a:gd name="connsiteX28" fmla="*/ 2303806 w 3462355"/>
              <a:gd name="connsiteY28" fmla="*/ 851373 h 1914779"/>
              <a:gd name="connsiteX29" fmla="*/ 2383514 w 3462355"/>
              <a:gd name="connsiteY29" fmla="*/ 737926 h 1914779"/>
              <a:gd name="connsiteX30" fmla="*/ 2399137 w 3462355"/>
              <a:gd name="connsiteY30" fmla="*/ 705725 h 1914779"/>
              <a:gd name="connsiteX31" fmla="*/ 2399148 w 3462355"/>
              <a:gd name="connsiteY31" fmla="*/ 705693 h 1914779"/>
              <a:gd name="connsiteX32" fmla="*/ 2659922 w 3462355"/>
              <a:gd name="connsiteY32" fmla="*/ 850320 h 1914779"/>
              <a:gd name="connsiteX33" fmla="*/ 3033087 w 3462355"/>
              <a:gd name="connsiteY33" fmla="*/ 631528 h 1914779"/>
              <a:gd name="connsiteX34" fmla="*/ 2446121 w 3462355"/>
              <a:gd name="connsiteY34" fmla="*/ 562483 h 1914779"/>
              <a:gd name="connsiteX35" fmla="*/ 2445008 w 3462355"/>
              <a:gd name="connsiteY35" fmla="*/ 572313 h 1914779"/>
              <a:gd name="connsiteX36" fmla="*/ 2435513 w 3462355"/>
              <a:gd name="connsiteY36" fmla="*/ 599910 h 1914779"/>
              <a:gd name="connsiteX37" fmla="*/ 2444995 w 3462355"/>
              <a:gd name="connsiteY37" fmla="*/ 572330 h 1914779"/>
              <a:gd name="connsiteX38" fmla="*/ 2446110 w 3462355"/>
              <a:gd name="connsiteY38" fmla="*/ 562495 h 1914779"/>
              <a:gd name="connsiteX39" fmla="*/ 2446121 w 3462355"/>
              <a:gd name="connsiteY39" fmla="*/ 562483 h 1914779"/>
              <a:gd name="connsiteX40" fmla="*/ 1216751 w 3462355"/>
              <a:gd name="connsiteY40" fmla="*/ 382312 h 1914779"/>
              <a:gd name="connsiteX41" fmla="*/ 1216752 w 3462355"/>
              <a:gd name="connsiteY41" fmla="*/ 382319 h 1914779"/>
              <a:gd name="connsiteX42" fmla="*/ 1212786 w 3462355"/>
              <a:gd name="connsiteY42" fmla="*/ 429368 h 1914779"/>
              <a:gd name="connsiteX43" fmla="*/ 1215578 w 3462355"/>
              <a:gd name="connsiteY43" fmla="*/ 462494 h 1914779"/>
              <a:gd name="connsiteX44" fmla="*/ 1212781 w 3462355"/>
              <a:gd name="connsiteY44" fmla="*/ 429353 h 1914779"/>
              <a:gd name="connsiteX45" fmla="*/ 1216751 w 3462355"/>
              <a:gd name="connsiteY45" fmla="*/ 382312 h 1914779"/>
              <a:gd name="connsiteX46" fmla="*/ 1164902 w 3462355"/>
              <a:gd name="connsiteY46" fmla="*/ 329258 h 1914779"/>
              <a:gd name="connsiteX47" fmla="*/ 1157663 w 3462355"/>
              <a:gd name="connsiteY47" fmla="*/ 410145 h 1914779"/>
              <a:gd name="connsiteX48" fmla="*/ 1164902 w 3462355"/>
              <a:gd name="connsiteY48" fmla="*/ 329258 h 1914779"/>
              <a:gd name="connsiteX49" fmla="*/ 428146 w 3462355"/>
              <a:gd name="connsiteY49" fmla="*/ 0 h 1914779"/>
              <a:gd name="connsiteX50" fmla="*/ 856292 w 3462355"/>
              <a:gd name="connsiteY50" fmla="*/ 410261 h 1914779"/>
              <a:gd name="connsiteX51" fmla="*/ 1157645 w 3462355"/>
              <a:gd name="connsiteY51" fmla="*/ 410261 h 1914779"/>
              <a:gd name="connsiteX52" fmla="*/ 1157663 w 3462355"/>
              <a:gd name="connsiteY52" fmla="*/ 410145 h 1914779"/>
              <a:gd name="connsiteX53" fmla="*/ 1157647 w 3462355"/>
              <a:gd name="connsiteY53" fmla="*/ 410319 h 1914779"/>
              <a:gd name="connsiteX54" fmla="*/ 1158849 w 3462355"/>
              <a:gd name="connsiteY54" fmla="*/ 446039 h 1914779"/>
              <a:gd name="connsiteX55" fmla="*/ 1158858 w 3462355"/>
              <a:gd name="connsiteY55" fmla="*/ 446099 h 1914779"/>
              <a:gd name="connsiteX56" fmla="*/ 856292 w 3462355"/>
              <a:gd name="connsiteY56" fmla="*/ 446099 h 1914779"/>
              <a:gd name="connsiteX57" fmla="*/ 428146 w 3462355"/>
              <a:gd name="connsiteY57" fmla="*/ 856359 h 1914779"/>
              <a:gd name="connsiteX58" fmla="*/ 0 w 3462355"/>
              <a:gd name="connsiteY58" fmla="*/ 428180 h 1914779"/>
              <a:gd name="connsiteX59" fmla="*/ 428146 w 3462355"/>
              <a:gd name="connsiteY59" fmla="*/ 0 h 1914779"/>
              <a:gd name="connsiteX0" fmla="*/ 1816810 w 3462355"/>
              <a:gd name="connsiteY0" fmla="*/ 1079492 h 1914779"/>
              <a:gd name="connsiteX1" fmla="*/ 1816846 w 3462355"/>
              <a:gd name="connsiteY1" fmla="*/ 1079495 h 1914779"/>
              <a:gd name="connsiteX2" fmla="*/ 1809562 w 3462355"/>
              <a:gd name="connsiteY2" fmla="*/ 1080003 h 1914779"/>
              <a:gd name="connsiteX3" fmla="*/ 1809525 w 3462355"/>
              <a:gd name="connsiteY3" fmla="*/ 1080000 h 1914779"/>
              <a:gd name="connsiteX4" fmla="*/ 1816810 w 3462355"/>
              <a:gd name="connsiteY4" fmla="*/ 1079492 h 1914779"/>
              <a:gd name="connsiteX5" fmla="*/ 1421942 w 3462355"/>
              <a:gd name="connsiteY5" fmla="*/ 952021 h 1914779"/>
              <a:gd name="connsiteX6" fmla="*/ 1448190 w 3462355"/>
              <a:gd name="connsiteY6" fmla="*/ 974798 h 1914779"/>
              <a:gd name="connsiteX7" fmla="*/ 1435120 w 3462355"/>
              <a:gd name="connsiteY7" fmla="*/ 961631 h 1914779"/>
              <a:gd name="connsiteX8" fmla="*/ 1435190 w 3462355"/>
              <a:gd name="connsiteY8" fmla="*/ 961673 h 1914779"/>
              <a:gd name="connsiteX9" fmla="*/ 1448258 w 3462355"/>
              <a:gd name="connsiteY9" fmla="*/ 974765 h 1914779"/>
              <a:gd name="connsiteX10" fmla="*/ 1206695 w 3462355"/>
              <a:gd name="connsiteY10" fmla="*/ 1204348 h 1914779"/>
              <a:gd name="connsiteX11" fmla="*/ 1313130 w 3462355"/>
              <a:gd name="connsiteY11" fmla="*/ 1486600 h 1914779"/>
              <a:gd name="connsiteX12" fmla="*/ 884985 w 3462355"/>
              <a:gd name="connsiteY12" fmla="*/ 1914779 h 1914779"/>
              <a:gd name="connsiteX13" fmla="*/ 456839 w 3462355"/>
              <a:gd name="connsiteY13" fmla="*/ 1486600 h 1914779"/>
              <a:gd name="connsiteX14" fmla="*/ 884985 w 3462355"/>
              <a:gd name="connsiteY14" fmla="*/ 1058420 h 1914779"/>
              <a:gd name="connsiteX15" fmla="*/ 1182811 w 3462355"/>
              <a:gd name="connsiteY15" fmla="*/ 1179202 h 1914779"/>
              <a:gd name="connsiteX16" fmla="*/ 1421942 w 3462355"/>
              <a:gd name="connsiteY16" fmla="*/ 952021 h 1914779"/>
              <a:gd name="connsiteX17" fmla="*/ 2303806 w 3462355"/>
              <a:gd name="connsiteY17" fmla="*/ 851373 h 1914779"/>
              <a:gd name="connsiteX18" fmla="*/ 2297702 w 3462355"/>
              <a:gd name="connsiteY18" fmla="*/ 860060 h 1914779"/>
              <a:gd name="connsiteX19" fmla="*/ 2297329 w 3462355"/>
              <a:gd name="connsiteY19" fmla="*/ 859135 h 1914779"/>
              <a:gd name="connsiteX20" fmla="*/ 2303806 w 3462355"/>
              <a:gd name="connsiteY20" fmla="*/ 851373 h 1914779"/>
              <a:gd name="connsiteX21" fmla="*/ 3033087 w 3462355"/>
              <a:gd name="connsiteY21" fmla="*/ 631528 h 1914779"/>
              <a:gd name="connsiteX22" fmla="*/ 3462355 w 3462355"/>
              <a:gd name="connsiteY22" fmla="*/ 1059608 h 1914779"/>
              <a:gd name="connsiteX23" fmla="*/ 3034209 w 3462355"/>
              <a:gd name="connsiteY23" fmla="*/ 1487788 h 1914779"/>
              <a:gd name="connsiteX24" fmla="*/ 2606063 w 3462355"/>
              <a:gd name="connsiteY24" fmla="*/ 1059608 h 1914779"/>
              <a:gd name="connsiteX25" fmla="*/ 2644374 w 3462355"/>
              <a:gd name="connsiteY25" fmla="*/ 882694 h 1914779"/>
              <a:gd name="connsiteX26" fmla="*/ 2383575 w 3462355"/>
              <a:gd name="connsiteY26" fmla="*/ 737954 h 1914779"/>
              <a:gd name="connsiteX27" fmla="*/ 2337491 w 3462355"/>
              <a:gd name="connsiteY27" fmla="*/ 811006 h 1914779"/>
              <a:gd name="connsiteX28" fmla="*/ 2303806 w 3462355"/>
              <a:gd name="connsiteY28" fmla="*/ 851373 h 1914779"/>
              <a:gd name="connsiteX29" fmla="*/ 2383514 w 3462355"/>
              <a:gd name="connsiteY29" fmla="*/ 737926 h 1914779"/>
              <a:gd name="connsiteX30" fmla="*/ 2399137 w 3462355"/>
              <a:gd name="connsiteY30" fmla="*/ 705725 h 1914779"/>
              <a:gd name="connsiteX31" fmla="*/ 2399148 w 3462355"/>
              <a:gd name="connsiteY31" fmla="*/ 705693 h 1914779"/>
              <a:gd name="connsiteX32" fmla="*/ 2659922 w 3462355"/>
              <a:gd name="connsiteY32" fmla="*/ 850320 h 1914779"/>
              <a:gd name="connsiteX33" fmla="*/ 3033087 w 3462355"/>
              <a:gd name="connsiteY33" fmla="*/ 631528 h 1914779"/>
              <a:gd name="connsiteX34" fmla="*/ 2446121 w 3462355"/>
              <a:gd name="connsiteY34" fmla="*/ 562483 h 1914779"/>
              <a:gd name="connsiteX35" fmla="*/ 2445008 w 3462355"/>
              <a:gd name="connsiteY35" fmla="*/ 572313 h 1914779"/>
              <a:gd name="connsiteX36" fmla="*/ 2435513 w 3462355"/>
              <a:gd name="connsiteY36" fmla="*/ 599910 h 1914779"/>
              <a:gd name="connsiteX37" fmla="*/ 2444995 w 3462355"/>
              <a:gd name="connsiteY37" fmla="*/ 572330 h 1914779"/>
              <a:gd name="connsiteX38" fmla="*/ 2446110 w 3462355"/>
              <a:gd name="connsiteY38" fmla="*/ 562495 h 1914779"/>
              <a:gd name="connsiteX39" fmla="*/ 2446121 w 3462355"/>
              <a:gd name="connsiteY39" fmla="*/ 562483 h 1914779"/>
              <a:gd name="connsiteX40" fmla="*/ 1216751 w 3462355"/>
              <a:gd name="connsiteY40" fmla="*/ 382312 h 1914779"/>
              <a:gd name="connsiteX41" fmla="*/ 1216752 w 3462355"/>
              <a:gd name="connsiteY41" fmla="*/ 382319 h 1914779"/>
              <a:gd name="connsiteX42" fmla="*/ 1212786 w 3462355"/>
              <a:gd name="connsiteY42" fmla="*/ 429368 h 1914779"/>
              <a:gd name="connsiteX43" fmla="*/ 1215578 w 3462355"/>
              <a:gd name="connsiteY43" fmla="*/ 462494 h 1914779"/>
              <a:gd name="connsiteX44" fmla="*/ 1212781 w 3462355"/>
              <a:gd name="connsiteY44" fmla="*/ 429353 h 1914779"/>
              <a:gd name="connsiteX45" fmla="*/ 1216751 w 3462355"/>
              <a:gd name="connsiteY45" fmla="*/ 382312 h 1914779"/>
              <a:gd name="connsiteX46" fmla="*/ 428146 w 3462355"/>
              <a:gd name="connsiteY46" fmla="*/ 0 h 1914779"/>
              <a:gd name="connsiteX47" fmla="*/ 856292 w 3462355"/>
              <a:gd name="connsiteY47" fmla="*/ 410261 h 1914779"/>
              <a:gd name="connsiteX48" fmla="*/ 1157645 w 3462355"/>
              <a:gd name="connsiteY48" fmla="*/ 410261 h 1914779"/>
              <a:gd name="connsiteX49" fmla="*/ 1157663 w 3462355"/>
              <a:gd name="connsiteY49" fmla="*/ 410145 h 1914779"/>
              <a:gd name="connsiteX50" fmla="*/ 1157647 w 3462355"/>
              <a:gd name="connsiteY50" fmla="*/ 410319 h 1914779"/>
              <a:gd name="connsiteX51" fmla="*/ 1158849 w 3462355"/>
              <a:gd name="connsiteY51" fmla="*/ 446039 h 1914779"/>
              <a:gd name="connsiteX52" fmla="*/ 1158858 w 3462355"/>
              <a:gd name="connsiteY52" fmla="*/ 446099 h 1914779"/>
              <a:gd name="connsiteX53" fmla="*/ 856292 w 3462355"/>
              <a:gd name="connsiteY53" fmla="*/ 446099 h 1914779"/>
              <a:gd name="connsiteX54" fmla="*/ 428146 w 3462355"/>
              <a:gd name="connsiteY54" fmla="*/ 856359 h 1914779"/>
              <a:gd name="connsiteX55" fmla="*/ 0 w 3462355"/>
              <a:gd name="connsiteY55" fmla="*/ 428180 h 1914779"/>
              <a:gd name="connsiteX56" fmla="*/ 428146 w 3462355"/>
              <a:gd name="connsiteY56" fmla="*/ 0 h 1914779"/>
              <a:gd name="connsiteX0" fmla="*/ 1816810 w 3462355"/>
              <a:gd name="connsiteY0" fmla="*/ 1079492 h 1914779"/>
              <a:gd name="connsiteX1" fmla="*/ 1816846 w 3462355"/>
              <a:gd name="connsiteY1" fmla="*/ 1079495 h 1914779"/>
              <a:gd name="connsiteX2" fmla="*/ 1809562 w 3462355"/>
              <a:gd name="connsiteY2" fmla="*/ 1080003 h 1914779"/>
              <a:gd name="connsiteX3" fmla="*/ 1809525 w 3462355"/>
              <a:gd name="connsiteY3" fmla="*/ 1080000 h 1914779"/>
              <a:gd name="connsiteX4" fmla="*/ 1816810 w 3462355"/>
              <a:gd name="connsiteY4" fmla="*/ 1079492 h 1914779"/>
              <a:gd name="connsiteX5" fmla="*/ 1421942 w 3462355"/>
              <a:gd name="connsiteY5" fmla="*/ 952021 h 1914779"/>
              <a:gd name="connsiteX6" fmla="*/ 1448190 w 3462355"/>
              <a:gd name="connsiteY6" fmla="*/ 974798 h 1914779"/>
              <a:gd name="connsiteX7" fmla="*/ 1435120 w 3462355"/>
              <a:gd name="connsiteY7" fmla="*/ 961631 h 1914779"/>
              <a:gd name="connsiteX8" fmla="*/ 1435190 w 3462355"/>
              <a:gd name="connsiteY8" fmla="*/ 961673 h 1914779"/>
              <a:gd name="connsiteX9" fmla="*/ 1448258 w 3462355"/>
              <a:gd name="connsiteY9" fmla="*/ 974765 h 1914779"/>
              <a:gd name="connsiteX10" fmla="*/ 1206695 w 3462355"/>
              <a:gd name="connsiteY10" fmla="*/ 1204348 h 1914779"/>
              <a:gd name="connsiteX11" fmla="*/ 1313130 w 3462355"/>
              <a:gd name="connsiteY11" fmla="*/ 1486600 h 1914779"/>
              <a:gd name="connsiteX12" fmla="*/ 884985 w 3462355"/>
              <a:gd name="connsiteY12" fmla="*/ 1914779 h 1914779"/>
              <a:gd name="connsiteX13" fmla="*/ 456839 w 3462355"/>
              <a:gd name="connsiteY13" fmla="*/ 1486600 h 1914779"/>
              <a:gd name="connsiteX14" fmla="*/ 884985 w 3462355"/>
              <a:gd name="connsiteY14" fmla="*/ 1058420 h 1914779"/>
              <a:gd name="connsiteX15" fmla="*/ 1182811 w 3462355"/>
              <a:gd name="connsiteY15" fmla="*/ 1179202 h 1914779"/>
              <a:gd name="connsiteX16" fmla="*/ 1421942 w 3462355"/>
              <a:gd name="connsiteY16" fmla="*/ 952021 h 1914779"/>
              <a:gd name="connsiteX17" fmla="*/ 2303806 w 3462355"/>
              <a:gd name="connsiteY17" fmla="*/ 851373 h 1914779"/>
              <a:gd name="connsiteX18" fmla="*/ 2297702 w 3462355"/>
              <a:gd name="connsiteY18" fmla="*/ 860060 h 1914779"/>
              <a:gd name="connsiteX19" fmla="*/ 2297329 w 3462355"/>
              <a:gd name="connsiteY19" fmla="*/ 859135 h 1914779"/>
              <a:gd name="connsiteX20" fmla="*/ 2303806 w 3462355"/>
              <a:gd name="connsiteY20" fmla="*/ 851373 h 1914779"/>
              <a:gd name="connsiteX21" fmla="*/ 3033087 w 3462355"/>
              <a:gd name="connsiteY21" fmla="*/ 631528 h 1914779"/>
              <a:gd name="connsiteX22" fmla="*/ 3462355 w 3462355"/>
              <a:gd name="connsiteY22" fmla="*/ 1059608 h 1914779"/>
              <a:gd name="connsiteX23" fmla="*/ 3034209 w 3462355"/>
              <a:gd name="connsiteY23" fmla="*/ 1487788 h 1914779"/>
              <a:gd name="connsiteX24" fmla="*/ 2606063 w 3462355"/>
              <a:gd name="connsiteY24" fmla="*/ 1059608 h 1914779"/>
              <a:gd name="connsiteX25" fmla="*/ 2644374 w 3462355"/>
              <a:gd name="connsiteY25" fmla="*/ 882694 h 1914779"/>
              <a:gd name="connsiteX26" fmla="*/ 2383575 w 3462355"/>
              <a:gd name="connsiteY26" fmla="*/ 737954 h 1914779"/>
              <a:gd name="connsiteX27" fmla="*/ 2337491 w 3462355"/>
              <a:gd name="connsiteY27" fmla="*/ 811006 h 1914779"/>
              <a:gd name="connsiteX28" fmla="*/ 2303806 w 3462355"/>
              <a:gd name="connsiteY28" fmla="*/ 851373 h 1914779"/>
              <a:gd name="connsiteX29" fmla="*/ 2383514 w 3462355"/>
              <a:gd name="connsiteY29" fmla="*/ 737926 h 1914779"/>
              <a:gd name="connsiteX30" fmla="*/ 2399137 w 3462355"/>
              <a:gd name="connsiteY30" fmla="*/ 705725 h 1914779"/>
              <a:gd name="connsiteX31" fmla="*/ 2399148 w 3462355"/>
              <a:gd name="connsiteY31" fmla="*/ 705693 h 1914779"/>
              <a:gd name="connsiteX32" fmla="*/ 2659922 w 3462355"/>
              <a:gd name="connsiteY32" fmla="*/ 850320 h 1914779"/>
              <a:gd name="connsiteX33" fmla="*/ 3033087 w 3462355"/>
              <a:gd name="connsiteY33" fmla="*/ 631528 h 1914779"/>
              <a:gd name="connsiteX34" fmla="*/ 2446121 w 3462355"/>
              <a:gd name="connsiteY34" fmla="*/ 562483 h 1914779"/>
              <a:gd name="connsiteX35" fmla="*/ 2445008 w 3462355"/>
              <a:gd name="connsiteY35" fmla="*/ 572313 h 1914779"/>
              <a:gd name="connsiteX36" fmla="*/ 2435513 w 3462355"/>
              <a:gd name="connsiteY36" fmla="*/ 599910 h 1914779"/>
              <a:gd name="connsiteX37" fmla="*/ 2444995 w 3462355"/>
              <a:gd name="connsiteY37" fmla="*/ 572330 h 1914779"/>
              <a:gd name="connsiteX38" fmla="*/ 2446110 w 3462355"/>
              <a:gd name="connsiteY38" fmla="*/ 562495 h 1914779"/>
              <a:gd name="connsiteX39" fmla="*/ 2446121 w 3462355"/>
              <a:gd name="connsiteY39" fmla="*/ 562483 h 1914779"/>
              <a:gd name="connsiteX40" fmla="*/ 1212781 w 3462355"/>
              <a:gd name="connsiteY40" fmla="*/ 429353 h 1914779"/>
              <a:gd name="connsiteX41" fmla="*/ 1216752 w 3462355"/>
              <a:gd name="connsiteY41" fmla="*/ 382319 h 1914779"/>
              <a:gd name="connsiteX42" fmla="*/ 1212786 w 3462355"/>
              <a:gd name="connsiteY42" fmla="*/ 429368 h 1914779"/>
              <a:gd name="connsiteX43" fmla="*/ 1215578 w 3462355"/>
              <a:gd name="connsiteY43" fmla="*/ 462494 h 1914779"/>
              <a:gd name="connsiteX44" fmla="*/ 1212781 w 3462355"/>
              <a:gd name="connsiteY44" fmla="*/ 429353 h 1914779"/>
              <a:gd name="connsiteX45" fmla="*/ 428146 w 3462355"/>
              <a:gd name="connsiteY45" fmla="*/ 0 h 1914779"/>
              <a:gd name="connsiteX46" fmla="*/ 856292 w 3462355"/>
              <a:gd name="connsiteY46" fmla="*/ 410261 h 1914779"/>
              <a:gd name="connsiteX47" fmla="*/ 1157645 w 3462355"/>
              <a:gd name="connsiteY47" fmla="*/ 410261 h 1914779"/>
              <a:gd name="connsiteX48" fmla="*/ 1157663 w 3462355"/>
              <a:gd name="connsiteY48" fmla="*/ 410145 h 1914779"/>
              <a:gd name="connsiteX49" fmla="*/ 1157647 w 3462355"/>
              <a:gd name="connsiteY49" fmla="*/ 410319 h 1914779"/>
              <a:gd name="connsiteX50" fmla="*/ 1158849 w 3462355"/>
              <a:gd name="connsiteY50" fmla="*/ 446039 h 1914779"/>
              <a:gd name="connsiteX51" fmla="*/ 1158858 w 3462355"/>
              <a:gd name="connsiteY51" fmla="*/ 446099 h 1914779"/>
              <a:gd name="connsiteX52" fmla="*/ 856292 w 3462355"/>
              <a:gd name="connsiteY52" fmla="*/ 446099 h 1914779"/>
              <a:gd name="connsiteX53" fmla="*/ 428146 w 3462355"/>
              <a:gd name="connsiteY53" fmla="*/ 856359 h 1914779"/>
              <a:gd name="connsiteX54" fmla="*/ 0 w 3462355"/>
              <a:gd name="connsiteY54" fmla="*/ 428180 h 1914779"/>
              <a:gd name="connsiteX55" fmla="*/ 428146 w 3462355"/>
              <a:gd name="connsiteY55" fmla="*/ 0 h 1914779"/>
              <a:gd name="connsiteX0" fmla="*/ 1816810 w 3462355"/>
              <a:gd name="connsiteY0" fmla="*/ 1079492 h 1914779"/>
              <a:gd name="connsiteX1" fmla="*/ 1816846 w 3462355"/>
              <a:gd name="connsiteY1" fmla="*/ 1079495 h 1914779"/>
              <a:gd name="connsiteX2" fmla="*/ 1809562 w 3462355"/>
              <a:gd name="connsiteY2" fmla="*/ 1080003 h 1914779"/>
              <a:gd name="connsiteX3" fmla="*/ 1809525 w 3462355"/>
              <a:gd name="connsiteY3" fmla="*/ 1080000 h 1914779"/>
              <a:gd name="connsiteX4" fmla="*/ 1816810 w 3462355"/>
              <a:gd name="connsiteY4" fmla="*/ 1079492 h 1914779"/>
              <a:gd name="connsiteX5" fmla="*/ 1421942 w 3462355"/>
              <a:gd name="connsiteY5" fmla="*/ 952021 h 1914779"/>
              <a:gd name="connsiteX6" fmla="*/ 1448190 w 3462355"/>
              <a:gd name="connsiteY6" fmla="*/ 974798 h 1914779"/>
              <a:gd name="connsiteX7" fmla="*/ 1435120 w 3462355"/>
              <a:gd name="connsiteY7" fmla="*/ 961631 h 1914779"/>
              <a:gd name="connsiteX8" fmla="*/ 1435190 w 3462355"/>
              <a:gd name="connsiteY8" fmla="*/ 961673 h 1914779"/>
              <a:gd name="connsiteX9" fmla="*/ 1448258 w 3462355"/>
              <a:gd name="connsiteY9" fmla="*/ 974765 h 1914779"/>
              <a:gd name="connsiteX10" fmla="*/ 1206695 w 3462355"/>
              <a:gd name="connsiteY10" fmla="*/ 1204348 h 1914779"/>
              <a:gd name="connsiteX11" fmla="*/ 1313130 w 3462355"/>
              <a:gd name="connsiteY11" fmla="*/ 1486600 h 1914779"/>
              <a:gd name="connsiteX12" fmla="*/ 884985 w 3462355"/>
              <a:gd name="connsiteY12" fmla="*/ 1914779 h 1914779"/>
              <a:gd name="connsiteX13" fmla="*/ 456839 w 3462355"/>
              <a:gd name="connsiteY13" fmla="*/ 1486600 h 1914779"/>
              <a:gd name="connsiteX14" fmla="*/ 884985 w 3462355"/>
              <a:gd name="connsiteY14" fmla="*/ 1058420 h 1914779"/>
              <a:gd name="connsiteX15" fmla="*/ 1182811 w 3462355"/>
              <a:gd name="connsiteY15" fmla="*/ 1179202 h 1914779"/>
              <a:gd name="connsiteX16" fmla="*/ 1421942 w 3462355"/>
              <a:gd name="connsiteY16" fmla="*/ 952021 h 1914779"/>
              <a:gd name="connsiteX17" fmla="*/ 2303806 w 3462355"/>
              <a:gd name="connsiteY17" fmla="*/ 851373 h 1914779"/>
              <a:gd name="connsiteX18" fmla="*/ 2297702 w 3462355"/>
              <a:gd name="connsiteY18" fmla="*/ 860060 h 1914779"/>
              <a:gd name="connsiteX19" fmla="*/ 2297329 w 3462355"/>
              <a:gd name="connsiteY19" fmla="*/ 859135 h 1914779"/>
              <a:gd name="connsiteX20" fmla="*/ 2303806 w 3462355"/>
              <a:gd name="connsiteY20" fmla="*/ 851373 h 1914779"/>
              <a:gd name="connsiteX21" fmla="*/ 3033087 w 3462355"/>
              <a:gd name="connsiteY21" fmla="*/ 631528 h 1914779"/>
              <a:gd name="connsiteX22" fmla="*/ 3462355 w 3462355"/>
              <a:gd name="connsiteY22" fmla="*/ 1059608 h 1914779"/>
              <a:gd name="connsiteX23" fmla="*/ 3034209 w 3462355"/>
              <a:gd name="connsiteY23" fmla="*/ 1487788 h 1914779"/>
              <a:gd name="connsiteX24" fmla="*/ 2606063 w 3462355"/>
              <a:gd name="connsiteY24" fmla="*/ 1059608 h 1914779"/>
              <a:gd name="connsiteX25" fmla="*/ 2644374 w 3462355"/>
              <a:gd name="connsiteY25" fmla="*/ 882694 h 1914779"/>
              <a:gd name="connsiteX26" fmla="*/ 2383575 w 3462355"/>
              <a:gd name="connsiteY26" fmla="*/ 737954 h 1914779"/>
              <a:gd name="connsiteX27" fmla="*/ 2337491 w 3462355"/>
              <a:gd name="connsiteY27" fmla="*/ 811006 h 1914779"/>
              <a:gd name="connsiteX28" fmla="*/ 2303806 w 3462355"/>
              <a:gd name="connsiteY28" fmla="*/ 851373 h 1914779"/>
              <a:gd name="connsiteX29" fmla="*/ 2383514 w 3462355"/>
              <a:gd name="connsiteY29" fmla="*/ 737926 h 1914779"/>
              <a:gd name="connsiteX30" fmla="*/ 2399137 w 3462355"/>
              <a:gd name="connsiteY30" fmla="*/ 705725 h 1914779"/>
              <a:gd name="connsiteX31" fmla="*/ 2399148 w 3462355"/>
              <a:gd name="connsiteY31" fmla="*/ 705693 h 1914779"/>
              <a:gd name="connsiteX32" fmla="*/ 2659922 w 3462355"/>
              <a:gd name="connsiteY32" fmla="*/ 850320 h 1914779"/>
              <a:gd name="connsiteX33" fmla="*/ 3033087 w 3462355"/>
              <a:gd name="connsiteY33" fmla="*/ 631528 h 1914779"/>
              <a:gd name="connsiteX34" fmla="*/ 2446121 w 3462355"/>
              <a:gd name="connsiteY34" fmla="*/ 562483 h 1914779"/>
              <a:gd name="connsiteX35" fmla="*/ 2445008 w 3462355"/>
              <a:gd name="connsiteY35" fmla="*/ 572313 h 1914779"/>
              <a:gd name="connsiteX36" fmla="*/ 2435513 w 3462355"/>
              <a:gd name="connsiteY36" fmla="*/ 599910 h 1914779"/>
              <a:gd name="connsiteX37" fmla="*/ 2444995 w 3462355"/>
              <a:gd name="connsiteY37" fmla="*/ 572330 h 1914779"/>
              <a:gd name="connsiteX38" fmla="*/ 2446110 w 3462355"/>
              <a:gd name="connsiteY38" fmla="*/ 562495 h 1914779"/>
              <a:gd name="connsiteX39" fmla="*/ 2446121 w 3462355"/>
              <a:gd name="connsiteY39" fmla="*/ 562483 h 1914779"/>
              <a:gd name="connsiteX40" fmla="*/ 1215578 w 3462355"/>
              <a:gd name="connsiteY40" fmla="*/ 462494 h 1914779"/>
              <a:gd name="connsiteX41" fmla="*/ 1216752 w 3462355"/>
              <a:gd name="connsiteY41" fmla="*/ 382319 h 1914779"/>
              <a:gd name="connsiteX42" fmla="*/ 1212786 w 3462355"/>
              <a:gd name="connsiteY42" fmla="*/ 429368 h 1914779"/>
              <a:gd name="connsiteX43" fmla="*/ 1215578 w 3462355"/>
              <a:gd name="connsiteY43" fmla="*/ 462494 h 1914779"/>
              <a:gd name="connsiteX44" fmla="*/ 428146 w 3462355"/>
              <a:gd name="connsiteY44" fmla="*/ 0 h 1914779"/>
              <a:gd name="connsiteX45" fmla="*/ 856292 w 3462355"/>
              <a:gd name="connsiteY45" fmla="*/ 410261 h 1914779"/>
              <a:gd name="connsiteX46" fmla="*/ 1157645 w 3462355"/>
              <a:gd name="connsiteY46" fmla="*/ 410261 h 1914779"/>
              <a:gd name="connsiteX47" fmla="*/ 1157663 w 3462355"/>
              <a:gd name="connsiteY47" fmla="*/ 410145 h 1914779"/>
              <a:gd name="connsiteX48" fmla="*/ 1157647 w 3462355"/>
              <a:gd name="connsiteY48" fmla="*/ 410319 h 1914779"/>
              <a:gd name="connsiteX49" fmla="*/ 1158849 w 3462355"/>
              <a:gd name="connsiteY49" fmla="*/ 446039 h 1914779"/>
              <a:gd name="connsiteX50" fmla="*/ 1158858 w 3462355"/>
              <a:gd name="connsiteY50" fmla="*/ 446099 h 1914779"/>
              <a:gd name="connsiteX51" fmla="*/ 856292 w 3462355"/>
              <a:gd name="connsiteY51" fmla="*/ 446099 h 1914779"/>
              <a:gd name="connsiteX52" fmla="*/ 428146 w 3462355"/>
              <a:gd name="connsiteY52" fmla="*/ 856359 h 1914779"/>
              <a:gd name="connsiteX53" fmla="*/ 0 w 3462355"/>
              <a:gd name="connsiteY53" fmla="*/ 428180 h 1914779"/>
              <a:gd name="connsiteX54" fmla="*/ 428146 w 3462355"/>
              <a:gd name="connsiteY54" fmla="*/ 0 h 1914779"/>
              <a:gd name="connsiteX0" fmla="*/ 1816810 w 3462355"/>
              <a:gd name="connsiteY0" fmla="*/ 1079492 h 1914779"/>
              <a:gd name="connsiteX1" fmla="*/ 1816846 w 3462355"/>
              <a:gd name="connsiteY1" fmla="*/ 1079495 h 1914779"/>
              <a:gd name="connsiteX2" fmla="*/ 1809562 w 3462355"/>
              <a:gd name="connsiteY2" fmla="*/ 1080003 h 1914779"/>
              <a:gd name="connsiteX3" fmla="*/ 1809525 w 3462355"/>
              <a:gd name="connsiteY3" fmla="*/ 1080000 h 1914779"/>
              <a:gd name="connsiteX4" fmla="*/ 1816810 w 3462355"/>
              <a:gd name="connsiteY4" fmla="*/ 1079492 h 1914779"/>
              <a:gd name="connsiteX5" fmla="*/ 1421942 w 3462355"/>
              <a:gd name="connsiteY5" fmla="*/ 952021 h 1914779"/>
              <a:gd name="connsiteX6" fmla="*/ 1448190 w 3462355"/>
              <a:gd name="connsiteY6" fmla="*/ 974798 h 1914779"/>
              <a:gd name="connsiteX7" fmla="*/ 1435120 w 3462355"/>
              <a:gd name="connsiteY7" fmla="*/ 961631 h 1914779"/>
              <a:gd name="connsiteX8" fmla="*/ 1435190 w 3462355"/>
              <a:gd name="connsiteY8" fmla="*/ 961673 h 1914779"/>
              <a:gd name="connsiteX9" fmla="*/ 1448258 w 3462355"/>
              <a:gd name="connsiteY9" fmla="*/ 974765 h 1914779"/>
              <a:gd name="connsiteX10" fmla="*/ 1206695 w 3462355"/>
              <a:gd name="connsiteY10" fmla="*/ 1204348 h 1914779"/>
              <a:gd name="connsiteX11" fmla="*/ 1313130 w 3462355"/>
              <a:gd name="connsiteY11" fmla="*/ 1486600 h 1914779"/>
              <a:gd name="connsiteX12" fmla="*/ 884985 w 3462355"/>
              <a:gd name="connsiteY12" fmla="*/ 1914779 h 1914779"/>
              <a:gd name="connsiteX13" fmla="*/ 456839 w 3462355"/>
              <a:gd name="connsiteY13" fmla="*/ 1486600 h 1914779"/>
              <a:gd name="connsiteX14" fmla="*/ 884985 w 3462355"/>
              <a:gd name="connsiteY14" fmla="*/ 1058420 h 1914779"/>
              <a:gd name="connsiteX15" fmla="*/ 1182811 w 3462355"/>
              <a:gd name="connsiteY15" fmla="*/ 1179202 h 1914779"/>
              <a:gd name="connsiteX16" fmla="*/ 1421942 w 3462355"/>
              <a:gd name="connsiteY16" fmla="*/ 952021 h 1914779"/>
              <a:gd name="connsiteX17" fmla="*/ 2303806 w 3462355"/>
              <a:gd name="connsiteY17" fmla="*/ 851373 h 1914779"/>
              <a:gd name="connsiteX18" fmla="*/ 2297702 w 3462355"/>
              <a:gd name="connsiteY18" fmla="*/ 860060 h 1914779"/>
              <a:gd name="connsiteX19" fmla="*/ 2297329 w 3462355"/>
              <a:gd name="connsiteY19" fmla="*/ 859135 h 1914779"/>
              <a:gd name="connsiteX20" fmla="*/ 2303806 w 3462355"/>
              <a:gd name="connsiteY20" fmla="*/ 851373 h 1914779"/>
              <a:gd name="connsiteX21" fmla="*/ 3033087 w 3462355"/>
              <a:gd name="connsiteY21" fmla="*/ 631528 h 1914779"/>
              <a:gd name="connsiteX22" fmla="*/ 3462355 w 3462355"/>
              <a:gd name="connsiteY22" fmla="*/ 1059608 h 1914779"/>
              <a:gd name="connsiteX23" fmla="*/ 3034209 w 3462355"/>
              <a:gd name="connsiteY23" fmla="*/ 1487788 h 1914779"/>
              <a:gd name="connsiteX24" fmla="*/ 2606063 w 3462355"/>
              <a:gd name="connsiteY24" fmla="*/ 1059608 h 1914779"/>
              <a:gd name="connsiteX25" fmla="*/ 2644374 w 3462355"/>
              <a:gd name="connsiteY25" fmla="*/ 882694 h 1914779"/>
              <a:gd name="connsiteX26" fmla="*/ 2383575 w 3462355"/>
              <a:gd name="connsiteY26" fmla="*/ 737954 h 1914779"/>
              <a:gd name="connsiteX27" fmla="*/ 2337491 w 3462355"/>
              <a:gd name="connsiteY27" fmla="*/ 811006 h 1914779"/>
              <a:gd name="connsiteX28" fmla="*/ 2303806 w 3462355"/>
              <a:gd name="connsiteY28" fmla="*/ 851373 h 1914779"/>
              <a:gd name="connsiteX29" fmla="*/ 2383514 w 3462355"/>
              <a:gd name="connsiteY29" fmla="*/ 737926 h 1914779"/>
              <a:gd name="connsiteX30" fmla="*/ 2399137 w 3462355"/>
              <a:gd name="connsiteY30" fmla="*/ 705725 h 1914779"/>
              <a:gd name="connsiteX31" fmla="*/ 2399148 w 3462355"/>
              <a:gd name="connsiteY31" fmla="*/ 705693 h 1914779"/>
              <a:gd name="connsiteX32" fmla="*/ 2659922 w 3462355"/>
              <a:gd name="connsiteY32" fmla="*/ 850320 h 1914779"/>
              <a:gd name="connsiteX33" fmla="*/ 3033087 w 3462355"/>
              <a:gd name="connsiteY33" fmla="*/ 631528 h 1914779"/>
              <a:gd name="connsiteX34" fmla="*/ 2446121 w 3462355"/>
              <a:gd name="connsiteY34" fmla="*/ 562483 h 1914779"/>
              <a:gd name="connsiteX35" fmla="*/ 2445008 w 3462355"/>
              <a:gd name="connsiteY35" fmla="*/ 572313 h 1914779"/>
              <a:gd name="connsiteX36" fmla="*/ 2435513 w 3462355"/>
              <a:gd name="connsiteY36" fmla="*/ 599910 h 1914779"/>
              <a:gd name="connsiteX37" fmla="*/ 2444995 w 3462355"/>
              <a:gd name="connsiteY37" fmla="*/ 572330 h 1914779"/>
              <a:gd name="connsiteX38" fmla="*/ 2446110 w 3462355"/>
              <a:gd name="connsiteY38" fmla="*/ 562495 h 1914779"/>
              <a:gd name="connsiteX39" fmla="*/ 2446121 w 3462355"/>
              <a:gd name="connsiteY39" fmla="*/ 562483 h 1914779"/>
              <a:gd name="connsiteX40" fmla="*/ 1212786 w 3462355"/>
              <a:gd name="connsiteY40" fmla="*/ 429368 h 1914779"/>
              <a:gd name="connsiteX41" fmla="*/ 1216752 w 3462355"/>
              <a:gd name="connsiteY41" fmla="*/ 382319 h 1914779"/>
              <a:gd name="connsiteX42" fmla="*/ 1212786 w 3462355"/>
              <a:gd name="connsiteY42" fmla="*/ 429368 h 1914779"/>
              <a:gd name="connsiteX43" fmla="*/ 428146 w 3462355"/>
              <a:gd name="connsiteY43" fmla="*/ 0 h 1914779"/>
              <a:gd name="connsiteX44" fmla="*/ 856292 w 3462355"/>
              <a:gd name="connsiteY44" fmla="*/ 410261 h 1914779"/>
              <a:gd name="connsiteX45" fmla="*/ 1157645 w 3462355"/>
              <a:gd name="connsiteY45" fmla="*/ 410261 h 1914779"/>
              <a:gd name="connsiteX46" fmla="*/ 1157663 w 3462355"/>
              <a:gd name="connsiteY46" fmla="*/ 410145 h 1914779"/>
              <a:gd name="connsiteX47" fmla="*/ 1157647 w 3462355"/>
              <a:gd name="connsiteY47" fmla="*/ 410319 h 1914779"/>
              <a:gd name="connsiteX48" fmla="*/ 1158849 w 3462355"/>
              <a:gd name="connsiteY48" fmla="*/ 446039 h 1914779"/>
              <a:gd name="connsiteX49" fmla="*/ 1158858 w 3462355"/>
              <a:gd name="connsiteY49" fmla="*/ 446099 h 1914779"/>
              <a:gd name="connsiteX50" fmla="*/ 856292 w 3462355"/>
              <a:gd name="connsiteY50" fmla="*/ 446099 h 1914779"/>
              <a:gd name="connsiteX51" fmla="*/ 428146 w 3462355"/>
              <a:gd name="connsiteY51" fmla="*/ 856359 h 1914779"/>
              <a:gd name="connsiteX52" fmla="*/ 0 w 3462355"/>
              <a:gd name="connsiteY52" fmla="*/ 428180 h 1914779"/>
              <a:gd name="connsiteX53" fmla="*/ 428146 w 3462355"/>
              <a:gd name="connsiteY53" fmla="*/ 0 h 1914779"/>
              <a:gd name="connsiteX0" fmla="*/ 1816810 w 3462355"/>
              <a:gd name="connsiteY0" fmla="*/ 1079492 h 1914779"/>
              <a:gd name="connsiteX1" fmla="*/ 1816846 w 3462355"/>
              <a:gd name="connsiteY1" fmla="*/ 1079495 h 1914779"/>
              <a:gd name="connsiteX2" fmla="*/ 1809562 w 3462355"/>
              <a:gd name="connsiteY2" fmla="*/ 1080003 h 1914779"/>
              <a:gd name="connsiteX3" fmla="*/ 1809525 w 3462355"/>
              <a:gd name="connsiteY3" fmla="*/ 1080000 h 1914779"/>
              <a:gd name="connsiteX4" fmla="*/ 1816810 w 3462355"/>
              <a:gd name="connsiteY4" fmla="*/ 1079492 h 1914779"/>
              <a:gd name="connsiteX5" fmla="*/ 1421942 w 3462355"/>
              <a:gd name="connsiteY5" fmla="*/ 952021 h 1914779"/>
              <a:gd name="connsiteX6" fmla="*/ 1448190 w 3462355"/>
              <a:gd name="connsiteY6" fmla="*/ 974798 h 1914779"/>
              <a:gd name="connsiteX7" fmla="*/ 1435120 w 3462355"/>
              <a:gd name="connsiteY7" fmla="*/ 961631 h 1914779"/>
              <a:gd name="connsiteX8" fmla="*/ 1435190 w 3462355"/>
              <a:gd name="connsiteY8" fmla="*/ 961673 h 1914779"/>
              <a:gd name="connsiteX9" fmla="*/ 1448258 w 3462355"/>
              <a:gd name="connsiteY9" fmla="*/ 974765 h 1914779"/>
              <a:gd name="connsiteX10" fmla="*/ 1206695 w 3462355"/>
              <a:gd name="connsiteY10" fmla="*/ 1204348 h 1914779"/>
              <a:gd name="connsiteX11" fmla="*/ 1313130 w 3462355"/>
              <a:gd name="connsiteY11" fmla="*/ 1486600 h 1914779"/>
              <a:gd name="connsiteX12" fmla="*/ 884985 w 3462355"/>
              <a:gd name="connsiteY12" fmla="*/ 1914779 h 1914779"/>
              <a:gd name="connsiteX13" fmla="*/ 456839 w 3462355"/>
              <a:gd name="connsiteY13" fmla="*/ 1486600 h 1914779"/>
              <a:gd name="connsiteX14" fmla="*/ 884985 w 3462355"/>
              <a:gd name="connsiteY14" fmla="*/ 1058420 h 1914779"/>
              <a:gd name="connsiteX15" fmla="*/ 1182811 w 3462355"/>
              <a:gd name="connsiteY15" fmla="*/ 1179202 h 1914779"/>
              <a:gd name="connsiteX16" fmla="*/ 1421942 w 3462355"/>
              <a:gd name="connsiteY16" fmla="*/ 952021 h 1914779"/>
              <a:gd name="connsiteX17" fmla="*/ 2303806 w 3462355"/>
              <a:gd name="connsiteY17" fmla="*/ 851373 h 1914779"/>
              <a:gd name="connsiteX18" fmla="*/ 2297702 w 3462355"/>
              <a:gd name="connsiteY18" fmla="*/ 860060 h 1914779"/>
              <a:gd name="connsiteX19" fmla="*/ 2297329 w 3462355"/>
              <a:gd name="connsiteY19" fmla="*/ 859135 h 1914779"/>
              <a:gd name="connsiteX20" fmla="*/ 2303806 w 3462355"/>
              <a:gd name="connsiteY20" fmla="*/ 851373 h 1914779"/>
              <a:gd name="connsiteX21" fmla="*/ 3033087 w 3462355"/>
              <a:gd name="connsiteY21" fmla="*/ 631528 h 1914779"/>
              <a:gd name="connsiteX22" fmla="*/ 3462355 w 3462355"/>
              <a:gd name="connsiteY22" fmla="*/ 1059608 h 1914779"/>
              <a:gd name="connsiteX23" fmla="*/ 3034209 w 3462355"/>
              <a:gd name="connsiteY23" fmla="*/ 1487788 h 1914779"/>
              <a:gd name="connsiteX24" fmla="*/ 2606063 w 3462355"/>
              <a:gd name="connsiteY24" fmla="*/ 1059608 h 1914779"/>
              <a:gd name="connsiteX25" fmla="*/ 2644374 w 3462355"/>
              <a:gd name="connsiteY25" fmla="*/ 882694 h 1914779"/>
              <a:gd name="connsiteX26" fmla="*/ 2383575 w 3462355"/>
              <a:gd name="connsiteY26" fmla="*/ 737954 h 1914779"/>
              <a:gd name="connsiteX27" fmla="*/ 2337491 w 3462355"/>
              <a:gd name="connsiteY27" fmla="*/ 811006 h 1914779"/>
              <a:gd name="connsiteX28" fmla="*/ 2303806 w 3462355"/>
              <a:gd name="connsiteY28" fmla="*/ 851373 h 1914779"/>
              <a:gd name="connsiteX29" fmla="*/ 2383514 w 3462355"/>
              <a:gd name="connsiteY29" fmla="*/ 737926 h 1914779"/>
              <a:gd name="connsiteX30" fmla="*/ 2399137 w 3462355"/>
              <a:gd name="connsiteY30" fmla="*/ 705725 h 1914779"/>
              <a:gd name="connsiteX31" fmla="*/ 2399148 w 3462355"/>
              <a:gd name="connsiteY31" fmla="*/ 705693 h 1914779"/>
              <a:gd name="connsiteX32" fmla="*/ 2659922 w 3462355"/>
              <a:gd name="connsiteY32" fmla="*/ 850320 h 1914779"/>
              <a:gd name="connsiteX33" fmla="*/ 3033087 w 3462355"/>
              <a:gd name="connsiteY33" fmla="*/ 631528 h 1914779"/>
              <a:gd name="connsiteX34" fmla="*/ 2446121 w 3462355"/>
              <a:gd name="connsiteY34" fmla="*/ 562483 h 1914779"/>
              <a:gd name="connsiteX35" fmla="*/ 2445008 w 3462355"/>
              <a:gd name="connsiteY35" fmla="*/ 572313 h 1914779"/>
              <a:gd name="connsiteX36" fmla="*/ 2435513 w 3462355"/>
              <a:gd name="connsiteY36" fmla="*/ 599910 h 1914779"/>
              <a:gd name="connsiteX37" fmla="*/ 2444995 w 3462355"/>
              <a:gd name="connsiteY37" fmla="*/ 572330 h 1914779"/>
              <a:gd name="connsiteX38" fmla="*/ 2446110 w 3462355"/>
              <a:gd name="connsiteY38" fmla="*/ 562495 h 1914779"/>
              <a:gd name="connsiteX39" fmla="*/ 2446121 w 3462355"/>
              <a:gd name="connsiteY39" fmla="*/ 562483 h 1914779"/>
              <a:gd name="connsiteX40" fmla="*/ 428146 w 3462355"/>
              <a:gd name="connsiteY40" fmla="*/ 0 h 1914779"/>
              <a:gd name="connsiteX41" fmla="*/ 856292 w 3462355"/>
              <a:gd name="connsiteY41" fmla="*/ 410261 h 1914779"/>
              <a:gd name="connsiteX42" fmla="*/ 1157645 w 3462355"/>
              <a:gd name="connsiteY42" fmla="*/ 410261 h 1914779"/>
              <a:gd name="connsiteX43" fmla="*/ 1157663 w 3462355"/>
              <a:gd name="connsiteY43" fmla="*/ 410145 h 1914779"/>
              <a:gd name="connsiteX44" fmla="*/ 1157647 w 3462355"/>
              <a:gd name="connsiteY44" fmla="*/ 410319 h 1914779"/>
              <a:gd name="connsiteX45" fmla="*/ 1158849 w 3462355"/>
              <a:gd name="connsiteY45" fmla="*/ 446039 h 1914779"/>
              <a:gd name="connsiteX46" fmla="*/ 1158858 w 3462355"/>
              <a:gd name="connsiteY46" fmla="*/ 446099 h 1914779"/>
              <a:gd name="connsiteX47" fmla="*/ 856292 w 3462355"/>
              <a:gd name="connsiteY47" fmla="*/ 446099 h 1914779"/>
              <a:gd name="connsiteX48" fmla="*/ 428146 w 3462355"/>
              <a:gd name="connsiteY48" fmla="*/ 856359 h 1914779"/>
              <a:gd name="connsiteX49" fmla="*/ 0 w 3462355"/>
              <a:gd name="connsiteY49" fmla="*/ 428180 h 1914779"/>
              <a:gd name="connsiteX50" fmla="*/ 428146 w 3462355"/>
              <a:gd name="connsiteY50" fmla="*/ 0 h 1914779"/>
              <a:gd name="connsiteX0" fmla="*/ 1809525 w 3462355"/>
              <a:gd name="connsiteY0" fmla="*/ 1080000 h 1914779"/>
              <a:gd name="connsiteX1" fmla="*/ 1816846 w 3462355"/>
              <a:gd name="connsiteY1" fmla="*/ 1079495 h 1914779"/>
              <a:gd name="connsiteX2" fmla="*/ 1809562 w 3462355"/>
              <a:gd name="connsiteY2" fmla="*/ 1080003 h 1914779"/>
              <a:gd name="connsiteX3" fmla="*/ 1809525 w 3462355"/>
              <a:gd name="connsiteY3" fmla="*/ 1080000 h 1914779"/>
              <a:gd name="connsiteX4" fmla="*/ 1421942 w 3462355"/>
              <a:gd name="connsiteY4" fmla="*/ 952021 h 1914779"/>
              <a:gd name="connsiteX5" fmla="*/ 1448190 w 3462355"/>
              <a:gd name="connsiteY5" fmla="*/ 974798 h 1914779"/>
              <a:gd name="connsiteX6" fmla="*/ 1435120 w 3462355"/>
              <a:gd name="connsiteY6" fmla="*/ 961631 h 1914779"/>
              <a:gd name="connsiteX7" fmla="*/ 1435190 w 3462355"/>
              <a:gd name="connsiteY7" fmla="*/ 961673 h 1914779"/>
              <a:gd name="connsiteX8" fmla="*/ 1448258 w 3462355"/>
              <a:gd name="connsiteY8" fmla="*/ 974765 h 1914779"/>
              <a:gd name="connsiteX9" fmla="*/ 1206695 w 3462355"/>
              <a:gd name="connsiteY9" fmla="*/ 1204348 h 1914779"/>
              <a:gd name="connsiteX10" fmla="*/ 1313130 w 3462355"/>
              <a:gd name="connsiteY10" fmla="*/ 1486600 h 1914779"/>
              <a:gd name="connsiteX11" fmla="*/ 884985 w 3462355"/>
              <a:gd name="connsiteY11" fmla="*/ 1914779 h 1914779"/>
              <a:gd name="connsiteX12" fmla="*/ 456839 w 3462355"/>
              <a:gd name="connsiteY12" fmla="*/ 1486600 h 1914779"/>
              <a:gd name="connsiteX13" fmla="*/ 884985 w 3462355"/>
              <a:gd name="connsiteY13" fmla="*/ 1058420 h 1914779"/>
              <a:gd name="connsiteX14" fmla="*/ 1182811 w 3462355"/>
              <a:gd name="connsiteY14" fmla="*/ 1179202 h 1914779"/>
              <a:gd name="connsiteX15" fmla="*/ 1421942 w 3462355"/>
              <a:gd name="connsiteY15" fmla="*/ 952021 h 1914779"/>
              <a:gd name="connsiteX16" fmla="*/ 2303806 w 3462355"/>
              <a:gd name="connsiteY16" fmla="*/ 851373 h 1914779"/>
              <a:gd name="connsiteX17" fmla="*/ 2297702 w 3462355"/>
              <a:gd name="connsiteY17" fmla="*/ 860060 h 1914779"/>
              <a:gd name="connsiteX18" fmla="*/ 2297329 w 3462355"/>
              <a:gd name="connsiteY18" fmla="*/ 859135 h 1914779"/>
              <a:gd name="connsiteX19" fmla="*/ 2303806 w 3462355"/>
              <a:gd name="connsiteY19" fmla="*/ 851373 h 1914779"/>
              <a:gd name="connsiteX20" fmla="*/ 3033087 w 3462355"/>
              <a:gd name="connsiteY20" fmla="*/ 631528 h 1914779"/>
              <a:gd name="connsiteX21" fmla="*/ 3462355 w 3462355"/>
              <a:gd name="connsiteY21" fmla="*/ 1059608 h 1914779"/>
              <a:gd name="connsiteX22" fmla="*/ 3034209 w 3462355"/>
              <a:gd name="connsiteY22" fmla="*/ 1487788 h 1914779"/>
              <a:gd name="connsiteX23" fmla="*/ 2606063 w 3462355"/>
              <a:gd name="connsiteY23" fmla="*/ 1059608 h 1914779"/>
              <a:gd name="connsiteX24" fmla="*/ 2644374 w 3462355"/>
              <a:gd name="connsiteY24" fmla="*/ 882694 h 1914779"/>
              <a:gd name="connsiteX25" fmla="*/ 2383575 w 3462355"/>
              <a:gd name="connsiteY25" fmla="*/ 737954 h 1914779"/>
              <a:gd name="connsiteX26" fmla="*/ 2337491 w 3462355"/>
              <a:gd name="connsiteY26" fmla="*/ 811006 h 1914779"/>
              <a:gd name="connsiteX27" fmla="*/ 2303806 w 3462355"/>
              <a:gd name="connsiteY27" fmla="*/ 851373 h 1914779"/>
              <a:gd name="connsiteX28" fmla="*/ 2383514 w 3462355"/>
              <a:gd name="connsiteY28" fmla="*/ 737926 h 1914779"/>
              <a:gd name="connsiteX29" fmla="*/ 2399137 w 3462355"/>
              <a:gd name="connsiteY29" fmla="*/ 705725 h 1914779"/>
              <a:gd name="connsiteX30" fmla="*/ 2399148 w 3462355"/>
              <a:gd name="connsiteY30" fmla="*/ 705693 h 1914779"/>
              <a:gd name="connsiteX31" fmla="*/ 2659922 w 3462355"/>
              <a:gd name="connsiteY31" fmla="*/ 850320 h 1914779"/>
              <a:gd name="connsiteX32" fmla="*/ 3033087 w 3462355"/>
              <a:gd name="connsiteY32" fmla="*/ 631528 h 1914779"/>
              <a:gd name="connsiteX33" fmla="*/ 2446121 w 3462355"/>
              <a:gd name="connsiteY33" fmla="*/ 562483 h 1914779"/>
              <a:gd name="connsiteX34" fmla="*/ 2445008 w 3462355"/>
              <a:gd name="connsiteY34" fmla="*/ 572313 h 1914779"/>
              <a:gd name="connsiteX35" fmla="*/ 2435513 w 3462355"/>
              <a:gd name="connsiteY35" fmla="*/ 599910 h 1914779"/>
              <a:gd name="connsiteX36" fmla="*/ 2444995 w 3462355"/>
              <a:gd name="connsiteY36" fmla="*/ 572330 h 1914779"/>
              <a:gd name="connsiteX37" fmla="*/ 2446110 w 3462355"/>
              <a:gd name="connsiteY37" fmla="*/ 562495 h 1914779"/>
              <a:gd name="connsiteX38" fmla="*/ 2446121 w 3462355"/>
              <a:gd name="connsiteY38" fmla="*/ 562483 h 1914779"/>
              <a:gd name="connsiteX39" fmla="*/ 428146 w 3462355"/>
              <a:gd name="connsiteY39" fmla="*/ 0 h 1914779"/>
              <a:gd name="connsiteX40" fmla="*/ 856292 w 3462355"/>
              <a:gd name="connsiteY40" fmla="*/ 410261 h 1914779"/>
              <a:gd name="connsiteX41" fmla="*/ 1157645 w 3462355"/>
              <a:gd name="connsiteY41" fmla="*/ 410261 h 1914779"/>
              <a:gd name="connsiteX42" fmla="*/ 1157663 w 3462355"/>
              <a:gd name="connsiteY42" fmla="*/ 410145 h 1914779"/>
              <a:gd name="connsiteX43" fmla="*/ 1157647 w 3462355"/>
              <a:gd name="connsiteY43" fmla="*/ 410319 h 1914779"/>
              <a:gd name="connsiteX44" fmla="*/ 1158849 w 3462355"/>
              <a:gd name="connsiteY44" fmla="*/ 446039 h 1914779"/>
              <a:gd name="connsiteX45" fmla="*/ 1158858 w 3462355"/>
              <a:gd name="connsiteY45" fmla="*/ 446099 h 1914779"/>
              <a:gd name="connsiteX46" fmla="*/ 856292 w 3462355"/>
              <a:gd name="connsiteY46" fmla="*/ 446099 h 1914779"/>
              <a:gd name="connsiteX47" fmla="*/ 428146 w 3462355"/>
              <a:gd name="connsiteY47" fmla="*/ 856359 h 1914779"/>
              <a:gd name="connsiteX48" fmla="*/ 0 w 3462355"/>
              <a:gd name="connsiteY48" fmla="*/ 428180 h 1914779"/>
              <a:gd name="connsiteX49" fmla="*/ 428146 w 3462355"/>
              <a:gd name="connsiteY49" fmla="*/ 0 h 1914779"/>
              <a:gd name="connsiteX0" fmla="*/ 1809562 w 3462355"/>
              <a:gd name="connsiteY0" fmla="*/ 1080003 h 1914779"/>
              <a:gd name="connsiteX1" fmla="*/ 1816846 w 3462355"/>
              <a:gd name="connsiteY1" fmla="*/ 1079495 h 1914779"/>
              <a:gd name="connsiteX2" fmla="*/ 1809562 w 3462355"/>
              <a:gd name="connsiteY2" fmla="*/ 1080003 h 1914779"/>
              <a:gd name="connsiteX3" fmla="*/ 1421942 w 3462355"/>
              <a:gd name="connsiteY3" fmla="*/ 952021 h 1914779"/>
              <a:gd name="connsiteX4" fmla="*/ 1448190 w 3462355"/>
              <a:gd name="connsiteY4" fmla="*/ 974798 h 1914779"/>
              <a:gd name="connsiteX5" fmla="*/ 1435120 w 3462355"/>
              <a:gd name="connsiteY5" fmla="*/ 961631 h 1914779"/>
              <a:gd name="connsiteX6" fmla="*/ 1435190 w 3462355"/>
              <a:gd name="connsiteY6" fmla="*/ 961673 h 1914779"/>
              <a:gd name="connsiteX7" fmla="*/ 1448258 w 3462355"/>
              <a:gd name="connsiteY7" fmla="*/ 974765 h 1914779"/>
              <a:gd name="connsiteX8" fmla="*/ 1206695 w 3462355"/>
              <a:gd name="connsiteY8" fmla="*/ 1204348 h 1914779"/>
              <a:gd name="connsiteX9" fmla="*/ 1313130 w 3462355"/>
              <a:gd name="connsiteY9" fmla="*/ 1486600 h 1914779"/>
              <a:gd name="connsiteX10" fmla="*/ 884985 w 3462355"/>
              <a:gd name="connsiteY10" fmla="*/ 1914779 h 1914779"/>
              <a:gd name="connsiteX11" fmla="*/ 456839 w 3462355"/>
              <a:gd name="connsiteY11" fmla="*/ 1486600 h 1914779"/>
              <a:gd name="connsiteX12" fmla="*/ 884985 w 3462355"/>
              <a:gd name="connsiteY12" fmla="*/ 1058420 h 1914779"/>
              <a:gd name="connsiteX13" fmla="*/ 1182811 w 3462355"/>
              <a:gd name="connsiteY13" fmla="*/ 1179202 h 1914779"/>
              <a:gd name="connsiteX14" fmla="*/ 1421942 w 3462355"/>
              <a:gd name="connsiteY14" fmla="*/ 952021 h 1914779"/>
              <a:gd name="connsiteX15" fmla="*/ 2303806 w 3462355"/>
              <a:gd name="connsiteY15" fmla="*/ 851373 h 1914779"/>
              <a:gd name="connsiteX16" fmla="*/ 2297702 w 3462355"/>
              <a:gd name="connsiteY16" fmla="*/ 860060 h 1914779"/>
              <a:gd name="connsiteX17" fmla="*/ 2297329 w 3462355"/>
              <a:gd name="connsiteY17" fmla="*/ 859135 h 1914779"/>
              <a:gd name="connsiteX18" fmla="*/ 2303806 w 3462355"/>
              <a:gd name="connsiteY18" fmla="*/ 851373 h 1914779"/>
              <a:gd name="connsiteX19" fmla="*/ 3033087 w 3462355"/>
              <a:gd name="connsiteY19" fmla="*/ 631528 h 1914779"/>
              <a:gd name="connsiteX20" fmla="*/ 3462355 w 3462355"/>
              <a:gd name="connsiteY20" fmla="*/ 1059608 h 1914779"/>
              <a:gd name="connsiteX21" fmla="*/ 3034209 w 3462355"/>
              <a:gd name="connsiteY21" fmla="*/ 1487788 h 1914779"/>
              <a:gd name="connsiteX22" fmla="*/ 2606063 w 3462355"/>
              <a:gd name="connsiteY22" fmla="*/ 1059608 h 1914779"/>
              <a:gd name="connsiteX23" fmla="*/ 2644374 w 3462355"/>
              <a:gd name="connsiteY23" fmla="*/ 882694 h 1914779"/>
              <a:gd name="connsiteX24" fmla="*/ 2383575 w 3462355"/>
              <a:gd name="connsiteY24" fmla="*/ 737954 h 1914779"/>
              <a:gd name="connsiteX25" fmla="*/ 2337491 w 3462355"/>
              <a:gd name="connsiteY25" fmla="*/ 811006 h 1914779"/>
              <a:gd name="connsiteX26" fmla="*/ 2303806 w 3462355"/>
              <a:gd name="connsiteY26" fmla="*/ 851373 h 1914779"/>
              <a:gd name="connsiteX27" fmla="*/ 2383514 w 3462355"/>
              <a:gd name="connsiteY27" fmla="*/ 737926 h 1914779"/>
              <a:gd name="connsiteX28" fmla="*/ 2399137 w 3462355"/>
              <a:gd name="connsiteY28" fmla="*/ 705725 h 1914779"/>
              <a:gd name="connsiteX29" fmla="*/ 2399148 w 3462355"/>
              <a:gd name="connsiteY29" fmla="*/ 705693 h 1914779"/>
              <a:gd name="connsiteX30" fmla="*/ 2659922 w 3462355"/>
              <a:gd name="connsiteY30" fmla="*/ 850320 h 1914779"/>
              <a:gd name="connsiteX31" fmla="*/ 3033087 w 3462355"/>
              <a:gd name="connsiteY31" fmla="*/ 631528 h 1914779"/>
              <a:gd name="connsiteX32" fmla="*/ 2446121 w 3462355"/>
              <a:gd name="connsiteY32" fmla="*/ 562483 h 1914779"/>
              <a:gd name="connsiteX33" fmla="*/ 2445008 w 3462355"/>
              <a:gd name="connsiteY33" fmla="*/ 572313 h 1914779"/>
              <a:gd name="connsiteX34" fmla="*/ 2435513 w 3462355"/>
              <a:gd name="connsiteY34" fmla="*/ 599910 h 1914779"/>
              <a:gd name="connsiteX35" fmla="*/ 2444995 w 3462355"/>
              <a:gd name="connsiteY35" fmla="*/ 572330 h 1914779"/>
              <a:gd name="connsiteX36" fmla="*/ 2446110 w 3462355"/>
              <a:gd name="connsiteY36" fmla="*/ 562495 h 1914779"/>
              <a:gd name="connsiteX37" fmla="*/ 2446121 w 3462355"/>
              <a:gd name="connsiteY37" fmla="*/ 562483 h 1914779"/>
              <a:gd name="connsiteX38" fmla="*/ 428146 w 3462355"/>
              <a:gd name="connsiteY38" fmla="*/ 0 h 1914779"/>
              <a:gd name="connsiteX39" fmla="*/ 856292 w 3462355"/>
              <a:gd name="connsiteY39" fmla="*/ 410261 h 1914779"/>
              <a:gd name="connsiteX40" fmla="*/ 1157645 w 3462355"/>
              <a:gd name="connsiteY40" fmla="*/ 410261 h 1914779"/>
              <a:gd name="connsiteX41" fmla="*/ 1157663 w 3462355"/>
              <a:gd name="connsiteY41" fmla="*/ 410145 h 1914779"/>
              <a:gd name="connsiteX42" fmla="*/ 1157647 w 3462355"/>
              <a:gd name="connsiteY42" fmla="*/ 410319 h 1914779"/>
              <a:gd name="connsiteX43" fmla="*/ 1158849 w 3462355"/>
              <a:gd name="connsiteY43" fmla="*/ 446039 h 1914779"/>
              <a:gd name="connsiteX44" fmla="*/ 1158858 w 3462355"/>
              <a:gd name="connsiteY44" fmla="*/ 446099 h 1914779"/>
              <a:gd name="connsiteX45" fmla="*/ 856292 w 3462355"/>
              <a:gd name="connsiteY45" fmla="*/ 446099 h 1914779"/>
              <a:gd name="connsiteX46" fmla="*/ 428146 w 3462355"/>
              <a:gd name="connsiteY46" fmla="*/ 856359 h 1914779"/>
              <a:gd name="connsiteX47" fmla="*/ 0 w 3462355"/>
              <a:gd name="connsiteY47" fmla="*/ 428180 h 1914779"/>
              <a:gd name="connsiteX48" fmla="*/ 428146 w 3462355"/>
              <a:gd name="connsiteY48" fmla="*/ 0 h 1914779"/>
              <a:gd name="connsiteX0" fmla="*/ 1421942 w 3462355"/>
              <a:gd name="connsiteY0" fmla="*/ 952021 h 1914779"/>
              <a:gd name="connsiteX1" fmla="*/ 1448190 w 3462355"/>
              <a:gd name="connsiteY1" fmla="*/ 974798 h 1914779"/>
              <a:gd name="connsiteX2" fmla="*/ 1435120 w 3462355"/>
              <a:gd name="connsiteY2" fmla="*/ 961631 h 1914779"/>
              <a:gd name="connsiteX3" fmla="*/ 1435190 w 3462355"/>
              <a:gd name="connsiteY3" fmla="*/ 961673 h 1914779"/>
              <a:gd name="connsiteX4" fmla="*/ 1448258 w 3462355"/>
              <a:gd name="connsiteY4" fmla="*/ 974765 h 1914779"/>
              <a:gd name="connsiteX5" fmla="*/ 1206695 w 3462355"/>
              <a:gd name="connsiteY5" fmla="*/ 1204348 h 1914779"/>
              <a:gd name="connsiteX6" fmla="*/ 1313130 w 3462355"/>
              <a:gd name="connsiteY6" fmla="*/ 1486600 h 1914779"/>
              <a:gd name="connsiteX7" fmla="*/ 884985 w 3462355"/>
              <a:gd name="connsiteY7" fmla="*/ 1914779 h 1914779"/>
              <a:gd name="connsiteX8" fmla="*/ 456839 w 3462355"/>
              <a:gd name="connsiteY8" fmla="*/ 1486600 h 1914779"/>
              <a:gd name="connsiteX9" fmla="*/ 884985 w 3462355"/>
              <a:gd name="connsiteY9" fmla="*/ 1058420 h 1914779"/>
              <a:gd name="connsiteX10" fmla="*/ 1182811 w 3462355"/>
              <a:gd name="connsiteY10" fmla="*/ 1179202 h 1914779"/>
              <a:gd name="connsiteX11" fmla="*/ 1421942 w 3462355"/>
              <a:gd name="connsiteY11" fmla="*/ 952021 h 1914779"/>
              <a:gd name="connsiteX12" fmla="*/ 2303806 w 3462355"/>
              <a:gd name="connsiteY12" fmla="*/ 851373 h 1914779"/>
              <a:gd name="connsiteX13" fmla="*/ 2297702 w 3462355"/>
              <a:gd name="connsiteY13" fmla="*/ 860060 h 1914779"/>
              <a:gd name="connsiteX14" fmla="*/ 2297329 w 3462355"/>
              <a:gd name="connsiteY14" fmla="*/ 859135 h 1914779"/>
              <a:gd name="connsiteX15" fmla="*/ 2303806 w 3462355"/>
              <a:gd name="connsiteY15" fmla="*/ 851373 h 1914779"/>
              <a:gd name="connsiteX16" fmla="*/ 3033087 w 3462355"/>
              <a:gd name="connsiteY16" fmla="*/ 631528 h 1914779"/>
              <a:gd name="connsiteX17" fmla="*/ 3462355 w 3462355"/>
              <a:gd name="connsiteY17" fmla="*/ 1059608 h 1914779"/>
              <a:gd name="connsiteX18" fmla="*/ 3034209 w 3462355"/>
              <a:gd name="connsiteY18" fmla="*/ 1487788 h 1914779"/>
              <a:gd name="connsiteX19" fmla="*/ 2606063 w 3462355"/>
              <a:gd name="connsiteY19" fmla="*/ 1059608 h 1914779"/>
              <a:gd name="connsiteX20" fmla="*/ 2644374 w 3462355"/>
              <a:gd name="connsiteY20" fmla="*/ 882694 h 1914779"/>
              <a:gd name="connsiteX21" fmla="*/ 2383575 w 3462355"/>
              <a:gd name="connsiteY21" fmla="*/ 737954 h 1914779"/>
              <a:gd name="connsiteX22" fmla="*/ 2337491 w 3462355"/>
              <a:gd name="connsiteY22" fmla="*/ 811006 h 1914779"/>
              <a:gd name="connsiteX23" fmla="*/ 2303806 w 3462355"/>
              <a:gd name="connsiteY23" fmla="*/ 851373 h 1914779"/>
              <a:gd name="connsiteX24" fmla="*/ 2383514 w 3462355"/>
              <a:gd name="connsiteY24" fmla="*/ 737926 h 1914779"/>
              <a:gd name="connsiteX25" fmla="*/ 2399137 w 3462355"/>
              <a:gd name="connsiteY25" fmla="*/ 705725 h 1914779"/>
              <a:gd name="connsiteX26" fmla="*/ 2399148 w 3462355"/>
              <a:gd name="connsiteY26" fmla="*/ 705693 h 1914779"/>
              <a:gd name="connsiteX27" fmla="*/ 2659922 w 3462355"/>
              <a:gd name="connsiteY27" fmla="*/ 850320 h 1914779"/>
              <a:gd name="connsiteX28" fmla="*/ 3033087 w 3462355"/>
              <a:gd name="connsiteY28" fmla="*/ 631528 h 1914779"/>
              <a:gd name="connsiteX29" fmla="*/ 2446121 w 3462355"/>
              <a:gd name="connsiteY29" fmla="*/ 562483 h 1914779"/>
              <a:gd name="connsiteX30" fmla="*/ 2445008 w 3462355"/>
              <a:gd name="connsiteY30" fmla="*/ 572313 h 1914779"/>
              <a:gd name="connsiteX31" fmla="*/ 2435513 w 3462355"/>
              <a:gd name="connsiteY31" fmla="*/ 599910 h 1914779"/>
              <a:gd name="connsiteX32" fmla="*/ 2444995 w 3462355"/>
              <a:gd name="connsiteY32" fmla="*/ 572330 h 1914779"/>
              <a:gd name="connsiteX33" fmla="*/ 2446110 w 3462355"/>
              <a:gd name="connsiteY33" fmla="*/ 562495 h 1914779"/>
              <a:gd name="connsiteX34" fmla="*/ 2446121 w 3462355"/>
              <a:gd name="connsiteY34" fmla="*/ 562483 h 1914779"/>
              <a:gd name="connsiteX35" fmla="*/ 428146 w 3462355"/>
              <a:gd name="connsiteY35" fmla="*/ 0 h 1914779"/>
              <a:gd name="connsiteX36" fmla="*/ 856292 w 3462355"/>
              <a:gd name="connsiteY36" fmla="*/ 410261 h 1914779"/>
              <a:gd name="connsiteX37" fmla="*/ 1157645 w 3462355"/>
              <a:gd name="connsiteY37" fmla="*/ 410261 h 1914779"/>
              <a:gd name="connsiteX38" fmla="*/ 1157663 w 3462355"/>
              <a:gd name="connsiteY38" fmla="*/ 410145 h 1914779"/>
              <a:gd name="connsiteX39" fmla="*/ 1157647 w 3462355"/>
              <a:gd name="connsiteY39" fmla="*/ 410319 h 1914779"/>
              <a:gd name="connsiteX40" fmla="*/ 1158849 w 3462355"/>
              <a:gd name="connsiteY40" fmla="*/ 446039 h 1914779"/>
              <a:gd name="connsiteX41" fmla="*/ 1158858 w 3462355"/>
              <a:gd name="connsiteY41" fmla="*/ 446099 h 1914779"/>
              <a:gd name="connsiteX42" fmla="*/ 856292 w 3462355"/>
              <a:gd name="connsiteY42" fmla="*/ 446099 h 1914779"/>
              <a:gd name="connsiteX43" fmla="*/ 428146 w 3462355"/>
              <a:gd name="connsiteY43" fmla="*/ 856359 h 1914779"/>
              <a:gd name="connsiteX44" fmla="*/ 0 w 3462355"/>
              <a:gd name="connsiteY44" fmla="*/ 428180 h 1914779"/>
              <a:gd name="connsiteX45" fmla="*/ 428146 w 3462355"/>
              <a:gd name="connsiteY45" fmla="*/ 0 h 1914779"/>
              <a:gd name="connsiteX0" fmla="*/ 1421942 w 3462355"/>
              <a:gd name="connsiteY0" fmla="*/ 952021 h 1914779"/>
              <a:gd name="connsiteX1" fmla="*/ 1448190 w 3462355"/>
              <a:gd name="connsiteY1" fmla="*/ 974798 h 1914779"/>
              <a:gd name="connsiteX2" fmla="*/ 1435120 w 3462355"/>
              <a:gd name="connsiteY2" fmla="*/ 961631 h 1914779"/>
              <a:gd name="connsiteX3" fmla="*/ 1435190 w 3462355"/>
              <a:gd name="connsiteY3" fmla="*/ 961673 h 1914779"/>
              <a:gd name="connsiteX4" fmla="*/ 1448258 w 3462355"/>
              <a:gd name="connsiteY4" fmla="*/ 974765 h 1914779"/>
              <a:gd name="connsiteX5" fmla="*/ 1206695 w 3462355"/>
              <a:gd name="connsiteY5" fmla="*/ 1204348 h 1914779"/>
              <a:gd name="connsiteX6" fmla="*/ 1313130 w 3462355"/>
              <a:gd name="connsiteY6" fmla="*/ 1486600 h 1914779"/>
              <a:gd name="connsiteX7" fmla="*/ 884985 w 3462355"/>
              <a:gd name="connsiteY7" fmla="*/ 1914779 h 1914779"/>
              <a:gd name="connsiteX8" fmla="*/ 456839 w 3462355"/>
              <a:gd name="connsiteY8" fmla="*/ 1486600 h 1914779"/>
              <a:gd name="connsiteX9" fmla="*/ 884985 w 3462355"/>
              <a:gd name="connsiteY9" fmla="*/ 1058420 h 1914779"/>
              <a:gd name="connsiteX10" fmla="*/ 1182811 w 3462355"/>
              <a:gd name="connsiteY10" fmla="*/ 1179202 h 1914779"/>
              <a:gd name="connsiteX11" fmla="*/ 1421942 w 3462355"/>
              <a:gd name="connsiteY11" fmla="*/ 952021 h 1914779"/>
              <a:gd name="connsiteX12" fmla="*/ 2303806 w 3462355"/>
              <a:gd name="connsiteY12" fmla="*/ 851373 h 1914779"/>
              <a:gd name="connsiteX13" fmla="*/ 2297702 w 3462355"/>
              <a:gd name="connsiteY13" fmla="*/ 860060 h 1914779"/>
              <a:gd name="connsiteX14" fmla="*/ 2297329 w 3462355"/>
              <a:gd name="connsiteY14" fmla="*/ 859135 h 1914779"/>
              <a:gd name="connsiteX15" fmla="*/ 2303806 w 3462355"/>
              <a:gd name="connsiteY15" fmla="*/ 851373 h 1914779"/>
              <a:gd name="connsiteX16" fmla="*/ 3033087 w 3462355"/>
              <a:gd name="connsiteY16" fmla="*/ 631528 h 1914779"/>
              <a:gd name="connsiteX17" fmla="*/ 3462355 w 3462355"/>
              <a:gd name="connsiteY17" fmla="*/ 1059608 h 1914779"/>
              <a:gd name="connsiteX18" fmla="*/ 3034209 w 3462355"/>
              <a:gd name="connsiteY18" fmla="*/ 1487788 h 1914779"/>
              <a:gd name="connsiteX19" fmla="*/ 2606063 w 3462355"/>
              <a:gd name="connsiteY19" fmla="*/ 1059608 h 1914779"/>
              <a:gd name="connsiteX20" fmla="*/ 2644374 w 3462355"/>
              <a:gd name="connsiteY20" fmla="*/ 882694 h 1914779"/>
              <a:gd name="connsiteX21" fmla="*/ 2383575 w 3462355"/>
              <a:gd name="connsiteY21" fmla="*/ 737954 h 1914779"/>
              <a:gd name="connsiteX22" fmla="*/ 2337491 w 3462355"/>
              <a:gd name="connsiteY22" fmla="*/ 811006 h 1914779"/>
              <a:gd name="connsiteX23" fmla="*/ 2383514 w 3462355"/>
              <a:gd name="connsiteY23" fmla="*/ 737926 h 1914779"/>
              <a:gd name="connsiteX24" fmla="*/ 2399137 w 3462355"/>
              <a:gd name="connsiteY24" fmla="*/ 705725 h 1914779"/>
              <a:gd name="connsiteX25" fmla="*/ 2399148 w 3462355"/>
              <a:gd name="connsiteY25" fmla="*/ 705693 h 1914779"/>
              <a:gd name="connsiteX26" fmla="*/ 2659922 w 3462355"/>
              <a:gd name="connsiteY26" fmla="*/ 850320 h 1914779"/>
              <a:gd name="connsiteX27" fmla="*/ 3033087 w 3462355"/>
              <a:gd name="connsiteY27" fmla="*/ 631528 h 1914779"/>
              <a:gd name="connsiteX28" fmla="*/ 2446121 w 3462355"/>
              <a:gd name="connsiteY28" fmla="*/ 562483 h 1914779"/>
              <a:gd name="connsiteX29" fmla="*/ 2445008 w 3462355"/>
              <a:gd name="connsiteY29" fmla="*/ 572313 h 1914779"/>
              <a:gd name="connsiteX30" fmla="*/ 2435513 w 3462355"/>
              <a:gd name="connsiteY30" fmla="*/ 599910 h 1914779"/>
              <a:gd name="connsiteX31" fmla="*/ 2444995 w 3462355"/>
              <a:gd name="connsiteY31" fmla="*/ 572330 h 1914779"/>
              <a:gd name="connsiteX32" fmla="*/ 2446110 w 3462355"/>
              <a:gd name="connsiteY32" fmla="*/ 562495 h 1914779"/>
              <a:gd name="connsiteX33" fmla="*/ 2446121 w 3462355"/>
              <a:gd name="connsiteY33" fmla="*/ 562483 h 1914779"/>
              <a:gd name="connsiteX34" fmla="*/ 428146 w 3462355"/>
              <a:gd name="connsiteY34" fmla="*/ 0 h 1914779"/>
              <a:gd name="connsiteX35" fmla="*/ 856292 w 3462355"/>
              <a:gd name="connsiteY35" fmla="*/ 410261 h 1914779"/>
              <a:gd name="connsiteX36" fmla="*/ 1157645 w 3462355"/>
              <a:gd name="connsiteY36" fmla="*/ 410261 h 1914779"/>
              <a:gd name="connsiteX37" fmla="*/ 1157663 w 3462355"/>
              <a:gd name="connsiteY37" fmla="*/ 410145 h 1914779"/>
              <a:gd name="connsiteX38" fmla="*/ 1157647 w 3462355"/>
              <a:gd name="connsiteY38" fmla="*/ 410319 h 1914779"/>
              <a:gd name="connsiteX39" fmla="*/ 1158849 w 3462355"/>
              <a:gd name="connsiteY39" fmla="*/ 446039 h 1914779"/>
              <a:gd name="connsiteX40" fmla="*/ 1158858 w 3462355"/>
              <a:gd name="connsiteY40" fmla="*/ 446099 h 1914779"/>
              <a:gd name="connsiteX41" fmla="*/ 856292 w 3462355"/>
              <a:gd name="connsiteY41" fmla="*/ 446099 h 1914779"/>
              <a:gd name="connsiteX42" fmla="*/ 428146 w 3462355"/>
              <a:gd name="connsiteY42" fmla="*/ 856359 h 1914779"/>
              <a:gd name="connsiteX43" fmla="*/ 0 w 3462355"/>
              <a:gd name="connsiteY43" fmla="*/ 428180 h 1914779"/>
              <a:gd name="connsiteX44" fmla="*/ 428146 w 3462355"/>
              <a:gd name="connsiteY44" fmla="*/ 0 h 1914779"/>
              <a:gd name="connsiteX0" fmla="*/ 1421942 w 3462355"/>
              <a:gd name="connsiteY0" fmla="*/ 952021 h 1914779"/>
              <a:gd name="connsiteX1" fmla="*/ 1448190 w 3462355"/>
              <a:gd name="connsiteY1" fmla="*/ 974798 h 1914779"/>
              <a:gd name="connsiteX2" fmla="*/ 1435120 w 3462355"/>
              <a:gd name="connsiteY2" fmla="*/ 961631 h 1914779"/>
              <a:gd name="connsiteX3" fmla="*/ 1435190 w 3462355"/>
              <a:gd name="connsiteY3" fmla="*/ 961673 h 1914779"/>
              <a:gd name="connsiteX4" fmla="*/ 1448258 w 3462355"/>
              <a:gd name="connsiteY4" fmla="*/ 974765 h 1914779"/>
              <a:gd name="connsiteX5" fmla="*/ 1206695 w 3462355"/>
              <a:gd name="connsiteY5" fmla="*/ 1204348 h 1914779"/>
              <a:gd name="connsiteX6" fmla="*/ 1313130 w 3462355"/>
              <a:gd name="connsiteY6" fmla="*/ 1486600 h 1914779"/>
              <a:gd name="connsiteX7" fmla="*/ 884985 w 3462355"/>
              <a:gd name="connsiteY7" fmla="*/ 1914779 h 1914779"/>
              <a:gd name="connsiteX8" fmla="*/ 456839 w 3462355"/>
              <a:gd name="connsiteY8" fmla="*/ 1486600 h 1914779"/>
              <a:gd name="connsiteX9" fmla="*/ 884985 w 3462355"/>
              <a:gd name="connsiteY9" fmla="*/ 1058420 h 1914779"/>
              <a:gd name="connsiteX10" fmla="*/ 1182811 w 3462355"/>
              <a:gd name="connsiteY10" fmla="*/ 1179202 h 1914779"/>
              <a:gd name="connsiteX11" fmla="*/ 1421942 w 3462355"/>
              <a:gd name="connsiteY11" fmla="*/ 952021 h 1914779"/>
              <a:gd name="connsiteX12" fmla="*/ 2297329 w 3462355"/>
              <a:gd name="connsiteY12" fmla="*/ 859135 h 1914779"/>
              <a:gd name="connsiteX13" fmla="*/ 2297702 w 3462355"/>
              <a:gd name="connsiteY13" fmla="*/ 860060 h 1914779"/>
              <a:gd name="connsiteX14" fmla="*/ 2297329 w 3462355"/>
              <a:gd name="connsiteY14" fmla="*/ 859135 h 1914779"/>
              <a:gd name="connsiteX15" fmla="*/ 3033087 w 3462355"/>
              <a:gd name="connsiteY15" fmla="*/ 631528 h 1914779"/>
              <a:gd name="connsiteX16" fmla="*/ 3462355 w 3462355"/>
              <a:gd name="connsiteY16" fmla="*/ 1059608 h 1914779"/>
              <a:gd name="connsiteX17" fmla="*/ 3034209 w 3462355"/>
              <a:gd name="connsiteY17" fmla="*/ 1487788 h 1914779"/>
              <a:gd name="connsiteX18" fmla="*/ 2606063 w 3462355"/>
              <a:gd name="connsiteY18" fmla="*/ 1059608 h 1914779"/>
              <a:gd name="connsiteX19" fmla="*/ 2644374 w 3462355"/>
              <a:gd name="connsiteY19" fmla="*/ 882694 h 1914779"/>
              <a:gd name="connsiteX20" fmla="*/ 2383575 w 3462355"/>
              <a:gd name="connsiteY20" fmla="*/ 737954 h 1914779"/>
              <a:gd name="connsiteX21" fmla="*/ 2337491 w 3462355"/>
              <a:gd name="connsiteY21" fmla="*/ 811006 h 1914779"/>
              <a:gd name="connsiteX22" fmla="*/ 2383514 w 3462355"/>
              <a:gd name="connsiteY22" fmla="*/ 737926 h 1914779"/>
              <a:gd name="connsiteX23" fmla="*/ 2399137 w 3462355"/>
              <a:gd name="connsiteY23" fmla="*/ 705725 h 1914779"/>
              <a:gd name="connsiteX24" fmla="*/ 2399148 w 3462355"/>
              <a:gd name="connsiteY24" fmla="*/ 705693 h 1914779"/>
              <a:gd name="connsiteX25" fmla="*/ 2659922 w 3462355"/>
              <a:gd name="connsiteY25" fmla="*/ 850320 h 1914779"/>
              <a:gd name="connsiteX26" fmla="*/ 3033087 w 3462355"/>
              <a:gd name="connsiteY26" fmla="*/ 631528 h 1914779"/>
              <a:gd name="connsiteX27" fmla="*/ 2446121 w 3462355"/>
              <a:gd name="connsiteY27" fmla="*/ 562483 h 1914779"/>
              <a:gd name="connsiteX28" fmla="*/ 2445008 w 3462355"/>
              <a:gd name="connsiteY28" fmla="*/ 572313 h 1914779"/>
              <a:gd name="connsiteX29" fmla="*/ 2435513 w 3462355"/>
              <a:gd name="connsiteY29" fmla="*/ 599910 h 1914779"/>
              <a:gd name="connsiteX30" fmla="*/ 2444995 w 3462355"/>
              <a:gd name="connsiteY30" fmla="*/ 572330 h 1914779"/>
              <a:gd name="connsiteX31" fmla="*/ 2446110 w 3462355"/>
              <a:gd name="connsiteY31" fmla="*/ 562495 h 1914779"/>
              <a:gd name="connsiteX32" fmla="*/ 2446121 w 3462355"/>
              <a:gd name="connsiteY32" fmla="*/ 562483 h 1914779"/>
              <a:gd name="connsiteX33" fmla="*/ 428146 w 3462355"/>
              <a:gd name="connsiteY33" fmla="*/ 0 h 1914779"/>
              <a:gd name="connsiteX34" fmla="*/ 856292 w 3462355"/>
              <a:gd name="connsiteY34" fmla="*/ 410261 h 1914779"/>
              <a:gd name="connsiteX35" fmla="*/ 1157645 w 3462355"/>
              <a:gd name="connsiteY35" fmla="*/ 410261 h 1914779"/>
              <a:gd name="connsiteX36" fmla="*/ 1157663 w 3462355"/>
              <a:gd name="connsiteY36" fmla="*/ 410145 h 1914779"/>
              <a:gd name="connsiteX37" fmla="*/ 1157647 w 3462355"/>
              <a:gd name="connsiteY37" fmla="*/ 410319 h 1914779"/>
              <a:gd name="connsiteX38" fmla="*/ 1158849 w 3462355"/>
              <a:gd name="connsiteY38" fmla="*/ 446039 h 1914779"/>
              <a:gd name="connsiteX39" fmla="*/ 1158858 w 3462355"/>
              <a:gd name="connsiteY39" fmla="*/ 446099 h 1914779"/>
              <a:gd name="connsiteX40" fmla="*/ 856292 w 3462355"/>
              <a:gd name="connsiteY40" fmla="*/ 446099 h 1914779"/>
              <a:gd name="connsiteX41" fmla="*/ 428146 w 3462355"/>
              <a:gd name="connsiteY41" fmla="*/ 856359 h 1914779"/>
              <a:gd name="connsiteX42" fmla="*/ 0 w 3462355"/>
              <a:gd name="connsiteY42" fmla="*/ 428180 h 1914779"/>
              <a:gd name="connsiteX43" fmla="*/ 428146 w 3462355"/>
              <a:gd name="connsiteY43" fmla="*/ 0 h 1914779"/>
              <a:gd name="connsiteX0" fmla="*/ 1421942 w 3462355"/>
              <a:gd name="connsiteY0" fmla="*/ 952021 h 1914779"/>
              <a:gd name="connsiteX1" fmla="*/ 1448190 w 3462355"/>
              <a:gd name="connsiteY1" fmla="*/ 974798 h 1914779"/>
              <a:gd name="connsiteX2" fmla="*/ 1435120 w 3462355"/>
              <a:gd name="connsiteY2" fmla="*/ 961631 h 1914779"/>
              <a:gd name="connsiteX3" fmla="*/ 1435190 w 3462355"/>
              <a:gd name="connsiteY3" fmla="*/ 961673 h 1914779"/>
              <a:gd name="connsiteX4" fmla="*/ 1448258 w 3462355"/>
              <a:gd name="connsiteY4" fmla="*/ 974765 h 1914779"/>
              <a:gd name="connsiteX5" fmla="*/ 1206695 w 3462355"/>
              <a:gd name="connsiteY5" fmla="*/ 1204348 h 1914779"/>
              <a:gd name="connsiteX6" fmla="*/ 1313130 w 3462355"/>
              <a:gd name="connsiteY6" fmla="*/ 1486600 h 1914779"/>
              <a:gd name="connsiteX7" fmla="*/ 884985 w 3462355"/>
              <a:gd name="connsiteY7" fmla="*/ 1914779 h 1914779"/>
              <a:gd name="connsiteX8" fmla="*/ 456839 w 3462355"/>
              <a:gd name="connsiteY8" fmla="*/ 1486600 h 1914779"/>
              <a:gd name="connsiteX9" fmla="*/ 884985 w 3462355"/>
              <a:gd name="connsiteY9" fmla="*/ 1058420 h 1914779"/>
              <a:gd name="connsiteX10" fmla="*/ 1182811 w 3462355"/>
              <a:gd name="connsiteY10" fmla="*/ 1179202 h 1914779"/>
              <a:gd name="connsiteX11" fmla="*/ 1421942 w 3462355"/>
              <a:gd name="connsiteY11" fmla="*/ 952021 h 1914779"/>
              <a:gd name="connsiteX12" fmla="*/ 3033087 w 3462355"/>
              <a:gd name="connsiteY12" fmla="*/ 631528 h 1914779"/>
              <a:gd name="connsiteX13" fmla="*/ 3462355 w 3462355"/>
              <a:gd name="connsiteY13" fmla="*/ 1059608 h 1914779"/>
              <a:gd name="connsiteX14" fmla="*/ 3034209 w 3462355"/>
              <a:gd name="connsiteY14" fmla="*/ 1487788 h 1914779"/>
              <a:gd name="connsiteX15" fmla="*/ 2606063 w 3462355"/>
              <a:gd name="connsiteY15" fmla="*/ 1059608 h 1914779"/>
              <a:gd name="connsiteX16" fmla="*/ 2644374 w 3462355"/>
              <a:gd name="connsiteY16" fmla="*/ 882694 h 1914779"/>
              <a:gd name="connsiteX17" fmla="*/ 2383575 w 3462355"/>
              <a:gd name="connsiteY17" fmla="*/ 737954 h 1914779"/>
              <a:gd name="connsiteX18" fmla="*/ 2337491 w 3462355"/>
              <a:gd name="connsiteY18" fmla="*/ 811006 h 1914779"/>
              <a:gd name="connsiteX19" fmla="*/ 2383514 w 3462355"/>
              <a:gd name="connsiteY19" fmla="*/ 737926 h 1914779"/>
              <a:gd name="connsiteX20" fmla="*/ 2399137 w 3462355"/>
              <a:gd name="connsiteY20" fmla="*/ 705725 h 1914779"/>
              <a:gd name="connsiteX21" fmla="*/ 2399148 w 3462355"/>
              <a:gd name="connsiteY21" fmla="*/ 705693 h 1914779"/>
              <a:gd name="connsiteX22" fmla="*/ 2659922 w 3462355"/>
              <a:gd name="connsiteY22" fmla="*/ 850320 h 1914779"/>
              <a:gd name="connsiteX23" fmla="*/ 3033087 w 3462355"/>
              <a:gd name="connsiteY23" fmla="*/ 631528 h 1914779"/>
              <a:gd name="connsiteX24" fmla="*/ 2446121 w 3462355"/>
              <a:gd name="connsiteY24" fmla="*/ 562483 h 1914779"/>
              <a:gd name="connsiteX25" fmla="*/ 2445008 w 3462355"/>
              <a:gd name="connsiteY25" fmla="*/ 572313 h 1914779"/>
              <a:gd name="connsiteX26" fmla="*/ 2435513 w 3462355"/>
              <a:gd name="connsiteY26" fmla="*/ 599910 h 1914779"/>
              <a:gd name="connsiteX27" fmla="*/ 2444995 w 3462355"/>
              <a:gd name="connsiteY27" fmla="*/ 572330 h 1914779"/>
              <a:gd name="connsiteX28" fmla="*/ 2446110 w 3462355"/>
              <a:gd name="connsiteY28" fmla="*/ 562495 h 1914779"/>
              <a:gd name="connsiteX29" fmla="*/ 2446121 w 3462355"/>
              <a:gd name="connsiteY29" fmla="*/ 562483 h 1914779"/>
              <a:gd name="connsiteX30" fmla="*/ 428146 w 3462355"/>
              <a:gd name="connsiteY30" fmla="*/ 0 h 1914779"/>
              <a:gd name="connsiteX31" fmla="*/ 856292 w 3462355"/>
              <a:gd name="connsiteY31" fmla="*/ 410261 h 1914779"/>
              <a:gd name="connsiteX32" fmla="*/ 1157645 w 3462355"/>
              <a:gd name="connsiteY32" fmla="*/ 410261 h 1914779"/>
              <a:gd name="connsiteX33" fmla="*/ 1157663 w 3462355"/>
              <a:gd name="connsiteY33" fmla="*/ 410145 h 1914779"/>
              <a:gd name="connsiteX34" fmla="*/ 1157647 w 3462355"/>
              <a:gd name="connsiteY34" fmla="*/ 410319 h 1914779"/>
              <a:gd name="connsiteX35" fmla="*/ 1158849 w 3462355"/>
              <a:gd name="connsiteY35" fmla="*/ 446039 h 1914779"/>
              <a:gd name="connsiteX36" fmla="*/ 1158858 w 3462355"/>
              <a:gd name="connsiteY36" fmla="*/ 446099 h 1914779"/>
              <a:gd name="connsiteX37" fmla="*/ 856292 w 3462355"/>
              <a:gd name="connsiteY37" fmla="*/ 446099 h 1914779"/>
              <a:gd name="connsiteX38" fmla="*/ 428146 w 3462355"/>
              <a:gd name="connsiteY38" fmla="*/ 856359 h 1914779"/>
              <a:gd name="connsiteX39" fmla="*/ 0 w 3462355"/>
              <a:gd name="connsiteY39" fmla="*/ 428180 h 1914779"/>
              <a:gd name="connsiteX40" fmla="*/ 428146 w 3462355"/>
              <a:gd name="connsiteY40" fmla="*/ 0 h 1914779"/>
              <a:gd name="connsiteX0" fmla="*/ 1421942 w 3462355"/>
              <a:gd name="connsiteY0" fmla="*/ 952021 h 1914779"/>
              <a:gd name="connsiteX1" fmla="*/ 1448190 w 3462355"/>
              <a:gd name="connsiteY1" fmla="*/ 974798 h 1914779"/>
              <a:gd name="connsiteX2" fmla="*/ 1435120 w 3462355"/>
              <a:gd name="connsiteY2" fmla="*/ 961631 h 1914779"/>
              <a:gd name="connsiteX3" fmla="*/ 1435190 w 3462355"/>
              <a:gd name="connsiteY3" fmla="*/ 961673 h 1914779"/>
              <a:gd name="connsiteX4" fmla="*/ 1448258 w 3462355"/>
              <a:gd name="connsiteY4" fmla="*/ 974765 h 1914779"/>
              <a:gd name="connsiteX5" fmla="*/ 1206695 w 3462355"/>
              <a:gd name="connsiteY5" fmla="*/ 1204348 h 1914779"/>
              <a:gd name="connsiteX6" fmla="*/ 1313130 w 3462355"/>
              <a:gd name="connsiteY6" fmla="*/ 1486600 h 1914779"/>
              <a:gd name="connsiteX7" fmla="*/ 884985 w 3462355"/>
              <a:gd name="connsiteY7" fmla="*/ 1914779 h 1914779"/>
              <a:gd name="connsiteX8" fmla="*/ 456839 w 3462355"/>
              <a:gd name="connsiteY8" fmla="*/ 1486600 h 1914779"/>
              <a:gd name="connsiteX9" fmla="*/ 884985 w 3462355"/>
              <a:gd name="connsiteY9" fmla="*/ 1058420 h 1914779"/>
              <a:gd name="connsiteX10" fmla="*/ 1182811 w 3462355"/>
              <a:gd name="connsiteY10" fmla="*/ 1179202 h 1914779"/>
              <a:gd name="connsiteX11" fmla="*/ 1421942 w 3462355"/>
              <a:gd name="connsiteY11" fmla="*/ 952021 h 1914779"/>
              <a:gd name="connsiteX12" fmla="*/ 3033087 w 3462355"/>
              <a:gd name="connsiteY12" fmla="*/ 631528 h 1914779"/>
              <a:gd name="connsiteX13" fmla="*/ 3462355 w 3462355"/>
              <a:gd name="connsiteY13" fmla="*/ 1059608 h 1914779"/>
              <a:gd name="connsiteX14" fmla="*/ 3034209 w 3462355"/>
              <a:gd name="connsiteY14" fmla="*/ 1487788 h 1914779"/>
              <a:gd name="connsiteX15" fmla="*/ 2606063 w 3462355"/>
              <a:gd name="connsiteY15" fmla="*/ 1059608 h 1914779"/>
              <a:gd name="connsiteX16" fmla="*/ 2644374 w 3462355"/>
              <a:gd name="connsiteY16" fmla="*/ 882694 h 1914779"/>
              <a:gd name="connsiteX17" fmla="*/ 2383575 w 3462355"/>
              <a:gd name="connsiteY17" fmla="*/ 737954 h 1914779"/>
              <a:gd name="connsiteX18" fmla="*/ 2383514 w 3462355"/>
              <a:gd name="connsiteY18" fmla="*/ 737926 h 1914779"/>
              <a:gd name="connsiteX19" fmla="*/ 2399137 w 3462355"/>
              <a:gd name="connsiteY19" fmla="*/ 705725 h 1914779"/>
              <a:gd name="connsiteX20" fmla="*/ 2399148 w 3462355"/>
              <a:gd name="connsiteY20" fmla="*/ 705693 h 1914779"/>
              <a:gd name="connsiteX21" fmla="*/ 2659922 w 3462355"/>
              <a:gd name="connsiteY21" fmla="*/ 850320 h 1914779"/>
              <a:gd name="connsiteX22" fmla="*/ 3033087 w 3462355"/>
              <a:gd name="connsiteY22" fmla="*/ 631528 h 1914779"/>
              <a:gd name="connsiteX23" fmla="*/ 2446121 w 3462355"/>
              <a:gd name="connsiteY23" fmla="*/ 562483 h 1914779"/>
              <a:gd name="connsiteX24" fmla="*/ 2445008 w 3462355"/>
              <a:gd name="connsiteY24" fmla="*/ 572313 h 1914779"/>
              <a:gd name="connsiteX25" fmla="*/ 2435513 w 3462355"/>
              <a:gd name="connsiteY25" fmla="*/ 599910 h 1914779"/>
              <a:gd name="connsiteX26" fmla="*/ 2444995 w 3462355"/>
              <a:gd name="connsiteY26" fmla="*/ 572330 h 1914779"/>
              <a:gd name="connsiteX27" fmla="*/ 2446110 w 3462355"/>
              <a:gd name="connsiteY27" fmla="*/ 562495 h 1914779"/>
              <a:gd name="connsiteX28" fmla="*/ 2446121 w 3462355"/>
              <a:gd name="connsiteY28" fmla="*/ 562483 h 1914779"/>
              <a:gd name="connsiteX29" fmla="*/ 428146 w 3462355"/>
              <a:gd name="connsiteY29" fmla="*/ 0 h 1914779"/>
              <a:gd name="connsiteX30" fmla="*/ 856292 w 3462355"/>
              <a:gd name="connsiteY30" fmla="*/ 410261 h 1914779"/>
              <a:gd name="connsiteX31" fmla="*/ 1157645 w 3462355"/>
              <a:gd name="connsiteY31" fmla="*/ 410261 h 1914779"/>
              <a:gd name="connsiteX32" fmla="*/ 1157663 w 3462355"/>
              <a:gd name="connsiteY32" fmla="*/ 410145 h 1914779"/>
              <a:gd name="connsiteX33" fmla="*/ 1157647 w 3462355"/>
              <a:gd name="connsiteY33" fmla="*/ 410319 h 1914779"/>
              <a:gd name="connsiteX34" fmla="*/ 1158849 w 3462355"/>
              <a:gd name="connsiteY34" fmla="*/ 446039 h 1914779"/>
              <a:gd name="connsiteX35" fmla="*/ 1158858 w 3462355"/>
              <a:gd name="connsiteY35" fmla="*/ 446099 h 1914779"/>
              <a:gd name="connsiteX36" fmla="*/ 856292 w 3462355"/>
              <a:gd name="connsiteY36" fmla="*/ 446099 h 1914779"/>
              <a:gd name="connsiteX37" fmla="*/ 428146 w 3462355"/>
              <a:gd name="connsiteY37" fmla="*/ 856359 h 1914779"/>
              <a:gd name="connsiteX38" fmla="*/ 0 w 3462355"/>
              <a:gd name="connsiteY38" fmla="*/ 428180 h 1914779"/>
              <a:gd name="connsiteX39" fmla="*/ 428146 w 3462355"/>
              <a:gd name="connsiteY39" fmla="*/ 0 h 1914779"/>
              <a:gd name="connsiteX0" fmla="*/ 1421942 w 3462355"/>
              <a:gd name="connsiteY0" fmla="*/ 952021 h 1914779"/>
              <a:gd name="connsiteX1" fmla="*/ 1448190 w 3462355"/>
              <a:gd name="connsiteY1" fmla="*/ 974798 h 1914779"/>
              <a:gd name="connsiteX2" fmla="*/ 1435120 w 3462355"/>
              <a:gd name="connsiteY2" fmla="*/ 961631 h 1914779"/>
              <a:gd name="connsiteX3" fmla="*/ 1435190 w 3462355"/>
              <a:gd name="connsiteY3" fmla="*/ 961673 h 1914779"/>
              <a:gd name="connsiteX4" fmla="*/ 1448258 w 3462355"/>
              <a:gd name="connsiteY4" fmla="*/ 974765 h 1914779"/>
              <a:gd name="connsiteX5" fmla="*/ 1206695 w 3462355"/>
              <a:gd name="connsiteY5" fmla="*/ 1204348 h 1914779"/>
              <a:gd name="connsiteX6" fmla="*/ 1313130 w 3462355"/>
              <a:gd name="connsiteY6" fmla="*/ 1486600 h 1914779"/>
              <a:gd name="connsiteX7" fmla="*/ 884985 w 3462355"/>
              <a:gd name="connsiteY7" fmla="*/ 1914779 h 1914779"/>
              <a:gd name="connsiteX8" fmla="*/ 456839 w 3462355"/>
              <a:gd name="connsiteY8" fmla="*/ 1486600 h 1914779"/>
              <a:gd name="connsiteX9" fmla="*/ 884985 w 3462355"/>
              <a:gd name="connsiteY9" fmla="*/ 1058420 h 1914779"/>
              <a:gd name="connsiteX10" fmla="*/ 1182811 w 3462355"/>
              <a:gd name="connsiteY10" fmla="*/ 1179202 h 1914779"/>
              <a:gd name="connsiteX11" fmla="*/ 1421942 w 3462355"/>
              <a:gd name="connsiteY11" fmla="*/ 952021 h 1914779"/>
              <a:gd name="connsiteX12" fmla="*/ 3033087 w 3462355"/>
              <a:gd name="connsiteY12" fmla="*/ 631528 h 1914779"/>
              <a:gd name="connsiteX13" fmla="*/ 3462355 w 3462355"/>
              <a:gd name="connsiteY13" fmla="*/ 1059608 h 1914779"/>
              <a:gd name="connsiteX14" fmla="*/ 3034209 w 3462355"/>
              <a:gd name="connsiteY14" fmla="*/ 1487788 h 1914779"/>
              <a:gd name="connsiteX15" fmla="*/ 2606063 w 3462355"/>
              <a:gd name="connsiteY15" fmla="*/ 1059608 h 1914779"/>
              <a:gd name="connsiteX16" fmla="*/ 2644374 w 3462355"/>
              <a:gd name="connsiteY16" fmla="*/ 882694 h 1914779"/>
              <a:gd name="connsiteX17" fmla="*/ 2383575 w 3462355"/>
              <a:gd name="connsiteY17" fmla="*/ 737954 h 1914779"/>
              <a:gd name="connsiteX18" fmla="*/ 2383514 w 3462355"/>
              <a:gd name="connsiteY18" fmla="*/ 737926 h 1914779"/>
              <a:gd name="connsiteX19" fmla="*/ 2399137 w 3462355"/>
              <a:gd name="connsiteY19" fmla="*/ 705725 h 1914779"/>
              <a:gd name="connsiteX20" fmla="*/ 2399148 w 3462355"/>
              <a:gd name="connsiteY20" fmla="*/ 705693 h 1914779"/>
              <a:gd name="connsiteX21" fmla="*/ 2659922 w 3462355"/>
              <a:gd name="connsiteY21" fmla="*/ 850320 h 1914779"/>
              <a:gd name="connsiteX22" fmla="*/ 3033087 w 3462355"/>
              <a:gd name="connsiteY22" fmla="*/ 631528 h 1914779"/>
              <a:gd name="connsiteX23" fmla="*/ 2446121 w 3462355"/>
              <a:gd name="connsiteY23" fmla="*/ 562483 h 1914779"/>
              <a:gd name="connsiteX24" fmla="*/ 2445008 w 3462355"/>
              <a:gd name="connsiteY24" fmla="*/ 572313 h 1914779"/>
              <a:gd name="connsiteX25" fmla="*/ 2435513 w 3462355"/>
              <a:gd name="connsiteY25" fmla="*/ 599910 h 1914779"/>
              <a:gd name="connsiteX26" fmla="*/ 2446110 w 3462355"/>
              <a:gd name="connsiteY26" fmla="*/ 562495 h 1914779"/>
              <a:gd name="connsiteX27" fmla="*/ 2446121 w 3462355"/>
              <a:gd name="connsiteY27" fmla="*/ 562483 h 1914779"/>
              <a:gd name="connsiteX28" fmla="*/ 428146 w 3462355"/>
              <a:gd name="connsiteY28" fmla="*/ 0 h 1914779"/>
              <a:gd name="connsiteX29" fmla="*/ 856292 w 3462355"/>
              <a:gd name="connsiteY29" fmla="*/ 410261 h 1914779"/>
              <a:gd name="connsiteX30" fmla="*/ 1157645 w 3462355"/>
              <a:gd name="connsiteY30" fmla="*/ 410261 h 1914779"/>
              <a:gd name="connsiteX31" fmla="*/ 1157663 w 3462355"/>
              <a:gd name="connsiteY31" fmla="*/ 410145 h 1914779"/>
              <a:gd name="connsiteX32" fmla="*/ 1157647 w 3462355"/>
              <a:gd name="connsiteY32" fmla="*/ 410319 h 1914779"/>
              <a:gd name="connsiteX33" fmla="*/ 1158849 w 3462355"/>
              <a:gd name="connsiteY33" fmla="*/ 446039 h 1914779"/>
              <a:gd name="connsiteX34" fmla="*/ 1158858 w 3462355"/>
              <a:gd name="connsiteY34" fmla="*/ 446099 h 1914779"/>
              <a:gd name="connsiteX35" fmla="*/ 856292 w 3462355"/>
              <a:gd name="connsiteY35" fmla="*/ 446099 h 1914779"/>
              <a:gd name="connsiteX36" fmla="*/ 428146 w 3462355"/>
              <a:gd name="connsiteY36" fmla="*/ 856359 h 1914779"/>
              <a:gd name="connsiteX37" fmla="*/ 0 w 3462355"/>
              <a:gd name="connsiteY37" fmla="*/ 428180 h 1914779"/>
              <a:gd name="connsiteX38" fmla="*/ 428146 w 3462355"/>
              <a:gd name="connsiteY38" fmla="*/ 0 h 1914779"/>
              <a:gd name="connsiteX0" fmla="*/ 1421942 w 3462355"/>
              <a:gd name="connsiteY0" fmla="*/ 952021 h 1914779"/>
              <a:gd name="connsiteX1" fmla="*/ 1448190 w 3462355"/>
              <a:gd name="connsiteY1" fmla="*/ 974798 h 1914779"/>
              <a:gd name="connsiteX2" fmla="*/ 1435120 w 3462355"/>
              <a:gd name="connsiteY2" fmla="*/ 961631 h 1914779"/>
              <a:gd name="connsiteX3" fmla="*/ 1435190 w 3462355"/>
              <a:gd name="connsiteY3" fmla="*/ 961673 h 1914779"/>
              <a:gd name="connsiteX4" fmla="*/ 1448258 w 3462355"/>
              <a:gd name="connsiteY4" fmla="*/ 974765 h 1914779"/>
              <a:gd name="connsiteX5" fmla="*/ 1206695 w 3462355"/>
              <a:gd name="connsiteY5" fmla="*/ 1204348 h 1914779"/>
              <a:gd name="connsiteX6" fmla="*/ 1313130 w 3462355"/>
              <a:gd name="connsiteY6" fmla="*/ 1486600 h 1914779"/>
              <a:gd name="connsiteX7" fmla="*/ 884985 w 3462355"/>
              <a:gd name="connsiteY7" fmla="*/ 1914779 h 1914779"/>
              <a:gd name="connsiteX8" fmla="*/ 456839 w 3462355"/>
              <a:gd name="connsiteY8" fmla="*/ 1486600 h 1914779"/>
              <a:gd name="connsiteX9" fmla="*/ 884985 w 3462355"/>
              <a:gd name="connsiteY9" fmla="*/ 1058420 h 1914779"/>
              <a:gd name="connsiteX10" fmla="*/ 1182811 w 3462355"/>
              <a:gd name="connsiteY10" fmla="*/ 1179202 h 1914779"/>
              <a:gd name="connsiteX11" fmla="*/ 1421942 w 3462355"/>
              <a:gd name="connsiteY11" fmla="*/ 952021 h 1914779"/>
              <a:gd name="connsiteX12" fmla="*/ 3033087 w 3462355"/>
              <a:gd name="connsiteY12" fmla="*/ 631528 h 1914779"/>
              <a:gd name="connsiteX13" fmla="*/ 3462355 w 3462355"/>
              <a:gd name="connsiteY13" fmla="*/ 1059608 h 1914779"/>
              <a:gd name="connsiteX14" fmla="*/ 3034209 w 3462355"/>
              <a:gd name="connsiteY14" fmla="*/ 1487788 h 1914779"/>
              <a:gd name="connsiteX15" fmla="*/ 2606063 w 3462355"/>
              <a:gd name="connsiteY15" fmla="*/ 1059608 h 1914779"/>
              <a:gd name="connsiteX16" fmla="*/ 2644374 w 3462355"/>
              <a:gd name="connsiteY16" fmla="*/ 882694 h 1914779"/>
              <a:gd name="connsiteX17" fmla="*/ 2383575 w 3462355"/>
              <a:gd name="connsiteY17" fmla="*/ 737954 h 1914779"/>
              <a:gd name="connsiteX18" fmla="*/ 2383514 w 3462355"/>
              <a:gd name="connsiteY18" fmla="*/ 737926 h 1914779"/>
              <a:gd name="connsiteX19" fmla="*/ 2399137 w 3462355"/>
              <a:gd name="connsiteY19" fmla="*/ 705725 h 1914779"/>
              <a:gd name="connsiteX20" fmla="*/ 2399148 w 3462355"/>
              <a:gd name="connsiteY20" fmla="*/ 705693 h 1914779"/>
              <a:gd name="connsiteX21" fmla="*/ 2659922 w 3462355"/>
              <a:gd name="connsiteY21" fmla="*/ 850320 h 1914779"/>
              <a:gd name="connsiteX22" fmla="*/ 3033087 w 3462355"/>
              <a:gd name="connsiteY22" fmla="*/ 631528 h 1914779"/>
              <a:gd name="connsiteX23" fmla="*/ 2446121 w 3462355"/>
              <a:gd name="connsiteY23" fmla="*/ 562483 h 1914779"/>
              <a:gd name="connsiteX24" fmla="*/ 2435513 w 3462355"/>
              <a:gd name="connsiteY24" fmla="*/ 599910 h 1914779"/>
              <a:gd name="connsiteX25" fmla="*/ 2446110 w 3462355"/>
              <a:gd name="connsiteY25" fmla="*/ 562495 h 1914779"/>
              <a:gd name="connsiteX26" fmla="*/ 2446121 w 3462355"/>
              <a:gd name="connsiteY26" fmla="*/ 562483 h 1914779"/>
              <a:gd name="connsiteX27" fmla="*/ 428146 w 3462355"/>
              <a:gd name="connsiteY27" fmla="*/ 0 h 1914779"/>
              <a:gd name="connsiteX28" fmla="*/ 856292 w 3462355"/>
              <a:gd name="connsiteY28" fmla="*/ 410261 h 1914779"/>
              <a:gd name="connsiteX29" fmla="*/ 1157645 w 3462355"/>
              <a:gd name="connsiteY29" fmla="*/ 410261 h 1914779"/>
              <a:gd name="connsiteX30" fmla="*/ 1157663 w 3462355"/>
              <a:gd name="connsiteY30" fmla="*/ 410145 h 1914779"/>
              <a:gd name="connsiteX31" fmla="*/ 1157647 w 3462355"/>
              <a:gd name="connsiteY31" fmla="*/ 410319 h 1914779"/>
              <a:gd name="connsiteX32" fmla="*/ 1158849 w 3462355"/>
              <a:gd name="connsiteY32" fmla="*/ 446039 h 1914779"/>
              <a:gd name="connsiteX33" fmla="*/ 1158858 w 3462355"/>
              <a:gd name="connsiteY33" fmla="*/ 446099 h 1914779"/>
              <a:gd name="connsiteX34" fmla="*/ 856292 w 3462355"/>
              <a:gd name="connsiteY34" fmla="*/ 446099 h 1914779"/>
              <a:gd name="connsiteX35" fmla="*/ 428146 w 3462355"/>
              <a:gd name="connsiteY35" fmla="*/ 856359 h 1914779"/>
              <a:gd name="connsiteX36" fmla="*/ 0 w 3462355"/>
              <a:gd name="connsiteY36" fmla="*/ 428180 h 1914779"/>
              <a:gd name="connsiteX37" fmla="*/ 428146 w 3462355"/>
              <a:gd name="connsiteY37" fmla="*/ 0 h 1914779"/>
              <a:gd name="connsiteX0" fmla="*/ 1421942 w 3462355"/>
              <a:gd name="connsiteY0" fmla="*/ 952021 h 1914779"/>
              <a:gd name="connsiteX1" fmla="*/ 1448190 w 3462355"/>
              <a:gd name="connsiteY1" fmla="*/ 974798 h 1914779"/>
              <a:gd name="connsiteX2" fmla="*/ 1435120 w 3462355"/>
              <a:gd name="connsiteY2" fmla="*/ 961631 h 1914779"/>
              <a:gd name="connsiteX3" fmla="*/ 1435190 w 3462355"/>
              <a:gd name="connsiteY3" fmla="*/ 961673 h 1914779"/>
              <a:gd name="connsiteX4" fmla="*/ 1448258 w 3462355"/>
              <a:gd name="connsiteY4" fmla="*/ 974765 h 1914779"/>
              <a:gd name="connsiteX5" fmla="*/ 1206695 w 3462355"/>
              <a:gd name="connsiteY5" fmla="*/ 1204348 h 1914779"/>
              <a:gd name="connsiteX6" fmla="*/ 1313130 w 3462355"/>
              <a:gd name="connsiteY6" fmla="*/ 1486600 h 1914779"/>
              <a:gd name="connsiteX7" fmla="*/ 884985 w 3462355"/>
              <a:gd name="connsiteY7" fmla="*/ 1914779 h 1914779"/>
              <a:gd name="connsiteX8" fmla="*/ 456839 w 3462355"/>
              <a:gd name="connsiteY8" fmla="*/ 1486600 h 1914779"/>
              <a:gd name="connsiteX9" fmla="*/ 884985 w 3462355"/>
              <a:gd name="connsiteY9" fmla="*/ 1058420 h 1914779"/>
              <a:gd name="connsiteX10" fmla="*/ 1182811 w 3462355"/>
              <a:gd name="connsiteY10" fmla="*/ 1179202 h 1914779"/>
              <a:gd name="connsiteX11" fmla="*/ 1421942 w 3462355"/>
              <a:gd name="connsiteY11" fmla="*/ 952021 h 1914779"/>
              <a:gd name="connsiteX12" fmla="*/ 3033087 w 3462355"/>
              <a:gd name="connsiteY12" fmla="*/ 631528 h 1914779"/>
              <a:gd name="connsiteX13" fmla="*/ 3462355 w 3462355"/>
              <a:gd name="connsiteY13" fmla="*/ 1059608 h 1914779"/>
              <a:gd name="connsiteX14" fmla="*/ 3034209 w 3462355"/>
              <a:gd name="connsiteY14" fmla="*/ 1487788 h 1914779"/>
              <a:gd name="connsiteX15" fmla="*/ 2606063 w 3462355"/>
              <a:gd name="connsiteY15" fmla="*/ 1059608 h 1914779"/>
              <a:gd name="connsiteX16" fmla="*/ 2644374 w 3462355"/>
              <a:gd name="connsiteY16" fmla="*/ 882694 h 1914779"/>
              <a:gd name="connsiteX17" fmla="*/ 2383575 w 3462355"/>
              <a:gd name="connsiteY17" fmla="*/ 737954 h 1914779"/>
              <a:gd name="connsiteX18" fmla="*/ 2383514 w 3462355"/>
              <a:gd name="connsiteY18" fmla="*/ 737926 h 1914779"/>
              <a:gd name="connsiteX19" fmla="*/ 2399137 w 3462355"/>
              <a:gd name="connsiteY19" fmla="*/ 705725 h 1914779"/>
              <a:gd name="connsiteX20" fmla="*/ 2399148 w 3462355"/>
              <a:gd name="connsiteY20" fmla="*/ 705693 h 1914779"/>
              <a:gd name="connsiteX21" fmla="*/ 2659922 w 3462355"/>
              <a:gd name="connsiteY21" fmla="*/ 850320 h 1914779"/>
              <a:gd name="connsiteX22" fmla="*/ 3033087 w 3462355"/>
              <a:gd name="connsiteY22" fmla="*/ 631528 h 1914779"/>
              <a:gd name="connsiteX23" fmla="*/ 2446110 w 3462355"/>
              <a:gd name="connsiteY23" fmla="*/ 562495 h 1914779"/>
              <a:gd name="connsiteX24" fmla="*/ 2435513 w 3462355"/>
              <a:gd name="connsiteY24" fmla="*/ 599910 h 1914779"/>
              <a:gd name="connsiteX25" fmla="*/ 2446110 w 3462355"/>
              <a:gd name="connsiteY25" fmla="*/ 562495 h 1914779"/>
              <a:gd name="connsiteX26" fmla="*/ 428146 w 3462355"/>
              <a:gd name="connsiteY26" fmla="*/ 0 h 1914779"/>
              <a:gd name="connsiteX27" fmla="*/ 856292 w 3462355"/>
              <a:gd name="connsiteY27" fmla="*/ 410261 h 1914779"/>
              <a:gd name="connsiteX28" fmla="*/ 1157645 w 3462355"/>
              <a:gd name="connsiteY28" fmla="*/ 410261 h 1914779"/>
              <a:gd name="connsiteX29" fmla="*/ 1157663 w 3462355"/>
              <a:gd name="connsiteY29" fmla="*/ 410145 h 1914779"/>
              <a:gd name="connsiteX30" fmla="*/ 1157647 w 3462355"/>
              <a:gd name="connsiteY30" fmla="*/ 410319 h 1914779"/>
              <a:gd name="connsiteX31" fmla="*/ 1158849 w 3462355"/>
              <a:gd name="connsiteY31" fmla="*/ 446039 h 1914779"/>
              <a:gd name="connsiteX32" fmla="*/ 1158858 w 3462355"/>
              <a:gd name="connsiteY32" fmla="*/ 446099 h 1914779"/>
              <a:gd name="connsiteX33" fmla="*/ 856292 w 3462355"/>
              <a:gd name="connsiteY33" fmla="*/ 446099 h 1914779"/>
              <a:gd name="connsiteX34" fmla="*/ 428146 w 3462355"/>
              <a:gd name="connsiteY34" fmla="*/ 856359 h 1914779"/>
              <a:gd name="connsiteX35" fmla="*/ 0 w 3462355"/>
              <a:gd name="connsiteY35" fmla="*/ 428180 h 1914779"/>
              <a:gd name="connsiteX36" fmla="*/ 428146 w 3462355"/>
              <a:gd name="connsiteY36" fmla="*/ 0 h 1914779"/>
              <a:gd name="connsiteX0" fmla="*/ 1421942 w 3462355"/>
              <a:gd name="connsiteY0" fmla="*/ 952021 h 1914779"/>
              <a:gd name="connsiteX1" fmla="*/ 1448190 w 3462355"/>
              <a:gd name="connsiteY1" fmla="*/ 974798 h 1914779"/>
              <a:gd name="connsiteX2" fmla="*/ 1435120 w 3462355"/>
              <a:gd name="connsiteY2" fmla="*/ 961631 h 1914779"/>
              <a:gd name="connsiteX3" fmla="*/ 1435190 w 3462355"/>
              <a:gd name="connsiteY3" fmla="*/ 961673 h 1914779"/>
              <a:gd name="connsiteX4" fmla="*/ 1448258 w 3462355"/>
              <a:gd name="connsiteY4" fmla="*/ 974765 h 1914779"/>
              <a:gd name="connsiteX5" fmla="*/ 1206695 w 3462355"/>
              <a:gd name="connsiteY5" fmla="*/ 1204348 h 1914779"/>
              <a:gd name="connsiteX6" fmla="*/ 1313130 w 3462355"/>
              <a:gd name="connsiteY6" fmla="*/ 1486600 h 1914779"/>
              <a:gd name="connsiteX7" fmla="*/ 884985 w 3462355"/>
              <a:gd name="connsiteY7" fmla="*/ 1914779 h 1914779"/>
              <a:gd name="connsiteX8" fmla="*/ 456839 w 3462355"/>
              <a:gd name="connsiteY8" fmla="*/ 1486600 h 1914779"/>
              <a:gd name="connsiteX9" fmla="*/ 884985 w 3462355"/>
              <a:gd name="connsiteY9" fmla="*/ 1058420 h 1914779"/>
              <a:gd name="connsiteX10" fmla="*/ 1182811 w 3462355"/>
              <a:gd name="connsiteY10" fmla="*/ 1179202 h 1914779"/>
              <a:gd name="connsiteX11" fmla="*/ 1421942 w 3462355"/>
              <a:gd name="connsiteY11" fmla="*/ 952021 h 1914779"/>
              <a:gd name="connsiteX12" fmla="*/ 3033087 w 3462355"/>
              <a:gd name="connsiteY12" fmla="*/ 631528 h 1914779"/>
              <a:gd name="connsiteX13" fmla="*/ 3462355 w 3462355"/>
              <a:gd name="connsiteY13" fmla="*/ 1059608 h 1914779"/>
              <a:gd name="connsiteX14" fmla="*/ 3034209 w 3462355"/>
              <a:gd name="connsiteY14" fmla="*/ 1487788 h 1914779"/>
              <a:gd name="connsiteX15" fmla="*/ 2606063 w 3462355"/>
              <a:gd name="connsiteY15" fmla="*/ 1059608 h 1914779"/>
              <a:gd name="connsiteX16" fmla="*/ 2644374 w 3462355"/>
              <a:gd name="connsiteY16" fmla="*/ 882694 h 1914779"/>
              <a:gd name="connsiteX17" fmla="*/ 2383575 w 3462355"/>
              <a:gd name="connsiteY17" fmla="*/ 737954 h 1914779"/>
              <a:gd name="connsiteX18" fmla="*/ 2383514 w 3462355"/>
              <a:gd name="connsiteY18" fmla="*/ 737926 h 1914779"/>
              <a:gd name="connsiteX19" fmla="*/ 2399137 w 3462355"/>
              <a:gd name="connsiteY19" fmla="*/ 705725 h 1914779"/>
              <a:gd name="connsiteX20" fmla="*/ 2399148 w 3462355"/>
              <a:gd name="connsiteY20" fmla="*/ 705693 h 1914779"/>
              <a:gd name="connsiteX21" fmla="*/ 2659922 w 3462355"/>
              <a:gd name="connsiteY21" fmla="*/ 850320 h 1914779"/>
              <a:gd name="connsiteX22" fmla="*/ 3033087 w 3462355"/>
              <a:gd name="connsiteY22" fmla="*/ 631528 h 1914779"/>
              <a:gd name="connsiteX23" fmla="*/ 428146 w 3462355"/>
              <a:gd name="connsiteY23" fmla="*/ 0 h 1914779"/>
              <a:gd name="connsiteX24" fmla="*/ 856292 w 3462355"/>
              <a:gd name="connsiteY24" fmla="*/ 410261 h 1914779"/>
              <a:gd name="connsiteX25" fmla="*/ 1157645 w 3462355"/>
              <a:gd name="connsiteY25" fmla="*/ 410261 h 1914779"/>
              <a:gd name="connsiteX26" fmla="*/ 1157663 w 3462355"/>
              <a:gd name="connsiteY26" fmla="*/ 410145 h 1914779"/>
              <a:gd name="connsiteX27" fmla="*/ 1157647 w 3462355"/>
              <a:gd name="connsiteY27" fmla="*/ 410319 h 1914779"/>
              <a:gd name="connsiteX28" fmla="*/ 1158849 w 3462355"/>
              <a:gd name="connsiteY28" fmla="*/ 446039 h 1914779"/>
              <a:gd name="connsiteX29" fmla="*/ 1158858 w 3462355"/>
              <a:gd name="connsiteY29" fmla="*/ 446099 h 1914779"/>
              <a:gd name="connsiteX30" fmla="*/ 856292 w 3462355"/>
              <a:gd name="connsiteY30" fmla="*/ 446099 h 1914779"/>
              <a:gd name="connsiteX31" fmla="*/ 428146 w 3462355"/>
              <a:gd name="connsiteY31" fmla="*/ 856359 h 1914779"/>
              <a:gd name="connsiteX32" fmla="*/ 0 w 3462355"/>
              <a:gd name="connsiteY32" fmla="*/ 428180 h 1914779"/>
              <a:gd name="connsiteX33" fmla="*/ 428146 w 3462355"/>
              <a:gd name="connsiteY33" fmla="*/ 0 h 19147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462355" h="1914779">
                <a:moveTo>
                  <a:pt x="1421942" y="952021"/>
                </a:moveTo>
                <a:lnTo>
                  <a:pt x="1448190" y="974798"/>
                </a:lnTo>
                <a:lnTo>
                  <a:pt x="1435120" y="961631"/>
                </a:lnTo>
                <a:lnTo>
                  <a:pt x="1435190" y="961673"/>
                </a:lnTo>
                <a:lnTo>
                  <a:pt x="1448258" y="974765"/>
                </a:lnTo>
                <a:lnTo>
                  <a:pt x="1206695" y="1204348"/>
                </a:lnTo>
                <a:cubicBezTo>
                  <a:pt x="1273698" y="1279688"/>
                  <a:pt x="1313130" y="1378986"/>
                  <a:pt x="1313130" y="1486600"/>
                </a:cubicBezTo>
                <a:cubicBezTo>
                  <a:pt x="1313130" y="1723410"/>
                  <a:pt x="1121899" y="1914779"/>
                  <a:pt x="884985" y="1914779"/>
                </a:cubicBezTo>
                <a:cubicBezTo>
                  <a:pt x="648230" y="1914779"/>
                  <a:pt x="456839" y="1723410"/>
                  <a:pt x="456839" y="1486600"/>
                </a:cubicBezTo>
                <a:cubicBezTo>
                  <a:pt x="456839" y="1249789"/>
                  <a:pt x="648230" y="1058420"/>
                  <a:pt x="884985" y="1058420"/>
                </a:cubicBezTo>
                <a:cubicBezTo>
                  <a:pt x="1001038" y="1058420"/>
                  <a:pt x="1106351" y="1105050"/>
                  <a:pt x="1182811" y="1179202"/>
                </a:cubicBezTo>
                <a:lnTo>
                  <a:pt x="1421942" y="952021"/>
                </a:lnTo>
                <a:close/>
                <a:moveTo>
                  <a:pt x="3033087" y="631528"/>
                </a:moveTo>
                <a:cubicBezTo>
                  <a:pt x="3268559" y="631528"/>
                  <a:pt x="3462355" y="822798"/>
                  <a:pt x="3462355" y="1059608"/>
                </a:cubicBezTo>
                <a:cubicBezTo>
                  <a:pt x="3462355" y="1296419"/>
                  <a:pt x="3270964" y="1487788"/>
                  <a:pt x="3034209" y="1487788"/>
                </a:cubicBezTo>
                <a:cubicBezTo>
                  <a:pt x="2797455" y="1487788"/>
                  <a:pt x="2606063" y="1296419"/>
                  <a:pt x="2606063" y="1059608"/>
                </a:cubicBezTo>
                <a:cubicBezTo>
                  <a:pt x="2606063" y="996248"/>
                  <a:pt x="2620330" y="936451"/>
                  <a:pt x="2644374" y="882694"/>
                </a:cubicBezTo>
                <a:lnTo>
                  <a:pt x="2383575" y="737954"/>
                </a:lnTo>
                <a:cubicBezTo>
                  <a:pt x="2340098" y="713826"/>
                  <a:pt x="2380920" y="743297"/>
                  <a:pt x="2383514" y="737926"/>
                </a:cubicBezTo>
                <a:cubicBezTo>
                  <a:pt x="2388772" y="727236"/>
                  <a:pt x="2393879" y="716415"/>
                  <a:pt x="2399137" y="705725"/>
                </a:cubicBezTo>
                <a:cubicBezTo>
                  <a:pt x="2399141" y="705714"/>
                  <a:pt x="2399144" y="705704"/>
                  <a:pt x="2399148" y="705693"/>
                </a:cubicBezTo>
                <a:lnTo>
                  <a:pt x="2659922" y="850320"/>
                </a:lnTo>
                <a:cubicBezTo>
                  <a:pt x="2732856" y="720035"/>
                  <a:pt x="2872793" y="631528"/>
                  <a:pt x="3033087" y="631528"/>
                </a:cubicBezTo>
                <a:close/>
                <a:moveTo>
                  <a:pt x="428146" y="0"/>
                </a:moveTo>
                <a:cubicBezTo>
                  <a:pt x="658970" y="0"/>
                  <a:pt x="846674" y="181766"/>
                  <a:pt x="856292" y="410261"/>
                </a:cubicBezTo>
                <a:lnTo>
                  <a:pt x="1157645" y="410261"/>
                </a:lnTo>
                <a:cubicBezTo>
                  <a:pt x="1157651" y="410222"/>
                  <a:pt x="1157657" y="410184"/>
                  <a:pt x="1157663" y="410145"/>
                </a:cubicBezTo>
                <a:cubicBezTo>
                  <a:pt x="1157658" y="410203"/>
                  <a:pt x="1157652" y="410261"/>
                  <a:pt x="1157647" y="410319"/>
                </a:cubicBezTo>
                <a:cubicBezTo>
                  <a:pt x="1158098" y="422182"/>
                  <a:pt x="1158398" y="434176"/>
                  <a:pt x="1158849" y="446039"/>
                </a:cubicBezTo>
                <a:lnTo>
                  <a:pt x="1158858" y="446099"/>
                </a:lnTo>
                <a:lnTo>
                  <a:pt x="856292" y="446099"/>
                </a:lnTo>
                <a:cubicBezTo>
                  <a:pt x="846674" y="674494"/>
                  <a:pt x="658970" y="856359"/>
                  <a:pt x="428146" y="856359"/>
                </a:cubicBezTo>
                <a:cubicBezTo>
                  <a:pt x="191391" y="856359"/>
                  <a:pt x="0" y="664990"/>
                  <a:pt x="0" y="428180"/>
                </a:cubicBezTo>
                <a:cubicBezTo>
                  <a:pt x="0" y="191370"/>
                  <a:pt x="191391" y="0"/>
                  <a:pt x="428146" y="0"/>
                </a:cubicBez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 sz="2250" b="1">
              <a:solidFill>
                <a:schemeClr val="bg1"/>
              </a:solidFill>
            </a:endParaRPr>
          </a:p>
        </p:txBody>
      </p:sp>
      <p:sp>
        <p:nvSpPr>
          <p:cNvPr id="42" name="Freeform: Shape 41">
            <a:extLst>
              <a:ext uri="{FF2B5EF4-FFF2-40B4-BE49-F238E27FC236}">
                <a16:creationId xmlns:a16="http://schemas.microsoft.com/office/drawing/2014/main" id="{4EF9E63A-88F9-4277-B939-7C30F93645F2}"/>
              </a:ext>
            </a:extLst>
          </p:cNvPr>
          <p:cNvSpPr/>
          <p:nvPr/>
        </p:nvSpPr>
        <p:spPr>
          <a:xfrm>
            <a:off x="5947067" y="3401484"/>
            <a:ext cx="1077296" cy="2224532"/>
          </a:xfrm>
          <a:custGeom>
            <a:avLst/>
            <a:gdLst>
              <a:gd name="connsiteX0" fmla="*/ 65874 w 1489116"/>
              <a:gd name="connsiteY0" fmla="*/ 2010452 h 2966042"/>
              <a:gd name="connsiteX1" fmla="*/ 65865 w 1489116"/>
              <a:gd name="connsiteY1" fmla="*/ 2010461 h 2966042"/>
              <a:gd name="connsiteX2" fmla="*/ 0 w 1489116"/>
              <a:gd name="connsiteY2" fmla="*/ 2049865 h 2966042"/>
              <a:gd name="connsiteX3" fmla="*/ 0 w 1489116"/>
              <a:gd name="connsiteY3" fmla="*/ 2049861 h 2966042"/>
              <a:gd name="connsiteX4" fmla="*/ 188216 w 1489116"/>
              <a:gd name="connsiteY4" fmla="*/ 1897760 h 2966042"/>
              <a:gd name="connsiteX5" fmla="*/ 186126 w 1489116"/>
              <a:gd name="connsiteY5" fmla="*/ 1900829 h 2966042"/>
              <a:gd name="connsiteX6" fmla="*/ 80277 w 1489116"/>
              <a:gd name="connsiteY6" fmla="*/ 1999744 h 2966042"/>
              <a:gd name="connsiteX7" fmla="*/ 311039 w 1489116"/>
              <a:gd name="connsiteY7" fmla="*/ 2225767 h 2966042"/>
              <a:gd name="connsiteX8" fmla="*/ 604055 w 1489116"/>
              <a:gd name="connsiteY8" fmla="*/ 2109735 h 2966042"/>
              <a:gd name="connsiteX9" fmla="*/ 1032241 w 1489116"/>
              <a:gd name="connsiteY9" fmla="*/ 2537888 h 2966042"/>
              <a:gd name="connsiteX10" fmla="*/ 604055 w 1489116"/>
              <a:gd name="connsiteY10" fmla="*/ 2966042 h 2966042"/>
              <a:gd name="connsiteX11" fmla="*/ 175983 w 1489116"/>
              <a:gd name="connsiteY11" fmla="*/ 2537888 h 2966042"/>
              <a:gd name="connsiteX12" fmla="*/ 285978 w 1489116"/>
              <a:gd name="connsiteY12" fmla="*/ 2251995 h 2966042"/>
              <a:gd name="connsiteX13" fmla="*/ 52721 w 1489116"/>
              <a:gd name="connsiteY13" fmla="*/ 2023637 h 2966042"/>
              <a:gd name="connsiteX14" fmla="*/ 52750 w 1489116"/>
              <a:gd name="connsiteY14" fmla="*/ 2023609 h 2966042"/>
              <a:gd name="connsiteX15" fmla="*/ 80275 w 1489116"/>
              <a:gd name="connsiteY15" fmla="*/ 1999742 h 2966042"/>
              <a:gd name="connsiteX16" fmla="*/ 186124 w 1489116"/>
              <a:gd name="connsiteY16" fmla="*/ 1900827 h 2966042"/>
              <a:gd name="connsiteX17" fmla="*/ 188211 w 1489116"/>
              <a:gd name="connsiteY17" fmla="*/ 1897763 h 2966042"/>
              <a:gd name="connsiteX18" fmla="*/ 1060930 w 1489116"/>
              <a:gd name="connsiteY18" fmla="*/ 1052533 h 2966042"/>
              <a:gd name="connsiteX19" fmla="*/ 1489116 w 1489116"/>
              <a:gd name="connsiteY19" fmla="*/ 1478215 h 2966042"/>
              <a:gd name="connsiteX20" fmla="*/ 1060930 w 1489116"/>
              <a:gd name="connsiteY20" fmla="*/ 1906369 h 2966042"/>
              <a:gd name="connsiteX21" fmla="*/ 632745 w 1489116"/>
              <a:gd name="connsiteY21" fmla="*/ 1493732 h 2966042"/>
              <a:gd name="connsiteX22" fmla="*/ 343357 w 1489116"/>
              <a:gd name="connsiteY22" fmla="*/ 1493732 h 2966042"/>
              <a:gd name="connsiteX23" fmla="*/ 338861 w 1489116"/>
              <a:gd name="connsiteY23" fmla="*/ 1545363 h 2966042"/>
              <a:gd name="connsiteX24" fmla="*/ 338859 w 1489116"/>
              <a:gd name="connsiteY24" fmla="*/ 1545362 h 2966042"/>
              <a:gd name="connsiteX25" fmla="*/ 343355 w 1489116"/>
              <a:gd name="connsiteY25" fmla="*/ 1493730 h 2966042"/>
              <a:gd name="connsiteX26" fmla="*/ 343355 w 1489116"/>
              <a:gd name="connsiteY26" fmla="*/ 1460362 h 2966042"/>
              <a:gd name="connsiteX27" fmla="*/ 331871 w 1489116"/>
              <a:gd name="connsiteY27" fmla="*/ 1371541 h 2966042"/>
              <a:gd name="connsiteX28" fmla="*/ 334086 w 1489116"/>
              <a:gd name="connsiteY28" fmla="*/ 1370787 h 2966042"/>
              <a:gd name="connsiteX29" fmla="*/ 343357 w 1489116"/>
              <a:gd name="connsiteY29" fmla="*/ 1460364 h 2966042"/>
              <a:gd name="connsiteX30" fmla="*/ 632858 w 1489116"/>
              <a:gd name="connsiteY30" fmla="*/ 1460364 h 2966042"/>
              <a:gd name="connsiteX31" fmla="*/ 1060930 w 1489116"/>
              <a:gd name="connsiteY31" fmla="*/ 1052533 h 2966042"/>
              <a:gd name="connsiteX32" fmla="*/ 605303 w 1489116"/>
              <a:gd name="connsiteY32" fmla="*/ 0 h 2966042"/>
              <a:gd name="connsiteX33" fmla="*/ 1033488 w 1489116"/>
              <a:gd name="connsiteY33" fmla="*/ 428154 h 2966042"/>
              <a:gd name="connsiteX34" fmla="*/ 605303 w 1489116"/>
              <a:gd name="connsiteY34" fmla="*/ 856307 h 2966042"/>
              <a:gd name="connsiteX35" fmla="*/ 338594 w 1489116"/>
              <a:gd name="connsiteY35" fmla="*/ 763069 h 2966042"/>
              <a:gd name="connsiteX36" fmla="*/ 134027 w 1489116"/>
              <a:gd name="connsiteY36" fmla="*/ 998705 h 2966042"/>
              <a:gd name="connsiteX37" fmla="*/ 134025 w 1489116"/>
              <a:gd name="connsiteY37" fmla="*/ 998703 h 2966042"/>
              <a:gd name="connsiteX38" fmla="*/ 106585 w 1489116"/>
              <a:gd name="connsiteY38" fmla="*/ 974674 h 2966042"/>
              <a:gd name="connsiteX39" fmla="*/ 311039 w 1489116"/>
              <a:gd name="connsiteY39" fmla="*/ 739176 h 2966042"/>
              <a:gd name="connsiteX40" fmla="*/ 177117 w 1489116"/>
              <a:gd name="connsiteY40" fmla="*/ 428154 h 2966042"/>
              <a:gd name="connsiteX41" fmla="*/ 605303 w 1489116"/>
              <a:gd name="connsiteY41" fmla="*/ 0 h 2966042"/>
              <a:gd name="connsiteX0" fmla="*/ 65874 w 1489116"/>
              <a:gd name="connsiteY0" fmla="*/ 2010452 h 2966042"/>
              <a:gd name="connsiteX1" fmla="*/ 65865 w 1489116"/>
              <a:gd name="connsiteY1" fmla="*/ 2010461 h 2966042"/>
              <a:gd name="connsiteX2" fmla="*/ 0 w 1489116"/>
              <a:gd name="connsiteY2" fmla="*/ 2049865 h 2966042"/>
              <a:gd name="connsiteX3" fmla="*/ 0 w 1489116"/>
              <a:gd name="connsiteY3" fmla="*/ 2049861 h 2966042"/>
              <a:gd name="connsiteX4" fmla="*/ 65874 w 1489116"/>
              <a:gd name="connsiteY4" fmla="*/ 2010452 h 2966042"/>
              <a:gd name="connsiteX5" fmla="*/ 188211 w 1489116"/>
              <a:gd name="connsiteY5" fmla="*/ 1897763 h 2966042"/>
              <a:gd name="connsiteX6" fmla="*/ 186126 w 1489116"/>
              <a:gd name="connsiteY6" fmla="*/ 1900829 h 2966042"/>
              <a:gd name="connsiteX7" fmla="*/ 80277 w 1489116"/>
              <a:gd name="connsiteY7" fmla="*/ 1999744 h 2966042"/>
              <a:gd name="connsiteX8" fmla="*/ 311039 w 1489116"/>
              <a:gd name="connsiteY8" fmla="*/ 2225767 h 2966042"/>
              <a:gd name="connsiteX9" fmla="*/ 604055 w 1489116"/>
              <a:gd name="connsiteY9" fmla="*/ 2109735 h 2966042"/>
              <a:gd name="connsiteX10" fmla="*/ 1032241 w 1489116"/>
              <a:gd name="connsiteY10" fmla="*/ 2537888 h 2966042"/>
              <a:gd name="connsiteX11" fmla="*/ 604055 w 1489116"/>
              <a:gd name="connsiteY11" fmla="*/ 2966042 h 2966042"/>
              <a:gd name="connsiteX12" fmla="*/ 175983 w 1489116"/>
              <a:gd name="connsiteY12" fmla="*/ 2537888 h 2966042"/>
              <a:gd name="connsiteX13" fmla="*/ 285978 w 1489116"/>
              <a:gd name="connsiteY13" fmla="*/ 2251995 h 2966042"/>
              <a:gd name="connsiteX14" fmla="*/ 52721 w 1489116"/>
              <a:gd name="connsiteY14" fmla="*/ 2023637 h 2966042"/>
              <a:gd name="connsiteX15" fmla="*/ 52750 w 1489116"/>
              <a:gd name="connsiteY15" fmla="*/ 2023609 h 2966042"/>
              <a:gd name="connsiteX16" fmla="*/ 80275 w 1489116"/>
              <a:gd name="connsiteY16" fmla="*/ 1999742 h 2966042"/>
              <a:gd name="connsiteX17" fmla="*/ 186124 w 1489116"/>
              <a:gd name="connsiteY17" fmla="*/ 1900827 h 2966042"/>
              <a:gd name="connsiteX18" fmla="*/ 188211 w 1489116"/>
              <a:gd name="connsiteY18" fmla="*/ 1897763 h 2966042"/>
              <a:gd name="connsiteX19" fmla="*/ 1060930 w 1489116"/>
              <a:gd name="connsiteY19" fmla="*/ 1052533 h 2966042"/>
              <a:gd name="connsiteX20" fmla="*/ 1489116 w 1489116"/>
              <a:gd name="connsiteY20" fmla="*/ 1478215 h 2966042"/>
              <a:gd name="connsiteX21" fmla="*/ 1060930 w 1489116"/>
              <a:gd name="connsiteY21" fmla="*/ 1906369 h 2966042"/>
              <a:gd name="connsiteX22" fmla="*/ 632745 w 1489116"/>
              <a:gd name="connsiteY22" fmla="*/ 1493732 h 2966042"/>
              <a:gd name="connsiteX23" fmla="*/ 343357 w 1489116"/>
              <a:gd name="connsiteY23" fmla="*/ 1493732 h 2966042"/>
              <a:gd name="connsiteX24" fmla="*/ 338861 w 1489116"/>
              <a:gd name="connsiteY24" fmla="*/ 1545363 h 2966042"/>
              <a:gd name="connsiteX25" fmla="*/ 338859 w 1489116"/>
              <a:gd name="connsiteY25" fmla="*/ 1545362 h 2966042"/>
              <a:gd name="connsiteX26" fmla="*/ 343355 w 1489116"/>
              <a:gd name="connsiteY26" fmla="*/ 1493730 h 2966042"/>
              <a:gd name="connsiteX27" fmla="*/ 343355 w 1489116"/>
              <a:gd name="connsiteY27" fmla="*/ 1460362 h 2966042"/>
              <a:gd name="connsiteX28" fmla="*/ 331871 w 1489116"/>
              <a:gd name="connsiteY28" fmla="*/ 1371541 h 2966042"/>
              <a:gd name="connsiteX29" fmla="*/ 334086 w 1489116"/>
              <a:gd name="connsiteY29" fmla="*/ 1370787 h 2966042"/>
              <a:gd name="connsiteX30" fmla="*/ 343357 w 1489116"/>
              <a:gd name="connsiteY30" fmla="*/ 1460364 h 2966042"/>
              <a:gd name="connsiteX31" fmla="*/ 632858 w 1489116"/>
              <a:gd name="connsiteY31" fmla="*/ 1460364 h 2966042"/>
              <a:gd name="connsiteX32" fmla="*/ 1060930 w 1489116"/>
              <a:gd name="connsiteY32" fmla="*/ 1052533 h 2966042"/>
              <a:gd name="connsiteX33" fmla="*/ 605303 w 1489116"/>
              <a:gd name="connsiteY33" fmla="*/ 0 h 2966042"/>
              <a:gd name="connsiteX34" fmla="*/ 1033488 w 1489116"/>
              <a:gd name="connsiteY34" fmla="*/ 428154 h 2966042"/>
              <a:gd name="connsiteX35" fmla="*/ 605303 w 1489116"/>
              <a:gd name="connsiteY35" fmla="*/ 856307 h 2966042"/>
              <a:gd name="connsiteX36" fmla="*/ 338594 w 1489116"/>
              <a:gd name="connsiteY36" fmla="*/ 763069 h 2966042"/>
              <a:gd name="connsiteX37" fmla="*/ 134027 w 1489116"/>
              <a:gd name="connsiteY37" fmla="*/ 998705 h 2966042"/>
              <a:gd name="connsiteX38" fmla="*/ 134025 w 1489116"/>
              <a:gd name="connsiteY38" fmla="*/ 998703 h 2966042"/>
              <a:gd name="connsiteX39" fmla="*/ 106585 w 1489116"/>
              <a:gd name="connsiteY39" fmla="*/ 974674 h 2966042"/>
              <a:gd name="connsiteX40" fmla="*/ 311039 w 1489116"/>
              <a:gd name="connsiteY40" fmla="*/ 739176 h 2966042"/>
              <a:gd name="connsiteX41" fmla="*/ 177117 w 1489116"/>
              <a:gd name="connsiteY41" fmla="*/ 428154 h 2966042"/>
              <a:gd name="connsiteX42" fmla="*/ 605303 w 1489116"/>
              <a:gd name="connsiteY42" fmla="*/ 0 h 2966042"/>
              <a:gd name="connsiteX0" fmla="*/ 65874 w 1489116"/>
              <a:gd name="connsiteY0" fmla="*/ 2010452 h 2966042"/>
              <a:gd name="connsiteX1" fmla="*/ 65865 w 1489116"/>
              <a:gd name="connsiteY1" fmla="*/ 2010461 h 2966042"/>
              <a:gd name="connsiteX2" fmla="*/ 0 w 1489116"/>
              <a:gd name="connsiteY2" fmla="*/ 2049865 h 2966042"/>
              <a:gd name="connsiteX3" fmla="*/ 0 w 1489116"/>
              <a:gd name="connsiteY3" fmla="*/ 2049861 h 2966042"/>
              <a:gd name="connsiteX4" fmla="*/ 65874 w 1489116"/>
              <a:gd name="connsiteY4" fmla="*/ 2010452 h 2966042"/>
              <a:gd name="connsiteX5" fmla="*/ 186124 w 1489116"/>
              <a:gd name="connsiteY5" fmla="*/ 1900827 h 2966042"/>
              <a:gd name="connsiteX6" fmla="*/ 186126 w 1489116"/>
              <a:gd name="connsiteY6" fmla="*/ 1900829 h 2966042"/>
              <a:gd name="connsiteX7" fmla="*/ 80277 w 1489116"/>
              <a:gd name="connsiteY7" fmla="*/ 1999744 h 2966042"/>
              <a:gd name="connsiteX8" fmla="*/ 311039 w 1489116"/>
              <a:gd name="connsiteY8" fmla="*/ 2225767 h 2966042"/>
              <a:gd name="connsiteX9" fmla="*/ 604055 w 1489116"/>
              <a:gd name="connsiteY9" fmla="*/ 2109735 h 2966042"/>
              <a:gd name="connsiteX10" fmla="*/ 1032241 w 1489116"/>
              <a:gd name="connsiteY10" fmla="*/ 2537888 h 2966042"/>
              <a:gd name="connsiteX11" fmla="*/ 604055 w 1489116"/>
              <a:gd name="connsiteY11" fmla="*/ 2966042 h 2966042"/>
              <a:gd name="connsiteX12" fmla="*/ 175983 w 1489116"/>
              <a:gd name="connsiteY12" fmla="*/ 2537888 h 2966042"/>
              <a:gd name="connsiteX13" fmla="*/ 285978 w 1489116"/>
              <a:gd name="connsiteY13" fmla="*/ 2251995 h 2966042"/>
              <a:gd name="connsiteX14" fmla="*/ 52721 w 1489116"/>
              <a:gd name="connsiteY14" fmla="*/ 2023637 h 2966042"/>
              <a:gd name="connsiteX15" fmla="*/ 52750 w 1489116"/>
              <a:gd name="connsiteY15" fmla="*/ 2023609 h 2966042"/>
              <a:gd name="connsiteX16" fmla="*/ 80275 w 1489116"/>
              <a:gd name="connsiteY16" fmla="*/ 1999742 h 2966042"/>
              <a:gd name="connsiteX17" fmla="*/ 186124 w 1489116"/>
              <a:gd name="connsiteY17" fmla="*/ 1900827 h 2966042"/>
              <a:gd name="connsiteX18" fmla="*/ 1060930 w 1489116"/>
              <a:gd name="connsiteY18" fmla="*/ 1052533 h 2966042"/>
              <a:gd name="connsiteX19" fmla="*/ 1489116 w 1489116"/>
              <a:gd name="connsiteY19" fmla="*/ 1478215 h 2966042"/>
              <a:gd name="connsiteX20" fmla="*/ 1060930 w 1489116"/>
              <a:gd name="connsiteY20" fmla="*/ 1906369 h 2966042"/>
              <a:gd name="connsiteX21" fmla="*/ 632745 w 1489116"/>
              <a:gd name="connsiteY21" fmla="*/ 1493732 h 2966042"/>
              <a:gd name="connsiteX22" fmla="*/ 343357 w 1489116"/>
              <a:gd name="connsiteY22" fmla="*/ 1493732 h 2966042"/>
              <a:gd name="connsiteX23" fmla="*/ 338861 w 1489116"/>
              <a:gd name="connsiteY23" fmla="*/ 1545363 h 2966042"/>
              <a:gd name="connsiteX24" fmla="*/ 338859 w 1489116"/>
              <a:gd name="connsiteY24" fmla="*/ 1545362 h 2966042"/>
              <a:gd name="connsiteX25" fmla="*/ 343355 w 1489116"/>
              <a:gd name="connsiteY25" fmla="*/ 1493730 h 2966042"/>
              <a:gd name="connsiteX26" fmla="*/ 343355 w 1489116"/>
              <a:gd name="connsiteY26" fmla="*/ 1460362 h 2966042"/>
              <a:gd name="connsiteX27" fmla="*/ 331871 w 1489116"/>
              <a:gd name="connsiteY27" fmla="*/ 1371541 h 2966042"/>
              <a:gd name="connsiteX28" fmla="*/ 334086 w 1489116"/>
              <a:gd name="connsiteY28" fmla="*/ 1370787 h 2966042"/>
              <a:gd name="connsiteX29" fmla="*/ 343357 w 1489116"/>
              <a:gd name="connsiteY29" fmla="*/ 1460364 h 2966042"/>
              <a:gd name="connsiteX30" fmla="*/ 632858 w 1489116"/>
              <a:gd name="connsiteY30" fmla="*/ 1460364 h 2966042"/>
              <a:gd name="connsiteX31" fmla="*/ 1060930 w 1489116"/>
              <a:gd name="connsiteY31" fmla="*/ 1052533 h 2966042"/>
              <a:gd name="connsiteX32" fmla="*/ 605303 w 1489116"/>
              <a:gd name="connsiteY32" fmla="*/ 0 h 2966042"/>
              <a:gd name="connsiteX33" fmla="*/ 1033488 w 1489116"/>
              <a:gd name="connsiteY33" fmla="*/ 428154 h 2966042"/>
              <a:gd name="connsiteX34" fmla="*/ 605303 w 1489116"/>
              <a:gd name="connsiteY34" fmla="*/ 856307 h 2966042"/>
              <a:gd name="connsiteX35" fmla="*/ 338594 w 1489116"/>
              <a:gd name="connsiteY35" fmla="*/ 763069 h 2966042"/>
              <a:gd name="connsiteX36" fmla="*/ 134027 w 1489116"/>
              <a:gd name="connsiteY36" fmla="*/ 998705 h 2966042"/>
              <a:gd name="connsiteX37" fmla="*/ 134025 w 1489116"/>
              <a:gd name="connsiteY37" fmla="*/ 998703 h 2966042"/>
              <a:gd name="connsiteX38" fmla="*/ 106585 w 1489116"/>
              <a:gd name="connsiteY38" fmla="*/ 974674 h 2966042"/>
              <a:gd name="connsiteX39" fmla="*/ 311039 w 1489116"/>
              <a:gd name="connsiteY39" fmla="*/ 739176 h 2966042"/>
              <a:gd name="connsiteX40" fmla="*/ 177117 w 1489116"/>
              <a:gd name="connsiteY40" fmla="*/ 428154 h 2966042"/>
              <a:gd name="connsiteX41" fmla="*/ 605303 w 1489116"/>
              <a:gd name="connsiteY41" fmla="*/ 0 h 2966042"/>
              <a:gd name="connsiteX0" fmla="*/ 65874 w 1489116"/>
              <a:gd name="connsiteY0" fmla="*/ 2010452 h 2966042"/>
              <a:gd name="connsiteX1" fmla="*/ 65865 w 1489116"/>
              <a:gd name="connsiteY1" fmla="*/ 2010461 h 2966042"/>
              <a:gd name="connsiteX2" fmla="*/ 0 w 1489116"/>
              <a:gd name="connsiteY2" fmla="*/ 2049865 h 2966042"/>
              <a:gd name="connsiteX3" fmla="*/ 0 w 1489116"/>
              <a:gd name="connsiteY3" fmla="*/ 2049861 h 2966042"/>
              <a:gd name="connsiteX4" fmla="*/ 65874 w 1489116"/>
              <a:gd name="connsiteY4" fmla="*/ 2010452 h 2966042"/>
              <a:gd name="connsiteX5" fmla="*/ 80275 w 1489116"/>
              <a:gd name="connsiteY5" fmla="*/ 1999742 h 2966042"/>
              <a:gd name="connsiteX6" fmla="*/ 186126 w 1489116"/>
              <a:gd name="connsiteY6" fmla="*/ 1900829 h 2966042"/>
              <a:gd name="connsiteX7" fmla="*/ 80277 w 1489116"/>
              <a:gd name="connsiteY7" fmla="*/ 1999744 h 2966042"/>
              <a:gd name="connsiteX8" fmla="*/ 311039 w 1489116"/>
              <a:gd name="connsiteY8" fmla="*/ 2225767 h 2966042"/>
              <a:gd name="connsiteX9" fmla="*/ 604055 w 1489116"/>
              <a:gd name="connsiteY9" fmla="*/ 2109735 h 2966042"/>
              <a:gd name="connsiteX10" fmla="*/ 1032241 w 1489116"/>
              <a:gd name="connsiteY10" fmla="*/ 2537888 h 2966042"/>
              <a:gd name="connsiteX11" fmla="*/ 604055 w 1489116"/>
              <a:gd name="connsiteY11" fmla="*/ 2966042 h 2966042"/>
              <a:gd name="connsiteX12" fmla="*/ 175983 w 1489116"/>
              <a:gd name="connsiteY12" fmla="*/ 2537888 h 2966042"/>
              <a:gd name="connsiteX13" fmla="*/ 285978 w 1489116"/>
              <a:gd name="connsiteY13" fmla="*/ 2251995 h 2966042"/>
              <a:gd name="connsiteX14" fmla="*/ 52721 w 1489116"/>
              <a:gd name="connsiteY14" fmla="*/ 2023637 h 2966042"/>
              <a:gd name="connsiteX15" fmla="*/ 52750 w 1489116"/>
              <a:gd name="connsiteY15" fmla="*/ 2023609 h 2966042"/>
              <a:gd name="connsiteX16" fmla="*/ 80275 w 1489116"/>
              <a:gd name="connsiteY16" fmla="*/ 1999742 h 2966042"/>
              <a:gd name="connsiteX17" fmla="*/ 1060930 w 1489116"/>
              <a:gd name="connsiteY17" fmla="*/ 1052533 h 2966042"/>
              <a:gd name="connsiteX18" fmla="*/ 1489116 w 1489116"/>
              <a:gd name="connsiteY18" fmla="*/ 1478215 h 2966042"/>
              <a:gd name="connsiteX19" fmla="*/ 1060930 w 1489116"/>
              <a:gd name="connsiteY19" fmla="*/ 1906369 h 2966042"/>
              <a:gd name="connsiteX20" fmla="*/ 632745 w 1489116"/>
              <a:gd name="connsiteY20" fmla="*/ 1493732 h 2966042"/>
              <a:gd name="connsiteX21" fmla="*/ 343357 w 1489116"/>
              <a:gd name="connsiteY21" fmla="*/ 1493732 h 2966042"/>
              <a:gd name="connsiteX22" fmla="*/ 338861 w 1489116"/>
              <a:gd name="connsiteY22" fmla="*/ 1545363 h 2966042"/>
              <a:gd name="connsiteX23" fmla="*/ 338859 w 1489116"/>
              <a:gd name="connsiteY23" fmla="*/ 1545362 h 2966042"/>
              <a:gd name="connsiteX24" fmla="*/ 343355 w 1489116"/>
              <a:gd name="connsiteY24" fmla="*/ 1493730 h 2966042"/>
              <a:gd name="connsiteX25" fmla="*/ 343355 w 1489116"/>
              <a:gd name="connsiteY25" fmla="*/ 1460362 h 2966042"/>
              <a:gd name="connsiteX26" fmla="*/ 331871 w 1489116"/>
              <a:gd name="connsiteY26" fmla="*/ 1371541 h 2966042"/>
              <a:gd name="connsiteX27" fmla="*/ 334086 w 1489116"/>
              <a:gd name="connsiteY27" fmla="*/ 1370787 h 2966042"/>
              <a:gd name="connsiteX28" fmla="*/ 343357 w 1489116"/>
              <a:gd name="connsiteY28" fmla="*/ 1460364 h 2966042"/>
              <a:gd name="connsiteX29" fmla="*/ 632858 w 1489116"/>
              <a:gd name="connsiteY29" fmla="*/ 1460364 h 2966042"/>
              <a:gd name="connsiteX30" fmla="*/ 1060930 w 1489116"/>
              <a:gd name="connsiteY30" fmla="*/ 1052533 h 2966042"/>
              <a:gd name="connsiteX31" fmla="*/ 605303 w 1489116"/>
              <a:gd name="connsiteY31" fmla="*/ 0 h 2966042"/>
              <a:gd name="connsiteX32" fmla="*/ 1033488 w 1489116"/>
              <a:gd name="connsiteY32" fmla="*/ 428154 h 2966042"/>
              <a:gd name="connsiteX33" fmla="*/ 605303 w 1489116"/>
              <a:gd name="connsiteY33" fmla="*/ 856307 h 2966042"/>
              <a:gd name="connsiteX34" fmla="*/ 338594 w 1489116"/>
              <a:gd name="connsiteY34" fmla="*/ 763069 h 2966042"/>
              <a:gd name="connsiteX35" fmla="*/ 134027 w 1489116"/>
              <a:gd name="connsiteY35" fmla="*/ 998705 h 2966042"/>
              <a:gd name="connsiteX36" fmla="*/ 134025 w 1489116"/>
              <a:gd name="connsiteY36" fmla="*/ 998703 h 2966042"/>
              <a:gd name="connsiteX37" fmla="*/ 106585 w 1489116"/>
              <a:gd name="connsiteY37" fmla="*/ 974674 h 2966042"/>
              <a:gd name="connsiteX38" fmla="*/ 311039 w 1489116"/>
              <a:gd name="connsiteY38" fmla="*/ 739176 h 2966042"/>
              <a:gd name="connsiteX39" fmla="*/ 177117 w 1489116"/>
              <a:gd name="connsiteY39" fmla="*/ 428154 h 2966042"/>
              <a:gd name="connsiteX40" fmla="*/ 605303 w 1489116"/>
              <a:gd name="connsiteY40" fmla="*/ 0 h 2966042"/>
              <a:gd name="connsiteX0" fmla="*/ 65874 w 1489116"/>
              <a:gd name="connsiteY0" fmla="*/ 2010452 h 2966042"/>
              <a:gd name="connsiteX1" fmla="*/ 65865 w 1489116"/>
              <a:gd name="connsiteY1" fmla="*/ 2010461 h 2966042"/>
              <a:gd name="connsiteX2" fmla="*/ 0 w 1489116"/>
              <a:gd name="connsiteY2" fmla="*/ 2049865 h 2966042"/>
              <a:gd name="connsiteX3" fmla="*/ 0 w 1489116"/>
              <a:gd name="connsiteY3" fmla="*/ 2049861 h 2966042"/>
              <a:gd name="connsiteX4" fmla="*/ 65874 w 1489116"/>
              <a:gd name="connsiteY4" fmla="*/ 2010452 h 2966042"/>
              <a:gd name="connsiteX5" fmla="*/ 80275 w 1489116"/>
              <a:gd name="connsiteY5" fmla="*/ 1999742 h 2966042"/>
              <a:gd name="connsiteX6" fmla="*/ 80277 w 1489116"/>
              <a:gd name="connsiteY6" fmla="*/ 1999744 h 2966042"/>
              <a:gd name="connsiteX7" fmla="*/ 311039 w 1489116"/>
              <a:gd name="connsiteY7" fmla="*/ 2225767 h 2966042"/>
              <a:gd name="connsiteX8" fmla="*/ 604055 w 1489116"/>
              <a:gd name="connsiteY8" fmla="*/ 2109735 h 2966042"/>
              <a:gd name="connsiteX9" fmla="*/ 1032241 w 1489116"/>
              <a:gd name="connsiteY9" fmla="*/ 2537888 h 2966042"/>
              <a:gd name="connsiteX10" fmla="*/ 604055 w 1489116"/>
              <a:gd name="connsiteY10" fmla="*/ 2966042 h 2966042"/>
              <a:gd name="connsiteX11" fmla="*/ 175983 w 1489116"/>
              <a:gd name="connsiteY11" fmla="*/ 2537888 h 2966042"/>
              <a:gd name="connsiteX12" fmla="*/ 285978 w 1489116"/>
              <a:gd name="connsiteY12" fmla="*/ 2251995 h 2966042"/>
              <a:gd name="connsiteX13" fmla="*/ 52721 w 1489116"/>
              <a:gd name="connsiteY13" fmla="*/ 2023637 h 2966042"/>
              <a:gd name="connsiteX14" fmla="*/ 52750 w 1489116"/>
              <a:gd name="connsiteY14" fmla="*/ 2023609 h 2966042"/>
              <a:gd name="connsiteX15" fmla="*/ 80275 w 1489116"/>
              <a:gd name="connsiteY15" fmla="*/ 1999742 h 2966042"/>
              <a:gd name="connsiteX16" fmla="*/ 1060930 w 1489116"/>
              <a:gd name="connsiteY16" fmla="*/ 1052533 h 2966042"/>
              <a:gd name="connsiteX17" fmla="*/ 1489116 w 1489116"/>
              <a:gd name="connsiteY17" fmla="*/ 1478215 h 2966042"/>
              <a:gd name="connsiteX18" fmla="*/ 1060930 w 1489116"/>
              <a:gd name="connsiteY18" fmla="*/ 1906369 h 2966042"/>
              <a:gd name="connsiteX19" fmla="*/ 632745 w 1489116"/>
              <a:gd name="connsiteY19" fmla="*/ 1493732 h 2966042"/>
              <a:gd name="connsiteX20" fmla="*/ 343357 w 1489116"/>
              <a:gd name="connsiteY20" fmla="*/ 1493732 h 2966042"/>
              <a:gd name="connsiteX21" fmla="*/ 338861 w 1489116"/>
              <a:gd name="connsiteY21" fmla="*/ 1545363 h 2966042"/>
              <a:gd name="connsiteX22" fmla="*/ 338859 w 1489116"/>
              <a:gd name="connsiteY22" fmla="*/ 1545362 h 2966042"/>
              <a:gd name="connsiteX23" fmla="*/ 343355 w 1489116"/>
              <a:gd name="connsiteY23" fmla="*/ 1493730 h 2966042"/>
              <a:gd name="connsiteX24" fmla="*/ 343355 w 1489116"/>
              <a:gd name="connsiteY24" fmla="*/ 1460362 h 2966042"/>
              <a:gd name="connsiteX25" fmla="*/ 331871 w 1489116"/>
              <a:gd name="connsiteY25" fmla="*/ 1371541 h 2966042"/>
              <a:gd name="connsiteX26" fmla="*/ 334086 w 1489116"/>
              <a:gd name="connsiteY26" fmla="*/ 1370787 h 2966042"/>
              <a:gd name="connsiteX27" fmla="*/ 343357 w 1489116"/>
              <a:gd name="connsiteY27" fmla="*/ 1460364 h 2966042"/>
              <a:gd name="connsiteX28" fmla="*/ 632858 w 1489116"/>
              <a:gd name="connsiteY28" fmla="*/ 1460364 h 2966042"/>
              <a:gd name="connsiteX29" fmla="*/ 1060930 w 1489116"/>
              <a:gd name="connsiteY29" fmla="*/ 1052533 h 2966042"/>
              <a:gd name="connsiteX30" fmla="*/ 605303 w 1489116"/>
              <a:gd name="connsiteY30" fmla="*/ 0 h 2966042"/>
              <a:gd name="connsiteX31" fmla="*/ 1033488 w 1489116"/>
              <a:gd name="connsiteY31" fmla="*/ 428154 h 2966042"/>
              <a:gd name="connsiteX32" fmla="*/ 605303 w 1489116"/>
              <a:gd name="connsiteY32" fmla="*/ 856307 h 2966042"/>
              <a:gd name="connsiteX33" fmla="*/ 338594 w 1489116"/>
              <a:gd name="connsiteY33" fmla="*/ 763069 h 2966042"/>
              <a:gd name="connsiteX34" fmla="*/ 134027 w 1489116"/>
              <a:gd name="connsiteY34" fmla="*/ 998705 h 2966042"/>
              <a:gd name="connsiteX35" fmla="*/ 134025 w 1489116"/>
              <a:gd name="connsiteY35" fmla="*/ 998703 h 2966042"/>
              <a:gd name="connsiteX36" fmla="*/ 106585 w 1489116"/>
              <a:gd name="connsiteY36" fmla="*/ 974674 h 2966042"/>
              <a:gd name="connsiteX37" fmla="*/ 311039 w 1489116"/>
              <a:gd name="connsiteY37" fmla="*/ 739176 h 2966042"/>
              <a:gd name="connsiteX38" fmla="*/ 177117 w 1489116"/>
              <a:gd name="connsiteY38" fmla="*/ 428154 h 2966042"/>
              <a:gd name="connsiteX39" fmla="*/ 605303 w 1489116"/>
              <a:gd name="connsiteY39" fmla="*/ 0 h 2966042"/>
              <a:gd name="connsiteX0" fmla="*/ 65874 w 1489116"/>
              <a:gd name="connsiteY0" fmla="*/ 2010452 h 2966042"/>
              <a:gd name="connsiteX1" fmla="*/ 65865 w 1489116"/>
              <a:gd name="connsiteY1" fmla="*/ 2010461 h 2966042"/>
              <a:gd name="connsiteX2" fmla="*/ 0 w 1489116"/>
              <a:gd name="connsiteY2" fmla="*/ 2049865 h 2966042"/>
              <a:gd name="connsiteX3" fmla="*/ 0 w 1489116"/>
              <a:gd name="connsiteY3" fmla="*/ 2049861 h 2966042"/>
              <a:gd name="connsiteX4" fmla="*/ 65874 w 1489116"/>
              <a:gd name="connsiteY4" fmla="*/ 2010452 h 2966042"/>
              <a:gd name="connsiteX5" fmla="*/ 80275 w 1489116"/>
              <a:gd name="connsiteY5" fmla="*/ 1999742 h 2966042"/>
              <a:gd name="connsiteX6" fmla="*/ 80277 w 1489116"/>
              <a:gd name="connsiteY6" fmla="*/ 1999744 h 2966042"/>
              <a:gd name="connsiteX7" fmla="*/ 311039 w 1489116"/>
              <a:gd name="connsiteY7" fmla="*/ 2225767 h 2966042"/>
              <a:gd name="connsiteX8" fmla="*/ 604055 w 1489116"/>
              <a:gd name="connsiteY8" fmla="*/ 2109735 h 2966042"/>
              <a:gd name="connsiteX9" fmla="*/ 1032241 w 1489116"/>
              <a:gd name="connsiteY9" fmla="*/ 2537888 h 2966042"/>
              <a:gd name="connsiteX10" fmla="*/ 604055 w 1489116"/>
              <a:gd name="connsiteY10" fmla="*/ 2966042 h 2966042"/>
              <a:gd name="connsiteX11" fmla="*/ 175983 w 1489116"/>
              <a:gd name="connsiteY11" fmla="*/ 2537888 h 2966042"/>
              <a:gd name="connsiteX12" fmla="*/ 285978 w 1489116"/>
              <a:gd name="connsiteY12" fmla="*/ 2251995 h 2966042"/>
              <a:gd name="connsiteX13" fmla="*/ 52721 w 1489116"/>
              <a:gd name="connsiteY13" fmla="*/ 2023637 h 2966042"/>
              <a:gd name="connsiteX14" fmla="*/ 52750 w 1489116"/>
              <a:gd name="connsiteY14" fmla="*/ 2023609 h 2966042"/>
              <a:gd name="connsiteX15" fmla="*/ 80275 w 1489116"/>
              <a:gd name="connsiteY15" fmla="*/ 1999742 h 2966042"/>
              <a:gd name="connsiteX16" fmla="*/ 1060930 w 1489116"/>
              <a:gd name="connsiteY16" fmla="*/ 1052533 h 2966042"/>
              <a:gd name="connsiteX17" fmla="*/ 1489116 w 1489116"/>
              <a:gd name="connsiteY17" fmla="*/ 1478215 h 2966042"/>
              <a:gd name="connsiteX18" fmla="*/ 1060930 w 1489116"/>
              <a:gd name="connsiteY18" fmla="*/ 1906369 h 2966042"/>
              <a:gd name="connsiteX19" fmla="*/ 632745 w 1489116"/>
              <a:gd name="connsiteY19" fmla="*/ 1493732 h 2966042"/>
              <a:gd name="connsiteX20" fmla="*/ 343357 w 1489116"/>
              <a:gd name="connsiteY20" fmla="*/ 1493732 h 2966042"/>
              <a:gd name="connsiteX21" fmla="*/ 338861 w 1489116"/>
              <a:gd name="connsiteY21" fmla="*/ 1545363 h 2966042"/>
              <a:gd name="connsiteX22" fmla="*/ 338859 w 1489116"/>
              <a:gd name="connsiteY22" fmla="*/ 1545362 h 2966042"/>
              <a:gd name="connsiteX23" fmla="*/ 343355 w 1489116"/>
              <a:gd name="connsiteY23" fmla="*/ 1493730 h 2966042"/>
              <a:gd name="connsiteX24" fmla="*/ 343355 w 1489116"/>
              <a:gd name="connsiteY24" fmla="*/ 1460362 h 2966042"/>
              <a:gd name="connsiteX25" fmla="*/ 331871 w 1489116"/>
              <a:gd name="connsiteY25" fmla="*/ 1371541 h 2966042"/>
              <a:gd name="connsiteX26" fmla="*/ 343357 w 1489116"/>
              <a:gd name="connsiteY26" fmla="*/ 1460364 h 2966042"/>
              <a:gd name="connsiteX27" fmla="*/ 632858 w 1489116"/>
              <a:gd name="connsiteY27" fmla="*/ 1460364 h 2966042"/>
              <a:gd name="connsiteX28" fmla="*/ 1060930 w 1489116"/>
              <a:gd name="connsiteY28" fmla="*/ 1052533 h 2966042"/>
              <a:gd name="connsiteX29" fmla="*/ 605303 w 1489116"/>
              <a:gd name="connsiteY29" fmla="*/ 0 h 2966042"/>
              <a:gd name="connsiteX30" fmla="*/ 1033488 w 1489116"/>
              <a:gd name="connsiteY30" fmla="*/ 428154 h 2966042"/>
              <a:gd name="connsiteX31" fmla="*/ 605303 w 1489116"/>
              <a:gd name="connsiteY31" fmla="*/ 856307 h 2966042"/>
              <a:gd name="connsiteX32" fmla="*/ 338594 w 1489116"/>
              <a:gd name="connsiteY32" fmla="*/ 763069 h 2966042"/>
              <a:gd name="connsiteX33" fmla="*/ 134027 w 1489116"/>
              <a:gd name="connsiteY33" fmla="*/ 998705 h 2966042"/>
              <a:gd name="connsiteX34" fmla="*/ 134025 w 1489116"/>
              <a:gd name="connsiteY34" fmla="*/ 998703 h 2966042"/>
              <a:gd name="connsiteX35" fmla="*/ 106585 w 1489116"/>
              <a:gd name="connsiteY35" fmla="*/ 974674 h 2966042"/>
              <a:gd name="connsiteX36" fmla="*/ 311039 w 1489116"/>
              <a:gd name="connsiteY36" fmla="*/ 739176 h 2966042"/>
              <a:gd name="connsiteX37" fmla="*/ 177117 w 1489116"/>
              <a:gd name="connsiteY37" fmla="*/ 428154 h 2966042"/>
              <a:gd name="connsiteX38" fmla="*/ 605303 w 1489116"/>
              <a:gd name="connsiteY38" fmla="*/ 0 h 2966042"/>
              <a:gd name="connsiteX0" fmla="*/ 65874 w 1489116"/>
              <a:gd name="connsiteY0" fmla="*/ 2010452 h 2966042"/>
              <a:gd name="connsiteX1" fmla="*/ 65865 w 1489116"/>
              <a:gd name="connsiteY1" fmla="*/ 2010461 h 2966042"/>
              <a:gd name="connsiteX2" fmla="*/ 0 w 1489116"/>
              <a:gd name="connsiteY2" fmla="*/ 2049865 h 2966042"/>
              <a:gd name="connsiteX3" fmla="*/ 0 w 1489116"/>
              <a:gd name="connsiteY3" fmla="*/ 2049861 h 2966042"/>
              <a:gd name="connsiteX4" fmla="*/ 65874 w 1489116"/>
              <a:gd name="connsiteY4" fmla="*/ 2010452 h 2966042"/>
              <a:gd name="connsiteX5" fmla="*/ 80275 w 1489116"/>
              <a:gd name="connsiteY5" fmla="*/ 1999742 h 2966042"/>
              <a:gd name="connsiteX6" fmla="*/ 80277 w 1489116"/>
              <a:gd name="connsiteY6" fmla="*/ 1999744 h 2966042"/>
              <a:gd name="connsiteX7" fmla="*/ 311039 w 1489116"/>
              <a:gd name="connsiteY7" fmla="*/ 2225767 h 2966042"/>
              <a:gd name="connsiteX8" fmla="*/ 604055 w 1489116"/>
              <a:gd name="connsiteY8" fmla="*/ 2109735 h 2966042"/>
              <a:gd name="connsiteX9" fmla="*/ 1032241 w 1489116"/>
              <a:gd name="connsiteY9" fmla="*/ 2537888 h 2966042"/>
              <a:gd name="connsiteX10" fmla="*/ 604055 w 1489116"/>
              <a:gd name="connsiteY10" fmla="*/ 2966042 h 2966042"/>
              <a:gd name="connsiteX11" fmla="*/ 175983 w 1489116"/>
              <a:gd name="connsiteY11" fmla="*/ 2537888 h 2966042"/>
              <a:gd name="connsiteX12" fmla="*/ 285978 w 1489116"/>
              <a:gd name="connsiteY12" fmla="*/ 2251995 h 2966042"/>
              <a:gd name="connsiteX13" fmla="*/ 52721 w 1489116"/>
              <a:gd name="connsiteY13" fmla="*/ 2023637 h 2966042"/>
              <a:gd name="connsiteX14" fmla="*/ 52750 w 1489116"/>
              <a:gd name="connsiteY14" fmla="*/ 2023609 h 2966042"/>
              <a:gd name="connsiteX15" fmla="*/ 80275 w 1489116"/>
              <a:gd name="connsiteY15" fmla="*/ 1999742 h 2966042"/>
              <a:gd name="connsiteX16" fmla="*/ 1060930 w 1489116"/>
              <a:gd name="connsiteY16" fmla="*/ 1052533 h 2966042"/>
              <a:gd name="connsiteX17" fmla="*/ 1489116 w 1489116"/>
              <a:gd name="connsiteY17" fmla="*/ 1478215 h 2966042"/>
              <a:gd name="connsiteX18" fmla="*/ 1060930 w 1489116"/>
              <a:gd name="connsiteY18" fmla="*/ 1906369 h 2966042"/>
              <a:gd name="connsiteX19" fmla="*/ 632745 w 1489116"/>
              <a:gd name="connsiteY19" fmla="*/ 1493732 h 2966042"/>
              <a:gd name="connsiteX20" fmla="*/ 343357 w 1489116"/>
              <a:gd name="connsiteY20" fmla="*/ 1493732 h 2966042"/>
              <a:gd name="connsiteX21" fmla="*/ 338861 w 1489116"/>
              <a:gd name="connsiteY21" fmla="*/ 1545363 h 2966042"/>
              <a:gd name="connsiteX22" fmla="*/ 338859 w 1489116"/>
              <a:gd name="connsiteY22" fmla="*/ 1545362 h 2966042"/>
              <a:gd name="connsiteX23" fmla="*/ 343355 w 1489116"/>
              <a:gd name="connsiteY23" fmla="*/ 1493730 h 2966042"/>
              <a:gd name="connsiteX24" fmla="*/ 343355 w 1489116"/>
              <a:gd name="connsiteY24" fmla="*/ 1460362 h 2966042"/>
              <a:gd name="connsiteX25" fmla="*/ 343357 w 1489116"/>
              <a:gd name="connsiteY25" fmla="*/ 1460364 h 2966042"/>
              <a:gd name="connsiteX26" fmla="*/ 632858 w 1489116"/>
              <a:gd name="connsiteY26" fmla="*/ 1460364 h 2966042"/>
              <a:gd name="connsiteX27" fmla="*/ 1060930 w 1489116"/>
              <a:gd name="connsiteY27" fmla="*/ 1052533 h 2966042"/>
              <a:gd name="connsiteX28" fmla="*/ 605303 w 1489116"/>
              <a:gd name="connsiteY28" fmla="*/ 0 h 2966042"/>
              <a:gd name="connsiteX29" fmla="*/ 1033488 w 1489116"/>
              <a:gd name="connsiteY29" fmla="*/ 428154 h 2966042"/>
              <a:gd name="connsiteX30" fmla="*/ 605303 w 1489116"/>
              <a:gd name="connsiteY30" fmla="*/ 856307 h 2966042"/>
              <a:gd name="connsiteX31" fmla="*/ 338594 w 1489116"/>
              <a:gd name="connsiteY31" fmla="*/ 763069 h 2966042"/>
              <a:gd name="connsiteX32" fmla="*/ 134027 w 1489116"/>
              <a:gd name="connsiteY32" fmla="*/ 998705 h 2966042"/>
              <a:gd name="connsiteX33" fmla="*/ 134025 w 1489116"/>
              <a:gd name="connsiteY33" fmla="*/ 998703 h 2966042"/>
              <a:gd name="connsiteX34" fmla="*/ 106585 w 1489116"/>
              <a:gd name="connsiteY34" fmla="*/ 974674 h 2966042"/>
              <a:gd name="connsiteX35" fmla="*/ 311039 w 1489116"/>
              <a:gd name="connsiteY35" fmla="*/ 739176 h 2966042"/>
              <a:gd name="connsiteX36" fmla="*/ 177117 w 1489116"/>
              <a:gd name="connsiteY36" fmla="*/ 428154 h 2966042"/>
              <a:gd name="connsiteX37" fmla="*/ 605303 w 1489116"/>
              <a:gd name="connsiteY37" fmla="*/ 0 h 2966042"/>
              <a:gd name="connsiteX0" fmla="*/ 65874 w 1489116"/>
              <a:gd name="connsiteY0" fmla="*/ 2010452 h 2966042"/>
              <a:gd name="connsiteX1" fmla="*/ 65865 w 1489116"/>
              <a:gd name="connsiteY1" fmla="*/ 2010461 h 2966042"/>
              <a:gd name="connsiteX2" fmla="*/ 0 w 1489116"/>
              <a:gd name="connsiteY2" fmla="*/ 2049865 h 2966042"/>
              <a:gd name="connsiteX3" fmla="*/ 0 w 1489116"/>
              <a:gd name="connsiteY3" fmla="*/ 2049861 h 2966042"/>
              <a:gd name="connsiteX4" fmla="*/ 65874 w 1489116"/>
              <a:gd name="connsiteY4" fmla="*/ 2010452 h 2966042"/>
              <a:gd name="connsiteX5" fmla="*/ 80275 w 1489116"/>
              <a:gd name="connsiteY5" fmla="*/ 1999742 h 2966042"/>
              <a:gd name="connsiteX6" fmla="*/ 80277 w 1489116"/>
              <a:gd name="connsiteY6" fmla="*/ 1999744 h 2966042"/>
              <a:gd name="connsiteX7" fmla="*/ 311039 w 1489116"/>
              <a:gd name="connsiteY7" fmla="*/ 2225767 h 2966042"/>
              <a:gd name="connsiteX8" fmla="*/ 604055 w 1489116"/>
              <a:gd name="connsiteY8" fmla="*/ 2109735 h 2966042"/>
              <a:gd name="connsiteX9" fmla="*/ 1032241 w 1489116"/>
              <a:gd name="connsiteY9" fmla="*/ 2537888 h 2966042"/>
              <a:gd name="connsiteX10" fmla="*/ 604055 w 1489116"/>
              <a:gd name="connsiteY10" fmla="*/ 2966042 h 2966042"/>
              <a:gd name="connsiteX11" fmla="*/ 175983 w 1489116"/>
              <a:gd name="connsiteY11" fmla="*/ 2537888 h 2966042"/>
              <a:gd name="connsiteX12" fmla="*/ 285978 w 1489116"/>
              <a:gd name="connsiteY12" fmla="*/ 2251995 h 2966042"/>
              <a:gd name="connsiteX13" fmla="*/ 52721 w 1489116"/>
              <a:gd name="connsiteY13" fmla="*/ 2023637 h 2966042"/>
              <a:gd name="connsiteX14" fmla="*/ 52750 w 1489116"/>
              <a:gd name="connsiteY14" fmla="*/ 2023609 h 2966042"/>
              <a:gd name="connsiteX15" fmla="*/ 80275 w 1489116"/>
              <a:gd name="connsiteY15" fmla="*/ 1999742 h 2966042"/>
              <a:gd name="connsiteX16" fmla="*/ 1060930 w 1489116"/>
              <a:gd name="connsiteY16" fmla="*/ 1052533 h 2966042"/>
              <a:gd name="connsiteX17" fmla="*/ 1489116 w 1489116"/>
              <a:gd name="connsiteY17" fmla="*/ 1478215 h 2966042"/>
              <a:gd name="connsiteX18" fmla="*/ 1060930 w 1489116"/>
              <a:gd name="connsiteY18" fmla="*/ 1906369 h 2966042"/>
              <a:gd name="connsiteX19" fmla="*/ 632745 w 1489116"/>
              <a:gd name="connsiteY19" fmla="*/ 1493732 h 2966042"/>
              <a:gd name="connsiteX20" fmla="*/ 343357 w 1489116"/>
              <a:gd name="connsiteY20" fmla="*/ 1493732 h 2966042"/>
              <a:gd name="connsiteX21" fmla="*/ 338861 w 1489116"/>
              <a:gd name="connsiteY21" fmla="*/ 1545363 h 2966042"/>
              <a:gd name="connsiteX22" fmla="*/ 343355 w 1489116"/>
              <a:gd name="connsiteY22" fmla="*/ 1493730 h 2966042"/>
              <a:gd name="connsiteX23" fmla="*/ 343355 w 1489116"/>
              <a:gd name="connsiteY23" fmla="*/ 1460362 h 2966042"/>
              <a:gd name="connsiteX24" fmla="*/ 343357 w 1489116"/>
              <a:gd name="connsiteY24" fmla="*/ 1460364 h 2966042"/>
              <a:gd name="connsiteX25" fmla="*/ 632858 w 1489116"/>
              <a:gd name="connsiteY25" fmla="*/ 1460364 h 2966042"/>
              <a:gd name="connsiteX26" fmla="*/ 1060930 w 1489116"/>
              <a:gd name="connsiteY26" fmla="*/ 1052533 h 2966042"/>
              <a:gd name="connsiteX27" fmla="*/ 605303 w 1489116"/>
              <a:gd name="connsiteY27" fmla="*/ 0 h 2966042"/>
              <a:gd name="connsiteX28" fmla="*/ 1033488 w 1489116"/>
              <a:gd name="connsiteY28" fmla="*/ 428154 h 2966042"/>
              <a:gd name="connsiteX29" fmla="*/ 605303 w 1489116"/>
              <a:gd name="connsiteY29" fmla="*/ 856307 h 2966042"/>
              <a:gd name="connsiteX30" fmla="*/ 338594 w 1489116"/>
              <a:gd name="connsiteY30" fmla="*/ 763069 h 2966042"/>
              <a:gd name="connsiteX31" fmla="*/ 134027 w 1489116"/>
              <a:gd name="connsiteY31" fmla="*/ 998705 h 2966042"/>
              <a:gd name="connsiteX32" fmla="*/ 134025 w 1489116"/>
              <a:gd name="connsiteY32" fmla="*/ 998703 h 2966042"/>
              <a:gd name="connsiteX33" fmla="*/ 106585 w 1489116"/>
              <a:gd name="connsiteY33" fmla="*/ 974674 h 2966042"/>
              <a:gd name="connsiteX34" fmla="*/ 311039 w 1489116"/>
              <a:gd name="connsiteY34" fmla="*/ 739176 h 2966042"/>
              <a:gd name="connsiteX35" fmla="*/ 177117 w 1489116"/>
              <a:gd name="connsiteY35" fmla="*/ 428154 h 2966042"/>
              <a:gd name="connsiteX36" fmla="*/ 605303 w 1489116"/>
              <a:gd name="connsiteY36" fmla="*/ 0 h 2966042"/>
              <a:gd name="connsiteX0" fmla="*/ 65874 w 1489116"/>
              <a:gd name="connsiteY0" fmla="*/ 2010452 h 2966042"/>
              <a:gd name="connsiteX1" fmla="*/ 65865 w 1489116"/>
              <a:gd name="connsiteY1" fmla="*/ 2010461 h 2966042"/>
              <a:gd name="connsiteX2" fmla="*/ 0 w 1489116"/>
              <a:gd name="connsiteY2" fmla="*/ 2049865 h 2966042"/>
              <a:gd name="connsiteX3" fmla="*/ 0 w 1489116"/>
              <a:gd name="connsiteY3" fmla="*/ 2049861 h 2966042"/>
              <a:gd name="connsiteX4" fmla="*/ 65874 w 1489116"/>
              <a:gd name="connsiteY4" fmla="*/ 2010452 h 2966042"/>
              <a:gd name="connsiteX5" fmla="*/ 80275 w 1489116"/>
              <a:gd name="connsiteY5" fmla="*/ 1999742 h 2966042"/>
              <a:gd name="connsiteX6" fmla="*/ 80277 w 1489116"/>
              <a:gd name="connsiteY6" fmla="*/ 1999744 h 2966042"/>
              <a:gd name="connsiteX7" fmla="*/ 311039 w 1489116"/>
              <a:gd name="connsiteY7" fmla="*/ 2225767 h 2966042"/>
              <a:gd name="connsiteX8" fmla="*/ 604055 w 1489116"/>
              <a:gd name="connsiteY8" fmla="*/ 2109735 h 2966042"/>
              <a:gd name="connsiteX9" fmla="*/ 1032241 w 1489116"/>
              <a:gd name="connsiteY9" fmla="*/ 2537888 h 2966042"/>
              <a:gd name="connsiteX10" fmla="*/ 604055 w 1489116"/>
              <a:gd name="connsiteY10" fmla="*/ 2966042 h 2966042"/>
              <a:gd name="connsiteX11" fmla="*/ 175983 w 1489116"/>
              <a:gd name="connsiteY11" fmla="*/ 2537888 h 2966042"/>
              <a:gd name="connsiteX12" fmla="*/ 285978 w 1489116"/>
              <a:gd name="connsiteY12" fmla="*/ 2251995 h 2966042"/>
              <a:gd name="connsiteX13" fmla="*/ 52721 w 1489116"/>
              <a:gd name="connsiteY13" fmla="*/ 2023637 h 2966042"/>
              <a:gd name="connsiteX14" fmla="*/ 52750 w 1489116"/>
              <a:gd name="connsiteY14" fmla="*/ 2023609 h 2966042"/>
              <a:gd name="connsiteX15" fmla="*/ 80275 w 1489116"/>
              <a:gd name="connsiteY15" fmla="*/ 1999742 h 2966042"/>
              <a:gd name="connsiteX16" fmla="*/ 1060930 w 1489116"/>
              <a:gd name="connsiteY16" fmla="*/ 1052533 h 2966042"/>
              <a:gd name="connsiteX17" fmla="*/ 1489116 w 1489116"/>
              <a:gd name="connsiteY17" fmla="*/ 1478215 h 2966042"/>
              <a:gd name="connsiteX18" fmla="*/ 1060930 w 1489116"/>
              <a:gd name="connsiteY18" fmla="*/ 1906369 h 2966042"/>
              <a:gd name="connsiteX19" fmla="*/ 632745 w 1489116"/>
              <a:gd name="connsiteY19" fmla="*/ 1493732 h 2966042"/>
              <a:gd name="connsiteX20" fmla="*/ 343357 w 1489116"/>
              <a:gd name="connsiteY20" fmla="*/ 1493732 h 2966042"/>
              <a:gd name="connsiteX21" fmla="*/ 343355 w 1489116"/>
              <a:gd name="connsiteY21" fmla="*/ 1493730 h 2966042"/>
              <a:gd name="connsiteX22" fmla="*/ 343355 w 1489116"/>
              <a:gd name="connsiteY22" fmla="*/ 1460362 h 2966042"/>
              <a:gd name="connsiteX23" fmla="*/ 343357 w 1489116"/>
              <a:gd name="connsiteY23" fmla="*/ 1460364 h 2966042"/>
              <a:gd name="connsiteX24" fmla="*/ 632858 w 1489116"/>
              <a:gd name="connsiteY24" fmla="*/ 1460364 h 2966042"/>
              <a:gd name="connsiteX25" fmla="*/ 1060930 w 1489116"/>
              <a:gd name="connsiteY25" fmla="*/ 1052533 h 2966042"/>
              <a:gd name="connsiteX26" fmla="*/ 605303 w 1489116"/>
              <a:gd name="connsiteY26" fmla="*/ 0 h 2966042"/>
              <a:gd name="connsiteX27" fmla="*/ 1033488 w 1489116"/>
              <a:gd name="connsiteY27" fmla="*/ 428154 h 2966042"/>
              <a:gd name="connsiteX28" fmla="*/ 605303 w 1489116"/>
              <a:gd name="connsiteY28" fmla="*/ 856307 h 2966042"/>
              <a:gd name="connsiteX29" fmla="*/ 338594 w 1489116"/>
              <a:gd name="connsiteY29" fmla="*/ 763069 h 2966042"/>
              <a:gd name="connsiteX30" fmla="*/ 134027 w 1489116"/>
              <a:gd name="connsiteY30" fmla="*/ 998705 h 2966042"/>
              <a:gd name="connsiteX31" fmla="*/ 134025 w 1489116"/>
              <a:gd name="connsiteY31" fmla="*/ 998703 h 2966042"/>
              <a:gd name="connsiteX32" fmla="*/ 106585 w 1489116"/>
              <a:gd name="connsiteY32" fmla="*/ 974674 h 2966042"/>
              <a:gd name="connsiteX33" fmla="*/ 311039 w 1489116"/>
              <a:gd name="connsiteY33" fmla="*/ 739176 h 2966042"/>
              <a:gd name="connsiteX34" fmla="*/ 177117 w 1489116"/>
              <a:gd name="connsiteY34" fmla="*/ 428154 h 2966042"/>
              <a:gd name="connsiteX35" fmla="*/ 605303 w 1489116"/>
              <a:gd name="connsiteY35" fmla="*/ 0 h 2966042"/>
              <a:gd name="connsiteX0" fmla="*/ 65874 w 1489116"/>
              <a:gd name="connsiteY0" fmla="*/ 2010452 h 2966042"/>
              <a:gd name="connsiteX1" fmla="*/ 65865 w 1489116"/>
              <a:gd name="connsiteY1" fmla="*/ 2010461 h 2966042"/>
              <a:gd name="connsiteX2" fmla="*/ 0 w 1489116"/>
              <a:gd name="connsiteY2" fmla="*/ 2049865 h 2966042"/>
              <a:gd name="connsiteX3" fmla="*/ 65874 w 1489116"/>
              <a:gd name="connsiteY3" fmla="*/ 2010452 h 2966042"/>
              <a:gd name="connsiteX4" fmla="*/ 80275 w 1489116"/>
              <a:gd name="connsiteY4" fmla="*/ 1999742 h 2966042"/>
              <a:gd name="connsiteX5" fmla="*/ 80277 w 1489116"/>
              <a:gd name="connsiteY5" fmla="*/ 1999744 h 2966042"/>
              <a:gd name="connsiteX6" fmla="*/ 311039 w 1489116"/>
              <a:gd name="connsiteY6" fmla="*/ 2225767 h 2966042"/>
              <a:gd name="connsiteX7" fmla="*/ 604055 w 1489116"/>
              <a:gd name="connsiteY7" fmla="*/ 2109735 h 2966042"/>
              <a:gd name="connsiteX8" fmla="*/ 1032241 w 1489116"/>
              <a:gd name="connsiteY8" fmla="*/ 2537888 h 2966042"/>
              <a:gd name="connsiteX9" fmla="*/ 604055 w 1489116"/>
              <a:gd name="connsiteY9" fmla="*/ 2966042 h 2966042"/>
              <a:gd name="connsiteX10" fmla="*/ 175983 w 1489116"/>
              <a:gd name="connsiteY10" fmla="*/ 2537888 h 2966042"/>
              <a:gd name="connsiteX11" fmla="*/ 285978 w 1489116"/>
              <a:gd name="connsiteY11" fmla="*/ 2251995 h 2966042"/>
              <a:gd name="connsiteX12" fmla="*/ 52721 w 1489116"/>
              <a:gd name="connsiteY12" fmla="*/ 2023637 h 2966042"/>
              <a:gd name="connsiteX13" fmla="*/ 52750 w 1489116"/>
              <a:gd name="connsiteY13" fmla="*/ 2023609 h 2966042"/>
              <a:gd name="connsiteX14" fmla="*/ 80275 w 1489116"/>
              <a:gd name="connsiteY14" fmla="*/ 1999742 h 2966042"/>
              <a:gd name="connsiteX15" fmla="*/ 1060930 w 1489116"/>
              <a:gd name="connsiteY15" fmla="*/ 1052533 h 2966042"/>
              <a:gd name="connsiteX16" fmla="*/ 1489116 w 1489116"/>
              <a:gd name="connsiteY16" fmla="*/ 1478215 h 2966042"/>
              <a:gd name="connsiteX17" fmla="*/ 1060930 w 1489116"/>
              <a:gd name="connsiteY17" fmla="*/ 1906369 h 2966042"/>
              <a:gd name="connsiteX18" fmla="*/ 632745 w 1489116"/>
              <a:gd name="connsiteY18" fmla="*/ 1493732 h 2966042"/>
              <a:gd name="connsiteX19" fmla="*/ 343357 w 1489116"/>
              <a:gd name="connsiteY19" fmla="*/ 1493732 h 2966042"/>
              <a:gd name="connsiteX20" fmla="*/ 343355 w 1489116"/>
              <a:gd name="connsiteY20" fmla="*/ 1493730 h 2966042"/>
              <a:gd name="connsiteX21" fmla="*/ 343355 w 1489116"/>
              <a:gd name="connsiteY21" fmla="*/ 1460362 h 2966042"/>
              <a:gd name="connsiteX22" fmla="*/ 343357 w 1489116"/>
              <a:gd name="connsiteY22" fmla="*/ 1460364 h 2966042"/>
              <a:gd name="connsiteX23" fmla="*/ 632858 w 1489116"/>
              <a:gd name="connsiteY23" fmla="*/ 1460364 h 2966042"/>
              <a:gd name="connsiteX24" fmla="*/ 1060930 w 1489116"/>
              <a:gd name="connsiteY24" fmla="*/ 1052533 h 2966042"/>
              <a:gd name="connsiteX25" fmla="*/ 605303 w 1489116"/>
              <a:gd name="connsiteY25" fmla="*/ 0 h 2966042"/>
              <a:gd name="connsiteX26" fmla="*/ 1033488 w 1489116"/>
              <a:gd name="connsiteY26" fmla="*/ 428154 h 2966042"/>
              <a:gd name="connsiteX27" fmla="*/ 605303 w 1489116"/>
              <a:gd name="connsiteY27" fmla="*/ 856307 h 2966042"/>
              <a:gd name="connsiteX28" fmla="*/ 338594 w 1489116"/>
              <a:gd name="connsiteY28" fmla="*/ 763069 h 2966042"/>
              <a:gd name="connsiteX29" fmla="*/ 134027 w 1489116"/>
              <a:gd name="connsiteY29" fmla="*/ 998705 h 2966042"/>
              <a:gd name="connsiteX30" fmla="*/ 134025 w 1489116"/>
              <a:gd name="connsiteY30" fmla="*/ 998703 h 2966042"/>
              <a:gd name="connsiteX31" fmla="*/ 106585 w 1489116"/>
              <a:gd name="connsiteY31" fmla="*/ 974674 h 2966042"/>
              <a:gd name="connsiteX32" fmla="*/ 311039 w 1489116"/>
              <a:gd name="connsiteY32" fmla="*/ 739176 h 2966042"/>
              <a:gd name="connsiteX33" fmla="*/ 177117 w 1489116"/>
              <a:gd name="connsiteY33" fmla="*/ 428154 h 2966042"/>
              <a:gd name="connsiteX34" fmla="*/ 605303 w 1489116"/>
              <a:gd name="connsiteY34" fmla="*/ 0 h 2966042"/>
              <a:gd name="connsiteX0" fmla="*/ 13153 w 1436395"/>
              <a:gd name="connsiteY0" fmla="*/ 2010452 h 2966042"/>
              <a:gd name="connsiteX1" fmla="*/ 13144 w 1436395"/>
              <a:gd name="connsiteY1" fmla="*/ 2010461 h 2966042"/>
              <a:gd name="connsiteX2" fmla="*/ 13153 w 1436395"/>
              <a:gd name="connsiteY2" fmla="*/ 2010452 h 2966042"/>
              <a:gd name="connsiteX3" fmla="*/ 27554 w 1436395"/>
              <a:gd name="connsiteY3" fmla="*/ 1999742 h 2966042"/>
              <a:gd name="connsiteX4" fmla="*/ 27556 w 1436395"/>
              <a:gd name="connsiteY4" fmla="*/ 1999744 h 2966042"/>
              <a:gd name="connsiteX5" fmla="*/ 258318 w 1436395"/>
              <a:gd name="connsiteY5" fmla="*/ 2225767 h 2966042"/>
              <a:gd name="connsiteX6" fmla="*/ 551334 w 1436395"/>
              <a:gd name="connsiteY6" fmla="*/ 2109735 h 2966042"/>
              <a:gd name="connsiteX7" fmla="*/ 979520 w 1436395"/>
              <a:gd name="connsiteY7" fmla="*/ 2537888 h 2966042"/>
              <a:gd name="connsiteX8" fmla="*/ 551334 w 1436395"/>
              <a:gd name="connsiteY8" fmla="*/ 2966042 h 2966042"/>
              <a:gd name="connsiteX9" fmla="*/ 123262 w 1436395"/>
              <a:gd name="connsiteY9" fmla="*/ 2537888 h 2966042"/>
              <a:gd name="connsiteX10" fmla="*/ 233257 w 1436395"/>
              <a:gd name="connsiteY10" fmla="*/ 2251995 h 2966042"/>
              <a:gd name="connsiteX11" fmla="*/ 0 w 1436395"/>
              <a:gd name="connsiteY11" fmla="*/ 2023637 h 2966042"/>
              <a:gd name="connsiteX12" fmla="*/ 29 w 1436395"/>
              <a:gd name="connsiteY12" fmla="*/ 2023609 h 2966042"/>
              <a:gd name="connsiteX13" fmla="*/ 27554 w 1436395"/>
              <a:gd name="connsiteY13" fmla="*/ 1999742 h 2966042"/>
              <a:gd name="connsiteX14" fmla="*/ 1008209 w 1436395"/>
              <a:gd name="connsiteY14" fmla="*/ 1052533 h 2966042"/>
              <a:gd name="connsiteX15" fmla="*/ 1436395 w 1436395"/>
              <a:gd name="connsiteY15" fmla="*/ 1478215 h 2966042"/>
              <a:gd name="connsiteX16" fmla="*/ 1008209 w 1436395"/>
              <a:gd name="connsiteY16" fmla="*/ 1906369 h 2966042"/>
              <a:gd name="connsiteX17" fmla="*/ 580024 w 1436395"/>
              <a:gd name="connsiteY17" fmla="*/ 1493732 h 2966042"/>
              <a:gd name="connsiteX18" fmla="*/ 290636 w 1436395"/>
              <a:gd name="connsiteY18" fmla="*/ 1493732 h 2966042"/>
              <a:gd name="connsiteX19" fmla="*/ 290634 w 1436395"/>
              <a:gd name="connsiteY19" fmla="*/ 1493730 h 2966042"/>
              <a:gd name="connsiteX20" fmla="*/ 290634 w 1436395"/>
              <a:gd name="connsiteY20" fmla="*/ 1460362 h 2966042"/>
              <a:gd name="connsiteX21" fmla="*/ 290636 w 1436395"/>
              <a:gd name="connsiteY21" fmla="*/ 1460364 h 2966042"/>
              <a:gd name="connsiteX22" fmla="*/ 580137 w 1436395"/>
              <a:gd name="connsiteY22" fmla="*/ 1460364 h 2966042"/>
              <a:gd name="connsiteX23" fmla="*/ 1008209 w 1436395"/>
              <a:gd name="connsiteY23" fmla="*/ 1052533 h 2966042"/>
              <a:gd name="connsiteX24" fmla="*/ 552582 w 1436395"/>
              <a:gd name="connsiteY24" fmla="*/ 0 h 2966042"/>
              <a:gd name="connsiteX25" fmla="*/ 980767 w 1436395"/>
              <a:gd name="connsiteY25" fmla="*/ 428154 h 2966042"/>
              <a:gd name="connsiteX26" fmla="*/ 552582 w 1436395"/>
              <a:gd name="connsiteY26" fmla="*/ 856307 h 2966042"/>
              <a:gd name="connsiteX27" fmla="*/ 285873 w 1436395"/>
              <a:gd name="connsiteY27" fmla="*/ 763069 h 2966042"/>
              <a:gd name="connsiteX28" fmla="*/ 81306 w 1436395"/>
              <a:gd name="connsiteY28" fmla="*/ 998705 h 2966042"/>
              <a:gd name="connsiteX29" fmla="*/ 81304 w 1436395"/>
              <a:gd name="connsiteY29" fmla="*/ 998703 h 2966042"/>
              <a:gd name="connsiteX30" fmla="*/ 53864 w 1436395"/>
              <a:gd name="connsiteY30" fmla="*/ 974674 h 2966042"/>
              <a:gd name="connsiteX31" fmla="*/ 258318 w 1436395"/>
              <a:gd name="connsiteY31" fmla="*/ 739176 h 2966042"/>
              <a:gd name="connsiteX32" fmla="*/ 124396 w 1436395"/>
              <a:gd name="connsiteY32" fmla="*/ 428154 h 2966042"/>
              <a:gd name="connsiteX33" fmla="*/ 552582 w 1436395"/>
              <a:gd name="connsiteY33" fmla="*/ 0 h 29660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1436395" h="2966042">
                <a:moveTo>
                  <a:pt x="13153" y="2010452"/>
                </a:moveTo>
                <a:lnTo>
                  <a:pt x="13144" y="2010461"/>
                </a:lnTo>
                <a:lnTo>
                  <a:pt x="13153" y="2010452"/>
                </a:lnTo>
                <a:close/>
                <a:moveTo>
                  <a:pt x="27554" y="1999742"/>
                </a:moveTo>
                <a:cubicBezTo>
                  <a:pt x="32142" y="1995765"/>
                  <a:pt x="-10905" y="1962073"/>
                  <a:pt x="27556" y="1999744"/>
                </a:cubicBezTo>
                <a:lnTo>
                  <a:pt x="258318" y="2225767"/>
                </a:lnTo>
                <a:cubicBezTo>
                  <a:pt x="334860" y="2153951"/>
                  <a:pt x="437711" y="2109735"/>
                  <a:pt x="551334" y="2109735"/>
                </a:cubicBezTo>
                <a:cubicBezTo>
                  <a:pt x="788220" y="2109735"/>
                  <a:pt x="979520" y="2301017"/>
                  <a:pt x="979520" y="2537888"/>
                </a:cubicBezTo>
                <a:cubicBezTo>
                  <a:pt x="979520" y="2774623"/>
                  <a:pt x="788220" y="2966042"/>
                  <a:pt x="551334" y="2966042"/>
                </a:cubicBezTo>
                <a:cubicBezTo>
                  <a:pt x="314562" y="2966042"/>
                  <a:pt x="123262" y="2774623"/>
                  <a:pt x="123262" y="2537888"/>
                </a:cubicBezTo>
                <a:cubicBezTo>
                  <a:pt x="123262" y="2427898"/>
                  <a:pt x="165106" y="2327382"/>
                  <a:pt x="233257" y="2251995"/>
                </a:cubicBezTo>
                <a:lnTo>
                  <a:pt x="0" y="2023637"/>
                </a:lnTo>
                <a:cubicBezTo>
                  <a:pt x="10" y="2023628"/>
                  <a:pt x="19" y="2023618"/>
                  <a:pt x="29" y="2023609"/>
                </a:cubicBezTo>
                <a:lnTo>
                  <a:pt x="27554" y="1999742"/>
                </a:lnTo>
                <a:close/>
                <a:moveTo>
                  <a:pt x="1008209" y="1052533"/>
                </a:moveTo>
                <a:cubicBezTo>
                  <a:pt x="1243847" y="1052533"/>
                  <a:pt x="1436395" y="1241481"/>
                  <a:pt x="1436395" y="1478215"/>
                </a:cubicBezTo>
                <a:cubicBezTo>
                  <a:pt x="1436395" y="1715087"/>
                  <a:pt x="1244981" y="1906369"/>
                  <a:pt x="1008209" y="1906369"/>
                </a:cubicBezTo>
                <a:cubicBezTo>
                  <a:pt x="776200" y="1906369"/>
                  <a:pt x="588415" y="1723463"/>
                  <a:pt x="580024" y="1493732"/>
                </a:cubicBezTo>
                <a:lnTo>
                  <a:pt x="290636" y="1493732"/>
                </a:lnTo>
                <a:lnTo>
                  <a:pt x="290634" y="1493730"/>
                </a:lnTo>
                <a:lnTo>
                  <a:pt x="290634" y="1460362"/>
                </a:lnTo>
                <a:lnTo>
                  <a:pt x="290636" y="1460364"/>
                </a:lnTo>
                <a:lnTo>
                  <a:pt x="580137" y="1460364"/>
                </a:lnTo>
                <a:cubicBezTo>
                  <a:pt x="590796" y="1233105"/>
                  <a:pt x="778581" y="1052533"/>
                  <a:pt x="1008209" y="1052533"/>
                </a:cubicBezTo>
                <a:close/>
                <a:moveTo>
                  <a:pt x="552582" y="0"/>
                </a:moveTo>
                <a:cubicBezTo>
                  <a:pt x="789354" y="0"/>
                  <a:pt x="980767" y="191420"/>
                  <a:pt x="980767" y="428154"/>
                </a:cubicBezTo>
                <a:cubicBezTo>
                  <a:pt x="980767" y="665025"/>
                  <a:pt x="789354" y="856307"/>
                  <a:pt x="552582" y="856307"/>
                </a:cubicBezTo>
                <a:cubicBezTo>
                  <a:pt x="452113" y="856307"/>
                  <a:pt x="358787" y="821704"/>
                  <a:pt x="285873" y="763069"/>
                </a:cubicBezTo>
                <a:lnTo>
                  <a:pt x="81306" y="998705"/>
                </a:lnTo>
                <a:lnTo>
                  <a:pt x="81304" y="998703"/>
                </a:lnTo>
                <a:lnTo>
                  <a:pt x="53864" y="974674"/>
                </a:lnTo>
                <a:lnTo>
                  <a:pt x="258318" y="739176"/>
                </a:lnTo>
                <a:cubicBezTo>
                  <a:pt x="175878" y="661318"/>
                  <a:pt x="124396" y="551327"/>
                  <a:pt x="124396" y="428154"/>
                </a:cubicBezTo>
                <a:cubicBezTo>
                  <a:pt x="124396" y="191420"/>
                  <a:pt x="315810" y="0"/>
                  <a:pt x="552582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 sz="2250" b="1">
              <a:solidFill>
                <a:schemeClr val="bg1"/>
              </a:solidFill>
            </a:endParaRPr>
          </a:p>
        </p:txBody>
      </p:sp>
      <p:sp>
        <p:nvSpPr>
          <p:cNvPr id="43" name="Freeform: Shape 42">
            <a:extLst>
              <a:ext uri="{FF2B5EF4-FFF2-40B4-BE49-F238E27FC236}">
                <a16:creationId xmlns:a16="http://schemas.microsoft.com/office/drawing/2014/main" id="{6692373F-491E-4A7F-98EF-9B3ADFBE9A5F}"/>
              </a:ext>
            </a:extLst>
          </p:cNvPr>
          <p:cNvSpPr/>
          <p:nvPr/>
        </p:nvSpPr>
        <p:spPr>
          <a:xfrm>
            <a:off x="4424898" y="1643388"/>
            <a:ext cx="2595878" cy="1436081"/>
          </a:xfrm>
          <a:custGeom>
            <a:avLst/>
            <a:gdLst>
              <a:gd name="connsiteX0" fmla="*/ 2025425 w 3461170"/>
              <a:gd name="connsiteY0" fmla="*/ 1075174 h 2138418"/>
              <a:gd name="connsiteX1" fmla="*/ 2025425 w 3461170"/>
              <a:gd name="connsiteY1" fmla="*/ 1075174 h 2138418"/>
              <a:gd name="connsiteX2" fmla="*/ 1973007 w 3461170"/>
              <a:gd name="connsiteY2" fmla="*/ 1086850 h 2138418"/>
              <a:gd name="connsiteX3" fmla="*/ 1929122 w 3461170"/>
              <a:gd name="connsiteY3" fmla="*/ 1121878 h 2138418"/>
              <a:gd name="connsiteX4" fmla="*/ 1804776 w 3461170"/>
              <a:gd name="connsiteY4" fmla="*/ 1486597 h 2138418"/>
              <a:gd name="connsiteX5" fmla="*/ 1929122 w 3461170"/>
              <a:gd name="connsiteY5" fmla="*/ 1851415 h 2138418"/>
              <a:gd name="connsiteX6" fmla="*/ 1973007 w 3461170"/>
              <a:gd name="connsiteY6" fmla="*/ 1886387 h 2138418"/>
              <a:gd name="connsiteX7" fmla="*/ 2025425 w 3461170"/>
              <a:gd name="connsiteY7" fmla="*/ 1898044 h 2138418"/>
              <a:gd name="connsiteX8" fmla="*/ 2025425 w 3461170"/>
              <a:gd name="connsiteY8" fmla="*/ 1898044 h 2138418"/>
              <a:gd name="connsiteX9" fmla="*/ 1929121 w 3461170"/>
              <a:gd name="connsiteY9" fmla="*/ 1851415 h 2138418"/>
              <a:gd name="connsiteX10" fmla="*/ 1804776 w 3461170"/>
              <a:gd name="connsiteY10" fmla="*/ 1486597 h 2138418"/>
              <a:gd name="connsiteX11" fmla="*/ 1929121 w 3461170"/>
              <a:gd name="connsiteY11" fmla="*/ 1121878 h 2138418"/>
              <a:gd name="connsiteX12" fmla="*/ 2025425 w 3461170"/>
              <a:gd name="connsiteY12" fmla="*/ 1075174 h 2138418"/>
              <a:gd name="connsiteX13" fmla="*/ 1652869 w 3461170"/>
              <a:gd name="connsiteY13" fmla="*/ 834775 h 2138418"/>
              <a:gd name="connsiteX14" fmla="*/ 1943328 w 3461170"/>
              <a:gd name="connsiteY14" fmla="*/ 903397 h 2138418"/>
              <a:gd name="connsiteX15" fmla="*/ 2027187 w 3461170"/>
              <a:gd name="connsiteY15" fmla="*/ 953179 h 2138418"/>
              <a:gd name="connsiteX16" fmla="*/ 2027188 w 3461170"/>
              <a:gd name="connsiteY16" fmla="*/ 953180 h 2138418"/>
              <a:gd name="connsiteX17" fmla="*/ 1652869 w 3461170"/>
              <a:gd name="connsiteY17" fmla="*/ 834775 h 2138418"/>
              <a:gd name="connsiteX18" fmla="*/ 428160 w 3461170"/>
              <a:gd name="connsiteY18" fmla="*/ 426991 h 2138418"/>
              <a:gd name="connsiteX19" fmla="*/ 856319 w 3461170"/>
              <a:gd name="connsiteY19" fmla="*/ 855169 h 2138418"/>
              <a:gd name="connsiteX20" fmla="*/ 818022 w 3461170"/>
              <a:gd name="connsiteY20" fmla="*/ 1032084 h 2138418"/>
              <a:gd name="connsiteX21" fmla="*/ 1078732 w 3461170"/>
              <a:gd name="connsiteY21" fmla="*/ 1176823 h 2138418"/>
              <a:gd name="connsiteX22" fmla="*/ 1062067 w 3461170"/>
              <a:gd name="connsiteY22" fmla="*/ 1209097 h 2138418"/>
              <a:gd name="connsiteX23" fmla="*/ 999894 w 3461170"/>
              <a:gd name="connsiteY23" fmla="*/ 1486597 h 2138418"/>
              <a:gd name="connsiteX24" fmla="*/ 1651587 w 3461170"/>
              <a:gd name="connsiteY24" fmla="*/ 2138418 h 2138418"/>
              <a:gd name="connsiteX25" fmla="*/ 999894 w 3461170"/>
              <a:gd name="connsiteY25" fmla="*/ 1486597 h 2138418"/>
              <a:gd name="connsiteX26" fmla="*/ 1062067 w 3461170"/>
              <a:gd name="connsiteY26" fmla="*/ 1209097 h 2138418"/>
              <a:gd name="connsiteX27" fmla="*/ 801357 w 3461170"/>
              <a:gd name="connsiteY27" fmla="*/ 1064457 h 2138418"/>
              <a:gd name="connsiteX28" fmla="*/ 428160 w 3461170"/>
              <a:gd name="connsiteY28" fmla="*/ 1283249 h 2138418"/>
              <a:gd name="connsiteX29" fmla="*/ 0 w 3461170"/>
              <a:gd name="connsiteY29" fmla="*/ 855169 h 2138418"/>
              <a:gd name="connsiteX30" fmla="*/ 428160 w 3461170"/>
              <a:gd name="connsiteY30" fmla="*/ 426991 h 2138418"/>
              <a:gd name="connsiteX31" fmla="*/ 2577290 w 3461170"/>
              <a:gd name="connsiteY31" fmla="*/ 0 h 2138418"/>
              <a:gd name="connsiteX32" fmla="*/ 3005449 w 3461170"/>
              <a:gd name="connsiteY32" fmla="*/ 428179 h 2138418"/>
              <a:gd name="connsiteX33" fmla="*/ 2577290 w 3461170"/>
              <a:gd name="connsiteY33" fmla="*/ 856357 h 2138418"/>
              <a:gd name="connsiteX34" fmla="*/ 2279565 w 3461170"/>
              <a:gd name="connsiteY34" fmla="*/ 735576 h 2138418"/>
              <a:gd name="connsiteX35" fmla="*/ 2040328 w 3461170"/>
              <a:gd name="connsiteY35" fmla="*/ 962783 h 2138418"/>
              <a:gd name="connsiteX36" fmla="*/ 2303441 w 3461170"/>
              <a:gd name="connsiteY36" fmla="*/ 1468678 h 2138418"/>
              <a:gd name="connsiteX37" fmla="*/ 2605973 w 3461170"/>
              <a:gd name="connsiteY37" fmla="*/ 1468678 h 2138418"/>
              <a:gd name="connsiteX38" fmla="*/ 3034132 w 3461170"/>
              <a:gd name="connsiteY38" fmla="*/ 1058418 h 2138418"/>
              <a:gd name="connsiteX39" fmla="*/ 3461170 w 3461170"/>
              <a:gd name="connsiteY39" fmla="*/ 1486597 h 2138418"/>
              <a:gd name="connsiteX40" fmla="*/ 3033011 w 3461170"/>
              <a:gd name="connsiteY40" fmla="*/ 1914775 h 2138418"/>
              <a:gd name="connsiteX41" fmla="*/ 2604851 w 3461170"/>
              <a:gd name="connsiteY41" fmla="*/ 1504516 h 2138418"/>
              <a:gd name="connsiteX42" fmla="*/ 2303441 w 3461170"/>
              <a:gd name="connsiteY42" fmla="*/ 1504516 h 2138418"/>
              <a:gd name="connsiteX43" fmla="*/ 1651587 w 3461170"/>
              <a:gd name="connsiteY43" fmla="*/ 2138418 h 2138418"/>
              <a:gd name="connsiteX44" fmla="*/ 2303440 w 3461170"/>
              <a:gd name="connsiteY44" fmla="*/ 1504516 h 2138418"/>
              <a:gd name="connsiteX45" fmla="*/ 2303440 w 3461170"/>
              <a:gd name="connsiteY45" fmla="*/ 1468678 h 2138418"/>
              <a:gd name="connsiteX46" fmla="*/ 2040327 w 3461170"/>
              <a:gd name="connsiteY46" fmla="*/ 962783 h 2138418"/>
              <a:gd name="connsiteX47" fmla="*/ 2014051 w 3461170"/>
              <a:gd name="connsiteY47" fmla="*/ 940015 h 2138418"/>
              <a:gd name="connsiteX48" fmla="*/ 2014049 w 3461170"/>
              <a:gd name="connsiteY48" fmla="*/ 940013 h 2138418"/>
              <a:gd name="connsiteX49" fmla="*/ 2255689 w 3461170"/>
              <a:gd name="connsiteY49" fmla="*/ 710430 h 2138418"/>
              <a:gd name="connsiteX50" fmla="*/ 2149130 w 3461170"/>
              <a:gd name="connsiteY50" fmla="*/ 428179 h 2138418"/>
              <a:gd name="connsiteX51" fmla="*/ 2577290 w 3461170"/>
              <a:gd name="connsiteY51" fmla="*/ 0 h 2138418"/>
              <a:gd name="connsiteX0" fmla="*/ 2025425 w 3461170"/>
              <a:gd name="connsiteY0" fmla="*/ 1075174 h 2142674"/>
              <a:gd name="connsiteX1" fmla="*/ 2025425 w 3461170"/>
              <a:gd name="connsiteY1" fmla="*/ 1075174 h 2142674"/>
              <a:gd name="connsiteX2" fmla="*/ 1973007 w 3461170"/>
              <a:gd name="connsiteY2" fmla="*/ 1086850 h 2142674"/>
              <a:gd name="connsiteX3" fmla="*/ 1929122 w 3461170"/>
              <a:gd name="connsiteY3" fmla="*/ 1121878 h 2142674"/>
              <a:gd name="connsiteX4" fmla="*/ 1804776 w 3461170"/>
              <a:gd name="connsiteY4" fmla="*/ 1486597 h 2142674"/>
              <a:gd name="connsiteX5" fmla="*/ 1929122 w 3461170"/>
              <a:gd name="connsiteY5" fmla="*/ 1851415 h 2142674"/>
              <a:gd name="connsiteX6" fmla="*/ 1973007 w 3461170"/>
              <a:gd name="connsiteY6" fmla="*/ 1886387 h 2142674"/>
              <a:gd name="connsiteX7" fmla="*/ 2025425 w 3461170"/>
              <a:gd name="connsiteY7" fmla="*/ 1898044 h 2142674"/>
              <a:gd name="connsiteX8" fmla="*/ 2025425 w 3461170"/>
              <a:gd name="connsiteY8" fmla="*/ 1898044 h 2142674"/>
              <a:gd name="connsiteX9" fmla="*/ 1929121 w 3461170"/>
              <a:gd name="connsiteY9" fmla="*/ 1851415 h 2142674"/>
              <a:gd name="connsiteX10" fmla="*/ 1804776 w 3461170"/>
              <a:gd name="connsiteY10" fmla="*/ 1486597 h 2142674"/>
              <a:gd name="connsiteX11" fmla="*/ 1929121 w 3461170"/>
              <a:gd name="connsiteY11" fmla="*/ 1121878 h 2142674"/>
              <a:gd name="connsiteX12" fmla="*/ 2025425 w 3461170"/>
              <a:gd name="connsiteY12" fmla="*/ 1075174 h 2142674"/>
              <a:gd name="connsiteX13" fmla="*/ 1652869 w 3461170"/>
              <a:gd name="connsiteY13" fmla="*/ 834775 h 2142674"/>
              <a:gd name="connsiteX14" fmla="*/ 1943328 w 3461170"/>
              <a:gd name="connsiteY14" fmla="*/ 903397 h 2142674"/>
              <a:gd name="connsiteX15" fmla="*/ 2027187 w 3461170"/>
              <a:gd name="connsiteY15" fmla="*/ 953179 h 2142674"/>
              <a:gd name="connsiteX16" fmla="*/ 2027188 w 3461170"/>
              <a:gd name="connsiteY16" fmla="*/ 953180 h 2142674"/>
              <a:gd name="connsiteX17" fmla="*/ 1652869 w 3461170"/>
              <a:gd name="connsiteY17" fmla="*/ 834775 h 2142674"/>
              <a:gd name="connsiteX18" fmla="*/ 428160 w 3461170"/>
              <a:gd name="connsiteY18" fmla="*/ 426991 h 2142674"/>
              <a:gd name="connsiteX19" fmla="*/ 856319 w 3461170"/>
              <a:gd name="connsiteY19" fmla="*/ 855169 h 2142674"/>
              <a:gd name="connsiteX20" fmla="*/ 818022 w 3461170"/>
              <a:gd name="connsiteY20" fmla="*/ 1032084 h 2142674"/>
              <a:gd name="connsiteX21" fmla="*/ 1078732 w 3461170"/>
              <a:gd name="connsiteY21" fmla="*/ 1176823 h 2142674"/>
              <a:gd name="connsiteX22" fmla="*/ 1062067 w 3461170"/>
              <a:gd name="connsiteY22" fmla="*/ 1209097 h 2142674"/>
              <a:gd name="connsiteX23" fmla="*/ 999894 w 3461170"/>
              <a:gd name="connsiteY23" fmla="*/ 1486597 h 2142674"/>
              <a:gd name="connsiteX24" fmla="*/ 1651587 w 3461170"/>
              <a:gd name="connsiteY24" fmla="*/ 2138418 h 2142674"/>
              <a:gd name="connsiteX25" fmla="*/ 1062067 w 3461170"/>
              <a:gd name="connsiteY25" fmla="*/ 1209097 h 2142674"/>
              <a:gd name="connsiteX26" fmla="*/ 801357 w 3461170"/>
              <a:gd name="connsiteY26" fmla="*/ 1064457 h 2142674"/>
              <a:gd name="connsiteX27" fmla="*/ 428160 w 3461170"/>
              <a:gd name="connsiteY27" fmla="*/ 1283249 h 2142674"/>
              <a:gd name="connsiteX28" fmla="*/ 0 w 3461170"/>
              <a:gd name="connsiteY28" fmla="*/ 855169 h 2142674"/>
              <a:gd name="connsiteX29" fmla="*/ 428160 w 3461170"/>
              <a:gd name="connsiteY29" fmla="*/ 426991 h 2142674"/>
              <a:gd name="connsiteX30" fmla="*/ 2577290 w 3461170"/>
              <a:gd name="connsiteY30" fmla="*/ 0 h 2142674"/>
              <a:gd name="connsiteX31" fmla="*/ 3005449 w 3461170"/>
              <a:gd name="connsiteY31" fmla="*/ 428179 h 2142674"/>
              <a:gd name="connsiteX32" fmla="*/ 2577290 w 3461170"/>
              <a:gd name="connsiteY32" fmla="*/ 856357 h 2142674"/>
              <a:gd name="connsiteX33" fmla="*/ 2279565 w 3461170"/>
              <a:gd name="connsiteY33" fmla="*/ 735576 h 2142674"/>
              <a:gd name="connsiteX34" fmla="*/ 2040328 w 3461170"/>
              <a:gd name="connsiteY34" fmla="*/ 962783 h 2142674"/>
              <a:gd name="connsiteX35" fmla="*/ 2303441 w 3461170"/>
              <a:gd name="connsiteY35" fmla="*/ 1468678 h 2142674"/>
              <a:gd name="connsiteX36" fmla="*/ 2605973 w 3461170"/>
              <a:gd name="connsiteY36" fmla="*/ 1468678 h 2142674"/>
              <a:gd name="connsiteX37" fmla="*/ 3034132 w 3461170"/>
              <a:gd name="connsiteY37" fmla="*/ 1058418 h 2142674"/>
              <a:gd name="connsiteX38" fmla="*/ 3461170 w 3461170"/>
              <a:gd name="connsiteY38" fmla="*/ 1486597 h 2142674"/>
              <a:gd name="connsiteX39" fmla="*/ 3033011 w 3461170"/>
              <a:gd name="connsiteY39" fmla="*/ 1914775 h 2142674"/>
              <a:gd name="connsiteX40" fmla="*/ 2604851 w 3461170"/>
              <a:gd name="connsiteY40" fmla="*/ 1504516 h 2142674"/>
              <a:gd name="connsiteX41" fmla="*/ 2303441 w 3461170"/>
              <a:gd name="connsiteY41" fmla="*/ 1504516 h 2142674"/>
              <a:gd name="connsiteX42" fmla="*/ 1651587 w 3461170"/>
              <a:gd name="connsiteY42" fmla="*/ 2138418 h 2142674"/>
              <a:gd name="connsiteX43" fmla="*/ 2303440 w 3461170"/>
              <a:gd name="connsiteY43" fmla="*/ 1504516 h 2142674"/>
              <a:gd name="connsiteX44" fmla="*/ 2303440 w 3461170"/>
              <a:gd name="connsiteY44" fmla="*/ 1468678 h 2142674"/>
              <a:gd name="connsiteX45" fmla="*/ 2040327 w 3461170"/>
              <a:gd name="connsiteY45" fmla="*/ 962783 h 2142674"/>
              <a:gd name="connsiteX46" fmla="*/ 2014051 w 3461170"/>
              <a:gd name="connsiteY46" fmla="*/ 940015 h 2142674"/>
              <a:gd name="connsiteX47" fmla="*/ 2014049 w 3461170"/>
              <a:gd name="connsiteY47" fmla="*/ 940013 h 2142674"/>
              <a:gd name="connsiteX48" fmla="*/ 2255689 w 3461170"/>
              <a:gd name="connsiteY48" fmla="*/ 710430 h 2142674"/>
              <a:gd name="connsiteX49" fmla="*/ 2149130 w 3461170"/>
              <a:gd name="connsiteY49" fmla="*/ 428179 h 2142674"/>
              <a:gd name="connsiteX50" fmla="*/ 2577290 w 3461170"/>
              <a:gd name="connsiteY50" fmla="*/ 0 h 2142674"/>
              <a:gd name="connsiteX0" fmla="*/ 2025425 w 3461170"/>
              <a:gd name="connsiteY0" fmla="*/ 1075174 h 2138418"/>
              <a:gd name="connsiteX1" fmla="*/ 2025425 w 3461170"/>
              <a:gd name="connsiteY1" fmla="*/ 1075174 h 2138418"/>
              <a:gd name="connsiteX2" fmla="*/ 1973007 w 3461170"/>
              <a:gd name="connsiteY2" fmla="*/ 1086850 h 2138418"/>
              <a:gd name="connsiteX3" fmla="*/ 1929122 w 3461170"/>
              <a:gd name="connsiteY3" fmla="*/ 1121878 h 2138418"/>
              <a:gd name="connsiteX4" fmla="*/ 1804776 w 3461170"/>
              <a:gd name="connsiteY4" fmla="*/ 1486597 h 2138418"/>
              <a:gd name="connsiteX5" fmla="*/ 1929122 w 3461170"/>
              <a:gd name="connsiteY5" fmla="*/ 1851415 h 2138418"/>
              <a:gd name="connsiteX6" fmla="*/ 1973007 w 3461170"/>
              <a:gd name="connsiteY6" fmla="*/ 1886387 h 2138418"/>
              <a:gd name="connsiteX7" fmla="*/ 2025425 w 3461170"/>
              <a:gd name="connsiteY7" fmla="*/ 1898044 h 2138418"/>
              <a:gd name="connsiteX8" fmla="*/ 2025425 w 3461170"/>
              <a:gd name="connsiteY8" fmla="*/ 1898044 h 2138418"/>
              <a:gd name="connsiteX9" fmla="*/ 1929121 w 3461170"/>
              <a:gd name="connsiteY9" fmla="*/ 1851415 h 2138418"/>
              <a:gd name="connsiteX10" fmla="*/ 1804776 w 3461170"/>
              <a:gd name="connsiteY10" fmla="*/ 1486597 h 2138418"/>
              <a:gd name="connsiteX11" fmla="*/ 1929121 w 3461170"/>
              <a:gd name="connsiteY11" fmla="*/ 1121878 h 2138418"/>
              <a:gd name="connsiteX12" fmla="*/ 2025425 w 3461170"/>
              <a:gd name="connsiteY12" fmla="*/ 1075174 h 2138418"/>
              <a:gd name="connsiteX13" fmla="*/ 1652869 w 3461170"/>
              <a:gd name="connsiteY13" fmla="*/ 834775 h 2138418"/>
              <a:gd name="connsiteX14" fmla="*/ 1943328 w 3461170"/>
              <a:gd name="connsiteY14" fmla="*/ 903397 h 2138418"/>
              <a:gd name="connsiteX15" fmla="*/ 2027187 w 3461170"/>
              <a:gd name="connsiteY15" fmla="*/ 953179 h 2138418"/>
              <a:gd name="connsiteX16" fmla="*/ 2027188 w 3461170"/>
              <a:gd name="connsiteY16" fmla="*/ 953180 h 2138418"/>
              <a:gd name="connsiteX17" fmla="*/ 1652869 w 3461170"/>
              <a:gd name="connsiteY17" fmla="*/ 834775 h 2138418"/>
              <a:gd name="connsiteX18" fmla="*/ 428160 w 3461170"/>
              <a:gd name="connsiteY18" fmla="*/ 426991 h 2138418"/>
              <a:gd name="connsiteX19" fmla="*/ 856319 w 3461170"/>
              <a:gd name="connsiteY19" fmla="*/ 855169 h 2138418"/>
              <a:gd name="connsiteX20" fmla="*/ 818022 w 3461170"/>
              <a:gd name="connsiteY20" fmla="*/ 1032084 h 2138418"/>
              <a:gd name="connsiteX21" fmla="*/ 1078732 w 3461170"/>
              <a:gd name="connsiteY21" fmla="*/ 1176823 h 2138418"/>
              <a:gd name="connsiteX22" fmla="*/ 1062067 w 3461170"/>
              <a:gd name="connsiteY22" fmla="*/ 1209097 h 2138418"/>
              <a:gd name="connsiteX23" fmla="*/ 1651587 w 3461170"/>
              <a:gd name="connsiteY23" fmla="*/ 2138418 h 2138418"/>
              <a:gd name="connsiteX24" fmla="*/ 1062067 w 3461170"/>
              <a:gd name="connsiteY24" fmla="*/ 1209097 h 2138418"/>
              <a:gd name="connsiteX25" fmla="*/ 801357 w 3461170"/>
              <a:gd name="connsiteY25" fmla="*/ 1064457 h 2138418"/>
              <a:gd name="connsiteX26" fmla="*/ 428160 w 3461170"/>
              <a:gd name="connsiteY26" fmla="*/ 1283249 h 2138418"/>
              <a:gd name="connsiteX27" fmla="*/ 0 w 3461170"/>
              <a:gd name="connsiteY27" fmla="*/ 855169 h 2138418"/>
              <a:gd name="connsiteX28" fmla="*/ 428160 w 3461170"/>
              <a:gd name="connsiteY28" fmla="*/ 426991 h 2138418"/>
              <a:gd name="connsiteX29" fmla="*/ 2577290 w 3461170"/>
              <a:gd name="connsiteY29" fmla="*/ 0 h 2138418"/>
              <a:gd name="connsiteX30" fmla="*/ 3005449 w 3461170"/>
              <a:gd name="connsiteY30" fmla="*/ 428179 h 2138418"/>
              <a:gd name="connsiteX31" fmla="*/ 2577290 w 3461170"/>
              <a:gd name="connsiteY31" fmla="*/ 856357 h 2138418"/>
              <a:gd name="connsiteX32" fmla="*/ 2279565 w 3461170"/>
              <a:gd name="connsiteY32" fmla="*/ 735576 h 2138418"/>
              <a:gd name="connsiteX33" fmla="*/ 2040328 w 3461170"/>
              <a:gd name="connsiteY33" fmla="*/ 962783 h 2138418"/>
              <a:gd name="connsiteX34" fmla="*/ 2303441 w 3461170"/>
              <a:gd name="connsiteY34" fmla="*/ 1468678 h 2138418"/>
              <a:gd name="connsiteX35" fmla="*/ 2605973 w 3461170"/>
              <a:gd name="connsiteY35" fmla="*/ 1468678 h 2138418"/>
              <a:gd name="connsiteX36" fmla="*/ 3034132 w 3461170"/>
              <a:gd name="connsiteY36" fmla="*/ 1058418 h 2138418"/>
              <a:gd name="connsiteX37" fmla="*/ 3461170 w 3461170"/>
              <a:gd name="connsiteY37" fmla="*/ 1486597 h 2138418"/>
              <a:gd name="connsiteX38" fmla="*/ 3033011 w 3461170"/>
              <a:gd name="connsiteY38" fmla="*/ 1914775 h 2138418"/>
              <a:gd name="connsiteX39" fmla="*/ 2604851 w 3461170"/>
              <a:gd name="connsiteY39" fmla="*/ 1504516 h 2138418"/>
              <a:gd name="connsiteX40" fmla="*/ 2303441 w 3461170"/>
              <a:gd name="connsiteY40" fmla="*/ 1504516 h 2138418"/>
              <a:gd name="connsiteX41" fmla="*/ 1651587 w 3461170"/>
              <a:gd name="connsiteY41" fmla="*/ 2138418 h 2138418"/>
              <a:gd name="connsiteX42" fmla="*/ 2303440 w 3461170"/>
              <a:gd name="connsiteY42" fmla="*/ 1504516 h 2138418"/>
              <a:gd name="connsiteX43" fmla="*/ 2303440 w 3461170"/>
              <a:gd name="connsiteY43" fmla="*/ 1468678 h 2138418"/>
              <a:gd name="connsiteX44" fmla="*/ 2040327 w 3461170"/>
              <a:gd name="connsiteY44" fmla="*/ 962783 h 2138418"/>
              <a:gd name="connsiteX45" fmla="*/ 2014051 w 3461170"/>
              <a:gd name="connsiteY45" fmla="*/ 940015 h 2138418"/>
              <a:gd name="connsiteX46" fmla="*/ 2014049 w 3461170"/>
              <a:gd name="connsiteY46" fmla="*/ 940013 h 2138418"/>
              <a:gd name="connsiteX47" fmla="*/ 2255689 w 3461170"/>
              <a:gd name="connsiteY47" fmla="*/ 710430 h 2138418"/>
              <a:gd name="connsiteX48" fmla="*/ 2149130 w 3461170"/>
              <a:gd name="connsiteY48" fmla="*/ 428179 h 2138418"/>
              <a:gd name="connsiteX49" fmla="*/ 2577290 w 3461170"/>
              <a:gd name="connsiteY49" fmla="*/ 0 h 2138418"/>
              <a:gd name="connsiteX0" fmla="*/ 2025425 w 3461170"/>
              <a:gd name="connsiteY0" fmla="*/ 1075174 h 2138418"/>
              <a:gd name="connsiteX1" fmla="*/ 2025425 w 3461170"/>
              <a:gd name="connsiteY1" fmla="*/ 1075174 h 2138418"/>
              <a:gd name="connsiteX2" fmla="*/ 1973007 w 3461170"/>
              <a:gd name="connsiteY2" fmla="*/ 1086850 h 2138418"/>
              <a:gd name="connsiteX3" fmla="*/ 1929122 w 3461170"/>
              <a:gd name="connsiteY3" fmla="*/ 1121878 h 2138418"/>
              <a:gd name="connsiteX4" fmla="*/ 1804776 w 3461170"/>
              <a:gd name="connsiteY4" fmla="*/ 1486597 h 2138418"/>
              <a:gd name="connsiteX5" fmla="*/ 1929122 w 3461170"/>
              <a:gd name="connsiteY5" fmla="*/ 1851415 h 2138418"/>
              <a:gd name="connsiteX6" fmla="*/ 1973007 w 3461170"/>
              <a:gd name="connsiteY6" fmla="*/ 1886387 h 2138418"/>
              <a:gd name="connsiteX7" fmla="*/ 2025425 w 3461170"/>
              <a:gd name="connsiteY7" fmla="*/ 1898044 h 2138418"/>
              <a:gd name="connsiteX8" fmla="*/ 2025425 w 3461170"/>
              <a:gd name="connsiteY8" fmla="*/ 1898044 h 2138418"/>
              <a:gd name="connsiteX9" fmla="*/ 1929121 w 3461170"/>
              <a:gd name="connsiteY9" fmla="*/ 1851415 h 2138418"/>
              <a:gd name="connsiteX10" fmla="*/ 1804776 w 3461170"/>
              <a:gd name="connsiteY10" fmla="*/ 1486597 h 2138418"/>
              <a:gd name="connsiteX11" fmla="*/ 1929121 w 3461170"/>
              <a:gd name="connsiteY11" fmla="*/ 1121878 h 2138418"/>
              <a:gd name="connsiteX12" fmla="*/ 2025425 w 3461170"/>
              <a:gd name="connsiteY12" fmla="*/ 1075174 h 2138418"/>
              <a:gd name="connsiteX13" fmla="*/ 1652869 w 3461170"/>
              <a:gd name="connsiteY13" fmla="*/ 834775 h 2138418"/>
              <a:gd name="connsiteX14" fmla="*/ 1943328 w 3461170"/>
              <a:gd name="connsiteY14" fmla="*/ 903397 h 2138418"/>
              <a:gd name="connsiteX15" fmla="*/ 2027187 w 3461170"/>
              <a:gd name="connsiteY15" fmla="*/ 953179 h 2138418"/>
              <a:gd name="connsiteX16" fmla="*/ 2027188 w 3461170"/>
              <a:gd name="connsiteY16" fmla="*/ 953180 h 2138418"/>
              <a:gd name="connsiteX17" fmla="*/ 1652869 w 3461170"/>
              <a:gd name="connsiteY17" fmla="*/ 834775 h 2138418"/>
              <a:gd name="connsiteX18" fmla="*/ 428160 w 3461170"/>
              <a:gd name="connsiteY18" fmla="*/ 426991 h 2138418"/>
              <a:gd name="connsiteX19" fmla="*/ 856319 w 3461170"/>
              <a:gd name="connsiteY19" fmla="*/ 855169 h 2138418"/>
              <a:gd name="connsiteX20" fmla="*/ 818022 w 3461170"/>
              <a:gd name="connsiteY20" fmla="*/ 1032084 h 2138418"/>
              <a:gd name="connsiteX21" fmla="*/ 1078732 w 3461170"/>
              <a:gd name="connsiteY21" fmla="*/ 1176823 h 2138418"/>
              <a:gd name="connsiteX22" fmla="*/ 1062067 w 3461170"/>
              <a:gd name="connsiteY22" fmla="*/ 1209097 h 2138418"/>
              <a:gd name="connsiteX23" fmla="*/ 1651587 w 3461170"/>
              <a:gd name="connsiteY23" fmla="*/ 2138418 h 2138418"/>
              <a:gd name="connsiteX24" fmla="*/ 1062067 w 3461170"/>
              <a:gd name="connsiteY24" fmla="*/ 1209097 h 2138418"/>
              <a:gd name="connsiteX25" fmla="*/ 801357 w 3461170"/>
              <a:gd name="connsiteY25" fmla="*/ 1064457 h 2138418"/>
              <a:gd name="connsiteX26" fmla="*/ 428160 w 3461170"/>
              <a:gd name="connsiteY26" fmla="*/ 1283249 h 2138418"/>
              <a:gd name="connsiteX27" fmla="*/ 0 w 3461170"/>
              <a:gd name="connsiteY27" fmla="*/ 855169 h 2138418"/>
              <a:gd name="connsiteX28" fmla="*/ 428160 w 3461170"/>
              <a:gd name="connsiteY28" fmla="*/ 426991 h 2138418"/>
              <a:gd name="connsiteX29" fmla="*/ 2577290 w 3461170"/>
              <a:gd name="connsiteY29" fmla="*/ 0 h 2138418"/>
              <a:gd name="connsiteX30" fmla="*/ 3005449 w 3461170"/>
              <a:gd name="connsiteY30" fmla="*/ 428179 h 2138418"/>
              <a:gd name="connsiteX31" fmla="*/ 2577290 w 3461170"/>
              <a:gd name="connsiteY31" fmla="*/ 856357 h 2138418"/>
              <a:gd name="connsiteX32" fmla="*/ 2279565 w 3461170"/>
              <a:gd name="connsiteY32" fmla="*/ 735576 h 2138418"/>
              <a:gd name="connsiteX33" fmla="*/ 2040328 w 3461170"/>
              <a:gd name="connsiteY33" fmla="*/ 962783 h 2138418"/>
              <a:gd name="connsiteX34" fmla="*/ 2303441 w 3461170"/>
              <a:gd name="connsiteY34" fmla="*/ 1468678 h 2138418"/>
              <a:gd name="connsiteX35" fmla="*/ 2605973 w 3461170"/>
              <a:gd name="connsiteY35" fmla="*/ 1468678 h 2138418"/>
              <a:gd name="connsiteX36" fmla="*/ 3034132 w 3461170"/>
              <a:gd name="connsiteY36" fmla="*/ 1058418 h 2138418"/>
              <a:gd name="connsiteX37" fmla="*/ 3461170 w 3461170"/>
              <a:gd name="connsiteY37" fmla="*/ 1486597 h 2138418"/>
              <a:gd name="connsiteX38" fmla="*/ 3033011 w 3461170"/>
              <a:gd name="connsiteY38" fmla="*/ 1914775 h 2138418"/>
              <a:gd name="connsiteX39" fmla="*/ 2604851 w 3461170"/>
              <a:gd name="connsiteY39" fmla="*/ 1504516 h 2138418"/>
              <a:gd name="connsiteX40" fmla="*/ 2303441 w 3461170"/>
              <a:gd name="connsiteY40" fmla="*/ 1504516 h 2138418"/>
              <a:gd name="connsiteX41" fmla="*/ 2303440 w 3461170"/>
              <a:gd name="connsiteY41" fmla="*/ 1504516 h 2138418"/>
              <a:gd name="connsiteX42" fmla="*/ 2303440 w 3461170"/>
              <a:gd name="connsiteY42" fmla="*/ 1468678 h 2138418"/>
              <a:gd name="connsiteX43" fmla="*/ 2040327 w 3461170"/>
              <a:gd name="connsiteY43" fmla="*/ 962783 h 2138418"/>
              <a:gd name="connsiteX44" fmla="*/ 2014051 w 3461170"/>
              <a:gd name="connsiteY44" fmla="*/ 940015 h 2138418"/>
              <a:gd name="connsiteX45" fmla="*/ 2014049 w 3461170"/>
              <a:gd name="connsiteY45" fmla="*/ 940013 h 2138418"/>
              <a:gd name="connsiteX46" fmla="*/ 2255689 w 3461170"/>
              <a:gd name="connsiteY46" fmla="*/ 710430 h 2138418"/>
              <a:gd name="connsiteX47" fmla="*/ 2149130 w 3461170"/>
              <a:gd name="connsiteY47" fmla="*/ 428179 h 2138418"/>
              <a:gd name="connsiteX48" fmla="*/ 2577290 w 3461170"/>
              <a:gd name="connsiteY48" fmla="*/ 0 h 2138418"/>
              <a:gd name="connsiteX0" fmla="*/ 2025425 w 3461170"/>
              <a:gd name="connsiteY0" fmla="*/ 1075174 h 1914775"/>
              <a:gd name="connsiteX1" fmla="*/ 2025425 w 3461170"/>
              <a:gd name="connsiteY1" fmla="*/ 1075174 h 1914775"/>
              <a:gd name="connsiteX2" fmla="*/ 1973007 w 3461170"/>
              <a:gd name="connsiteY2" fmla="*/ 1086850 h 1914775"/>
              <a:gd name="connsiteX3" fmla="*/ 1929122 w 3461170"/>
              <a:gd name="connsiteY3" fmla="*/ 1121878 h 1914775"/>
              <a:gd name="connsiteX4" fmla="*/ 1804776 w 3461170"/>
              <a:gd name="connsiteY4" fmla="*/ 1486597 h 1914775"/>
              <a:gd name="connsiteX5" fmla="*/ 1929122 w 3461170"/>
              <a:gd name="connsiteY5" fmla="*/ 1851415 h 1914775"/>
              <a:gd name="connsiteX6" fmla="*/ 1973007 w 3461170"/>
              <a:gd name="connsiteY6" fmla="*/ 1886387 h 1914775"/>
              <a:gd name="connsiteX7" fmla="*/ 2025425 w 3461170"/>
              <a:gd name="connsiteY7" fmla="*/ 1898044 h 1914775"/>
              <a:gd name="connsiteX8" fmla="*/ 2025425 w 3461170"/>
              <a:gd name="connsiteY8" fmla="*/ 1898044 h 1914775"/>
              <a:gd name="connsiteX9" fmla="*/ 1929121 w 3461170"/>
              <a:gd name="connsiteY9" fmla="*/ 1851415 h 1914775"/>
              <a:gd name="connsiteX10" fmla="*/ 1804776 w 3461170"/>
              <a:gd name="connsiteY10" fmla="*/ 1486597 h 1914775"/>
              <a:gd name="connsiteX11" fmla="*/ 1929121 w 3461170"/>
              <a:gd name="connsiteY11" fmla="*/ 1121878 h 1914775"/>
              <a:gd name="connsiteX12" fmla="*/ 2025425 w 3461170"/>
              <a:gd name="connsiteY12" fmla="*/ 1075174 h 1914775"/>
              <a:gd name="connsiteX13" fmla="*/ 1652869 w 3461170"/>
              <a:gd name="connsiteY13" fmla="*/ 834775 h 1914775"/>
              <a:gd name="connsiteX14" fmla="*/ 1943328 w 3461170"/>
              <a:gd name="connsiteY14" fmla="*/ 903397 h 1914775"/>
              <a:gd name="connsiteX15" fmla="*/ 2027187 w 3461170"/>
              <a:gd name="connsiteY15" fmla="*/ 953179 h 1914775"/>
              <a:gd name="connsiteX16" fmla="*/ 2027188 w 3461170"/>
              <a:gd name="connsiteY16" fmla="*/ 953180 h 1914775"/>
              <a:gd name="connsiteX17" fmla="*/ 1652869 w 3461170"/>
              <a:gd name="connsiteY17" fmla="*/ 834775 h 1914775"/>
              <a:gd name="connsiteX18" fmla="*/ 428160 w 3461170"/>
              <a:gd name="connsiteY18" fmla="*/ 426991 h 1914775"/>
              <a:gd name="connsiteX19" fmla="*/ 856319 w 3461170"/>
              <a:gd name="connsiteY19" fmla="*/ 855169 h 1914775"/>
              <a:gd name="connsiteX20" fmla="*/ 818022 w 3461170"/>
              <a:gd name="connsiteY20" fmla="*/ 1032084 h 1914775"/>
              <a:gd name="connsiteX21" fmla="*/ 1078732 w 3461170"/>
              <a:gd name="connsiteY21" fmla="*/ 1176823 h 1914775"/>
              <a:gd name="connsiteX22" fmla="*/ 1062067 w 3461170"/>
              <a:gd name="connsiteY22" fmla="*/ 1209097 h 1914775"/>
              <a:gd name="connsiteX23" fmla="*/ 1062067 w 3461170"/>
              <a:gd name="connsiteY23" fmla="*/ 1209097 h 1914775"/>
              <a:gd name="connsiteX24" fmla="*/ 801357 w 3461170"/>
              <a:gd name="connsiteY24" fmla="*/ 1064457 h 1914775"/>
              <a:gd name="connsiteX25" fmla="*/ 428160 w 3461170"/>
              <a:gd name="connsiteY25" fmla="*/ 1283249 h 1914775"/>
              <a:gd name="connsiteX26" fmla="*/ 0 w 3461170"/>
              <a:gd name="connsiteY26" fmla="*/ 855169 h 1914775"/>
              <a:gd name="connsiteX27" fmla="*/ 428160 w 3461170"/>
              <a:gd name="connsiteY27" fmla="*/ 426991 h 1914775"/>
              <a:gd name="connsiteX28" fmla="*/ 2577290 w 3461170"/>
              <a:gd name="connsiteY28" fmla="*/ 0 h 1914775"/>
              <a:gd name="connsiteX29" fmla="*/ 3005449 w 3461170"/>
              <a:gd name="connsiteY29" fmla="*/ 428179 h 1914775"/>
              <a:gd name="connsiteX30" fmla="*/ 2577290 w 3461170"/>
              <a:gd name="connsiteY30" fmla="*/ 856357 h 1914775"/>
              <a:gd name="connsiteX31" fmla="*/ 2279565 w 3461170"/>
              <a:gd name="connsiteY31" fmla="*/ 735576 h 1914775"/>
              <a:gd name="connsiteX32" fmla="*/ 2040328 w 3461170"/>
              <a:gd name="connsiteY32" fmla="*/ 962783 h 1914775"/>
              <a:gd name="connsiteX33" fmla="*/ 2303441 w 3461170"/>
              <a:gd name="connsiteY33" fmla="*/ 1468678 h 1914775"/>
              <a:gd name="connsiteX34" fmla="*/ 2605973 w 3461170"/>
              <a:gd name="connsiteY34" fmla="*/ 1468678 h 1914775"/>
              <a:gd name="connsiteX35" fmla="*/ 3034132 w 3461170"/>
              <a:gd name="connsiteY35" fmla="*/ 1058418 h 1914775"/>
              <a:gd name="connsiteX36" fmla="*/ 3461170 w 3461170"/>
              <a:gd name="connsiteY36" fmla="*/ 1486597 h 1914775"/>
              <a:gd name="connsiteX37" fmla="*/ 3033011 w 3461170"/>
              <a:gd name="connsiteY37" fmla="*/ 1914775 h 1914775"/>
              <a:gd name="connsiteX38" fmla="*/ 2604851 w 3461170"/>
              <a:gd name="connsiteY38" fmla="*/ 1504516 h 1914775"/>
              <a:gd name="connsiteX39" fmla="*/ 2303441 w 3461170"/>
              <a:gd name="connsiteY39" fmla="*/ 1504516 h 1914775"/>
              <a:gd name="connsiteX40" fmla="*/ 2303440 w 3461170"/>
              <a:gd name="connsiteY40" fmla="*/ 1504516 h 1914775"/>
              <a:gd name="connsiteX41" fmla="*/ 2303440 w 3461170"/>
              <a:gd name="connsiteY41" fmla="*/ 1468678 h 1914775"/>
              <a:gd name="connsiteX42" fmla="*/ 2040327 w 3461170"/>
              <a:gd name="connsiteY42" fmla="*/ 962783 h 1914775"/>
              <a:gd name="connsiteX43" fmla="*/ 2014051 w 3461170"/>
              <a:gd name="connsiteY43" fmla="*/ 940015 h 1914775"/>
              <a:gd name="connsiteX44" fmla="*/ 2014049 w 3461170"/>
              <a:gd name="connsiteY44" fmla="*/ 940013 h 1914775"/>
              <a:gd name="connsiteX45" fmla="*/ 2255689 w 3461170"/>
              <a:gd name="connsiteY45" fmla="*/ 710430 h 1914775"/>
              <a:gd name="connsiteX46" fmla="*/ 2149130 w 3461170"/>
              <a:gd name="connsiteY46" fmla="*/ 428179 h 1914775"/>
              <a:gd name="connsiteX47" fmla="*/ 2577290 w 3461170"/>
              <a:gd name="connsiteY47" fmla="*/ 0 h 1914775"/>
              <a:gd name="connsiteX0" fmla="*/ 2025425 w 3461170"/>
              <a:gd name="connsiteY0" fmla="*/ 1075174 h 1914775"/>
              <a:gd name="connsiteX1" fmla="*/ 2025425 w 3461170"/>
              <a:gd name="connsiteY1" fmla="*/ 1075174 h 1914775"/>
              <a:gd name="connsiteX2" fmla="*/ 1973007 w 3461170"/>
              <a:gd name="connsiteY2" fmla="*/ 1086850 h 1914775"/>
              <a:gd name="connsiteX3" fmla="*/ 1929122 w 3461170"/>
              <a:gd name="connsiteY3" fmla="*/ 1121878 h 1914775"/>
              <a:gd name="connsiteX4" fmla="*/ 1804776 w 3461170"/>
              <a:gd name="connsiteY4" fmla="*/ 1486597 h 1914775"/>
              <a:gd name="connsiteX5" fmla="*/ 1929122 w 3461170"/>
              <a:gd name="connsiteY5" fmla="*/ 1851415 h 1914775"/>
              <a:gd name="connsiteX6" fmla="*/ 1973007 w 3461170"/>
              <a:gd name="connsiteY6" fmla="*/ 1886387 h 1914775"/>
              <a:gd name="connsiteX7" fmla="*/ 2025425 w 3461170"/>
              <a:gd name="connsiteY7" fmla="*/ 1898044 h 1914775"/>
              <a:gd name="connsiteX8" fmla="*/ 1929121 w 3461170"/>
              <a:gd name="connsiteY8" fmla="*/ 1851415 h 1914775"/>
              <a:gd name="connsiteX9" fmla="*/ 1804776 w 3461170"/>
              <a:gd name="connsiteY9" fmla="*/ 1486597 h 1914775"/>
              <a:gd name="connsiteX10" fmla="*/ 1929121 w 3461170"/>
              <a:gd name="connsiteY10" fmla="*/ 1121878 h 1914775"/>
              <a:gd name="connsiteX11" fmla="*/ 2025425 w 3461170"/>
              <a:gd name="connsiteY11" fmla="*/ 1075174 h 1914775"/>
              <a:gd name="connsiteX12" fmla="*/ 1652869 w 3461170"/>
              <a:gd name="connsiteY12" fmla="*/ 834775 h 1914775"/>
              <a:gd name="connsiteX13" fmla="*/ 1943328 w 3461170"/>
              <a:gd name="connsiteY13" fmla="*/ 903397 h 1914775"/>
              <a:gd name="connsiteX14" fmla="*/ 2027187 w 3461170"/>
              <a:gd name="connsiteY14" fmla="*/ 953179 h 1914775"/>
              <a:gd name="connsiteX15" fmla="*/ 2027188 w 3461170"/>
              <a:gd name="connsiteY15" fmla="*/ 953180 h 1914775"/>
              <a:gd name="connsiteX16" fmla="*/ 1652869 w 3461170"/>
              <a:gd name="connsiteY16" fmla="*/ 834775 h 1914775"/>
              <a:gd name="connsiteX17" fmla="*/ 428160 w 3461170"/>
              <a:gd name="connsiteY17" fmla="*/ 426991 h 1914775"/>
              <a:gd name="connsiteX18" fmla="*/ 856319 w 3461170"/>
              <a:gd name="connsiteY18" fmla="*/ 855169 h 1914775"/>
              <a:gd name="connsiteX19" fmla="*/ 818022 w 3461170"/>
              <a:gd name="connsiteY19" fmla="*/ 1032084 h 1914775"/>
              <a:gd name="connsiteX20" fmla="*/ 1078732 w 3461170"/>
              <a:gd name="connsiteY20" fmla="*/ 1176823 h 1914775"/>
              <a:gd name="connsiteX21" fmla="*/ 1062067 w 3461170"/>
              <a:gd name="connsiteY21" fmla="*/ 1209097 h 1914775"/>
              <a:gd name="connsiteX22" fmla="*/ 1062067 w 3461170"/>
              <a:gd name="connsiteY22" fmla="*/ 1209097 h 1914775"/>
              <a:gd name="connsiteX23" fmla="*/ 801357 w 3461170"/>
              <a:gd name="connsiteY23" fmla="*/ 1064457 h 1914775"/>
              <a:gd name="connsiteX24" fmla="*/ 428160 w 3461170"/>
              <a:gd name="connsiteY24" fmla="*/ 1283249 h 1914775"/>
              <a:gd name="connsiteX25" fmla="*/ 0 w 3461170"/>
              <a:gd name="connsiteY25" fmla="*/ 855169 h 1914775"/>
              <a:gd name="connsiteX26" fmla="*/ 428160 w 3461170"/>
              <a:gd name="connsiteY26" fmla="*/ 426991 h 1914775"/>
              <a:gd name="connsiteX27" fmla="*/ 2577290 w 3461170"/>
              <a:gd name="connsiteY27" fmla="*/ 0 h 1914775"/>
              <a:gd name="connsiteX28" fmla="*/ 3005449 w 3461170"/>
              <a:gd name="connsiteY28" fmla="*/ 428179 h 1914775"/>
              <a:gd name="connsiteX29" fmla="*/ 2577290 w 3461170"/>
              <a:gd name="connsiteY29" fmla="*/ 856357 h 1914775"/>
              <a:gd name="connsiteX30" fmla="*/ 2279565 w 3461170"/>
              <a:gd name="connsiteY30" fmla="*/ 735576 h 1914775"/>
              <a:gd name="connsiteX31" fmla="*/ 2040328 w 3461170"/>
              <a:gd name="connsiteY31" fmla="*/ 962783 h 1914775"/>
              <a:gd name="connsiteX32" fmla="*/ 2303441 w 3461170"/>
              <a:gd name="connsiteY32" fmla="*/ 1468678 h 1914775"/>
              <a:gd name="connsiteX33" fmla="*/ 2605973 w 3461170"/>
              <a:gd name="connsiteY33" fmla="*/ 1468678 h 1914775"/>
              <a:gd name="connsiteX34" fmla="*/ 3034132 w 3461170"/>
              <a:gd name="connsiteY34" fmla="*/ 1058418 h 1914775"/>
              <a:gd name="connsiteX35" fmla="*/ 3461170 w 3461170"/>
              <a:gd name="connsiteY35" fmla="*/ 1486597 h 1914775"/>
              <a:gd name="connsiteX36" fmla="*/ 3033011 w 3461170"/>
              <a:gd name="connsiteY36" fmla="*/ 1914775 h 1914775"/>
              <a:gd name="connsiteX37" fmla="*/ 2604851 w 3461170"/>
              <a:gd name="connsiteY37" fmla="*/ 1504516 h 1914775"/>
              <a:gd name="connsiteX38" fmla="*/ 2303441 w 3461170"/>
              <a:gd name="connsiteY38" fmla="*/ 1504516 h 1914775"/>
              <a:gd name="connsiteX39" fmla="*/ 2303440 w 3461170"/>
              <a:gd name="connsiteY39" fmla="*/ 1504516 h 1914775"/>
              <a:gd name="connsiteX40" fmla="*/ 2303440 w 3461170"/>
              <a:gd name="connsiteY40" fmla="*/ 1468678 h 1914775"/>
              <a:gd name="connsiteX41" fmla="*/ 2040327 w 3461170"/>
              <a:gd name="connsiteY41" fmla="*/ 962783 h 1914775"/>
              <a:gd name="connsiteX42" fmla="*/ 2014051 w 3461170"/>
              <a:gd name="connsiteY42" fmla="*/ 940015 h 1914775"/>
              <a:gd name="connsiteX43" fmla="*/ 2014049 w 3461170"/>
              <a:gd name="connsiteY43" fmla="*/ 940013 h 1914775"/>
              <a:gd name="connsiteX44" fmla="*/ 2255689 w 3461170"/>
              <a:gd name="connsiteY44" fmla="*/ 710430 h 1914775"/>
              <a:gd name="connsiteX45" fmla="*/ 2149130 w 3461170"/>
              <a:gd name="connsiteY45" fmla="*/ 428179 h 1914775"/>
              <a:gd name="connsiteX46" fmla="*/ 2577290 w 3461170"/>
              <a:gd name="connsiteY46" fmla="*/ 0 h 1914775"/>
              <a:gd name="connsiteX0" fmla="*/ 2025425 w 3461170"/>
              <a:gd name="connsiteY0" fmla="*/ 1075174 h 1914775"/>
              <a:gd name="connsiteX1" fmla="*/ 2025425 w 3461170"/>
              <a:gd name="connsiteY1" fmla="*/ 1075174 h 1914775"/>
              <a:gd name="connsiteX2" fmla="*/ 1973007 w 3461170"/>
              <a:gd name="connsiteY2" fmla="*/ 1086850 h 1914775"/>
              <a:gd name="connsiteX3" fmla="*/ 1929122 w 3461170"/>
              <a:gd name="connsiteY3" fmla="*/ 1121878 h 1914775"/>
              <a:gd name="connsiteX4" fmla="*/ 1804776 w 3461170"/>
              <a:gd name="connsiteY4" fmla="*/ 1486597 h 1914775"/>
              <a:gd name="connsiteX5" fmla="*/ 1929122 w 3461170"/>
              <a:gd name="connsiteY5" fmla="*/ 1851415 h 1914775"/>
              <a:gd name="connsiteX6" fmla="*/ 1973007 w 3461170"/>
              <a:gd name="connsiteY6" fmla="*/ 1886387 h 1914775"/>
              <a:gd name="connsiteX7" fmla="*/ 1929121 w 3461170"/>
              <a:gd name="connsiteY7" fmla="*/ 1851415 h 1914775"/>
              <a:gd name="connsiteX8" fmla="*/ 1804776 w 3461170"/>
              <a:gd name="connsiteY8" fmla="*/ 1486597 h 1914775"/>
              <a:gd name="connsiteX9" fmla="*/ 1929121 w 3461170"/>
              <a:gd name="connsiteY9" fmla="*/ 1121878 h 1914775"/>
              <a:gd name="connsiteX10" fmla="*/ 2025425 w 3461170"/>
              <a:gd name="connsiteY10" fmla="*/ 1075174 h 1914775"/>
              <a:gd name="connsiteX11" fmla="*/ 1652869 w 3461170"/>
              <a:gd name="connsiteY11" fmla="*/ 834775 h 1914775"/>
              <a:gd name="connsiteX12" fmla="*/ 1943328 w 3461170"/>
              <a:gd name="connsiteY12" fmla="*/ 903397 h 1914775"/>
              <a:gd name="connsiteX13" fmla="*/ 2027187 w 3461170"/>
              <a:gd name="connsiteY13" fmla="*/ 953179 h 1914775"/>
              <a:gd name="connsiteX14" fmla="*/ 2027188 w 3461170"/>
              <a:gd name="connsiteY14" fmla="*/ 953180 h 1914775"/>
              <a:gd name="connsiteX15" fmla="*/ 1652869 w 3461170"/>
              <a:gd name="connsiteY15" fmla="*/ 834775 h 1914775"/>
              <a:gd name="connsiteX16" fmla="*/ 428160 w 3461170"/>
              <a:gd name="connsiteY16" fmla="*/ 426991 h 1914775"/>
              <a:gd name="connsiteX17" fmla="*/ 856319 w 3461170"/>
              <a:gd name="connsiteY17" fmla="*/ 855169 h 1914775"/>
              <a:gd name="connsiteX18" fmla="*/ 818022 w 3461170"/>
              <a:gd name="connsiteY18" fmla="*/ 1032084 h 1914775"/>
              <a:gd name="connsiteX19" fmla="*/ 1078732 w 3461170"/>
              <a:gd name="connsiteY19" fmla="*/ 1176823 h 1914775"/>
              <a:gd name="connsiteX20" fmla="*/ 1062067 w 3461170"/>
              <a:gd name="connsiteY20" fmla="*/ 1209097 h 1914775"/>
              <a:gd name="connsiteX21" fmla="*/ 1062067 w 3461170"/>
              <a:gd name="connsiteY21" fmla="*/ 1209097 h 1914775"/>
              <a:gd name="connsiteX22" fmla="*/ 801357 w 3461170"/>
              <a:gd name="connsiteY22" fmla="*/ 1064457 h 1914775"/>
              <a:gd name="connsiteX23" fmla="*/ 428160 w 3461170"/>
              <a:gd name="connsiteY23" fmla="*/ 1283249 h 1914775"/>
              <a:gd name="connsiteX24" fmla="*/ 0 w 3461170"/>
              <a:gd name="connsiteY24" fmla="*/ 855169 h 1914775"/>
              <a:gd name="connsiteX25" fmla="*/ 428160 w 3461170"/>
              <a:gd name="connsiteY25" fmla="*/ 426991 h 1914775"/>
              <a:gd name="connsiteX26" fmla="*/ 2577290 w 3461170"/>
              <a:gd name="connsiteY26" fmla="*/ 0 h 1914775"/>
              <a:gd name="connsiteX27" fmla="*/ 3005449 w 3461170"/>
              <a:gd name="connsiteY27" fmla="*/ 428179 h 1914775"/>
              <a:gd name="connsiteX28" fmla="*/ 2577290 w 3461170"/>
              <a:gd name="connsiteY28" fmla="*/ 856357 h 1914775"/>
              <a:gd name="connsiteX29" fmla="*/ 2279565 w 3461170"/>
              <a:gd name="connsiteY29" fmla="*/ 735576 h 1914775"/>
              <a:gd name="connsiteX30" fmla="*/ 2040328 w 3461170"/>
              <a:gd name="connsiteY30" fmla="*/ 962783 h 1914775"/>
              <a:gd name="connsiteX31" fmla="*/ 2303441 w 3461170"/>
              <a:gd name="connsiteY31" fmla="*/ 1468678 h 1914775"/>
              <a:gd name="connsiteX32" fmla="*/ 2605973 w 3461170"/>
              <a:gd name="connsiteY32" fmla="*/ 1468678 h 1914775"/>
              <a:gd name="connsiteX33" fmla="*/ 3034132 w 3461170"/>
              <a:gd name="connsiteY33" fmla="*/ 1058418 h 1914775"/>
              <a:gd name="connsiteX34" fmla="*/ 3461170 w 3461170"/>
              <a:gd name="connsiteY34" fmla="*/ 1486597 h 1914775"/>
              <a:gd name="connsiteX35" fmla="*/ 3033011 w 3461170"/>
              <a:gd name="connsiteY35" fmla="*/ 1914775 h 1914775"/>
              <a:gd name="connsiteX36" fmla="*/ 2604851 w 3461170"/>
              <a:gd name="connsiteY36" fmla="*/ 1504516 h 1914775"/>
              <a:gd name="connsiteX37" fmla="*/ 2303441 w 3461170"/>
              <a:gd name="connsiteY37" fmla="*/ 1504516 h 1914775"/>
              <a:gd name="connsiteX38" fmla="*/ 2303440 w 3461170"/>
              <a:gd name="connsiteY38" fmla="*/ 1504516 h 1914775"/>
              <a:gd name="connsiteX39" fmla="*/ 2303440 w 3461170"/>
              <a:gd name="connsiteY39" fmla="*/ 1468678 h 1914775"/>
              <a:gd name="connsiteX40" fmla="*/ 2040327 w 3461170"/>
              <a:gd name="connsiteY40" fmla="*/ 962783 h 1914775"/>
              <a:gd name="connsiteX41" fmla="*/ 2014051 w 3461170"/>
              <a:gd name="connsiteY41" fmla="*/ 940015 h 1914775"/>
              <a:gd name="connsiteX42" fmla="*/ 2014049 w 3461170"/>
              <a:gd name="connsiteY42" fmla="*/ 940013 h 1914775"/>
              <a:gd name="connsiteX43" fmla="*/ 2255689 w 3461170"/>
              <a:gd name="connsiteY43" fmla="*/ 710430 h 1914775"/>
              <a:gd name="connsiteX44" fmla="*/ 2149130 w 3461170"/>
              <a:gd name="connsiteY44" fmla="*/ 428179 h 1914775"/>
              <a:gd name="connsiteX45" fmla="*/ 2577290 w 3461170"/>
              <a:gd name="connsiteY45" fmla="*/ 0 h 1914775"/>
              <a:gd name="connsiteX0" fmla="*/ 2025425 w 3461170"/>
              <a:gd name="connsiteY0" fmla="*/ 1075174 h 1914775"/>
              <a:gd name="connsiteX1" fmla="*/ 2025425 w 3461170"/>
              <a:gd name="connsiteY1" fmla="*/ 1075174 h 1914775"/>
              <a:gd name="connsiteX2" fmla="*/ 1973007 w 3461170"/>
              <a:gd name="connsiteY2" fmla="*/ 1086850 h 1914775"/>
              <a:gd name="connsiteX3" fmla="*/ 1929122 w 3461170"/>
              <a:gd name="connsiteY3" fmla="*/ 1121878 h 1914775"/>
              <a:gd name="connsiteX4" fmla="*/ 1804776 w 3461170"/>
              <a:gd name="connsiteY4" fmla="*/ 1486597 h 1914775"/>
              <a:gd name="connsiteX5" fmla="*/ 1929122 w 3461170"/>
              <a:gd name="connsiteY5" fmla="*/ 1851415 h 1914775"/>
              <a:gd name="connsiteX6" fmla="*/ 1929121 w 3461170"/>
              <a:gd name="connsiteY6" fmla="*/ 1851415 h 1914775"/>
              <a:gd name="connsiteX7" fmla="*/ 1804776 w 3461170"/>
              <a:gd name="connsiteY7" fmla="*/ 1486597 h 1914775"/>
              <a:gd name="connsiteX8" fmla="*/ 1929121 w 3461170"/>
              <a:gd name="connsiteY8" fmla="*/ 1121878 h 1914775"/>
              <a:gd name="connsiteX9" fmla="*/ 2025425 w 3461170"/>
              <a:gd name="connsiteY9" fmla="*/ 1075174 h 1914775"/>
              <a:gd name="connsiteX10" fmla="*/ 1652869 w 3461170"/>
              <a:gd name="connsiteY10" fmla="*/ 834775 h 1914775"/>
              <a:gd name="connsiteX11" fmla="*/ 1943328 w 3461170"/>
              <a:gd name="connsiteY11" fmla="*/ 903397 h 1914775"/>
              <a:gd name="connsiteX12" fmla="*/ 2027187 w 3461170"/>
              <a:gd name="connsiteY12" fmla="*/ 953179 h 1914775"/>
              <a:gd name="connsiteX13" fmla="*/ 2027188 w 3461170"/>
              <a:gd name="connsiteY13" fmla="*/ 953180 h 1914775"/>
              <a:gd name="connsiteX14" fmla="*/ 1652869 w 3461170"/>
              <a:gd name="connsiteY14" fmla="*/ 834775 h 1914775"/>
              <a:gd name="connsiteX15" fmla="*/ 428160 w 3461170"/>
              <a:gd name="connsiteY15" fmla="*/ 426991 h 1914775"/>
              <a:gd name="connsiteX16" fmla="*/ 856319 w 3461170"/>
              <a:gd name="connsiteY16" fmla="*/ 855169 h 1914775"/>
              <a:gd name="connsiteX17" fmla="*/ 818022 w 3461170"/>
              <a:gd name="connsiteY17" fmla="*/ 1032084 h 1914775"/>
              <a:gd name="connsiteX18" fmla="*/ 1078732 w 3461170"/>
              <a:gd name="connsiteY18" fmla="*/ 1176823 h 1914775"/>
              <a:gd name="connsiteX19" fmla="*/ 1062067 w 3461170"/>
              <a:gd name="connsiteY19" fmla="*/ 1209097 h 1914775"/>
              <a:gd name="connsiteX20" fmla="*/ 1062067 w 3461170"/>
              <a:gd name="connsiteY20" fmla="*/ 1209097 h 1914775"/>
              <a:gd name="connsiteX21" fmla="*/ 801357 w 3461170"/>
              <a:gd name="connsiteY21" fmla="*/ 1064457 h 1914775"/>
              <a:gd name="connsiteX22" fmla="*/ 428160 w 3461170"/>
              <a:gd name="connsiteY22" fmla="*/ 1283249 h 1914775"/>
              <a:gd name="connsiteX23" fmla="*/ 0 w 3461170"/>
              <a:gd name="connsiteY23" fmla="*/ 855169 h 1914775"/>
              <a:gd name="connsiteX24" fmla="*/ 428160 w 3461170"/>
              <a:gd name="connsiteY24" fmla="*/ 426991 h 1914775"/>
              <a:gd name="connsiteX25" fmla="*/ 2577290 w 3461170"/>
              <a:gd name="connsiteY25" fmla="*/ 0 h 1914775"/>
              <a:gd name="connsiteX26" fmla="*/ 3005449 w 3461170"/>
              <a:gd name="connsiteY26" fmla="*/ 428179 h 1914775"/>
              <a:gd name="connsiteX27" fmla="*/ 2577290 w 3461170"/>
              <a:gd name="connsiteY27" fmla="*/ 856357 h 1914775"/>
              <a:gd name="connsiteX28" fmla="*/ 2279565 w 3461170"/>
              <a:gd name="connsiteY28" fmla="*/ 735576 h 1914775"/>
              <a:gd name="connsiteX29" fmla="*/ 2040328 w 3461170"/>
              <a:gd name="connsiteY29" fmla="*/ 962783 h 1914775"/>
              <a:gd name="connsiteX30" fmla="*/ 2303441 w 3461170"/>
              <a:gd name="connsiteY30" fmla="*/ 1468678 h 1914775"/>
              <a:gd name="connsiteX31" fmla="*/ 2605973 w 3461170"/>
              <a:gd name="connsiteY31" fmla="*/ 1468678 h 1914775"/>
              <a:gd name="connsiteX32" fmla="*/ 3034132 w 3461170"/>
              <a:gd name="connsiteY32" fmla="*/ 1058418 h 1914775"/>
              <a:gd name="connsiteX33" fmla="*/ 3461170 w 3461170"/>
              <a:gd name="connsiteY33" fmla="*/ 1486597 h 1914775"/>
              <a:gd name="connsiteX34" fmla="*/ 3033011 w 3461170"/>
              <a:gd name="connsiteY34" fmla="*/ 1914775 h 1914775"/>
              <a:gd name="connsiteX35" fmla="*/ 2604851 w 3461170"/>
              <a:gd name="connsiteY35" fmla="*/ 1504516 h 1914775"/>
              <a:gd name="connsiteX36" fmla="*/ 2303441 w 3461170"/>
              <a:gd name="connsiteY36" fmla="*/ 1504516 h 1914775"/>
              <a:gd name="connsiteX37" fmla="*/ 2303440 w 3461170"/>
              <a:gd name="connsiteY37" fmla="*/ 1504516 h 1914775"/>
              <a:gd name="connsiteX38" fmla="*/ 2303440 w 3461170"/>
              <a:gd name="connsiteY38" fmla="*/ 1468678 h 1914775"/>
              <a:gd name="connsiteX39" fmla="*/ 2040327 w 3461170"/>
              <a:gd name="connsiteY39" fmla="*/ 962783 h 1914775"/>
              <a:gd name="connsiteX40" fmla="*/ 2014051 w 3461170"/>
              <a:gd name="connsiteY40" fmla="*/ 940015 h 1914775"/>
              <a:gd name="connsiteX41" fmla="*/ 2014049 w 3461170"/>
              <a:gd name="connsiteY41" fmla="*/ 940013 h 1914775"/>
              <a:gd name="connsiteX42" fmla="*/ 2255689 w 3461170"/>
              <a:gd name="connsiteY42" fmla="*/ 710430 h 1914775"/>
              <a:gd name="connsiteX43" fmla="*/ 2149130 w 3461170"/>
              <a:gd name="connsiteY43" fmla="*/ 428179 h 1914775"/>
              <a:gd name="connsiteX44" fmla="*/ 2577290 w 3461170"/>
              <a:gd name="connsiteY44" fmla="*/ 0 h 1914775"/>
              <a:gd name="connsiteX0" fmla="*/ 2025425 w 3461170"/>
              <a:gd name="connsiteY0" fmla="*/ 1075174 h 1914775"/>
              <a:gd name="connsiteX1" fmla="*/ 2025425 w 3461170"/>
              <a:gd name="connsiteY1" fmla="*/ 1075174 h 1914775"/>
              <a:gd name="connsiteX2" fmla="*/ 1973007 w 3461170"/>
              <a:gd name="connsiteY2" fmla="*/ 1086850 h 1914775"/>
              <a:gd name="connsiteX3" fmla="*/ 1929122 w 3461170"/>
              <a:gd name="connsiteY3" fmla="*/ 1121878 h 1914775"/>
              <a:gd name="connsiteX4" fmla="*/ 1804776 w 3461170"/>
              <a:gd name="connsiteY4" fmla="*/ 1486597 h 1914775"/>
              <a:gd name="connsiteX5" fmla="*/ 1929122 w 3461170"/>
              <a:gd name="connsiteY5" fmla="*/ 1851415 h 1914775"/>
              <a:gd name="connsiteX6" fmla="*/ 1804776 w 3461170"/>
              <a:gd name="connsiteY6" fmla="*/ 1486597 h 1914775"/>
              <a:gd name="connsiteX7" fmla="*/ 1929121 w 3461170"/>
              <a:gd name="connsiteY7" fmla="*/ 1121878 h 1914775"/>
              <a:gd name="connsiteX8" fmla="*/ 2025425 w 3461170"/>
              <a:gd name="connsiteY8" fmla="*/ 1075174 h 1914775"/>
              <a:gd name="connsiteX9" fmla="*/ 1652869 w 3461170"/>
              <a:gd name="connsiteY9" fmla="*/ 834775 h 1914775"/>
              <a:gd name="connsiteX10" fmla="*/ 1943328 w 3461170"/>
              <a:gd name="connsiteY10" fmla="*/ 903397 h 1914775"/>
              <a:gd name="connsiteX11" fmla="*/ 2027187 w 3461170"/>
              <a:gd name="connsiteY11" fmla="*/ 953179 h 1914775"/>
              <a:gd name="connsiteX12" fmla="*/ 2027188 w 3461170"/>
              <a:gd name="connsiteY12" fmla="*/ 953180 h 1914775"/>
              <a:gd name="connsiteX13" fmla="*/ 1652869 w 3461170"/>
              <a:gd name="connsiteY13" fmla="*/ 834775 h 1914775"/>
              <a:gd name="connsiteX14" fmla="*/ 428160 w 3461170"/>
              <a:gd name="connsiteY14" fmla="*/ 426991 h 1914775"/>
              <a:gd name="connsiteX15" fmla="*/ 856319 w 3461170"/>
              <a:gd name="connsiteY15" fmla="*/ 855169 h 1914775"/>
              <a:gd name="connsiteX16" fmla="*/ 818022 w 3461170"/>
              <a:gd name="connsiteY16" fmla="*/ 1032084 h 1914775"/>
              <a:gd name="connsiteX17" fmla="*/ 1078732 w 3461170"/>
              <a:gd name="connsiteY17" fmla="*/ 1176823 h 1914775"/>
              <a:gd name="connsiteX18" fmla="*/ 1062067 w 3461170"/>
              <a:gd name="connsiteY18" fmla="*/ 1209097 h 1914775"/>
              <a:gd name="connsiteX19" fmla="*/ 1062067 w 3461170"/>
              <a:gd name="connsiteY19" fmla="*/ 1209097 h 1914775"/>
              <a:gd name="connsiteX20" fmla="*/ 801357 w 3461170"/>
              <a:gd name="connsiteY20" fmla="*/ 1064457 h 1914775"/>
              <a:gd name="connsiteX21" fmla="*/ 428160 w 3461170"/>
              <a:gd name="connsiteY21" fmla="*/ 1283249 h 1914775"/>
              <a:gd name="connsiteX22" fmla="*/ 0 w 3461170"/>
              <a:gd name="connsiteY22" fmla="*/ 855169 h 1914775"/>
              <a:gd name="connsiteX23" fmla="*/ 428160 w 3461170"/>
              <a:gd name="connsiteY23" fmla="*/ 426991 h 1914775"/>
              <a:gd name="connsiteX24" fmla="*/ 2577290 w 3461170"/>
              <a:gd name="connsiteY24" fmla="*/ 0 h 1914775"/>
              <a:gd name="connsiteX25" fmla="*/ 3005449 w 3461170"/>
              <a:gd name="connsiteY25" fmla="*/ 428179 h 1914775"/>
              <a:gd name="connsiteX26" fmla="*/ 2577290 w 3461170"/>
              <a:gd name="connsiteY26" fmla="*/ 856357 h 1914775"/>
              <a:gd name="connsiteX27" fmla="*/ 2279565 w 3461170"/>
              <a:gd name="connsiteY27" fmla="*/ 735576 h 1914775"/>
              <a:gd name="connsiteX28" fmla="*/ 2040328 w 3461170"/>
              <a:gd name="connsiteY28" fmla="*/ 962783 h 1914775"/>
              <a:gd name="connsiteX29" fmla="*/ 2303441 w 3461170"/>
              <a:gd name="connsiteY29" fmla="*/ 1468678 h 1914775"/>
              <a:gd name="connsiteX30" fmla="*/ 2605973 w 3461170"/>
              <a:gd name="connsiteY30" fmla="*/ 1468678 h 1914775"/>
              <a:gd name="connsiteX31" fmla="*/ 3034132 w 3461170"/>
              <a:gd name="connsiteY31" fmla="*/ 1058418 h 1914775"/>
              <a:gd name="connsiteX32" fmla="*/ 3461170 w 3461170"/>
              <a:gd name="connsiteY32" fmla="*/ 1486597 h 1914775"/>
              <a:gd name="connsiteX33" fmla="*/ 3033011 w 3461170"/>
              <a:gd name="connsiteY33" fmla="*/ 1914775 h 1914775"/>
              <a:gd name="connsiteX34" fmla="*/ 2604851 w 3461170"/>
              <a:gd name="connsiteY34" fmla="*/ 1504516 h 1914775"/>
              <a:gd name="connsiteX35" fmla="*/ 2303441 w 3461170"/>
              <a:gd name="connsiteY35" fmla="*/ 1504516 h 1914775"/>
              <a:gd name="connsiteX36" fmla="*/ 2303440 w 3461170"/>
              <a:gd name="connsiteY36" fmla="*/ 1504516 h 1914775"/>
              <a:gd name="connsiteX37" fmla="*/ 2303440 w 3461170"/>
              <a:gd name="connsiteY37" fmla="*/ 1468678 h 1914775"/>
              <a:gd name="connsiteX38" fmla="*/ 2040327 w 3461170"/>
              <a:gd name="connsiteY38" fmla="*/ 962783 h 1914775"/>
              <a:gd name="connsiteX39" fmla="*/ 2014051 w 3461170"/>
              <a:gd name="connsiteY39" fmla="*/ 940015 h 1914775"/>
              <a:gd name="connsiteX40" fmla="*/ 2014049 w 3461170"/>
              <a:gd name="connsiteY40" fmla="*/ 940013 h 1914775"/>
              <a:gd name="connsiteX41" fmla="*/ 2255689 w 3461170"/>
              <a:gd name="connsiteY41" fmla="*/ 710430 h 1914775"/>
              <a:gd name="connsiteX42" fmla="*/ 2149130 w 3461170"/>
              <a:gd name="connsiteY42" fmla="*/ 428179 h 1914775"/>
              <a:gd name="connsiteX43" fmla="*/ 2577290 w 3461170"/>
              <a:gd name="connsiteY43" fmla="*/ 0 h 1914775"/>
              <a:gd name="connsiteX0" fmla="*/ 2025425 w 3461170"/>
              <a:gd name="connsiteY0" fmla="*/ 1075174 h 1914775"/>
              <a:gd name="connsiteX1" fmla="*/ 2025425 w 3461170"/>
              <a:gd name="connsiteY1" fmla="*/ 1075174 h 1914775"/>
              <a:gd name="connsiteX2" fmla="*/ 1973007 w 3461170"/>
              <a:gd name="connsiteY2" fmla="*/ 1086850 h 1914775"/>
              <a:gd name="connsiteX3" fmla="*/ 1929122 w 3461170"/>
              <a:gd name="connsiteY3" fmla="*/ 1121878 h 1914775"/>
              <a:gd name="connsiteX4" fmla="*/ 1804776 w 3461170"/>
              <a:gd name="connsiteY4" fmla="*/ 1486597 h 1914775"/>
              <a:gd name="connsiteX5" fmla="*/ 1804776 w 3461170"/>
              <a:gd name="connsiteY5" fmla="*/ 1486597 h 1914775"/>
              <a:gd name="connsiteX6" fmla="*/ 1929121 w 3461170"/>
              <a:gd name="connsiteY6" fmla="*/ 1121878 h 1914775"/>
              <a:gd name="connsiteX7" fmla="*/ 2025425 w 3461170"/>
              <a:gd name="connsiteY7" fmla="*/ 1075174 h 1914775"/>
              <a:gd name="connsiteX8" fmla="*/ 1652869 w 3461170"/>
              <a:gd name="connsiteY8" fmla="*/ 834775 h 1914775"/>
              <a:gd name="connsiteX9" fmla="*/ 1943328 w 3461170"/>
              <a:gd name="connsiteY9" fmla="*/ 903397 h 1914775"/>
              <a:gd name="connsiteX10" fmla="*/ 2027187 w 3461170"/>
              <a:gd name="connsiteY10" fmla="*/ 953179 h 1914775"/>
              <a:gd name="connsiteX11" fmla="*/ 2027188 w 3461170"/>
              <a:gd name="connsiteY11" fmla="*/ 953180 h 1914775"/>
              <a:gd name="connsiteX12" fmla="*/ 1652869 w 3461170"/>
              <a:gd name="connsiteY12" fmla="*/ 834775 h 1914775"/>
              <a:gd name="connsiteX13" fmla="*/ 428160 w 3461170"/>
              <a:gd name="connsiteY13" fmla="*/ 426991 h 1914775"/>
              <a:gd name="connsiteX14" fmla="*/ 856319 w 3461170"/>
              <a:gd name="connsiteY14" fmla="*/ 855169 h 1914775"/>
              <a:gd name="connsiteX15" fmla="*/ 818022 w 3461170"/>
              <a:gd name="connsiteY15" fmla="*/ 1032084 h 1914775"/>
              <a:gd name="connsiteX16" fmla="*/ 1078732 w 3461170"/>
              <a:gd name="connsiteY16" fmla="*/ 1176823 h 1914775"/>
              <a:gd name="connsiteX17" fmla="*/ 1062067 w 3461170"/>
              <a:gd name="connsiteY17" fmla="*/ 1209097 h 1914775"/>
              <a:gd name="connsiteX18" fmla="*/ 1062067 w 3461170"/>
              <a:gd name="connsiteY18" fmla="*/ 1209097 h 1914775"/>
              <a:gd name="connsiteX19" fmla="*/ 801357 w 3461170"/>
              <a:gd name="connsiteY19" fmla="*/ 1064457 h 1914775"/>
              <a:gd name="connsiteX20" fmla="*/ 428160 w 3461170"/>
              <a:gd name="connsiteY20" fmla="*/ 1283249 h 1914775"/>
              <a:gd name="connsiteX21" fmla="*/ 0 w 3461170"/>
              <a:gd name="connsiteY21" fmla="*/ 855169 h 1914775"/>
              <a:gd name="connsiteX22" fmla="*/ 428160 w 3461170"/>
              <a:gd name="connsiteY22" fmla="*/ 426991 h 1914775"/>
              <a:gd name="connsiteX23" fmla="*/ 2577290 w 3461170"/>
              <a:gd name="connsiteY23" fmla="*/ 0 h 1914775"/>
              <a:gd name="connsiteX24" fmla="*/ 3005449 w 3461170"/>
              <a:gd name="connsiteY24" fmla="*/ 428179 h 1914775"/>
              <a:gd name="connsiteX25" fmla="*/ 2577290 w 3461170"/>
              <a:gd name="connsiteY25" fmla="*/ 856357 h 1914775"/>
              <a:gd name="connsiteX26" fmla="*/ 2279565 w 3461170"/>
              <a:gd name="connsiteY26" fmla="*/ 735576 h 1914775"/>
              <a:gd name="connsiteX27" fmla="*/ 2040328 w 3461170"/>
              <a:gd name="connsiteY27" fmla="*/ 962783 h 1914775"/>
              <a:gd name="connsiteX28" fmla="*/ 2303441 w 3461170"/>
              <a:gd name="connsiteY28" fmla="*/ 1468678 h 1914775"/>
              <a:gd name="connsiteX29" fmla="*/ 2605973 w 3461170"/>
              <a:gd name="connsiteY29" fmla="*/ 1468678 h 1914775"/>
              <a:gd name="connsiteX30" fmla="*/ 3034132 w 3461170"/>
              <a:gd name="connsiteY30" fmla="*/ 1058418 h 1914775"/>
              <a:gd name="connsiteX31" fmla="*/ 3461170 w 3461170"/>
              <a:gd name="connsiteY31" fmla="*/ 1486597 h 1914775"/>
              <a:gd name="connsiteX32" fmla="*/ 3033011 w 3461170"/>
              <a:gd name="connsiteY32" fmla="*/ 1914775 h 1914775"/>
              <a:gd name="connsiteX33" fmla="*/ 2604851 w 3461170"/>
              <a:gd name="connsiteY33" fmla="*/ 1504516 h 1914775"/>
              <a:gd name="connsiteX34" fmla="*/ 2303441 w 3461170"/>
              <a:gd name="connsiteY34" fmla="*/ 1504516 h 1914775"/>
              <a:gd name="connsiteX35" fmla="*/ 2303440 w 3461170"/>
              <a:gd name="connsiteY35" fmla="*/ 1504516 h 1914775"/>
              <a:gd name="connsiteX36" fmla="*/ 2303440 w 3461170"/>
              <a:gd name="connsiteY36" fmla="*/ 1468678 h 1914775"/>
              <a:gd name="connsiteX37" fmla="*/ 2040327 w 3461170"/>
              <a:gd name="connsiteY37" fmla="*/ 962783 h 1914775"/>
              <a:gd name="connsiteX38" fmla="*/ 2014051 w 3461170"/>
              <a:gd name="connsiteY38" fmla="*/ 940015 h 1914775"/>
              <a:gd name="connsiteX39" fmla="*/ 2014049 w 3461170"/>
              <a:gd name="connsiteY39" fmla="*/ 940013 h 1914775"/>
              <a:gd name="connsiteX40" fmla="*/ 2255689 w 3461170"/>
              <a:gd name="connsiteY40" fmla="*/ 710430 h 1914775"/>
              <a:gd name="connsiteX41" fmla="*/ 2149130 w 3461170"/>
              <a:gd name="connsiteY41" fmla="*/ 428179 h 1914775"/>
              <a:gd name="connsiteX42" fmla="*/ 2577290 w 3461170"/>
              <a:gd name="connsiteY42" fmla="*/ 0 h 1914775"/>
              <a:gd name="connsiteX0" fmla="*/ 2025425 w 3461170"/>
              <a:gd name="connsiteY0" fmla="*/ 1075174 h 1914775"/>
              <a:gd name="connsiteX1" fmla="*/ 2025425 w 3461170"/>
              <a:gd name="connsiteY1" fmla="*/ 1075174 h 1914775"/>
              <a:gd name="connsiteX2" fmla="*/ 1973007 w 3461170"/>
              <a:gd name="connsiteY2" fmla="*/ 1086850 h 1914775"/>
              <a:gd name="connsiteX3" fmla="*/ 1929122 w 3461170"/>
              <a:gd name="connsiteY3" fmla="*/ 1121878 h 1914775"/>
              <a:gd name="connsiteX4" fmla="*/ 1804776 w 3461170"/>
              <a:gd name="connsiteY4" fmla="*/ 1486597 h 1914775"/>
              <a:gd name="connsiteX5" fmla="*/ 1929121 w 3461170"/>
              <a:gd name="connsiteY5" fmla="*/ 1121878 h 1914775"/>
              <a:gd name="connsiteX6" fmla="*/ 2025425 w 3461170"/>
              <a:gd name="connsiteY6" fmla="*/ 1075174 h 1914775"/>
              <a:gd name="connsiteX7" fmla="*/ 1652869 w 3461170"/>
              <a:gd name="connsiteY7" fmla="*/ 834775 h 1914775"/>
              <a:gd name="connsiteX8" fmla="*/ 1943328 w 3461170"/>
              <a:gd name="connsiteY8" fmla="*/ 903397 h 1914775"/>
              <a:gd name="connsiteX9" fmla="*/ 2027187 w 3461170"/>
              <a:gd name="connsiteY9" fmla="*/ 953179 h 1914775"/>
              <a:gd name="connsiteX10" fmla="*/ 2027188 w 3461170"/>
              <a:gd name="connsiteY10" fmla="*/ 953180 h 1914775"/>
              <a:gd name="connsiteX11" fmla="*/ 1652869 w 3461170"/>
              <a:gd name="connsiteY11" fmla="*/ 834775 h 1914775"/>
              <a:gd name="connsiteX12" fmla="*/ 428160 w 3461170"/>
              <a:gd name="connsiteY12" fmla="*/ 426991 h 1914775"/>
              <a:gd name="connsiteX13" fmla="*/ 856319 w 3461170"/>
              <a:gd name="connsiteY13" fmla="*/ 855169 h 1914775"/>
              <a:gd name="connsiteX14" fmla="*/ 818022 w 3461170"/>
              <a:gd name="connsiteY14" fmla="*/ 1032084 h 1914775"/>
              <a:gd name="connsiteX15" fmla="*/ 1078732 w 3461170"/>
              <a:gd name="connsiteY15" fmla="*/ 1176823 h 1914775"/>
              <a:gd name="connsiteX16" fmla="*/ 1062067 w 3461170"/>
              <a:gd name="connsiteY16" fmla="*/ 1209097 h 1914775"/>
              <a:gd name="connsiteX17" fmla="*/ 1062067 w 3461170"/>
              <a:gd name="connsiteY17" fmla="*/ 1209097 h 1914775"/>
              <a:gd name="connsiteX18" fmla="*/ 801357 w 3461170"/>
              <a:gd name="connsiteY18" fmla="*/ 1064457 h 1914775"/>
              <a:gd name="connsiteX19" fmla="*/ 428160 w 3461170"/>
              <a:gd name="connsiteY19" fmla="*/ 1283249 h 1914775"/>
              <a:gd name="connsiteX20" fmla="*/ 0 w 3461170"/>
              <a:gd name="connsiteY20" fmla="*/ 855169 h 1914775"/>
              <a:gd name="connsiteX21" fmla="*/ 428160 w 3461170"/>
              <a:gd name="connsiteY21" fmla="*/ 426991 h 1914775"/>
              <a:gd name="connsiteX22" fmla="*/ 2577290 w 3461170"/>
              <a:gd name="connsiteY22" fmla="*/ 0 h 1914775"/>
              <a:gd name="connsiteX23" fmla="*/ 3005449 w 3461170"/>
              <a:gd name="connsiteY23" fmla="*/ 428179 h 1914775"/>
              <a:gd name="connsiteX24" fmla="*/ 2577290 w 3461170"/>
              <a:gd name="connsiteY24" fmla="*/ 856357 h 1914775"/>
              <a:gd name="connsiteX25" fmla="*/ 2279565 w 3461170"/>
              <a:gd name="connsiteY25" fmla="*/ 735576 h 1914775"/>
              <a:gd name="connsiteX26" fmla="*/ 2040328 w 3461170"/>
              <a:gd name="connsiteY26" fmla="*/ 962783 h 1914775"/>
              <a:gd name="connsiteX27" fmla="*/ 2303441 w 3461170"/>
              <a:gd name="connsiteY27" fmla="*/ 1468678 h 1914775"/>
              <a:gd name="connsiteX28" fmla="*/ 2605973 w 3461170"/>
              <a:gd name="connsiteY28" fmla="*/ 1468678 h 1914775"/>
              <a:gd name="connsiteX29" fmla="*/ 3034132 w 3461170"/>
              <a:gd name="connsiteY29" fmla="*/ 1058418 h 1914775"/>
              <a:gd name="connsiteX30" fmla="*/ 3461170 w 3461170"/>
              <a:gd name="connsiteY30" fmla="*/ 1486597 h 1914775"/>
              <a:gd name="connsiteX31" fmla="*/ 3033011 w 3461170"/>
              <a:gd name="connsiteY31" fmla="*/ 1914775 h 1914775"/>
              <a:gd name="connsiteX32" fmla="*/ 2604851 w 3461170"/>
              <a:gd name="connsiteY32" fmla="*/ 1504516 h 1914775"/>
              <a:gd name="connsiteX33" fmla="*/ 2303441 w 3461170"/>
              <a:gd name="connsiteY33" fmla="*/ 1504516 h 1914775"/>
              <a:gd name="connsiteX34" fmla="*/ 2303440 w 3461170"/>
              <a:gd name="connsiteY34" fmla="*/ 1504516 h 1914775"/>
              <a:gd name="connsiteX35" fmla="*/ 2303440 w 3461170"/>
              <a:gd name="connsiteY35" fmla="*/ 1468678 h 1914775"/>
              <a:gd name="connsiteX36" fmla="*/ 2040327 w 3461170"/>
              <a:gd name="connsiteY36" fmla="*/ 962783 h 1914775"/>
              <a:gd name="connsiteX37" fmla="*/ 2014051 w 3461170"/>
              <a:gd name="connsiteY37" fmla="*/ 940015 h 1914775"/>
              <a:gd name="connsiteX38" fmla="*/ 2014049 w 3461170"/>
              <a:gd name="connsiteY38" fmla="*/ 940013 h 1914775"/>
              <a:gd name="connsiteX39" fmla="*/ 2255689 w 3461170"/>
              <a:gd name="connsiteY39" fmla="*/ 710430 h 1914775"/>
              <a:gd name="connsiteX40" fmla="*/ 2149130 w 3461170"/>
              <a:gd name="connsiteY40" fmla="*/ 428179 h 1914775"/>
              <a:gd name="connsiteX41" fmla="*/ 2577290 w 3461170"/>
              <a:gd name="connsiteY41" fmla="*/ 0 h 1914775"/>
              <a:gd name="connsiteX0" fmla="*/ 2025425 w 3461170"/>
              <a:gd name="connsiteY0" fmla="*/ 1075174 h 1914775"/>
              <a:gd name="connsiteX1" fmla="*/ 2025425 w 3461170"/>
              <a:gd name="connsiteY1" fmla="*/ 1075174 h 1914775"/>
              <a:gd name="connsiteX2" fmla="*/ 1973007 w 3461170"/>
              <a:gd name="connsiteY2" fmla="*/ 1086850 h 1914775"/>
              <a:gd name="connsiteX3" fmla="*/ 1929122 w 3461170"/>
              <a:gd name="connsiteY3" fmla="*/ 1121878 h 1914775"/>
              <a:gd name="connsiteX4" fmla="*/ 1929121 w 3461170"/>
              <a:gd name="connsiteY4" fmla="*/ 1121878 h 1914775"/>
              <a:gd name="connsiteX5" fmla="*/ 2025425 w 3461170"/>
              <a:gd name="connsiteY5" fmla="*/ 1075174 h 1914775"/>
              <a:gd name="connsiteX6" fmla="*/ 1652869 w 3461170"/>
              <a:gd name="connsiteY6" fmla="*/ 834775 h 1914775"/>
              <a:gd name="connsiteX7" fmla="*/ 1943328 w 3461170"/>
              <a:gd name="connsiteY7" fmla="*/ 903397 h 1914775"/>
              <a:gd name="connsiteX8" fmla="*/ 2027187 w 3461170"/>
              <a:gd name="connsiteY8" fmla="*/ 953179 h 1914775"/>
              <a:gd name="connsiteX9" fmla="*/ 2027188 w 3461170"/>
              <a:gd name="connsiteY9" fmla="*/ 953180 h 1914775"/>
              <a:gd name="connsiteX10" fmla="*/ 1652869 w 3461170"/>
              <a:gd name="connsiteY10" fmla="*/ 834775 h 1914775"/>
              <a:gd name="connsiteX11" fmla="*/ 428160 w 3461170"/>
              <a:gd name="connsiteY11" fmla="*/ 426991 h 1914775"/>
              <a:gd name="connsiteX12" fmla="*/ 856319 w 3461170"/>
              <a:gd name="connsiteY12" fmla="*/ 855169 h 1914775"/>
              <a:gd name="connsiteX13" fmla="*/ 818022 w 3461170"/>
              <a:gd name="connsiteY13" fmla="*/ 1032084 h 1914775"/>
              <a:gd name="connsiteX14" fmla="*/ 1078732 w 3461170"/>
              <a:gd name="connsiteY14" fmla="*/ 1176823 h 1914775"/>
              <a:gd name="connsiteX15" fmla="*/ 1062067 w 3461170"/>
              <a:gd name="connsiteY15" fmla="*/ 1209097 h 1914775"/>
              <a:gd name="connsiteX16" fmla="*/ 1062067 w 3461170"/>
              <a:gd name="connsiteY16" fmla="*/ 1209097 h 1914775"/>
              <a:gd name="connsiteX17" fmla="*/ 801357 w 3461170"/>
              <a:gd name="connsiteY17" fmla="*/ 1064457 h 1914775"/>
              <a:gd name="connsiteX18" fmla="*/ 428160 w 3461170"/>
              <a:gd name="connsiteY18" fmla="*/ 1283249 h 1914775"/>
              <a:gd name="connsiteX19" fmla="*/ 0 w 3461170"/>
              <a:gd name="connsiteY19" fmla="*/ 855169 h 1914775"/>
              <a:gd name="connsiteX20" fmla="*/ 428160 w 3461170"/>
              <a:gd name="connsiteY20" fmla="*/ 426991 h 1914775"/>
              <a:gd name="connsiteX21" fmla="*/ 2577290 w 3461170"/>
              <a:gd name="connsiteY21" fmla="*/ 0 h 1914775"/>
              <a:gd name="connsiteX22" fmla="*/ 3005449 w 3461170"/>
              <a:gd name="connsiteY22" fmla="*/ 428179 h 1914775"/>
              <a:gd name="connsiteX23" fmla="*/ 2577290 w 3461170"/>
              <a:gd name="connsiteY23" fmla="*/ 856357 h 1914775"/>
              <a:gd name="connsiteX24" fmla="*/ 2279565 w 3461170"/>
              <a:gd name="connsiteY24" fmla="*/ 735576 h 1914775"/>
              <a:gd name="connsiteX25" fmla="*/ 2040328 w 3461170"/>
              <a:gd name="connsiteY25" fmla="*/ 962783 h 1914775"/>
              <a:gd name="connsiteX26" fmla="*/ 2303441 w 3461170"/>
              <a:gd name="connsiteY26" fmla="*/ 1468678 h 1914775"/>
              <a:gd name="connsiteX27" fmla="*/ 2605973 w 3461170"/>
              <a:gd name="connsiteY27" fmla="*/ 1468678 h 1914775"/>
              <a:gd name="connsiteX28" fmla="*/ 3034132 w 3461170"/>
              <a:gd name="connsiteY28" fmla="*/ 1058418 h 1914775"/>
              <a:gd name="connsiteX29" fmla="*/ 3461170 w 3461170"/>
              <a:gd name="connsiteY29" fmla="*/ 1486597 h 1914775"/>
              <a:gd name="connsiteX30" fmla="*/ 3033011 w 3461170"/>
              <a:gd name="connsiteY30" fmla="*/ 1914775 h 1914775"/>
              <a:gd name="connsiteX31" fmla="*/ 2604851 w 3461170"/>
              <a:gd name="connsiteY31" fmla="*/ 1504516 h 1914775"/>
              <a:gd name="connsiteX32" fmla="*/ 2303441 w 3461170"/>
              <a:gd name="connsiteY32" fmla="*/ 1504516 h 1914775"/>
              <a:gd name="connsiteX33" fmla="*/ 2303440 w 3461170"/>
              <a:gd name="connsiteY33" fmla="*/ 1504516 h 1914775"/>
              <a:gd name="connsiteX34" fmla="*/ 2303440 w 3461170"/>
              <a:gd name="connsiteY34" fmla="*/ 1468678 h 1914775"/>
              <a:gd name="connsiteX35" fmla="*/ 2040327 w 3461170"/>
              <a:gd name="connsiteY35" fmla="*/ 962783 h 1914775"/>
              <a:gd name="connsiteX36" fmla="*/ 2014051 w 3461170"/>
              <a:gd name="connsiteY36" fmla="*/ 940015 h 1914775"/>
              <a:gd name="connsiteX37" fmla="*/ 2014049 w 3461170"/>
              <a:gd name="connsiteY37" fmla="*/ 940013 h 1914775"/>
              <a:gd name="connsiteX38" fmla="*/ 2255689 w 3461170"/>
              <a:gd name="connsiteY38" fmla="*/ 710430 h 1914775"/>
              <a:gd name="connsiteX39" fmla="*/ 2149130 w 3461170"/>
              <a:gd name="connsiteY39" fmla="*/ 428179 h 1914775"/>
              <a:gd name="connsiteX40" fmla="*/ 2577290 w 3461170"/>
              <a:gd name="connsiteY40" fmla="*/ 0 h 1914775"/>
              <a:gd name="connsiteX0" fmla="*/ 2025425 w 3461170"/>
              <a:gd name="connsiteY0" fmla="*/ 1075174 h 1914775"/>
              <a:gd name="connsiteX1" fmla="*/ 2025425 w 3461170"/>
              <a:gd name="connsiteY1" fmla="*/ 1075174 h 1914775"/>
              <a:gd name="connsiteX2" fmla="*/ 1973007 w 3461170"/>
              <a:gd name="connsiteY2" fmla="*/ 1086850 h 1914775"/>
              <a:gd name="connsiteX3" fmla="*/ 1929122 w 3461170"/>
              <a:gd name="connsiteY3" fmla="*/ 1121878 h 1914775"/>
              <a:gd name="connsiteX4" fmla="*/ 2025425 w 3461170"/>
              <a:gd name="connsiteY4" fmla="*/ 1075174 h 1914775"/>
              <a:gd name="connsiteX5" fmla="*/ 1652869 w 3461170"/>
              <a:gd name="connsiteY5" fmla="*/ 834775 h 1914775"/>
              <a:gd name="connsiteX6" fmla="*/ 1943328 w 3461170"/>
              <a:gd name="connsiteY6" fmla="*/ 903397 h 1914775"/>
              <a:gd name="connsiteX7" fmla="*/ 2027187 w 3461170"/>
              <a:gd name="connsiteY7" fmla="*/ 953179 h 1914775"/>
              <a:gd name="connsiteX8" fmla="*/ 2027188 w 3461170"/>
              <a:gd name="connsiteY8" fmla="*/ 953180 h 1914775"/>
              <a:gd name="connsiteX9" fmla="*/ 1652869 w 3461170"/>
              <a:gd name="connsiteY9" fmla="*/ 834775 h 1914775"/>
              <a:gd name="connsiteX10" fmla="*/ 428160 w 3461170"/>
              <a:gd name="connsiteY10" fmla="*/ 426991 h 1914775"/>
              <a:gd name="connsiteX11" fmla="*/ 856319 w 3461170"/>
              <a:gd name="connsiteY11" fmla="*/ 855169 h 1914775"/>
              <a:gd name="connsiteX12" fmla="*/ 818022 w 3461170"/>
              <a:gd name="connsiteY12" fmla="*/ 1032084 h 1914775"/>
              <a:gd name="connsiteX13" fmla="*/ 1078732 w 3461170"/>
              <a:gd name="connsiteY13" fmla="*/ 1176823 h 1914775"/>
              <a:gd name="connsiteX14" fmla="*/ 1062067 w 3461170"/>
              <a:gd name="connsiteY14" fmla="*/ 1209097 h 1914775"/>
              <a:gd name="connsiteX15" fmla="*/ 1062067 w 3461170"/>
              <a:gd name="connsiteY15" fmla="*/ 1209097 h 1914775"/>
              <a:gd name="connsiteX16" fmla="*/ 801357 w 3461170"/>
              <a:gd name="connsiteY16" fmla="*/ 1064457 h 1914775"/>
              <a:gd name="connsiteX17" fmla="*/ 428160 w 3461170"/>
              <a:gd name="connsiteY17" fmla="*/ 1283249 h 1914775"/>
              <a:gd name="connsiteX18" fmla="*/ 0 w 3461170"/>
              <a:gd name="connsiteY18" fmla="*/ 855169 h 1914775"/>
              <a:gd name="connsiteX19" fmla="*/ 428160 w 3461170"/>
              <a:gd name="connsiteY19" fmla="*/ 426991 h 1914775"/>
              <a:gd name="connsiteX20" fmla="*/ 2577290 w 3461170"/>
              <a:gd name="connsiteY20" fmla="*/ 0 h 1914775"/>
              <a:gd name="connsiteX21" fmla="*/ 3005449 w 3461170"/>
              <a:gd name="connsiteY21" fmla="*/ 428179 h 1914775"/>
              <a:gd name="connsiteX22" fmla="*/ 2577290 w 3461170"/>
              <a:gd name="connsiteY22" fmla="*/ 856357 h 1914775"/>
              <a:gd name="connsiteX23" fmla="*/ 2279565 w 3461170"/>
              <a:gd name="connsiteY23" fmla="*/ 735576 h 1914775"/>
              <a:gd name="connsiteX24" fmla="*/ 2040328 w 3461170"/>
              <a:gd name="connsiteY24" fmla="*/ 962783 h 1914775"/>
              <a:gd name="connsiteX25" fmla="*/ 2303441 w 3461170"/>
              <a:gd name="connsiteY25" fmla="*/ 1468678 h 1914775"/>
              <a:gd name="connsiteX26" fmla="*/ 2605973 w 3461170"/>
              <a:gd name="connsiteY26" fmla="*/ 1468678 h 1914775"/>
              <a:gd name="connsiteX27" fmla="*/ 3034132 w 3461170"/>
              <a:gd name="connsiteY27" fmla="*/ 1058418 h 1914775"/>
              <a:gd name="connsiteX28" fmla="*/ 3461170 w 3461170"/>
              <a:gd name="connsiteY28" fmla="*/ 1486597 h 1914775"/>
              <a:gd name="connsiteX29" fmla="*/ 3033011 w 3461170"/>
              <a:gd name="connsiteY29" fmla="*/ 1914775 h 1914775"/>
              <a:gd name="connsiteX30" fmla="*/ 2604851 w 3461170"/>
              <a:gd name="connsiteY30" fmla="*/ 1504516 h 1914775"/>
              <a:gd name="connsiteX31" fmla="*/ 2303441 w 3461170"/>
              <a:gd name="connsiteY31" fmla="*/ 1504516 h 1914775"/>
              <a:gd name="connsiteX32" fmla="*/ 2303440 w 3461170"/>
              <a:gd name="connsiteY32" fmla="*/ 1504516 h 1914775"/>
              <a:gd name="connsiteX33" fmla="*/ 2303440 w 3461170"/>
              <a:gd name="connsiteY33" fmla="*/ 1468678 h 1914775"/>
              <a:gd name="connsiteX34" fmla="*/ 2040327 w 3461170"/>
              <a:gd name="connsiteY34" fmla="*/ 962783 h 1914775"/>
              <a:gd name="connsiteX35" fmla="*/ 2014051 w 3461170"/>
              <a:gd name="connsiteY35" fmla="*/ 940015 h 1914775"/>
              <a:gd name="connsiteX36" fmla="*/ 2014049 w 3461170"/>
              <a:gd name="connsiteY36" fmla="*/ 940013 h 1914775"/>
              <a:gd name="connsiteX37" fmla="*/ 2255689 w 3461170"/>
              <a:gd name="connsiteY37" fmla="*/ 710430 h 1914775"/>
              <a:gd name="connsiteX38" fmla="*/ 2149130 w 3461170"/>
              <a:gd name="connsiteY38" fmla="*/ 428179 h 1914775"/>
              <a:gd name="connsiteX39" fmla="*/ 2577290 w 3461170"/>
              <a:gd name="connsiteY39" fmla="*/ 0 h 1914775"/>
              <a:gd name="connsiteX0" fmla="*/ 1929122 w 3461170"/>
              <a:gd name="connsiteY0" fmla="*/ 1121878 h 1914775"/>
              <a:gd name="connsiteX1" fmla="*/ 2025425 w 3461170"/>
              <a:gd name="connsiteY1" fmla="*/ 1075174 h 1914775"/>
              <a:gd name="connsiteX2" fmla="*/ 1973007 w 3461170"/>
              <a:gd name="connsiteY2" fmla="*/ 1086850 h 1914775"/>
              <a:gd name="connsiteX3" fmla="*/ 1929122 w 3461170"/>
              <a:gd name="connsiteY3" fmla="*/ 1121878 h 1914775"/>
              <a:gd name="connsiteX4" fmla="*/ 1652869 w 3461170"/>
              <a:gd name="connsiteY4" fmla="*/ 834775 h 1914775"/>
              <a:gd name="connsiteX5" fmla="*/ 1943328 w 3461170"/>
              <a:gd name="connsiteY5" fmla="*/ 903397 h 1914775"/>
              <a:gd name="connsiteX6" fmla="*/ 2027187 w 3461170"/>
              <a:gd name="connsiteY6" fmla="*/ 953179 h 1914775"/>
              <a:gd name="connsiteX7" fmla="*/ 2027188 w 3461170"/>
              <a:gd name="connsiteY7" fmla="*/ 953180 h 1914775"/>
              <a:gd name="connsiteX8" fmla="*/ 1652869 w 3461170"/>
              <a:gd name="connsiteY8" fmla="*/ 834775 h 1914775"/>
              <a:gd name="connsiteX9" fmla="*/ 428160 w 3461170"/>
              <a:gd name="connsiteY9" fmla="*/ 426991 h 1914775"/>
              <a:gd name="connsiteX10" fmla="*/ 856319 w 3461170"/>
              <a:gd name="connsiteY10" fmla="*/ 855169 h 1914775"/>
              <a:gd name="connsiteX11" fmla="*/ 818022 w 3461170"/>
              <a:gd name="connsiteY11" fmla="*/ 1032084 h 1914775"/>
              <a:gd name="connsiteX12" fmla="*/ 1078732 w 3461170"/>
              <a:gd name="connsiteY12" fmla="*/ 1176823 h 1914775"/>
              <a:gd name="connsiteX13" fmla="*/ 1062067 w 3461170"/>
              <a:gd name="connsiteY13" fmla="*/ 1209097 h 1914775"/>
              <a:gd name="connsiteX14" fmla="*/ 1062067 w 3461170"/>
              <a:gd name="connsiteY14" fmla="*/ 1209097 h 1914775"/>
              <a:gd name="connsiteX15" fmla="*/ 801357 w 3461170"/>
              <a:gd name="connsiteY15" fmla="*/ 1064457 h 1914775"/>
              <a:gd name="connsiteX16" fmla="*/ 428160 w 3461170"/>
              <a:gd name="connsiteY16" fmla="*/ 1283249 h 1914775"/>
              <a:gd name="connsiteX17" fmla="*/ 0 w 3461170"/>
              <a:gd name="connsiteY17" fmla="*/ 855169 h 1914775"/>
              <a:gd name="connsiteX18" fmla="*/ 428160 w 3461170"/>
              <a:gd name="connsiteY18" fmla="*/ 426991 h 1914775"/>
              <a:gd name="connsiteX19" fmla="*/ 2577290 w 3461170"/>
              <a:gd name="connsiteY19" fmla="*/ 0 h 1914775"/>
              <a:gd name="connsiteX20" fmla="*/ 3005449 w 3461170"/>
              <a:gd name="connsiteY20" fmla="*/ 428179 h 1914775"/>
              <a:gd name="connsiteX21" fmla="*/ 2577290 w 3461170"/>
              <a:gd name="connsiteY21" fmla="*/ 856357 h 1914775"/>
              <a:gd name="connsiteX22" fmla="*/ 2279565 w 3461170"/>
              <a:gd name="connsiteY22" fmla="*/ 735576 h 1914775"/>
              <a:gd name="connsiteX23" fmla="*/ 2040328 w 3461170"/>
              <a:gd name="connsiteY23" fmla="*/ 962783 h 1914775"/>
              <a:gd name="connsiteX24" fmla="*/ 2303441 w 3461170"/>
              <a:gd name="connsiteY24" fmla="*/ 1468678 h 1914775"/>
              <a:gd name="connsiteX25" fmla="*/ 2605973 w 3461170"/>
              <a:gd name="connsiteY25" fmla="*/ 1468678 h 1914775"/>
              <a:gd name="connsiteX26" fmla="*/ 3034132 w 3461170"/>
              <a:gd name="connsiteY26" fmla="*/ 1058418 h 1914775"/>
              <a:gd name="connsiteX27" fmla="*/ 3461170 w 3461170"/>
              <a:gd name="connsiteY27" fmla="*/ 1486597 h 1914775"/>
              <a:gd name="connsiteX28" fmla="*/ 3033011 w 3461170"/>
              <a:gd name="connsiteY28" fmla="*/ 1914775 h 1914775"/>
              <a:gd name="connsiteX29" fmla="*/ 2604851 w 3461170"/>
              <a:gd name="connsiteY29" fmla="*/ 1504516 h 1914775"/>
              <a:gd name="connsiteX30" fmla="*/ 2303441 w 3461170"/>
              <a:gd name="connsiteY30" fmla="*/ 1504516 h 1914775"/>
              <a:gd name="connsiteX31" fmla="*/ 2303440 w 3461170"/>
              <a:gd name="connsiteY31" fmla="*/ 1504516 h 1914775"/>
              <a:gd name="connsiteX32" fmla="*/ 2303440 w 3461170"/>
              <a:gd name="connsiteY32" fmla="*/ 1468678 h 1914775"/>
              <a:gd name="connsiteX33" fmla="*/ 2040327 w 3461170"/>
              <a:gd name="connsiteY33" fmla="*/ 962783 h 1914775"/>
              <a:gd name="connsiteX34" fmla="*/ 2014051 w 3461170"/>
              <a:gd name="connsiteY34" fmla="*/ 940015 h 1914775"/>
              <a:gd name="connsiteX35" fmla="*/ 2014049 w 3461170"/>
              <a:gd name="connsiteY35" fmla="*/ 940013 h 1914775"/>
              <a:gd name="connsiteX36" fmla="*/ 2255689 w 3461170"/>
              <a:gd name="connsiteY36" fmla="*/ 710430 h 1914775"/>
              <a:gd name="connsiteX37" fmla="*/ 2149130 w 3461170"/>
              <a:gd name="connsiteY37" fmla="*/ 428179 h 1914775"/>
              <a:gd name="connsiteX38" fmla="*/ 2577290 w 3461170"/>
              <a:gd name="connsiteY38" fmla="*/ 0 h 1914775"/>
              <a:gd name="connsiteX0" fmla="*/ 1973007 w 3461170"/>
              <a:gd name="connsiteY0" fmla="*/ 1086850 h 1914775"/>
              <a:gd name="connsiteX1" fmla="*/ 2025425 w 3461170"/>
              <a:gd name="connsiteY1" fmla="*/ 1075174 h 1914775"/>
              <a:gd name="connsiteX2" fmla="*/ 1973007 w 3461170"/>
              <a:gd name="connsiteY2" fmla="*/ 1086850 h 1914775"/>
              <a:gd name="connsiteX3" fmla="*/ 1652869 w 3461170"/>
              <a:gd name="connsiteY3" fmla="*/ 834775 h 1914775"/>
              <a:gd name="connsiteX4" fmla="*/ 1943328 w 3461170"/>
              <a:gd name="connsiteY4" fmla="*/ 903397 h 1914775"/>
              <a:gd name="connsiteX5" fmla="*/ 2027187 w 3461170"/>
              <a:gd name="connsiteY5" fmla="*/ 953179 h 1914775"/>
              <a:gd name="connsiteX6" fmla="*/ 2027188 w 3461170"/>
              <a:gd name="connsiteY6" fmla="*/ 953180 h 1914775"/>
              <a:gd name="connsiteX7" fmla="*/ 1652869 w 3461170"/>
              <a:gd name="connsiteY7" fmla="*/ 834775 h 1914775"/>
              <a:gd name="connsiteX8" fmla="*/ 428160 w 3461170"/>
              <a:gd name="connsiteY8" fmla="*/ 426991 h 1914775"/>
              <a:gd name="connsiteX9" fmla="*/ 856319 w 3461170"/>
              <a:gd name="connsiteY9" fmla="*/ 855169 h 1914775"/>
              <a:gd name="connsiteX10" fmla="*/ 818022 w 3461170"/>
              <a:gd name="connsiteY10" fmla="*/ 1032084 h 1914775"/>
              <a:gd name="connsiteX11" fmla="*/ 1078732 w 3461170"/>
              <a:gd name="connsiteY11" fmla="*/ 1176823 h 1914775"/>
              <a:gd name="connsiteX12" fmla="*/ 1062067 w 3461170"/>
              <a:gd name="connsiteY12" fmla="*/ 1209097 h 1914775"/>
              <a:gd name="connsiteX13" fmla="*/ 1062067 w 3461170"/>
              <a:gd name="connsiteY13" fmla="*/ 1209097 h 1914775"/>
              <a:gd name="connsiteX14" fmla="*/ 801357 w 3461170"/>
              <a:gd name="connsiteY14" fmla="*/ 1064457 h 1914775"/>
              <a:gd name="connsiteX15" fmla="*/ 428160 w 3461170"/>
              <a:gd name="connsiteY15" fmla="*/ 1283249 h 1914775"/>
              <a:gd name="connsiteX16" fmla="*/ 0 w 3461170"/>
              <a:gd name="connsiteY16" fmla="*/ 855169 h 1914775"/>
              <a:gd name="connsiteX17" fmla="*/ 428160 w 3461170"/>
              <a:gd name="connsiteY17" fmla="*/ 426991 h 1914775"/>
              <a:gd name="connsiteX18" fmla="*/ 2577290 w 3461170"/>
              <a:gd name="connsiteY18" fmla="*/ 0 h 1914775"/>
              <a:gd name="connsiteX19" fmla="*/ 3005449 w 3461170"/>
              <a:gd name="connsiteY19" fmla="*/ 428179 h 1914775"/>
              <a:gd name="connsiteX20" fmla="*/ 2577290 w 3461170"/>
              <a:gd name="connsiteY20" fmla="*/ 856357 h 1914775"/>
              <a:gd name="connsiteX21" fmla="*/ 2279565 w 3461170"/>
              <a:gd name="connsiteY21" fmla="*/ 735576 h 1914775"/>
              <a:gd name="connsiteX22" fmla="*/ 2040328 w 3461170"/>
              <a:gd name="connsiteY22" fmla="*/ 962783 h 1914775"/>
              <a:gd name="connsiteX23" fmla="*/ 2303441 w 3461170"/>
              <a:gd name="connsiteY23" fmla="*/ 1468678 h 1914775"/>
              <a:gd name="connsiteX24" fmla="*/ 2605973 w 3461170"/>
              <a:gd name="connsiteY24" fmla="*/ 1468678 h 1914775"/>
              <a:gd name="connsiteX25" fmla="*/ 3034132 w 3461170"/>
              <a:gd name="connsiteY25" fmla="*/ 1058418 h 1914775"/>
              <a:gd name="connsiteX26" fmla="*/ 3461170 w 3461170"/>
              <a:gd name="connsiteY26" fmla="*/ 1486597 h 1914775"/>
              <a:gd name="connsiteX27" fmla="*/ 3033011 w 3461170"/>
              <a:gd name="connsiteY27" fmla="*/ 1914775 h 1914775"/>
              <a:gd name="connsiteX28" fmla="*/ 2604851 w 3461170"/>
              <a:gd name="connsiteY28" fmla="*/ 1504516 h 1914775"/>
              <a:gd name="connsiteX29" fmla="*/ 2303441 w 3461170"/>
              <a:gd name="connsiteY29" fmla="*/ 1504516 h 1914775"/>
              <a:gd name="connsiteX30" fmla="*/ 2303440 w 3461170"/>
              <a:gd name="connsiteY30" fmla="*/ 1504516 h 1914775"/>
              <a:gd name="connsiteX31" fmla="*/ 2303440 w 3461170"/>
              <a:gd name="connsiteY31" fmla="*/ 1468678 h 1914775"/>
              <a:gd name="connsiteX32" fmla="*/ 2040327 w 3461170"/>
              <a:gd name="connsiteY32" fmla="*/ 962783 h 1914775"/>
              <a:gd name="connsiteX33" fmla="*/ 2014051 w 3461170"/>
              <a:gd name="connsiteY33" fmla="*/ 940015 h 1914775"/>
              <a:gd name="connsiteX34" fmla="*/ 2014049 w 3461170"/>
              <a:gd name="connsiteY34" fmla="*/ 940013 h 1914775"/>
              <a:gd name="connsiteX35" fmla="*/ 2255689 w 3461170"/>
              <a:gd name="connsiteY35" fmla="*/ 710430 h 1914775"/>
              <a:gd name="connsiteX36" fmla="*/ 2149130 w 3461170"/>
              <a:gd name="connsiteY36" fmla="*/ 428179 h 1914775"/>
              <a:gd name="connsiteX37" fmla="*/ 2577290 w 3461170"/>
              <a:gd name="connsiteY37" fmla="*/ 0 h 1914775"/>
              <a:gd name="connsiteX0" fmla="*/ 1652869 w 3461170"/>
              <a:gd name="connsiteY0" fmla="*/ 834775 h 1914775"/>
              <a:gd name="connsiteX1" fmla="*/ 1943328 w 3461170"/>
              <a:gd name="connsiteY1" fmla="*/ 903397 h 1914775"/>
              <a:gd name="connsiteX2" fmla="*/ 2027187 w 3461170"/>
              <a:gd name="connsiteY2" fmla="*/ 953179 h 1914775"/>
              <a:gd name="connsiteX3" fmla="*/ 2027188 w 3461170"/>
              <a:gd name="connsiteY3" fmla="*/ 953180 h 1914775"/>
              <a:gd name="connsiteX4" fmla="*/ 1652869 w 3461170"/>
              <a:gd name="connsiteY4" fmla="*/ 834775 h 1914775"/>
              <a:gd name="connsiteX5" fmla="*/ 428160 w 3461170"/>
              <a:gd name="connsiteY5" fmla="*/ 426991 h 1914775"/>
              <a:gd name="connsiteX6" fmla="*/ 856319 w 3461170"/>
              <a:gd name="connsiteY6" fmla="*/ 855169 h 1914775"/>
              <a:gd name="connsiteX7" fmla="*/ 818022 w 3461170"/>
              <a:gd name="connsiteY7" fmla="*/ 1032084 h 1914775"/>
              <a:gd name="connsiteX8" fmla="*/ 1078732 w 3461170"/>
              <a:gd name="connsiteY8" fmla="*/ 1176823 h 1914775"/>
              <a:gd name="connsiteX9" fmla="*/ 1062067 w 3461170"/>
              <a:gd name="connsiteY9" fmla="*/ 1209097 h 1914775"/>
              <a:gd name="connsiteX10" fmla="*/ 1062067 w 3461170"/>
              <a:gd name="connsiteY10" fmla="*/ 1209097 h 1914775"/>
              <a:gd name="connsiteX11" fmla="*/ 801357 w 3461170"/>
              <a:gd name="connsiteY11" fmla="*/ 1064457 h 1914775"/>
              <a:gd name="connsiteX12" fmla="*/ 428160 w 3461170"/>
              <a:gd name="connsiteY12" fmla="*/ 1283249 h 1914775"/>
              <a:gd name="connsiteX13" fmla="*/ 0 w 3461170"/>
              <a:gd name="connsiteY13" fmla="*/ 855169 h 1914775"/>
              <a:gd name="connsiteX14" fmla="*/ 428160 w 3461170"/>
              <a:gd name="connsiteY14" fmla="*/ 426991 h 1914775"/>
              <a:gd name="connsiteX15" fmla="*/ 2577290 w 3461170"/>
              <a:gd name="connsiteY15" fmla="*/ 0 h 1914775"/>
              <a:gd name="connsiteX16" fmla="*/ 3005449 w 3461170"/>
              <a:gd name="connsiteY16" fmla="*/ 428179 h 1914775"/>
              <a:gd name="connsiteX17" fmla="*/ 2577290 w 3461170"/>
              <a:gd name="connsiteY17" fmla="*/ 856357 h 1914775"/>
              <a:gd name="connsiteX18" fmla="*/ 2279565 w 3461170"/>
              <a:gd name="connsiteY18" fmla="*/ 735576 h 1914775"/>
              <a:gd name="connsiteX19" fmla="*/ 2040328 w 3461170"/>
              <a:gd name="connsiteY19" fmla="*/ 962783 h 1914775"/>
              <a:gd name="connsiteX20" fmla="*/ 2303441 w 3461170"/>
              <a:gd name="connsiteY20" fmla="*/ 1468678 h 1914775"/>
              <a:gd name="connsiteX21" fmla="*/ 2605973 w 3461170"/>
              <a:gd name="connsiteY21" fmla="*/ 1468678 h 1914775"/>
              <a:gd name="connsiteX22" fmla="*/ 3034132 w 3461170"/>
              <a:gd name="connsiteY22" fmla="*/ 1058418 h 1914775"/>
              <a:gd name="connsiteX23" fmla="*/ 3461170 w 3461170"/>
              <a:gd name="connsiteY23" fmla="*/ 1486597 h 1914775"/>
              <a:gd name="connsiteX24" fmla="*/ 3033011 w 3461170"/>
              <a:gd name="connsiteY24" fmla="*/ 1914775 h 1914775"/>
              <a:gd name="connsiteX25" fmla="*/ 2604851 w 3461170"/>
              <a:gd name="connsiteY25" fmla="*/ 1504516 h 1914775"/>
              <a:gd name="connsiteX26" fmla="*/ 2303441 w 3461170"/>
              <a:gd name="connsiteY26" fmla="*/ 1504516 h 1914775"/>
              <a:gd name="connsiteX27" fmla="*/ 2303440 w 3461170"/>
              <a:gd name="connsiteY27" fmla="*/ 1504516 h 1914775"/>
              <a:gd name="connsiteX28" fmla="*/ 2303440 w 3461170"/>
              <a:gd name="connsiteY28" fmla="*/ 1468678 h 1914775"/>
              <a:gd name="connsiteX29" fmla="*/ 2040327 w 3461170"/>
              <a:gd name="connsiteY29" fmla="*/ 962783 h 1914775"/>
              <a:gd name="connsiteX30" fmla="*/ 2014051 w 3461170"/>
              <a:gd name="connsiteY30" fmla="*/ 940015 h 1914775"/>
              <a:gd name="connsiteX31" fmla="*/ 2014049 w 3461170"/>
              <a:gd name="connsiteY31" fmla="*/ 940013 h 1914775"/>
              <a:gd name="connsiteX32" fmla="*/ 2255689 w 3461170"/>
              <a:gd name="connsiteY32" fmla="*/ 710430 h 1914775"/>
              <a:gd name="connsiteX33" fmla="*/ 2149130 w 3461170"/>
              <a:gd name="connsiteY33" fmla="*/ 428179 h 1914775"/>
              <a:gd name="connsiteX34" fmla="*/ 2577290 w 3461170"/>
              <a:gd name="connsiteY34" fmla="*/ 0 h 1914775"/>
              <a:gd name="connsiteX0" fmla="*/ 2027188 w 3461170"/>
              <a:gd name="connsiteY0" fmla="*/ 953180 h 1914775"/>
              <a:gd name="connsiteX1" fmla="*/ 1943328 w 3461170"/>
              <a:gd name="connsiteY1" fmla="*/ 903397 h 1914775"/>
              <a:gd name="connsiteX2" fmla="*/ 2027187 w 3461170"/>
              <a:gd name="connsiteY2" fmla="*/ 953179 h 1914775"/>
              <a:gd name="connsiteX3" fmla="*/ 2027188 w 3461170"/>
              <a:gd name="connsiteY3" fmla="*/ 953180 h 1914775"/>
              <a:gd name="connsiteX4" fmla="*/ 428160 w 3461170"/>
              <a:gd name="connsiteY4" fmla="*/ 426991 h 1914775"/>
              <a:gd name="connsiteX5" fmla="*/ 856319 w 3461170"/>
              <a:gd name="connsiteY5" fmla="*/ 855169 h 1914775"/>
              <a:gd name="connsiteX6" fmla="*/ 818022 w 3461170"/>
              <a:gd name="connsiteY6" fmla="*/ 1032084 h 1914775"/>
              <a:gd name="connsiteX7" fmla="*/ 1078732 w 3461170"/>
              <a:gd name="connsiteY7" fmla="*/ 1176823 h 1914775"/>
              <a:gd name="connsiteX8" fmla="*/ 1062067 w 3461170"/>
              <a:gd name="connsiteY8" fmla="*/ 1209097 h 1914775"/>
              <a:gd name="connsiteX9" fmla="*/ 1062067 w 3461170"/>
              <a:gd name="connsiteY9" fmla="*/ 1209097 h 1914775"/>
              <a:gd name="connsiteX10" fmla="*/ 801357 w 3461170"/>
              <a:gd name="connsiteY10" fmla="*/ 1064457 h 1914775"/>
              <a:gd name="connsiteX11" fmla="*/ 428160 w 3461170"/>
              <a:gd name="connsiteY11" fmla="*/ 1283249 h 1914775"/>
              <a:gd name="connsiteX12" fmla="*/ 0 w 3461170"/>
              <a:gd name="connsiteY12" fmla="*/ 855169 h 1914775"/>
              <a:gd name="connsiteX13" fmla="*/ 428160 w 3461170"/>
              <a:gd name="connsiteY13" fmla="*/ 426991 h 1914775"/>
              <a:gd name="connsiteX14" fmla="*/ 2577290 w 3461170"/>
              <a:gd name="connsiteY14" fmla="*/ 0 h 1914775"/>
              <a:gd name="connsiteX15" fmla="*/ 3005449 w 3461170"/>
              <a:gd name="connsiteY15" fmla="*/ 428179 h 1914775"/>
              <a:gd name="connsiteX16" fmla="*/ 2577290 w 3461170"/>
              <a:gd name="connsiteY16" fmla="*/ 856357 h 1914775"/>
              <a:gd name="connsiteX17" fmla="*/ 2279565 w 3461170"/>
              <a:gd name="connsiteY17" fmla="*/ 735576 h 1914775"/>
              <a:gd name="connsiteX18" fmla="*/ 2040328 w 3461170"/>
              <a:gd name="connsiteY18" fmla="*/ 962783 h 1914775"/>
              <a:gd name="connsiteX19" fmla="*/ 2303441 w 3461170"/>
              <a:gd name="connsiteY19" fmla="*/ 1468678 h 1914775"/>
              <a:gd name="connsiteX20" fmla="*/ 2605973 w 3461170"/>
              <a:gd name="connsiteY20" fmla="*/ 1468678 h 1914775"/>
              <a:gd name="connsiteX21" fmla="*/ 3034132 w 3461170"/>
              <a:gd name="connsiteY21" fmla="*/ 1058418 h 1914775"/>
              <a:gd name="connsiteX22" fmla="*/ 3461170 w 3461170"/>
              <a:gd name="connsiteY22" fmla="*/ 1486597 h 1914775"/>
              <a:gd name="connsiteX23" fmla="*/ 3033011 w 3461170"/>
              <a:gd name="connsiteY23" fmla="*/ 1914775 h 1914775"/>
              <a:gd name="connsiteX24" fmla="*/ 2604851 w 3461170"/>
              <a:gd name="connsiteY24" fmla="*/ 1504516 h 1914775"/>
              <a:gd name="connsiteX25" fmla="*/ 2303441 w 3461170"/>
              <a:gd name="connsiteY25" fmla="*/ 1504516 h 1914775"/>
              <a:gd name="connsiteX26" fmla="*/ 2303440 w 3461170"/>
              <a:gd name="connsiteY26" fmla="*/ 1504516 h 1914775"/>
              <a:gd name="connsiteX27" fmla="*/ 2303440 w 3461170"/>
              <a:gd name="connsiteY27" fmla="*/ 1468678 h 1914775"/>
              <a:gd name="connsiteX28" fmla="*/ 2040327 w 3461170"/>
              <a:gd name="connsiteY28" fmla="*/ 962783 h 1914775"/>
              <a:gd name="connsiteX29" fmla="*/ 2014051 w 3461170"/>
              <a:gd name="connsiteY29" fmla="*/ 940015 h 1914775"/>
              <a:gd name="connsiteX30" fmla="*/ 2014049 w 3461170"/>
              <a:gd name="connsiteY30" fmla="*/ 940013 h 1914775"/>
              <a:gd name="connsiteX31" fmla="*/ 2255689 w 3461170"/>
              <a:gd name="connsiteY31" fmla="*/ 710430 h 1914775"/>
              <a:gd name="connsiteX32" fmla="*/ 2149130 w 3461170"/>
              <a:gd name="connsiteY32" fmla="*/ 428179 h 1914775"/>
              <a:gd name="connsiteX33" fmla="*/ 2577290 w 3461170"/>
              <a:gd name="connsiteY33" fmla="*/ 0 h 1914775"/>
              <a:gd name="connsiteX0" fmla="*/ 2027188 w 3461170"/>
              <a:gd name="connsiteY0" fmla="*/ 953180 h 1914775"/>
              <a:gd name="connsiteX1" fmla="*/ 2027187 w 3461170"/>
              <a:gd name="connsiteY1" fmla="*/ 953179 h 1914775"/>
              <a:gd name="connsiteX2" fmla="*/ 2027188 w 3461170"/>
              <a:gd name="connsiteY2" fmla="*/ 953180 h 1914775"/>
              <a:gd name="connsiteX3" fmla="*/ 428160 w 3461170"/>
              <a:gd name="connsiteY3" fmla="*/ 426991 h 1914775"/>
              <a:gd name="connsiteX4" fmla="*/ 856319 w 3461170"/>
              <a:gd name="connsiteY4" fmla="*/ 855169 h 1914775"/>
              <a:gd name="connsiteX5" fmla="*/ 818022 w 3461170"/>
              <a:gd name="connsiteY5" fmla="*/ 1032084 h 1914775"/>
              <a:gd name="connsiteX6" fmla="*/ 1078732 w 3461170"/>
              <a:gd name="connsiteY6" fmla="*/ 1176823 h 1914775"/>
              <a:gd name="connsiteX7" fmla="*/ 1062067 w 3461170"/>
              <a:gd name="connsiteY7" fmla="*/ 1209097 h 1914775"/>
              <a:gd name="connsiteX8" fmla="*/ 1062067 w 3461170"/>
              <a:gd name="connsiteY8" fmla="*/ 1209097 h 1914775"/>
              <a:gd name="connsiteX9" fmla="*/ 801357 w 3461170"/>
              <a:gd name="connsiteY9" fmla="*/ 1064457 h 1914775"/>
              <a:gd name="connsiteX10" fmla="*/ 428160 w 3461170"/>
              <a:gd name="connsiteY10" fmla="*/ 1283249 h 1914775"/>
              <a:gd name="connsiteX11" fmla="*/ 0 w 3461170"/>
              <a:gd name="connsiteY11" fmla="*/ 855169 h 1914775"/>
              <a:gd name="connsiteX12" fmla="*/ 428160 w 3461170"/>
              <a:gd name="connsiteY12" fmla="*/ 426991 h 1914775"/>
              <a:gd name="connsiteX13" fmla="*/ 2577290 w 3461170"/>
              <a:gd name="connsiteY13" fmla="*/ 0 h 1914775"/>
              <a:gd name="connsiteX14" fmla="*/ 3005449 w 3461170"/>
              <a:gd name="connsiteY14" fmla="*/ 428179 h 1914775"/>
              <a:gd name="connsiteX15" fmla="*/ 2577290 w 3461170"/>
              <a:gd name="connsiteY15" fmla="*/ 856357 h 1914775"/>
              <a:gd name="connsiteX16" fmla="*/ 2279565 w 3461170"/>
              <a:gd name="connsiteY16" fmla="*/ 735576 h 1914775"/>
              <a:gd name="connsiteX17" fmla="*/ 2040328 w 3461170"/>
              <a:gd name="connsiteY17" fmla="*/ 962783 h 1914775"/>
              <a:gd name="connsiteX18" fmla="*/ 2303441 w 3461170"/>
              <a:gd name="connsiteY18" fmla="*/ 1468678 h 1914775"/>
              <a:gd name="connsiteX19" fmla="*/ 2605973 w 3461170"/>
              <a:gd name="connsiteY19" fmla="*/ 1468678 h 1914775"/>
              <a:gd name="connsiteX20" fmla="*/ 3034132 w 3461170"/>
              <a:gd name="connsiteY20" fmla="*/ 1058418 h 1914775"/>
              <a:gd name="connsiteX21" fmla="*/ 3461170 w 3461170"/>
              <a:gd name="connsiteY21" fmla="*/ 1486597 h 1914775"/>
              <a:gd name="connsiteX22" fmla="*/ 3033011 w 3461170"/>
              <a:gd name="connsiteY22" fmla="*/ 1914775 h 1914775"/>
              <a:gd name="connsiteX23" fmla="*/ 2604851 w 3461170"/>
              <a:gd name="connsiteY23" fmla="*/ 1504516 h 1914775"/>
              <a:gd name="connsiteX24" fmla="*/ 2303441 w 3461170"/>
              <a:gd name="connsiteY24" fmla="*/ 1504516 h 1914775"/>
              <a:gd name="connsiteX25" fmla="*/ 2303440 w 3461170"/>
              <a:gd name="connsiteY25" fmla="*/ 1504516 h 1914775"/>
              <a:gd name="connsiteX26" fmla="*/ 2303440 w 3461170"/>
              <a:gd name="connsiteY26" fmla="*/ 1468678 h 1914775"/>
              <a:gd name="connsiteX27" fmla="*/ 2040327 w 3461170"/>
              <a:gd name="connsiteY27" fmla="*/ 962783 h 1914775"/>
              <a:gd name="connsiteX28" fmla="*/ 2014051 w 3461170"/>
              <a:gd name="connsiteY28" fmla="*/ 940015 h 1914775"/>
              <a:gd name="connsiteX29" fmla="*/ 2014049 w 3461170"/>
              <a:gd name="connsiteY29" fmla="*/ 940013 h 1914775"/>
              <a:gd name="connsiteX30" fmla="*/ 2255689 w 3461170"/>
              <a:gd name="connsiteY30" fmla="*/ 710430 h 1914775"/>
              <a:gd name="connsiteX31" fmla="*/ 2149130 w 3461170"/>
              <a:gd name="connsiteY31" fmla="*/ 428179 h 1914775"/>
              <a:gd name="connsiteX32" fmla="*/ 2577290 w 3461170"/>
              <a:gd name="connsiteY32" fmla="*/ 0 h 1914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3461170" h="1914775">
                <a:moveTo>
                  <a:pt x="2027188" y="953180"/>
                </a:moveTo>
                <a:lnTo>
                  <a:pt x="2027187" y="953179"/>
                </a:lnTo>
                <a:lnTo>
                  <a:pt x="2027188" y="953180"/>
                </a:lnTo>
                <a:close/>
                <a:moveTo>
                  <a:pt x="428160" y="426991"/>
                </a:moveTo>
                <a:cubicBezTo>
                  <a:pt x="664994" y="426991"/>
                  <a:pt x="856319" y="618359"/>
                  <a:pt x="856319" y="855169"/>
                </a:cubicBezTo>
                <a:cubicBezTo>
                  <a:pt x="856319" y="918530"/>
                  <a:pt x="841898" y="978326"/>
                  <a:pt x="818022" y="1032084"/>
                </a:cubicBezTo>
                <a:lnTo>
                  <a:pt x="1078732" y="1176823"/>
                </a:lnTo>
                <a:cubicBezTo>
                  <a:pt x="1073124" y="1187614"/>
                  <a:pt x="1067675" y="1198306"/>
                  <a:pt x="1062067" y="1209097"/>
                </a:cubicBezTo>
                <a:lnTo>
                  <a:pt x="1062067" y="1209097"/>
                </a:lnTo>
                <a:lnTo>
                  <a:pt x="801357" y="1064457"/>
                </a:lnTo>
                <a:cubicBezTo>
                  <a:pt x="728288" y="1194742"/>
                  <a:pt x="588399" y="1283249"/>
                  <a:pt x="428160" y="1283249"/>
                </a:cubicBezTo>
                <a:cubicBezTo>
                  <a:pt x="191326" y="1283249"/>
                  <a:pt x="0" y="1091979"/>
                  <a:pt x="0" y="855169"/>
                </a:cubicBezTo>
                <a:cubicBezTo>
                  <a:pt x="0" y="618359"/>
                  <a:pt x="191326" y="426991"/>
                  <a:pt x="428160" y="426991"/>
                </a:cubicBezTo>
                <a:close/>
                <a:moveTo>
                  <a:pt x="2577290" y="0"/>
                </a:moveTo>
                <a:cubicBezTo>
                  <a:pt x="2814123" y="0"/>
                  <a:pt x="3005449" y="191369"/>
                  <a:pt x="3005449" y="428179"/>
                </a:cubicBezTo>
                <a:cubicBezTo>
                  <a:pt x="3005449" y="664989"/>
                  <a:pt x="2814123" y="856357"/>
                  <a:pt x="2577290" y="856357"/>
                </a:cubicBezTo>
                <a:cubicBezTo>
                  <a:pt x="2461277" y="856357"/>
                  <a:pt x="2355999" y="809728"/>
                  <a:pt x="2279565" y="735576"/>
                </a:cubicBezTo>
                <a:lnTo>
                  <a:pt x="2040328" y="962783"/>
                </a:lnTo>
                <a:cubicBezTo>
                  <a:pt x="2195760" y="1078812"/>
                  <a:pt x="2297512" y="1261766"/>
                  <a:pt x="2303441" y="1468678"/>
                </a:cubicBezTo>
                <a:lnTo>
                  <a:pt x="2605973" y="1468678"/>
                </a:lnTo>
                <a:cubicBezTo>
                  <a:pt x="2615587" y="1240283"/>
                  <a:pt x="2803387" y="1058418"/>
                  <a:pt x="3034132" y="1058418"/>
                </a:cubicBezTo>
                <a:cubicBezTo>
                  <a:pt x="3269844" y="1058418"/>
                  <a:pt x="3461170" y="1249787"/>
                  <a:pt x="3461170" y="1486597"/>
                </a:cubicBezTo>
                <a:cubicBezTo>
                  <a:pt x="3461170" y="1723407"/>
                  <a:pt x="3269844" y="1914775"/>
                  <a:pt x="3033011" y="1914775"/>
                </a:cubicBezTo>
                <a:cubicBezTo>
                  <a:pt x="2802266" y="1914775"/>
                  <a:pt x="2614465" y="1733010"/>
                  <a:pt x="2604851" y="1504516"/>
                </a:cubicBezTo>
                <a:lnTo>
                  <a:pt x="2303441" y="1504516"/>
                </a:lnTo>
                <a:cubicBezTo>
                  <a:pt x="2253206" y="1504516"/>
                  <a:pt x="2303440" y="1510489"/>
                  <a:pt x="2303440" y="1504516"/>
                </a:cubicBezTo>
                <a:lnTo>
                  <a:pt x="2303440" y="1468678"/>
                </a:lnTo>
                <a:cubicBezTo>
                  <a:pt x="2297511" y="1261766"/>
                  <a:pt x="2195759" y="1078812"/>
                  <a:pt x="2040327" y="962783"/>
                </a:cubicBezTo>
                <a:lnTo>
                  <a:pt x="2014051" y="940015"/>
                </a:lnTo>
                <a:lnTo>
                  <a:pt x="2014049" y="940013"/>
                </a:lnTo>
                <a:lnTo>
                  <a:pt x="2255689" y="710430"/>
                </a:lnTo>
                <a:cubicBezTo>
                  <a:pt x="2188709" y="635090"/>
                  <a:pt x="2149130" y="535793"/>
                  <a:pt x="2149130" y="428179"/>
                </a:cubicBezTo>
                <a:cubicBezTo>
                  <a:pt x="2149130" y="191369"/>
                  <a:pt x="2340456" y="0"/>
                  <a:pt x="2577290" y="0"/>
                </a:cubicBez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 sz="2250" b="1">
              <a:solidFill>
                <a:schemeClr val="bg1"/>
              </a:solidFill>
            </a:endParaRPr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3461C266-5D2C-4C88-AEAD-622E39490DA2}"/>
              </a:ext>
            </a:extLst>
          </p:cNvPr>
          <p:cNvSpPr/>
          <p:nvPr/>
        </p:nvSpPr>
        <p:spPr>
          <a:xfrm>
            <a:off x="3823915" y="2863292"/>
            <a:ext cx="1524881" cy="152488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384" y="10800"/>
                </a:moveTo>
                <a:cubicBezTo>
                  <a:pt x="21384" y="7967"/>
                  <a:pt x="20266" y="5400"/>
                  <a:pt x="18462" y="3507"/>
                </a:cubicBezTo>
                <a:lnTo>
                  <a:pt x="21600" y="368"/>
                </a:lnTo>
                <a:lnTo>
                  <a:pt x="21232" y="0"/>
                </a:lnTo>
                <a:lnTo>
                  <a:pt x="18093" y="3138"/>
                </a:lnTo>
                <a:cubicBezTo>
                  <a:pt x="16187" y="1334"/>
                  <a:pt x="13621" y="216"/>
                  <a:pt x="10800" y="216"/>
                </a:cubicBezTo>
                <a:cubicBezTo>
                  <a:pt x="7967" y="216"/>
                  <a:pt x="5400" y="1334"/>
                  <a:pt x="3507" y="3138"/>
                </a:cubicBezTo>
                <a:lnTo>
                  <a:pt x="368" y="0"/>
                </a:lnTo>
                <a:lnTo>
                  <a:pt x="0" y="368"/>
                </a:lnTo>
                <a:lnTo>
                  <a:pt x="3138" y="3507"/>
                </a:lnTo>
                <a:cubicBezTo>
                  <a:pt x="1334" y="5413"/>
                  <a:pt x="216" y="7979"/>
                  <a:pt x="216" y="10800"/>
                </a:cubicBezTo>
                <a:cubicBezTo>
                  <a:pt x="216" y="13633"/>
                  <a:pt x="1334" y="16200"/>
                  <a:pt x="3138" y="18093"/>
                </a:cubicBezTo>
                <a:lnTo>
                  <a:pt x="0" y="21232"/>
                </a:lnTo>
                <a:lnTo>
                  <a:pt x="368" y="21600"/>
                </a:lnTo>
                <a:lnTo>
                  <a:pt x="3507" y="18462"/>
                </a:lnTo>
                <a:cubicBezTo>
                  <a:pt x="5413" y="20266"/>
                  <a:pt x="7979" y="21384"/>
                  <a:pt x="10800" y="21384"/>
                </a:cubicBezTo>
                <a:cubicBezTo>
                  <a:pt x="13633" y="21384"/>
                  <a:pt x="16200" y="20266"/>
                  <a:pt x="18093" y="18462"/>
                </a:cubicBezTo>
                <a:lnTo>
                  <a:pt x="21232" y="21600"/>
                </a:lnTo>
                <a:lnTo>
                  <a:pt x="21600" y="21232"/>
                </a:lnTo>
                <a:lnTo>
                  <a:pt x="18462" y="18093"/>
                </a:lnTo>
                <a:cubicBezTo>
                  <a:pt x="20279" y="16200"/>
                  <a:pt x="21384" y="13633"/>
                  <a:pt x="21384" y="10800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fr-CA" sz="225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  <a:endParaRPr sz="225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AF8FFC62-8AA3-4BDC-A695-EE188F287132}"/>
              </a:ext>
            </a:extLst>
          </p:cNvPr>
          <p:cNvSpPr/>
          <p:nvPr/>
        </p:nvSpPr>
        <p:spPr>
          <a:xfrm>
            <a:off x="2987875" y="4020405"/>
            <a:ext cx="977764" cy="977735"/>
          </a:xfrm>
          <a:custGeom>
            <a:avLst/>
            <a:gdLst>
              <a:gd name="connsiteX0" fmla="*/ 18922 w 21600"/>
              <a:gd name="connsiteY0" fmla="*/ 8638 h 21600"/>
              <a:gd name="connsiteX1" fmla="*/ 16594 w 21600"/>
              <a:gd name="connsiteY1" fmla="*/ 10848 h 21600"/>
              <a:gd name="connsiteX2" fmla="*/ 14967 w 21600"/>
              <a:gd name="connsiteY2" fmla="*/ 9387 h 21600"/>
              <a:gd name="connsiteX3" fmla="*/ 15355 w 21600"/>
              <a:gd name="connsiteY3" fmla="*/ 6584 h 21600"/>
              <a:gd name="connsiteX4" fmla="*/ 11289 w 21600"/>
              <a:gd name="connsiteY4" fmla="*/ 0 h 21600"/>
              <a:gd name="connsiteX5" fmla="*/ 7222 w 21600"/>
              <a:gd name="connsiteY5" fmla="*/ 6403 h 21600"/>
              <a:gd name="connsiteX6" fmla="*/ 5342 w 21600"/>
              <a:gd name="connsiteY6" fmla="*/ 6403 h 21600"/>
              <a:gd name="connsiteX7" fmla="*/ 0 w 21600"/>
              <a:gd name="connsiteY7" fmla="*/ 6584 h 21600"/>
              <a:gd name="connsiteX8" fmla="*/ 2671 w 21600"/>
              <a:gd name="connsiteY8" fmla="*/ 10909 h 21600"/>
              <a:gd name="connsiteX9" fmla="*/ 5342 w 21600"/>
              <a:gd name="connsiteY9" fmla="*/ 6765 h 21600"/>
              <a:gd name="connsiteX10" fmla="*/ 7230 w 21600"/>
              <a:gd name="connsiteY10" fmla="*/ 6765 h 21600"/>
              <a:gd name="connsiteX11" fmla="*/ 8871 w 21600"/>
              <a:gd name="connsiteY11" fmla="*/ 11875 h 21600"/>
              <a:gd name="connsiteX12" fmla="*/ 7379 w 21600"/>
              <a:gd name="connsiteY12" fmla="*/ 14170 h 21600"/>
              <a:gd name="connsiteX13" fmla="*/ 5521 w 21600"/>
              <a:gd name="connsiteY13" fmla="*/ 12950 h 21600"/>
              <a:gd name="connsiteX14" fmla="*/ 2850 w 21600"/>
              <a:gd name="connsiteY14" fmla="*/ 17275 h 21600"/>
              <a:gd name="connsiteX15" fmla="*/ 5521 w 21600"/>
              <a:gd name="connsiteY15" fmla="*/ 21600 h 21600"/>
              <a:gd name="connsiteX16" fmla="*/ 8192 w 21600"/>
              <a:gd name="connsiteY16" fmla="*/ 17275 h 21600"/>
              <a:gd name="connsiteX17" fmla="*/ 7528 w 21600"/>
              <a:gd name="connsiteY17" fmla="*/ 14424 h 21600"/>
              <a:gd name="connsiteX18" fmla="*/ 9035 w 21600"/>
              <a:gd name="connsiteY18" fmla="*/ 12105 h 21600"/>
              <a:gd name="connsiteX19" fmla="*/ 8953 w 21600"/>
              <a:gd name="connsiteY19" fmla="*/ 11972 h 21600"/>
              <a:gd name="connsiteX20" fmla="*/ 11289 w 21600"/>
              <a:gd name="connsiteY20" fmla="*/ 13168 h 21600"/>
              <a:gd name="connsiteX21" fmla="*/ 14870 w 21600"/>
              <a:gd name="connsiteY21" fmla="*/ 9713 h 21600"/>
              <a:gd name="connsiteX22" fmla="*/ 16497 w 21600"/>
              <a:gd name="connsiteY22" fmla="*/ 11175 h 21600"/>
              <a:gd name="connsiteX23" fmla="*/ 16258 w 21600"/>
              <a:gd name="connsiteY23" fmla="*/ 12962 h 21600"/>
              <a:gd name="connsiteX24" fmla="*/ 18929 w 21600"/>
              <a:gd name="connsiteY24" fmla="*/ 17287 h 21600"/>
              <a:gd name="connsiteX25" fmla="*/ 21600 w 21600"/>
              <a:gd name="connsiteY25" fmla="*/ 12962 h 21600"/>
              <a:gd name="connsiteX26" fmla="*/ 18922 w 21600"/>
              <a:gd name="connsiteY26" fmla="*/ 8638 h 21600"/>
              <a:gd name="connsiteX27" fmla="*/ 9543 w 21600"/>
              <a:gd name="connsiteY27" fmla="*/ 10281 h 21600"/>
              <a:gd name="connsiteX28" fmla="*/ 8342 w 21600"/>
              <a:gd name="connsiteY28" fmla="*/ 10281 h 21600"/>
              <a:gd name="connsiteX29" fmla="*/ 7566 w 21600"/>
              <a:gd name="connsiteY29" fmla="*/ 6596 h 21600"/>
              <a:gd name="connsiteX30" fmla="*/ 8342 w 21600"/>
              <a:gd name="connsiteY30" fmla="*/ 2911 h 21600"/>
              <a:gd name="connsiteX31" fmla="*/ 9543 w 21600"/>
              <a:gd name="connsiteY31" fmla="*/ 2911 h 21600"/>
              <a:gd name="connsiteX32" fmla="*/ 10319 w 21600"/>
              <a:gd name="connsiteY32" fmla="*/ 6596 h 21600"/>
              <a:gd name="connsiteX33" fmla="*/ 9543 w 21600"/>
              <a:gd name="connsiteY33" fmla="*/ 10281 h 21600"/>
              <a:gd name="connsiteX0" fmla="*/ 16251 w 18929"/>
              <a:gd name="connsiteY0" fmla="*/ 8638 h 21600"/>
              <a:gd name="connsiteX1" fmla="*/ 13923 w 18929"/>
              <a:gd name="connsiteY1" fmla="*/ 10848 h 21600"/>
              <a:gd name="connsiteX2" fmla="*/ 12296 w 18929"/>
              <a:gd name="connsiteY2" fmla="*/ 9387 h 21600"/>
              <a:gd name="connsiteX3" fmla="*/ 12684 w 18929"/>
              <a:gd name="connsiteY3" fmla="*/ 6584 h 21600"/>
              <a:gd name="connsiteX4" fmla="*/ 8618 w 18929"/>
              <a:gd name="connsiteY4" fmla="*/ 0 h 21600"/>
              <a:gd name="connsiteX5" fmla="*/ 4551 w 18929"/>
              <a:gd name="connsiteY5" fmla="*/ 6403 h 21600"/>
              <a:gd name="connsiteX6" fmla="*/ 2671 w 18929"/>
              <a:gd name="connsiteY6" fmla="*/ 6403 h 21600"/>
              <a:gd name="connsiteX7" fmla="*/ 0 w 18929"/>
              <a:gd name="connsiteY7" fmla="*/ 10909 h 21600"/>
              <a:gd name="connsiteX8" fmla="*/ 2671 w 18929"/>
              <a:gd name="connsiteY8" fmla="*/ 6765 h 21600"/>
              <a:gd name="connsiteX9" fmla="*/ 4559 w 18929"/>
              <a:gd name="connsiteY9" fmla="*/ 6765 h 21600"/>
              <a:gd name="connsiteX10" fmla="*/ 6200 w 18929"/>
              <a:gd name="connsiteY10" fmla="*/ 11875 h 21600"/>
              <a:gd name="connsiteX11" fmla="*/ 4708 w 18929"/>
              <a:gd name="connsiteY11" fmla="*/ 14170 h 21600"/>
              <a:gd name="connsiteX12" fmla="*/ 2850 w 18929"/>
              <a:gd name="connsiteY12" fmla="*/ 12950 h 21600"/>
              <a:gd name="connsiteX13" fmla="*/ 179 w 18929"/>
              <a:gd name="connsiteY13" fmla="*/ 17275 h 21600"/>
              <a:gd name="connsiteX14" fmla="*/ 2850 w 18929"/>
              <a:gd name="connsiteY14" fmla="*/ 21600 h 21600"/>
              <a:gd name="connsiteX15" fmla="*/ 5521 w 18929"/>
              <a:gd name="connsiteY15" fmla="*/ 17275 h 21600"/>
              <a:gd name="connsiteX16" fmla="*/ 4857 w 18929"/>
              <a:gd name="connsiteY16" fmla="*/ 14424 h 21600"/>
              <a:gd name="connsiteX17" fmla="*/ 6364 w 18929"/>
              <a:gd name="connsiteY17" fmla="*/ 12105 h 21600"/>
              <a:gd name="connsiteX18" fmla="*/ 6282 w 18929"/>
              <a:gd name="connsiteY18" fmla="*/ 11972 h 21600"/>
              <a:gd name="connsiteX19" fmla="*/ 8618 w 18929"/>
              <a:gd name="connsiteY19" fmla="*/ 13168 h 21600"/>
              <a:gd name="connsiteX20" fmla="*/ 12199 w 18929"/>
              <a:gd name="connsiteY20" fmla="*/ 9713 h 21600"/>
              <a:gd name="connsiteX21" fmla="*/ 13826 w 18929"/>
              <a:gd name="connsiteY21" fmla="*/ 11175 h 21600"/>
              <a:gd name="connsiteX22" fmla="*/ 13587 w 18929"/>
              <a:gd name="connsiteY22" fmla="*/ 12962 h 21600"/>
              <a:gd name="connsiteX23" fmla="*/ 16258 w 18929"/>
              <a:gd name="connsiteY23" fmla="*/ 17287 h 21600"/>
              <a:gd name="connsiteX24" fmla="*/ 18929 w 18929"/>
              <a:gd name="connsiteY24" fmla="*/ 12962 h 21600"/>
              <a:gd name="connsiteX25" fmla="*/ 16251 w 18929"/>
              <a:gd name="connsiteY25" fmla="*/ 8638 h 21600"/>
              <a:gd name="connsiteX26" fmla="*/ 6872 w 18929"/>
              <a:gd name="connsiteY26" fmla="*/ 10281 h 21600"/>
              <a:gd name="connsiteX27" fmla="*/ 5671 w 18929"/>
              <a:gd name="connsiteY27" fmla="*/ 10281 h 21600"/>
              <a:gd name="connsiteX28" fmla="*/ 4895 w 18929"/>
              <a:gd name="connsiteY28" fmla="*/ 6596 h 21600"/>
              <a:gd name="connsiteX29" fmla="*/ 5671 w 18929"/>
              <a:gd name="connsiteY29" fmla="*/ 2911 h 21600"/>
              <a:gd name="connsiteX30" fmla="*/ 6872 w 18929"/>
              <a:gd name="connsiteY30" fmla="*/ 2911 h 21600"/>
              <a:gd name="connsiteX31" fmla="*/ 7648 w 18929"/>
              <a:gd name="connsiteY31" fmla="*/ 6596 h 21600"/>
              <a:gd name="connsiteX32" fmla="*/ 6872 w 18929"/>
              <a:gd name="connsiteY32" fmla="*/ 10281 h 21600"/>
              <a:gd name="connsiteX0" fmla="*/ 16072 w 18750"/>
              <a:gd name="connsiteY0" fmla="*/ 8638 h 21600"/>
              <a:gd name="connsiteX1" fmla="*/ 13744 w 18750"/>
              <a:gd name="connsiteY1" fmla="*/ 10848 h 21600"/>
              <a:gd name="connsiteX2" fmla="*/ 12117 w 18750"/>
              <a:gd name="connsiteY2" fmla="*/ 9387 h 21600"/>
              <a:gd name="connsiteX3" fmla="*/ 12505 w 18750"/>
              <a:gd name="connsiteY3" fmla="*/ 6584 h 21600"/>
              <a:gd name="connsiteX4" fmla="*/ 8439 w 18750"/>
              <a:gd name="connsiteY4" fmla="*/ 0 h 21600"/>
              <a:gd name="connsiteX5" fmla="*/ 4372 w 18750"/>
              <a:gd name="connsiteY5" fmla="*/ 6403 h 21600"/>
              <a:gd name="connsiteX6" fmla="*/ 2492 w 18750"/>
              <a:gd name="connsiteY6" fmla="*/ 6403 h 21600"/>
              <a:gd name="connsiteX7" fmla="*/ 2492 w 18750"/>
              <a:gd name="connsiteY7" fmla="*/ 6765 h 21600"/>
              <a:gd name="connsiteX8" fmla="*/ 4380 w 18750"/>
              <a:gd name="connsiteY8" fmla="*/ 6765 h 21600"/>
              <a:gd name="connsiteX9" fmla="*/ 6021 w 18750"/>
              <a:gd name="connsiteY9" fmla="*/ 11875 h 21600"/>
              <a:gd name="connsiteX10" fmla="*/ 4529 w 18750"/>
              <a:gd name="connsiteY10" fmla="*/ 14170 h 21600"/>
              <a:gd name="connsiteX11" fmla="*/ 2671 w 18750"/>
              <a:gd name="connsiteY11" fmla="*/ 12950 h 21600"/>
              <a:gd name="connsiteX12" fmla="*/ 0 w 18750"/>
              <a:gd name="connsiteY12" fmla="*/ 17275 h 21600"/>
              <a:gd name="connsiteX13" fmla="*/ 2671 w 18750"/>
              <a:gd name="connsiteY13" fmla="*/ 21600 h 21600"/>
              <a:gd name="connsiteX14" fmla="*/ 5342 w 18750"/>
              <a:gd name="connsiteY14" fmla="*/ 17275 h 21600"/>
              <a:gd name="connsiteX15" fmla="*/ 4678 w 18750"/>
              <a:gd name="connsiteY15" fmla="*/ 14424 h 21600"/>
              <a:gd name="connsiteX16" fmla="*/ 6185 w 18750"/>
              <a:gd name="connsiteY16" fmla="*/ 12105 h 21600"/>
              <a:gd name="connsiteX17" fmla="*/ 6103 w 18750"/>
              <a:gd name="connsiteY17" fmla="*/ 11972 h 21600"/>
              <a:gd name="connsiteX18" fmla="*/ 8439 w 18750"/>
              <a:gd name="connsiteY18" fmla="*/ 13168 h 21600"/>
              <a:gd name="connsiteX19" fmla="*/ 12020 w 18750"/>
              <a:gd name="connsiteY19" fmla="*/ 9713 h 21600"/>
              <a:gd name="connsiteX20" fmla="*/ 13647 w 18750"/>
              <a:gd name="connsiteY20" fmla="*/ 11175 h 21600"/>
              <a:gd name="connsiteX21" fmla="*/ 13408 w 18750"/>
              <a:gd name="connsiteY21" fmla="*/ 12962 h 21600"/>
              <a:gd name="connsiteX22" fmla="*/ 16079 w 18750"/>
              <a:gd name="connsiteY22" fmla="*/ 17287 h 21600"/>
              <a:gd name="connsiteX23" fmla="*/ 18750 w 18750"/>
              <a:gd name="connsiteY23" fmla="*/ 12962 h 21600"/>
              <a:gd name="connsiteX24" fmla="*/ 16072 w 18750"/>
              <a:gd name="connsiteY24" fmla="*/ 8638 h 21600"/>
              <a:gd name="connsiteX25" fmla="*/ 6693 w 18750"/>
              <a:gd name="connsiteY25" fmla="*/ 10281 h 21600"/>
              <a:gd name="connsiteX26" fmla="*/ 5492 w 18750"/>
              <a:gd name="connsiteY26" fmla="*/ 10281 h 21600"/>
              <a:gd name="connsiteX27" fmla="*/ 4716 w 18750"/>
              <a:gd name="connsiteY27" fmla="*/ 6596 h 21600"/>
              <a:gd name="connsiteX28" fmla="*/ 5492 w 18750"/>
              <a:gd name="connsiteY28" fmla="*/ 2911 h 21600"/>
              <a:gd name="connsiteX29" fmla="*/ 6693 w 18750"/>
              <a:gd name="connsiteY29" fmla="*/ 2911 h 21600"/>
              <a:gd name="connsiteX30" fmla="*/ 7469 w 18750"/>
              <a:gd name="connsiteY30" fmla="*/ 6596 h 21600"/>
              <a:gd name="connsiteX31" fmla="*/ 6693 w 18750"/>
              <a:gd name="connsiteY31" fmla="*/ 10281 h 21600"/>
              <a:gd name="connsiteX0" fmla="*/ 16072 w 18750"/>
              <a:gd name="connsiteY0" fmla="*/ 8638 h 21600"/>
              <a:gd name="connsiteX1" fmla="*/ 13744 w 18750"/>
              <a:gd name="connsiteY1" fmla="*/ 10848 h 21600"/>
              <a:gd name="connsiteX2" fmla="*/ 12117 w 18750"/>
              <a:gd name="connsiteY2" fmla="*/ 9387 h 21600"/>
              <a:gd name="connsiteX3" fmla="*/ 12505 w 18750"/>
              <a:gd name="connsiteY3" fmla="*/ 6584 h 21600"/>
              <a:gd name="connsiteX4" fmla="*/ 8439 w 18750"/>
              <a:gd name="connsiteY4" fmla="*/ 0 h 21600"/>
              <a:gd name="connsiteX5" fmla="*/ 4372 w 18750"/>
              <a:gd name="connsiteY5" fmla="*/ 6403 h 21600"/>
              <a:gd name="connsiteX6" fmla="*/ 2492 w 18750"/>
              <a:gd name="connsiteY6" fmla="*/ 6403 h 21600"/>
              <a:gd name="connsiteX7" fmla="*/ 4380 w 18750"/>
              <a:gd name="connsiteY7" fmla="*/ 6765 h 21600"/>
              <a:gd name="connsiteX8" fmla="*/ 6021 w 18750"/>
              <a:gd name="connsiteY8" fmla="*/ 11875 h 21600"/>
              <a:gd name="connsiteX9" fmla="*/ 4529 w 18750"/>
              <a:gd name="connsiteY9" fmla="*/ 14170 h 21600"/>
              <a:gd name="connsiteX10" fmla="*/ 2671 w 18750"/>
              <a:gd name="connsiteY10" fmla="*/ 12950 h 21600"/>
              <a:gd name="connsiteX11" fmla="*/ 0 w 18750"/>
              <a:gd name="connsiteY11" fmla="*/ 17275 h 21600"/>
              <a:gd name="connsiteX12" fmla="*/ 2671 w 18750"/>
              <a:gd name="connsiteY12" fmla="*/ 21600 h 21600"/>
              <a:gd name="connsiteX13" fmla="*/ 5342 w 18750"/>
              <a:gd name="connsiteY13" fmla="*/ 17275 h 21600"/>
              <a:gd name="connsiteX14" fmla="*/ 4678 w 18750"/>
              <a:gd name="connsiteY14" fmla="*/ 14424 h 21600"/>
              <a:gd name="connsiteX15" fmla="*/ 6185 w 18750"/>
              <a:gd name="connsiteY15" fmla="*/ 12105 h 21600"/>
              <a:gd name="connsiteX16" fmla="*/ 6103 w 18750"/>
              <a:gd name="connsiteY16" fmla="*/ 11972 h 21600"/>
              <a:gd name="connsiteX17" fmla="*/ 8439 w 18750"/>
              <a:gd name="connsiteY17" fmla="*/ 13168 h 21600"/>
              <a:gd name="connsiteX18" fmla="*/ 12020 w 18750"/>
              <a:gd name="connsiteY18" fmla="*/ 9713 h 21600"/>
              <a:gd name="connsiteX19" fmla="*/ 13647 w 18750"/>
              <a:gd name="connsiteY19" fmla="*/ 11175 h 21600"/>
              <a:gd name="connsiteX20" fmla="*/ 13408 w 18750"/>
              <a:gd name="connsiteY20" fmla="*/ 12962 h 21600"/>
              <a:gd name="connsiteX21" fmla="*/ 16079 w 18750"/>
              <a:gd name="connsiteY21" fmla="*/ 17287 h 21600"/>
              <a:gd name="connsiteX22" fmla="*/ 18750 w 18750"/>
              <a:gd name="connsiteY22" fmla="*/ 12962 h 21600"/>
              <a:gd name="connsiteX23" fmla="*/ 16072 w 18750"/>
              <a:gd name="connsiteY23" fmla="*/ 8638 h 21600"/>
              <a:gd name="connsiteX24" fmla="*/ 6693 w 18750"/>
              <a:gd name="connsiteY24" fmla="*/ 10281 h 21600"/>
              <a:gd name="connsiteX25" fmla="*/ 5492 w 18750"/>
              <a:gd name="connsiteY25" fmla="*/ 10281 h 21600"/>
              <a:gd name="connsiteX26" fmla="*/ 4716 w 18750"/>
              <a:gd name="connsiteY26" fmla="*/ 6596 h 21600"/>
              <a:gd name="connsiteX27" fmla="*/ 5492 w 18750"/>
              <a:gd name="connsiteY27" fmla="*/ 2911 h 21600"/>
              <a:gd name="connsiteX28" fmla="*/ 6693 w 18750"/>
              <a:gd name="connsiteY28" fmla="*/ 2911 h 21600"/>
              <a:gd name="connsiteX29" fmla="*/ 7469 w 18750"/>
              <a:gd name="connsiteY29" fmla="*/ 6596 h 21600"/>
              <a:gd name="connsiteX30" fmla="*/ 6693 w 18750"/>
              <a:gd name="connsiteY30" fmla="*/ 10281 h 21600"/>
              <a:gd name="connsiteX0" fmla="*/ 16072 w 18750"/>
              <a:gd name="connsiteY0" fmla="*/ 8638 h 21600"/>
              <a:gd name="connsiteX1" fmla="*/ 13744 w 18750"/>
              <a:gd name="connsiteY1" fmla="*/ 10848 h 21600"/>
              <a:gd name="connsiteX2" fmla="*/ 12117 w 18750"/>
              <a:gd name="connsiteY2" fmla="*/ 9387 h 21600"/>
              <a:gd name="connsiteX3" fmla="*/ 12505 w 18750"/>
              <a:gd name="connsiteY3" fmla="*/ 6584 h 21600"/>
              <a:gd name="connsiteX4" fmla="*/ 8439 w 18750"/>
              <a:gd name="connsiteY4" fmla="*/ 0 h 21600"/>
              <a:gd name="connsiteX5" fmla="*/ 4372 w 18750"/>
              <a:gd name="connsiteY5" fmla="*/ 6403 h 21600"/>
              <a:gd name="connsiteX6" fmla="*/ 4380 w 18750"/>
              <a:gd name="connsiteY6" fmla="*/ 6765 h 21600"/>
              <a:gd name="connsiteX7" fmla="*/ 6021 w 18750"/>
              <a:gd name="connsiteY7" fmla="*/ 11875 h 21600"/>
              <a:gd name="connsiteX8" fmla="*/ 4529 w 18750"/>
              <a:gd name="connsiteY8" fmla="*/ 14170 h 21600"/>
              <a:gd name="connsiteX9" fmla="*/ 2671 w 18750"/>
              <a:gd name="connsiteY9" fmla="*/ 12950 h 21600"/>
              <a:gd name="connsiteX10" fmla="*/ 0 w 18750"/>
              <a:gd name="connsiteY10" fmla="*/ 17275 h 21600"/>
              <a:gd name="connsiteX11" fmla="*/ 2671 w 18750"/>
              <a:gd name="connsiteY11" fmla="*/ 21600 h 21600"/>
              <a:gd name="connsiteX12" fmla="*/ 5342 w 18750"/>
              <a:gd name="connsiteY12" fmla="*/ 17275 h 21600"/>
              <a:gd name="connsiteX13" fmla="*/ 4678 w 18750"/>
              <a:gd name="connsiteY13" fmla="*/ 14424 h 21600"/>
              <a:gd name="connsiteX14" fmla="*/ 6185 w 18750"/>
              <a:gd name="connsiteY14" fmla="*/ 12105 h 21600"/>
              <a:gd name="connsiteX15" fmla="*/ 6103 w 18750"/>
              <a:gd name="connsiteY15" fmla="*/ 11972 h 21600"/>
              <a:gd name="connsiteX16" fmla="*/ 8439 w 18750"/>
              <a:gd name="connsiteY16" fmla="*/ 13168 h 21600"/>
              <a:gd name="connsiteX17" fmla="*/ 12020 w 18750"/>
              <a:gd name="connsiteY17" fmla="*/ 9713 h 21600"/>
              <a:gd name="connsiteX18" fmla="*/ 13647 w 18750"/>
              <a:gd name="connsiteY18" fmla="*/ 11175 h 21600"/>
              <a:gd name="connsiteX19" fmla="*/ 13408 w 18750"/>
              <a:gd name="connsiteY19" fmla="*/ 12962 h 21600"/>
              <a:gd name="connsiteX20" fmla="*/ 16079 w 18750"/>
              <a:gd name="connsiteY20" fmla="*/ 17287 h 21600"/>
              <a:gd name="connsiteX21" fmla="*/ 18750 w 18750"/>
              <a:gd name="connsiteY21" fmla="*/ 12962 h 21600"/>
              <a:gd name="connsiteX22" fmla="*/ 16072 w 18750"/>
              <a:gd name="connsiteY22" fmla="*/ 8638 h 21600"/>
              <a:gd name="connsiteX23" fmla="*/ 6693 w 18750"/>
              <a:gd name="connsiteY23" fmla="*/ 10281 h 21600"/>
              <a:gd name="connsiteX24" fmla="*/ 5492 w 18750"/>
              <a:gd name="connsiteY24" fmla="*/ 10281 h 21600"/>
              <a:gd name="connsiteX25" fmla="*/ 4716 w 18750"/>
              <a:gd name="connsiteY25" fmla="*/ 6596 h 21600"/>
              <a:gd name="connsiteX26" fmla="*/ 5492 w 18750"/>
              <a:gd name="connsiteY26" fmla="*/ 2911 h 21600"/>
              <a:gd name="connsiteX27" fmla="*/ 6693 w 18750"/>
              <a:gd name="connsiteY27" fmla="*/ 2911 h 21600"/>
              <a:gd name="connsiteX28" fmla="*/ 7469 w 18750"/>
              <a:gd name="connsiteY28" fmla="*/ 6596 h 21600"/>
              <a:gd name="connsiteX29" fmla="*/ 6693 w 18750"/>
              <a:gd name="connsiteY29" fmla="*/ 10281 h 21600"/>
              <a:gd name="connsiteX0" fmla="*/ 16112 w 18790"/>
              <a:gd name="connsiteY0" fmla="*/ 8638 h 21600"/>
              <a:gd name="connsiteX1" fmla="*/ 13784 w 18790"/>
              <a:gd name="connsiteY1" fmla="*/ 10848 h 21600"/>
              <a:gd name="connsiteX2" fmla="*/ 12157 w 18790"/>
              <a:gd name="connsiteY2" fmla="*/ 9387 h 21600"/>
              <a:gd name="connsiteX3" fmla="*/ 12545 w 18790"/>
              <a:gd name="connsiteY3" fmla="*/ 6584 h 21600"/>
              <a:gd name="connsiteX4" fmla="*/ 8479 w 18790"/>
              <a:gd name="connsiteY4" fmla="*/ 0 h 21600"/>
              <a:gd name="connsiteX5" fmla="*/ 4412 w 18790"/>
              <a:gd name="connsiteY5" fmla="*/ 6403 h 21600"/>
              <a:gd name="connsiteX6" fmla="*/ 4420 w 18790"/>
              <a:gd name="connsiteY6" fmla="*/ 6765 h 21600"/>
              <a:gd name="connsiteX7" fmla="*/ 6061 w 18790"/>
              <a:gd name="connsiteY7" fmla="*/ 11875 h 21600"/>
              <a:gd name="connsiteX8" fmla="*/ 4569 w 18790"/>
              <a:gd name="connsiteY8" fmla="*/ 14170 h 21600"/>
              <a:gd name="connsiteX9" fmla="*/ 40 w 18790"/>
              <a:gd name="connsiteY9" fmla="*/ 17275 h 21600"/>
              <a:gd name="connsiteX10" fmla="*/ 2711 w 18790"/>
              <a:gd name="connsiteY10" fmla="*/ 21600 h 21600"/>
              <a:gd name="connsiteX11" fmla="*/ 5382 w 18790"/>
              <a:gd name="connsiteY11" fmla="*/ 17275 h 21600"/>
              <a:gd name="connsiteX12" fmla="*/ 4718 w 18790"/>
              <a:gd name="connsiteY12" fmla="*/ 14424 h 21600"/>
              <a:gd name="connsiteX13" fmla="*/ 6225 w 18790"/>
              <a:gd name="connsiteY13" fmla="*/ 12105 h 21600"/>
              <a:gd name="connsiteX14" fmla="*/ 6143 w 18790"/>
              <a:gd name="connsiteY14" fmla="*/ 11972 h 21600"/>
              <a:gd name="connsiteX15" fmla="*/ 8479 w 18790"/>
              <a:gd name="connsiteY15" fmla="*/ 13168 h 21600"/>
              <a:gd name="connsiteX16" fmla="*/ 12060 w 18790"/>
              <a:gd name="connsiteY16" fmla="*/ 9713 h 21600"/>
              <a:gd name="connsiteX17" fmla="*/ 13687 w 18790"/>
              <a:gd name="connsiteY17" fmla="*/ 11175 h 21600"/>
              <a:gd name="connsiteX18" fmla="*/ 13448 w 18790"/>
              <a:gd name="connsiteY18" fmla="*/ 12962 h 21600"/>
              <a:gd name="connsiteX19" fmla="*/ 16119 w 18790"/>
              <a:gd name="connsiteY19" fmla="*/ 17287 h 21600"/>
              <a:gd name="connsiteX20" fmla="*/ 18790 w 18790"/>
              <a:gd name="connsiteY20" fmla="*/ 12962 h 21600"/>
              <a:gd name="connsiteX21" fmla="*/ 16112 w 18790"/>
              <a:gd name="connsiteY21" fmla="*/ 8638 h 21600"/>
              <a:gd name="connsiteX22" fmla="*/ 6733 w 18790"/>
              <a:gd name="connsiteY22" fmla="*/ 10281 h 21600"/>
              <a:gd name="connsiteX23" fmla="*/ 5532 w 18790"/>
              <a:gd name="connsiteY23" fmla="*/ 10281 h 21600"/>
              <a:gd name="connsiteX24" fmla="*/ 4756 w 18790"/>
              <a:gd name="connsiteY24" fmla="*/ 6596 h 21600"/>
              <a:gd name="connsiteX25" fmla="*/ 5532 w 18790"/>
              <a:gd name="connsiteY25" fmla="*/ 2911 h 21600"/>
              <a:gd name="connsiteX26" fmla="*/ 6733 w 18790"/>
              <a:gd name="connsiteY26" fmla="*/ 2911 h 21600"/>
              <a:gd name="connsiteX27" fmla="*/ 7509 w 18790"/>
              <a:gd name="connsiteY27" fmla="*/ 6596 h 21600"/>
              <a:gd name="connsiteX28" fmla="*/ 6733 w 18790"/>
              <a:gd name="connsiteY28" fmla="*/ 10281 h 21600"/>
              <a:gd name="connsiteX0" fmla="*/ 13410 w 16088"/>
              <a:gd name="connsiteY0" fmla="*/ 8638 h 21600"/>
              <a:gd name="connsiteX1" fmla="*/ 11082 w 16088"/>
              <a:gd name="connsiteY1" fmla="*/ 10848 h 21600"/>
              <a:gd name="connsiteX2" fmla="*/ 9455 w 16088"/>
              <a:gd name="connsiteY2" fmla="*/ 9387 h 21600"/>
              <a:gd name="connsiteX3" fmla="*/ 9843 w 16088"/>
              <a:gd name="connsiteY3" fmla="*/ 6584 h 21600"/>
              <a:gd name="connsiteX4" fmla="*/ 5777 w 16088"/>
              <a:gd name="connsiteY4" fmla="*/ 0 h 21600"/>
              <a:gd name="connsiteX5" fmla="*/ 1710 w 16088"/>
              <a:gd name="connsiteY5" fmla="*/ 6403 h 21600"/>
              <a:gd name="connsiteX6" fmla="*/ 1718 w 16088"/>
              <a:gd name="connsiteY6" fmla="*/ 6765 h 21600"/>
              <a:gd name="connsiteX7" fmla="*/ 3359 w 16088"/>
              <a:gd name="connsiteY7" fmla="*/ 11875 h 21600"/>
              <a:gd name="connsiteX8" fmla="*/ 1867 w 16088"/>
              <a:gd name="connsiteY8" fmla="*/ 14170 h 21600"/>
              <a:gd name="connsiteX9" fmla="*/ 9 w 16088"/>
              <a:gd name="connsiteY9" fmla="*/ 21600 h 21600"/>
              <a:gd name="connsiteX10" fmla="*/ 2680 w 16088"/>
              <a:gd name="connsiteY10" fmla="*/ 17275 h 21600"/>
              <a:gd name="connsiteX11" fmla="*/ 2016 w 16088"/>
              <a:gd name="connsiteY11" fmla="*/ 14424 h 21600"/>
              <a:gd name="connsiteX12" fmla="*/ 3523 w 16088"/>
              <a:gd name="connsiteY12" fmla="*/ 12105 h 21600"/>
              <a:gd name="connsiteX13" fmla="*/ 3441 w 16088"/>
              <a:gd name="connsiteY13" fmla="*/ 11972 h 21600"/>
              <a:gd name="connsiteX14" fmla="*/ 5777 w 16088"/>
              <a:gd name="connsiteY14" fmla="*/ 13168 h 21600"/>
              <a:gd name="connsiteX15" fmla="*/ 9358 w 16088"/>
              <a:gd name="connsiteY15" fmla="*/ 9713 h 21600"/>
              <a:gd name="connsiteX16" fmla="*/ 10985 w 16088"/>
              <a:gd name="connsiteY16" fmla="*/ 11175 h 21600"/>
              <a:gd name="connsiteX17" fmla="*/ 10746 w 16088"/>
              <a:gd name="connsiteY17" fmla="*/ 12962 h 21600"/>
              <a:gd name="connsiteX18" fmla="*/ 13417 w 16088"/>
              <a:gd name="connsiteY18" fmla="*/ 17287 h 21600"/>
              <a:gd name="connsiteX19" fmla="*/ 16088 w 16088"/>
              <a:gd name="connsiteY19" fmla="*/ 12962 h 21600"/>
              <a:gd name="connsiteX20" fmla="*/ 13410 w 16088"/>
              <a:gd name="connsiteY20" fmla="*/ 8638 h 21600"/>
              <a:gd name="connsiteX21" fmla="*/ 4031 w 16088"/>
              <a:gd name="connsiteY21" fmla="*/ 10281 h 21600"/>
              <a:gd name="connsiteX22" fmla="*/ 2830 w 16088"/>
              <a:gd name="connsiteY22" fmla="*/ 10281 h 21600"/>
              <a:gd name="connsiteX23" fmla="*/ 2054 w 16088"/>
              <a:gd name="connsiteY23" fmla="*/ 6596 h 21600"/>
              <a:gd name="connsiteX24" fmla="*/ 2830 w 16088"/>
              <a:gd name="connsiteY24" fmla="*/ 2911 h 21600"/>
              <a:gd name="connsiteX25" fmla="*/ 4031 w 16088"/>
              <a:gd name="connsiteY25" fmla="*/ 2911 h 21600"/>
              <a:gd name="connsiteX26" fmla="*/ 4807 w 16088"/>
              <a:gd name="connsiteY26" fmla="*/ 6596 h 21600"/>
              <a:gd name="connsiteX27" fmla="*/ 4031 w 16088"/>
              <a:gd name="connsiteY27" fmla="*/ 10281 h 21600"/>
              <a:gd name="connsiteX0" fmla="*/ 11700 w 14378"/>
              <a:gd name="connsiteY0" fmla="*/ 8638 h 17287"/>
              <a:gd name="connsiteX1" fmla="*/ 9372 w 14378"/>
              <a:gd name="connsiteY1" fmla="*/ 10848 h 17287"/>
              <a:gd name="connsiteX2" fmla="*/ 7745 w 14378"/>
              <a:gd name="connsiteY2" fmla="*/ 9387 h 17287"/>
              <a:gd name="connsiteX3" fmla="*/ 8133 w 14378"/>
              <a:gd name="connsiteY3" fmla="*/ 6584 h 17287"/>
              <a:gd name="connsiteX4" fmla="*/ 4067 w 14378"/>
              <a:gd name="connsiteY4" fmla="*/ 0 h 17287"/>
              <a:gd name="connsiteX5" fmla="*/ 0 w 14378"/>
              <a:gd name="connsiteY5" fmla="*/ 6403 h 17287"/>
              <a:gd name="connsiteX6" fmla="*/ 8 w 14378"/>
              <a:gd name="connsiteY6" fmla="*/ 6765 h 17287"/>
              <a:gd name="connsiteX7" fmla="*/ 1649 w 14378"/>
              <a:gd name="connsiteY7" fmla="*/ 11875 h 17287"/>
              <a:gd name="connsiteX8" fmla="*/ 157 w 14378"/>
              <a:gd name="connsiteY8" fmla="*/ 14170 h 17287"/>
              <a:gd name="connsiteX9" fmla="*/ 970 w 14378"/>
              <a:gd name="connsiteY9" fmla="*/ 17275 h 17287"/>
              <a:gd name="connsiteX10" fmla="*/ 306 w 14378"/>
              <a:gd name="connsiteY10" fmla="*/ 14424 h 17287"/>
              <a:gd name="connsiteX11" fmla="*/ 1813 w 14378"/>
              <a:gd name="connsiteY11" fmla="*/ 12105 h 17287"/>
              <a:gd name="connsiteX12" fmla="*/ 1731 w 14378"/>
              <a:gd name="connsiteY12" fmla="*/ 11972 h 17287"/>
              <a:gd name="connsiteX13" fmla="*/ 4067 w 14378"/>
              <a:gd name="connsiteY13" fmla="*/ 13168 h 17287"/>
              <a:gd name="connsiteX14" fmla="*/ 7648 w 14378"/>
              <a:gd name="connsiteY14" fmla="*/ 9713 h 17287"/>
              <a:gd name="connsiteX15" fmla="*/ 9275 w 14378"/>
              <a:gd name="connsiteY15" fmla="*/ 11175 h 17287"/>
              <a:gd name="connsiteX16" fmla="*/ 9036 w 14378"/>
              <a:gd name="connsiteY16" fmla="*/ 12962 h 17287"/>
              <a:gd name="connsiteX17" fmla="*/ 11707 w 14378"/>
              <a:gd name="connsiteY17" fmla="*/ 17287 h 17287"/>
              <a:gd name="connsiteX18" fmla="*/ 14378 w 14378"/>
              <a:gd name="connsiteY18" fmla="*/ 12962 h 17287"/>
              <a:gd name="connsiteX19" fmla="*/ 11700 w 14378"/>
              <a:gd name="connsiteY19" fmla="*/ 8638 h 17287"/>
              <a:gd name="connsiteX20" fmla="*/ 2321 w 14378"/>
              <a:gd name="connsiteY20" fmla="*/ 10281 h 17287"/>
              <a:gd name="connsiteX21" fmla="*/ 1120 w 14378"/>
              <a:gd name="connsiteY21" fmla="*/ 10281 h 17287"/>
              <a:gd name="connsiteX22" fmla="*/ 344 w 14378"/>
              <a:gd name="connsiteY22" fmla="*/ 6596 h 17287"/>
              <a:gd name="connsiteX23" fmla="*/ 1120 w 14378"/>
              <a:gd name="connsiteY23" fmla="*/ 2911 h 17287"/>
              <a:gd name="connsiteX24" fmla="*/ 2321 w 14378"/>
              <a:gd name="connsiteY24" fmla="*/ 2911 h 17287"/>
              <a:gd name="connsiteX25" fmla="*/ 3097 w 14378"/>
              <a:gd name="connsiteY25" fmla="*/ 6596 h 17287"/>
              <a:gd name="connsiteX26" fmla="*/ 2321 w 14378"/>
              <a:gd name="connsiteY26" fmla="*/ 10281 h 17287"/>
              <a:gd name="connsiteX0" fmla="*/ 11700 w 14378"/>
              <a:gd name="connsiteY0" fmla="*/ 8638 h 17287"/>
              <a:gd name="connsiteX1" fmla="*/ 9372 w 14378"/>
              <a:gd name="connsiteY1" fmla="*/ 10848 h 17287"/>
              <a:gd name="connsiteX2" fmla="*/ 7745 w 14378"/>
              <a:gd name="connsiteY2" fmla="*/ 9387 h 17287"/>
              <a:gd name="connsiteX3" fmla="*/ 8133 w 14378"/>
              <a:gd name="connsiteY3" fmla="*/ 6584 h 17287"/>
              <a:gd name="connsiteX4" fmla="*/ 4067 w 14378"/>
              <a:gd name="connsiteY4" fmla="*/ 0 h 17287"/>
              <a:gd name="connsiteX5" fmla="*/ 0 w 14378"/>
              <a:gd name="connsiteY5" fmla="*/ 6403 h 17287"/>
              <a:gd name="connsiteX6" fmla="*/ 8 w 14378"/>
              <a:gd name="connsiteY6" fmla="*/ 6765 h 17287"/>
              <a:gd name="connsiteX7" fmla="*/ 1649 w 14378"/>
              <a:gd name="connsiteY7" fmla="*/ 11875 h 17287"/>
              <a:gd name="connsiteX8" fmla="*/ 157 w 14378"/>
              <a:gd name="connsiteY8" fmla="*/ 14170 h 17287"/>
              <a:gd name="connsiteX9" fmla="*/ 306 w 14378"/>
              <a:gd name="connsiteY9" fmla="*/ 14424 h 17287"/>
              <a:gd name="connsiteX10" fmla="*/ 1813 w 14378"/>
              <a:gd name="connsiteY10" fmla="*/ 12105 h 17287"/>
              <a:gd name="connsiteX11" fmla="*/ 1731 w 14378"/>
              <a:gd name="connsiteY11" fmla="*/ 11972 h 17287"/>
              <a:gd name="connsiteX12" fmla="*/ 4067 w 14378"/>
              <a:gd name="connsiteY12" fmla="*/ 13168 h 17287"/>
              <a:gd name="connsiteX13" fmla="*/ 7648 w 14378"/>
              <a:gd name="connsiteY13" fmla="*/ 9713 h 17287"/>
              <a:gd name="connsiteX14" fmla="*/ 9275 w 14378"/>
              <a:gd name="connsiteY14" fmla="*/ 11175 h 17287"/>
              <a:gd name="connsiteX15" fmla="*/ 9036 w 14378"/>
              <a:gd name="connsiteY15" fmla="*/ 12962 h 17287"/>
              <a:gd name="connsiteX16" fmla="*/ 11707 w 14378"/>
              <a:gd name="connsiteY16" fmla="*/ 17287 h 17287"/>
              <a:gd name="connsiteX17" fmla="*/ 14378 w 14378"/>
              <a:gd name="connsiteY17" fmla="*/ 12962 h 17287"/>
              <a:gd name="connsiteX18" fmla="*/ 11700 w 14378"/>
              <a:gd name="connsiteY18" fmla="*/ 8638 h 17287"/>
              <a:gd name="connsiteX19" fmla="*/ 2321 w 14378"/>
              <a:gd name="connsiteY19" fmla="*/ 10281 h 17287"/>
              <a:gd name="connsiteX20" fmla="*/ 1120 w 14378"/>
              <a:gd name="connsiteY20" fmla="*/ 10281 h 17287"/>
              <a:gd name="connsiteX21" fmla="*/ 344 w 14378"/>
              <a:gd name="connsiteY21" fmla="*/ 6596 h 17287"/>
              <a:gd name="connsiteX22" fmla="*/ 1120 w 14378"/>
              <a:gd name="connsiteY22" fmla="*/ 2911 h 17287"/>
              <a:gd name="connsiteX23" fmla="*/ 2321 w 14378"/>
              <a:gd name="connsiteY23" fmla="*/ 2911 h 17287"/>
              <a:gd name="connsiteX24" fmla="*/ 3097 w 14378"/>
              <a:gd name="connsiteY24" fmla="*/ 6596 h 17287"/>
              <a:gd name="connsiteX25" fmla="*/ 2321 w 14378"/>
              <a:gd name="connsiteY25" fmla="*/ 10281 h 17287"/>
              <a:gd name="connsiteX0" fmla="*/ 11700 w 14378"/>
              <a:gd name="connsiteY0" fmla="*/ 8638 h 17287"/>
              <a:gd name="connsiteX1" fmla="*/ 9372 w 14378"/>
              <a:gd name="connsiteY1" fmla="*/ 10848 h 17287"/>
              <a:gd name="connsiteX2" fmla="*/ 7745 w 14378"/>
              <a:gd name="connsiteY2" fmla="*/ 9387 h 17287"/>
              <a:gd name="connsiteX3" fmla="*/ 8133 w 14378"/>
              <a:gd name="connsiteY3" fmla="*/ 6584 h 17287"/>
              <a:gd name="connsiteX4" fmla="*/ 4067 w 14378"/>
              <a:gd name="connsiteY4" fmla="*/ 0 h 17287"/>
              <a:gd name="connsiteX5" fmla="*/ 0 w 14378"/>
              <a:gd name="connsiteY5" fmla="*/ 6403 h 17287"/>
              <a:gd name="connsiteX6" fmla="*/ 8 w 14378"/>
              <a:gd name="connsiteY6" fmla="*/ 6765 h 17287"/>
              <a:gd name="connsiteX7" fmla="*/ 1649 w 14378"/>
              <a:gd name="connsiteY7" fmla="*/ 11875 h 17287"/>
              <a:gd name="connsiteX8" fmla="*/ 157 w 14378"/>
              <a:gd name="connsiteY8" fmla="*/ 14170 h 17287"/>
              <a:gd name="connsiteX9" fmla="*/ 1813 w 14378"/>
              <a:gd name="connsiteY9" fmla="*/ 12105 h 17287"/>
              <a:gd name="connsiteX10" fmla="*/ 1731 w 14378"/>
              <a:gd name="connsiteY10" fmla="*/ 11972 h 17287"/>
              <a:gd name="connsiteX11" fmla="*/ 4067 w 14378"/>
              <a:gd name="connsiteY11" fmla="*/ 13168 h 17287"/>
              <a:gd name="connsiteX12" fmla="*/ 7648 w 14378"/>
              <a:gd name="connsiteY12" fmla="*/ 9713 h 17287"/>
              <a:gd name="connsiteX13" fmla="*/ 9275 w 14378"/>
              <a:gd name="connsiteY13" fmla="*/ 11175 h 17287"/>
              <a:gd name="connsiteX14" fmla="*/ 9036 w 14378"/>
              <a:gd name="connsiteY14" fmla="*/ 12962 h 17287"/>
              <a:gd name="connsiteX15" fmla="*/ 11707 w 14378"/>
              <a:gd name="connsiteY15" fmla="*/ 17287 h 17287"/>
              <a:gd name="connsiteX16" fmla="*/ 14378 w 14378"/>
              <a:gd name="connsiteY16" fmla="*/ 12962 h 17287"/>
              <a:gd name="connsiteX17" fmla="*/ 11700 w 14378"/>
              <a:gd name="connsiteY17" fmla="*/ 8638 h 17287"/>
              <a:gd name="connsiteX18" fmla="*/ 2321 w 14378"/>
              <a:gd name="connsiteY18" fmla="*/ 10281 h 17287"/>
              <a:gd name="connsiteX19" fmla="*/ 1120 w 14378"/>
              <a:gd name="connsiteY19" fmla="*/ 10281 h 17287"/>
              <a:gd name="connsiteX20" fmla="*/ 344 w 14378"/>
              <a:gd name="connsiteY20" fmla="*/ 6596 h 17287"/>
              <a:gd name="connsiteX21" fmla="*/ 1120 w 14378"/>
              <a:gd name="connsiteY21" fmla="*/ 2911 h 17287"/>
              <a:gd name="connsiteX22" fmla="*/ 2321 w 14378"/>
              <a:gd name="connsiteY22" fmla="*/ 2911 h 17287"/>
              <a:gd name="connsiteX23" fmla="*/ 3097 w 14378"/>
              <a:gd name="connsiteY23" fmla="*/ 6596 h 17287"/>
              <a:gd name="connsiteX24" fmla="*/ 2321 w 14378"/>
              <a:gd name="connsiteY24" fmla="*/ 10281 h 17287"/>
              <a:gd name="connsiteX0" fmla="*/ 11700 w 14378"/>
              <a:gd name="connsiteY0" fmla="*/ 8638 h 17287"/>
              <a:gd name="connsiteX1" fmla="*/ 9372 w 14378"/>
              <a:gd name="connsiteY1" fmla="*/ 10848 h 17287"/>
              <a:gd name="connsiteX2" fmla="*/ 7745 w 14378"/>
              <a:gd name="connsiteY2" fmla="*/ 9387 h 17287"/>
              <a:gd name="connsiteX3" fmla="*/ 8133 w 14378"/>
              <a:gd name="connsiteY3" fmla="*/ 6584 h 17287"/>
              <a:gd name="connsiteX4" fmla="*/ 4067 w 14378"/>
              <a:gd name="connsiteY4" fmla="*/ 0 h 17287"/>
              <a:gd name="connsiteX5" fmla="*/ 0 w 14378"/>
              <a:gd name="connsiteY5" fmla="*/ 6403 h 17287"/>
              <a:gd name="connsiteX6" fmla="*/ 8 w 14378"/>
              <a:gd name="connsiteY6" fmla="*/ 6765 h 17287"/>
              <a:gd name="connsiteX7" fmla="*/ 1649 w 14378"/>
              <a:gd name="connsiteY7" fmla="*/ 11875 h 17287"/>
              <a:gd name="connsiteX8" fmla="*/ 1813 w 14378"/>
              <a:gd name="connsiteY8" fmla="*/ 12105 h 17287"/>
              <a:gd name="connsiteX9" fmla="*/ 1731 w 14378"/>
              <a:gd name="connsiteY9" fmla="*/ 11972 h 17287"/>
              <a:gd name="connsiteX10" fmla="*/ 4067 w 14378"/>
              <a:gd name="connsiteY10" fmla="*/ 13168 h 17287"/>
              <a:gd name="connsiteX11" fmla="*/ 7648 w 14378"/>
              <a:gd name="connsiteY11" fmla="*/ 9713 h 17287"/>
              <a:gd name="connsiteX12" fmla="*/ 9275 w 14378"/>
              <a:gd name="connsiteY12" fmla="*/ 11175 h 17287"/>
              <a:gd name="connsiteX13" fmla="*/ 9036 w 14378"/>
              <a:gd name="connsiteY13" fmla="*/ 12962 h 17287"/>
              <a:gd name="connsiteX14" fmla="*/ 11707 w 14378"/>
              <a:gd name="connsiteY14" fmla="*/ 17287 h 17287"/>
              <a:gd name="connsiteX15" fmla="*/ 14378 w 14378"/>
              <a:gd name="connsiteY15" fmla="*/ 12962 h 17287"/>
              <a:gd name="connsiteX16" fmla="*/ 11700 w 14378"/>
              <a:gd name="connsiteY16" fmla="*/ 8638 h 17287"/>
              <a:gd name="connsiteX17" fmla="*/ 2321 w 14378"/>
              <a:gd name="connsiteY17" fmla="*/ 10281 h 17287"/>
              <a:gd name="connsiteX18" fmla="*/ 1120 w 14378"/>
              <a:gd name="connsiteY18" fmla="*/ 10281 h 17287"/>
              <a:gd name="connsiteX19" fmla="*/ 344 w 14378"/>
              <a:gd name="connsiteY19" fmla="*/ 6596 h 17287"/>
              <a:gd name="connsiteX20" fmla="*/ 1120 w 14378"/>
              <a:gd name="connsiteY20" fmla="*/ 2911 h 17287"/>
              <a:gd name="connsiteX21" fmla="*/ 2321 w 14378"/>
              <a:gd name="connsiteY21" fmla="*/ 2911 h 17287"/>
              <a:gd name="connsiteX22" fmla="*/ 3097 w 14378"/>
              <a:gd name="connsiteY22" fmla="*/ 6596 h 17287"/>
              <a:gd name="connsiteX23" fmla="*/ 2321 w 14378"/>
              <a:gd name="connsiteY23" fmla="*/ 10281 h 17287"/>
              <a:gd name="connsiteX0" fmla="*/ 11700 w 14378"/>
              <a:gd name="connsiteY0" fmla="*/ 8638 h 13359"/>
              <a:gd name="connsiteX1" fmla="*/ 9372 w 14378"/>
              <a:gd name="connsiteY1" fmla="*/ 10848 h 13359"/>
              <a:gd name="connsiteX2" fmla="*/ 7745 w 14378"/>
              <a:gd name="connsiteY2" fmla="*/ 9387 h 13359"/>
              <a:gd name="connsiteX3" fmla="*/ 8133 w 14378"/>
              <a:gd name="connsiteY3" fmla="*/ 6584 h 13359"/>
              <a:gd name="connsiteX4" fmla="*/ 4067 w 14378"/>
              <a:gd name="connsiteY4" fmla="*/ 0 h 13359"/>
              <a:gd name="connsiteX5" fmla="*/ 0 w 14378"/>
              <a:gd name="connsiteY5" fmla="*/ 6403 h 13359"/>
              <a:gd name="connsiteX6" fmla="*/ 8 w 14378"/>
              <a:gd name="connsiteY6" fmla="*/ 6765 h 13359"/>
              <a:gd name="connsiteX7" fmla="*/ 1649 w 14378"/>
              <a:gd name="connsiteY7" fmla="*/ 11875 h 13359"/>
              <a:gd name="connsiteX8" fmla="*/ 1813 w 14378"/>
              <a:gd name="connsiteY8" fmla="*/ 12105 h 13359"/>
              <a:gd name="connsiteX9" fmla="*/ 1731 w 14378"/>
              <a:gd name="connsiteY9" fmla="*/ 11972 h 13359"/>
              <a:gd name="connsiteX10" fmla="*/ 4067 w 14378"/>
              <a:gd name="connsiteY10" fmla="*/ 13168 h 13359"/>
              <a:gd name="connsiteX11" fmla="*/ 7648 w 14378"/>
              <a:gd name="connsiteY11" fmla="*/ 9713 h 13359"/>
              <a:gd name="connsiteX12" fmla="*/ 9275 w 14378"/>
              <a:gd name="connsiteY12" fmla="*/ 11175 h 13359"/>
              <a:gd name="connsiteX13" fmla="*/ 9036 w 14378"/>
              <a:gd name="connsiteY13" fmla="*/ 12962 h 13359"/>
              <a:gd name="connsiteX14" fmla="*/ 14378 w 14378"/>
              <a:gd name="connsiteY14" fmla="*/ 12962 h 13359"/>
              <a:gd name="connsiteX15" fmla="*/ 11700 w 14378"/>
              <a:gd name="connsiteY15" fmla="*/ 8638 h 13359"/>
              <a:gd name="connsiteX16" fmla="*/ 2321 w 14378"/>
              <a:gd name="connsiteY16" fmla="*/ 10281 h 13359"/>
              <a:gd name="connsiteX17" fmla="*/ 1120 w 14378"/>
              <a:gd name="connsiteY17" fmla="*/ 10281 h 13359"/>
              <a:gd name="connsiteX18" fmla="*/ 344 w 14378"/>
              <a:gd name="connsiteY18" fmla="*/ 6596 h 13359"/>
              <a:gd name="connsiteX19" fmla="*/ 1120 w 14378"/>
              <a:gd name="connsiteY19" fmla="*/ 2911 h 13359"/>
              <a:gd name="connsiteX20" fmla="*/ 2321 w 14378"/>
              <a:gd name="connsiteY20" fmla="*/ 2911 h 13359"/>
              <a:gd name="connsiteX21" fmla="*/ 3097 w 14378"/>
              <a:gd name="connsiteY21" fmla="*/ 6596 h 13359"/>
              <a:gd name="connsiteX22" fmla="*/ 2321 w 14378"/>
              <a:gd name="connsiteY22" fmla="*/ 10281 h 13359"/>
              <a:gd name="connsiteX0" fmla="*/ 11700 w 11700"/>
              <a:gd name="connsiteY0" fmla="*/ 8638 h 13168"/>
              <a:gd name="connsiteX1" fmla="*/ 9372 w 11700"/>
              <a:gd name="connsiteY1" fmla="*/ 10848 h 13168"/>
              <a:gd name="connsiteX2" fmla="*/ 7745 w 11700"/>
              <a:gd name="connsiteY2" fmla="*/ 9387 h 13168"/>
              <a:gd name="connsiteX3" fmla="*/ 8133 w 11700"/>
              <a:gd name="connsiteY3" fmla="*/ 6584 h 13168"/>
              <a:gd name="connsiteX4" fmla="*/ 4067 w 11700"/>
              <a:gd name="connsiteY4" fmla="*/ 0 h 13168"/>
              <a:gd name="connsiteX5" fmla="*/ 0 w 11700"/>
              <a:gd name="connsiteY5" fmla="*/ 6403 h 13168"/>
              <a:gd name="connsiteX6" fmla="*/ 8 w 11700"/>
              <a:gd name="connsiteY6" fmla="*/ 6765 h 13168"/>
              <a:gd name="connsiteX7" fmla="*/ 1649 w 11700"/>
              <a:gd name="connsiteY7" fmla="*/ 11875 h 13168"/>
              <a:gd name="connsiteX8" fmla="*/ 1813 w 11700"/>
              <a:gd name="connsiteY8" fmla="*/ 12105 h 13168"/>
              <a:gd name="connsiteX9" fmla="*/ 1731 w 11700"/>
              <a:gd name="connsiteY9" fmla="*/ 11972 h 13168"/>
              <a:gd name="connsiteX10" fmla="*/ 4067 w 11700"/>
              <a:gd name="connsiteY10" fmla="*/ 13168 h 13168"/>
              <a:gd name="connsiteX11" fmla="*/ 7648 w 11700"/>
              <a:gd name="connsiteY11" fmla="*/ 9713 h 13168"/>
              <a:gd name="connsiteX12" fmla="*/ 9275 w 11700"/>
              <a:gd name="connsiteY12" fmla="*/ 11175 h 13168"/>
              <a:gd name="connsiteX13" fmla="*/ 9036 w 11700"/>
              <a:gd name="connsiteY13" fmla="*/ 12962 h 13168"/>
              <a:gd name="connsiteX14" fmla="*/ 11700 w 11700"/>
              <a:gd name="connsiteY14" fmla="*/ 8638 h 13168"/>
              <a:gd name="connsiteX15" fmla="*/ 2321 w 11700"/>
              <a:gd name="connsiteY15" fmla="*/ 10281 h 13168"/>
              <a:gd name="connsiteX16" fmla="*/ 1120 w 11700"/>
              <a:gd name="connsiteY16" fmla="*/ 10281 h 13168"/>
              <a:gd name="connsiteX17" fmla="*/ 344 w 11700"/>
              <a:gd name="connsiteY17" fmla="*/ 6596 h 13168"/>
              <a:gd name="connsiteX18" fmla="*/ 1120 w 11700"/>
              <a:gd name="connsiteY18" fmla="*/ 2911 h 13168"/>
              <a:gd name="connsiteX19" fmla="*/ 2321 w 11700"/>
              <a:gd name="connsiteY19" fmla="*/ 2911 h 13168"/>
              <a:gd name="connsiteX20" fmla="*/ 3097 w 11700"/>
              <a:gd name="connsiteY20" fmla="*/ 6596 h 13168"/>
              <a:gd name="connsiteX21" fmla="*/ 2321 w 11700"/>
              <a:gd name="connsiteY21" fmla="*/ 10281 h 13168"/>
              <a:gd name="connsiteX0" fmla="*/ 9036 w 9422"/>
              <a:gd name="connsiteY0" fmla="*/ 12962 h 13168"/>
              <a:gd name="connsiteX1" fmla="*/ 9372 w 9422"/>
              <a:gd name="connsiteY1" fmla="*/ 10848 h 13168"/>
              <a:gd name="connsiteX2" fmla="*/ 7745 w 9422"/>
              <a:gd name="connsiteY2" fmla="*/ 9387 h 13168"/>
              <a:gd name="connsiteX3" fmla="*/ 8133 w 9422"/>
              <a:gd name="connsiteY3" fmla="*/ 6584 h 13168"/>
              <a:gd name="connsiteX4" fmla="*/ 4067 w 9422"/>
              <a:gd name="connsiteY4" fmla="*/ 0 h 13168"/>
              <a:gd name="connsiteX5" fmla="*/ 0 w 9422"/>
              <a:gd name="connsiteY5" fmla="*/ 6403 h 13168"/>
              <a:gd name="connsiteX6" fmla="*/ 8 w 9422"/>
              <a:gd name="connsiteY6" fmla="*/ 6765 h 13168"/>
              <a:gd name="connsiteX7" fmla="*/ 1649 w 9422"/>
              <a:gd name="connsiteY7" fmla="*/ 11875 h 13168"/>
              <a:gd name="connsiteX8" fmla="*/ 1813 w 9422"/>
              <a:gd name="connsiteY8" fmla="*/ 12105 h 13168"/>
              <a:gd name="connsiteX9" fmla="*/ 1731 w 9422"/>
              <a:gd name="connsiteY9" fmla="*/ 11972 h 13168"/>
              <a:gd name="connsiteX10" fmla="*/ 4067 w 9422"/>
              <a:gd name="connsiteY10" fmla="*/ 13168 h 13168"/>
              <a:gd name="connsiteX11" fmla="*/ 7648 w 9422"/>
              <a:gd name="connsiteY11" fmla="*/ 9713 h 13168"/>
              <a:gd name="connsiteX12" fmla="*/ 9275 w 9422"/>
              <a:gd name="connsiteY12" fmla="*/ 11175 h 13168"/>
              <a:gd name="connsiteX13" fmla="*/ 9036 w 9422"/>
              <a:gd name="connsiteY13" fmla="*/ 12962 h 13168"/>
              <a:gd name="connsiteX14" fmla="*/ 2321 w 9422"/>
              <a:gd name="connsiteY14" fmla="*/ 10281 h 13168"/>
              <a:gd name="connsiteX15" fmla="*/ 1120 w 9422"/>
              <a:gd name="connsiteY15" fmla="*/ 10281 h 13168"/>
              <a:gd name="connsiteX16" fmla="*/ 344 w 9422"/>
              <a:gd name="connsiteY16" fmla="*/ 6596 h 13168"/>
              <a:gd name="connsiteX17" fmla="*/ 1120 w 9422"/>
              <a:gd name="connsiteY17" fmla="*/ 2911 h 13168"/>
              <a:gd name="connsiteX18" fmla="*/ 2321 w 9422"/>
              <a:gd name="connsiteY18" fmla="*/ 2911 h 13168"/>
              <a:gd name="connsiteX19" fmla="*/ 3097 w 9422"/>
              <a:gd name="connsiteY19" fmla="*/ 6596 h 13168"/>
              <a:gd name="connsiteX20" fmla="*/ 2321 w 9422"/>
              <a:gd name="connsiteY20" fmla="*/ 10281 h 13168"/>
              <a:gd name="connsiteX0" fmla="*/ 9844 w 10116"/>
              <a:gd name="connsiteY0" fmla="*/ 8486 h 10000"/>
              <a:gd name="connsiteX1" fmla="*/ 9947 w 10116"/>
              <a:gd name="connsiteY1" fmla="*/ 8238 h 10000"/>
              <a:gd name="connsiteX2" fmla="*/ 8220 w 10116"/>
              <a:gd name="connsiteY2" fmla="*/ 7129 h 10000"/>
              <a:gd name="connsiteX3" fmla="*/ 8632 w 10116"/>
              <a:gd name="connsiteY3" fmla="*/ 5000 h 10000"/>
              <a:gd name="connsiteX4" fmla="*/ 4316 w 10116"/>
              <a:gd name="connsiteY4" fmla="*/ 0 h 10000"/>
              <a:gd name="connsiteX5" fmla="*/ 0 w 10116"/>
              <a:gd name="connsiteY5" fmla="*/ 4863 h 10000"/>
              <a:gd name="connsiteX6" fmla="*/ 8 w 10116"/>
              <a:gd name="connsiteY6" fmla="*/ 5137 h 10000"/>
              <a:gd name="connsiteX7" fmla="*/ 1750 w 10116"/>
              <a:gd name="connsiteY7" fmla="*/ 9018 h 10000"/>
              <a:gd name="connsiteX8" fmla="*/ 1924 w 10116"/>
              <a:gd name="connsiteY8" fmla="*/ 9193 h 10000"/>
              <a:gd name="connsiteX9" fmla="*/ 1837 w 10116"/>
              <a:gd name="connsiteY9" fmla="*/ 9092 h 10000"/>
              <a:gd name="connsiteX10" fmla="*/ 4316 w 10116"/>
              <a:gd name="connsiteY10" fmla="*/ 10000 h 10000"/>
              <a:gd name="connsiteX11" fmla="*/ 8117 w 10116"/>
              <a:gd name="connsiteY11" fmla="*/ 7376 h 10000"/>
              <a:gd name="connsiteX12" fmla="*/ 9844 w 10116"/>
              <a:gd name="connsiteY12" fmla="*/ 8486 h 10000"/>
              <a:gd name="connsiteX13" fmla="*/ 2463 w 10116"/>
              <a:gd name="connsiteY13" fmla="*/ 7808 h 10000"/>
              <a:gd name="connsiteX14" fmla="*/ 1189 w 10116"/>
              <a:gd name="connsiteY14" fmla="*/ 7808 h 10000"/>
              <a:gd name="connsiteX15" fmla="*/ 365 w 10116"/>
              <a:gd name="connsiteY15" fmla="*/ 5009 h 10000"/>
              <a:gd name="connsiteX16" fmla="*/ 1189 w 10116"/>
              <a:gd name="connsiteY16" fmla="*/ 2211 h 10000"/>
              <a:gd name="connsiteX17" fmla="*/ 2463 w 10116"/>
              <a:gd name="connsiteY17" fmla="*/ 2211 h 10000"/>
              <a:gd name="connsiteX18" fmla="*/ 3287 w 10116"/>
              <a:gd name="connsiteY18" fmla="*/ 5009 h 10000"/>
              <a:gd name="connsiteX19" fmla="*/ 2463 w 10116"/>
              <a:gd name="connsiteY19" fmla="*/ 7808 h 10000"/>
              <a:gd name="connsiteX0" fmla="*/ 8117 w 9947"/>
              <a:gd name="connsiteY0" fmla="*/ 7376 h 10000"/>
              <a:gd name="connsiteX1" fmla="*/ 9947 w 9947"/>
              <a:gd name="connsiteY1" fmla="*/ 8238 h 10000"/>
              <a:gd name="connsiteX2" fmla="*/ 8220 w 9947"/>
              <a:gd name="connsiteY2" fmla="*/ 7129 h 10000"/>
              <a:gd name="connsiteX3" fmla="*/ 8632 w 9947"/>
              <a:gd name="connsiteY3" fmla="*/ 5000 h 10000"/>
              <a:gd name="connsiteX4" fmla="*/ 4316 w 9947"/>
              <a:gd name="connsiteY4" fmla="*/ 0 h 10000"/>
              <a:gd name="connsiteX5" fmla="*/ 0 w 9947"/>
              <a:gd name="connsiteY5" fmla="*/ 4863 h 10000"/>
              <a:gd name="connsiteX6" fmla="*/ 8 w 9947"/>
              <a:gd name="connsiteY6" fmla="*/ 5137 h 10000"/>
              <a:gd name="connsiteX7" fmla="*/ 1750 w 9947"/>
              <a:gd name="connsiteY7" fmla="*/ 9018 h 10000"/>
              <a:gd name="connsiteX8" fmla="*/ 1924 w 9947"/>
              <a:gd name="connsiteY8" fmla="*/ 9193 h 10000"/>
              <a:gd name="connsiteX9" fmla="*/ 1837 w 9947"/>
              <a:gd name="connsiteY9" fmla="*/ 9092 h 10000"/>
              <a:gd name="connsiteX10" fmla="*/ 4316 w 9947"/>
              <a:gd name="connsiteY10" fmla="*/ 10000 h 10000"/>
              <a:gd name="connsiteX11" fmla="*/ 8117 w 9947"/>
              <a:gd name="connsiteY11" fmla="*/ 7376 h 10000"/>
              <a:gd name="connsiteX12" fmla="*/ 2463 w 9947"/>
              <a:gd name="connsiteY12" fmla="*/ 7808 h 10000"/>
              <a:gd name="connsiteX13" fmla="*/ 1189 w 9947"/>
              <a:gd name="connsiteY13" fmla="*/ 7808 h 10000"/>
              <a:gd name="connsiteX14" fmla="*/ 365 w 9947"/>
              <a:gd name="connsiteY14" fmla="*/ 5009 h 10000"/>
              <a:gd name="connsiteX15" fmla="*/ 1189 w 9947"/>
              <a:gd name="connsiteY15" fmla="*/ 2211 h 10000"/>
              <a:gd name="connsiteX16" fmla="*/ 2463 w 9947"/>
              <a:gd name="connsiteY16" fmla="*/ 2211 h 10000"/>
              <a:gd name="connsiteX17" fmla="*/ 3287 w 9947"/>
              <a:gd name="connsiteY17" fmla="*/ 5009 h 10000"/>
              <a:gd name="connsiteX18" fmla="*/ 2463 w 9947"/>
              <a:gd name="connsiteY18" fmla="*/ 7808 h 10000"/>
              <a:gd name="connsiteX0" fmla="*/ 8160 w 8678"/>
              <a:gd name="connsiteY0" fmla="*/ 7376 h 10000"/>
              <a:gd name="connsiteX1" fmla="*/ 8264 w 8678"/>
              <a:gd name="connsiteY1" fmla="*/ 7129 h 10000"/>
              <a:gd name="connsiteX2" fmla="*/ 8678 w 8678"/>
              <a:gd name="connsiteY2" fmla="*/ 5000 h 10000"/>
              <a:gd name="connsiteX3" fmla="*/ 4339 w 8678"/>
              <a:gd name="connsiteY3" fmla="*/ 0 h 10000"/>
              <a:gd name="connsiteX4" fmla="*/ 0 w 8678"/>
              <a:gd name="connsiteY4" fmla="*/ 4863 h 10000"/>
              <a:gd name="connsiteX5" fmla="*/ 8 w 8678"/>
              <a:gd name="connsiteY5" fmla="*/ 5137 h 10000"/>
              <a:gd name="connsiteX6" fmla="*/ 1759 w 8678"/>
              <a:gd name="connsiteY6" fmla="*/ 9018 h 10000"/>
              <a:gd name="connsiteX7" fmla="*/ 1934 w 8678"/>
              <a:gd name="connsiteY7" fmla="*/ 9193 h 10000"/>
              <a:gd name="connsiteX8" fmla="*/ 1847 w 8678"/>
              <a:gd name="connsiteY8" fmla="*/ 9092 h 10000"/>
              <a:gd name="connsiteX9" fmla="*/ 4339 w 8678"/>
              <a:gd name="connsiteY9" fmla="*/ 10000 h 10000"/>
              <a:gd name="connsiteX10" fmla="*/ 8160 w 8678"/>
              <a:gd name="connsiteY10" fmla="*/ 7376 h 10000"/>
              <a:gd name="connsiteX11" fmla="*/ 2476 w 8678"/>
              <a:gd name="connsiteY11" fmla="*/ 7808 h 10000"/>
              <a:gd name="connsiteX12" fmla="*/ 1195 w 8678"/>
              <a:gd name="connsiteY12" fmla="*/ 7808 h 10000"/>
              <a:gd name="connsiteX13" fmla="*/ 367 w 8678"/>
              <a:gd name="connsiteY13" fmla="*/ 5009 h 10000"/>
              <a:gd name="connsiteX14" fmla="*/ 1195 w 8678"/>
              <a:gd name="connsiteY14" fmla="*/ 2211 h 10000"/>
              <a:gd name="connsiteX15" fmla="*/ 2476 w 8678"/>
              <a:gd name="connsiteY15" fmla="*/ 2211 h 10000"/>
              <a:gd name="connsiteX16" fmla="*/ 3305 w 8678"/>
              <a:gd name="connsiteY16" fmla="*/ 5009 h 10000"/>
              <a:gd name="connsiteX17" fmla="*/ 2476 w 8678"/>
              <a:gd name="connsiteY17" fmla="*/ 7808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8678" h="10000" extrusionOk="0">
                <a:moveTo>
                  <a:pt x="8160" y="7376"/>
                </a:moveTo>
                <a:cubicBezTo>
                  <a:pt x="8195" y="7294"/>
                  <a:pt x="8229" y="7211"/>
                  <a:pt x="8264" y="7129"/>
                </a:cubicBezTo>
                <a:cubicBezTo>
                  <a:pt x="8526" y="6477"/>
                  <a:pt x="8678" y="5762"/>
                  <a:pt x="8678" y="5000"/>
                </a:cubicBezTo>
                <a:cubicBezTo>
                  <a:pt x="8678" y="2239"/>
                  <a:pt x="6736" y="0"/>
                  <a:pt x="4339" y="0"/>
                </a:cubicBezTo>
                <a:cubicBezTo>
                  <a:pt x="1983" y="0"/>
                  <a:pt x="64" y="2165"/>
                  <a:pt x="0" y="4863"/>
                </a:cubicBezTo>
                <a:cubicBezTo>
                  <a:pt x="3" y="4954"/>
                  <a:pt x="5" y="5046"/>
                  <a:pt x="8" y="5137"/>
                </a:cubicBezTo>
                <a:cubicBezTo>
                  <a:pt x="48" y="6725"/>
                  <a:pt x="725" y="8128"/>
                  <a:pt x="1759" y="9018"/>
                </a:cubicBezTo>
                <a:lnTo>
                  <a:pt x="1934" y="9193"/>
                </a:lnTo>
                <a:cubicBezTo>
                  <a:pt x="1905" y="9159"/>
                  <a:pt x="1876" y="9126"/>
                  <a:pt x="1847" y="9092"/>
                </a:cubicBezTo>
                <a:cubicBezTo>
                  <a:pt x="2556" y="9661"/>
                  <a:pt x="3415" y="10000"/>
                  <a:pt x="4339" y="10000"/>
                </a:cubicBezTo>
                <a:cubicBezTo>
                  <a:pt x="5987" y="10000"/>
                  <a:pt x="7428" y="8935"/>
                  <a:pt x="8160" y="7376"/>
                </a:cubicBezTo>
                <a:close/>
                <a:moveTo>
                  <a:pt x="2476" y="7808"/>
                </a:moveTo>
                <a:cubicBezTo>
                  <a:pt x="2150" y="8284"/>
                  <a:pt x="1520" y="8284"/>
                  <a:pt x="1195" y="7808"/>
                </a:cubicBezTo>
                <a:cubicBezTo>
                  <a:pt x="678" y="7037"/>
                  <a:pt x="367" y="6064"/>
                  <a:pt x="367" y="5009"/>
                </a:cubicBezTo>
                <a:cubicBezTo>
                  <a:pt x="367" y="3954"/>
                  <a:pt x="678" y="2981"/>
                  <a:pt x="1195" y="2211"/>
                </a:cubicBezTo>
                <a:cubicBezTo>
                  <a:pt x="1520" y="1734"/>
                  <a:pt x="2150" y="1734"/>
                  <a:pt x="2476" y="2211"/>
                </a:cubicBezTo>
                <a:cubicBezTo>
                  <a:pt x="2994" y="2981"/>
                  <a:pt x="3305" y="3954"/>
                  <a:pt x="3305" y="5009"/>
                </a:cubicBezTo>
                <a:cubicBezTo>
                  <a:pt x="3305" y="6064"/>
                  <a:pt x="3002" y="7028"/>
                  <a:pt x="2476" y="7808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 sz="2250" b="1">
              <a:solidFill>
                <a:schemeClr val="bg1"/>
              </a:solidFill>
            </a:endParaRPr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936786A6-1E4D-4C41-BA95-478CA6C671F7}"/>
              </a:ext>
            </a:extLst>
          </p:cNvPr>
          <p:cNvSpPr/>
          <p:nvPr/>
        </p:nvSpPr>
        <p:spPr>
          <a:xfrm>
            <a:off x="5187337" y="4020438"/>
            <a:ext cx="977705" cy="977660"/>
          </a:xfrm>
          <a:custGeom>
            <a:avLst/>
            <a:gdLst>
              <a:gd name="connsiteX0" fmla="*/ 17824 w 21600"/>
              <a:gd name="connsiteY0" fmla="*/ 7665 h 21600"/>
              <a:gd name="connsiteX1" fmla="*/ 14049 w 21600"/>
              <a:gd name="connsiteY1" fmla="*/ 10635 h 21600"/>
              <a:gd name="connsiteX2" fmla="*/ 11496 w 21600"/>
              <a:gd name="connsiteY2" fmla="*/ 10635 h 21600"/>
              <a:gd name="connsiteX3" fmla="*/ 9650 w 21600"/>
              <a:gd name="connsiteY3" fmla="*/ 7273 h 21600"/>
              <a:gd name="connsiteX4" fmla="*/ 11454 w 21600"/>
              <a:gd name="connsiteY4" fmla="*/ 5557 h 21600"/>
              <a:gd name="connsiteX5" fmla="*/ 13806 w 21600"/>
              <a:gd name="connsiteY5" fmla="*/ 6236 h 21600"/>
              <a:gd name="connsiteX6" fmla="*/ 17582 w 21600"/>
              <a:gd name="connsiteY6" fmla="*/ 3118 h 21600"/>
              <a:gd name="connsiteX7" fmla="*/ 13806 w 21600"/>
              <a:gd name="connsiteY7" fmla="*/ 0 h 21600"/>
              <a:gd name="connsiteX8" fmla="*/ 10030 w 21600"/>
              <a:gd name="connsiteY8" fmla="*/ 3118 h 21600"/>
              <a:gd name="connsiteX9" fmla="*/ 9408 w 21600"/>
              <a:gd name="connsiteY9" fmla="*/ 7098 h 21600"/>
              <a:gd name="connsiteX10" fmla="*/ 5748 w 21600"/>
              <a:gd name="connsiteY10" fmla="*/ 6010 h 21600"/>
              <a:gd name="connsiteX11" fmla="*/ 0 w 21600"/>
              <a:gd name="connsiteY11" fmla="*/ 10756 h 21600"/>
              <a:gd name="connsiteX12" fmla="*/ 5748 w 21600"/>
              <a:gd name="connsiteY12" fmla="*/ 15503 h 21600"/>
              <a:gd name="connsiteX13" fmla="*/ 9049 w 21600"/>
              <a:gd name="connsiteY13" fmla="*/ 14641 h 21600"/>
              <a:gd name="connsiteX14" fmla="*/ 8933 w 21600"/>
              <a:gd name="connsiteY14" fmla="*/ 14737 h 21600"/>
              <a:gd name="connsiteX15" fmla="*/ 10990 w 21600"/>
              <a:gd name="connsiteY15" fmla="*/ 16400 h 21600"/>
              <a:gd name="connsiteX16" fmla="*/ 10020 w 21600"/>
              <a:gd name="connsiteY16" fmla="*/ 18482 h 21600"/>
              <a:gd name="connsiteX17" fmla="*/ 13795 w 21600"/>
              <a:gd name="connsiteY17" fmla="*/ 21600 h 21600"/>
              <a:gd name="connsiteX18" fmla="*/ 17571 w 21600"/>
              <a:gd name="connsiteY18" fmla="*/ 18482 h 21600"/>
              <a:gd name="connsiteX19" fmla="*/ 13795 w 21600"/>
              <a:gd name="connsiteY19" fmla="*/ 15364 h 21600"/>
              <a:gd name="connsiteX20" fmla="*/ 11211 w 21600"/>
              <a:gd name="connsiteY20" fmla="*/ 16209 h 21600"/>
              <a:gd name="connsiteX21" fmla="*/ 9176 w 21600"/>
              <a:gd name="connsiteY21" fmla="*/ 14563 h 21600"/>
              <a:gd name="connsiteX22" fmla="*/ 11496 w 21600"/>
              <a:gd name="connsiteY22" fmla="*/ 10878 h 21600"/>
              <a:gd name="connsiteX23" fmla="*/ 14048 w 21600"/>
              <a:gd name="connsiteY23" fmla="*/ 10878 h 21600"/>
              <a:gd name="connsiteX24" fmla="*/ 17824 w 21600"/>
              <a:gd name="connsiteY24" fmla="*/ 13883 h 21600"/>
              <a:gd name="connsiteX25" fmla="*/ 21600 w 21600"/>
              <a:gd name="connsiteY25" fmla="*/ 10765 h 21600"/>
              <a:gd name="connsiteX26" fmla="*/ 17824 w 21600"/>
              <a:gd name="connsiteY26" fmla="*/ 7665 h 21600"/>
              <a:gd name="connsiteX27" fmla="*/ 9893 w 21600"/>
              <a:gd name="connsiteY27" fmla="*/ 13413 h 21600"/>
              <a:gd name="connsiteX28" fmla="*/ 8195 w 21600"/>
              <a:gd name="connsiteY28" fmla="*/ 13413 h 21600"/>
              <a:gd name="connsiteX29" fmla="*/ 7098 w 21600"/>
              <a:gd name="connsiteY29" fmla="*/ 10756 h 21600"/>
              <a:gd name="connsiteX30" fmla="*/ 8195 w 21600"/>
              <a:gd name="connsiteY30" fmla="*/ 8100 h 21600"/>
              <a:gd name="connsiteX31" fmla="*/ 9893 w 21600"/>
              <a:gd name="connsiteY31" fmla="*/ 8100 h 21600"/>
              <a:gd name="connsiteX32" fmla="*/ 10990 w 21600"/>
              <a:gd name="connsiteY32" fmla="*/ 10756 h 21600"/>
              <a:gd name="connsiteX33" fmla="*/ 9893 w 21600"/>
              <a:gd name="connsiteY33" fmla="*/ 13413 h 21600"/>
              <a:gd name="connsiteX0" fmla="*/ 17824 w 21600"/>
              <a:gd name="connsiteY0" fmla="*/ 7665 h 21600"/>
              <a:gd name="connsiteX1" fmla="*/ 14049 w 21600"/>
              <a:gd name="connsiteY1" fmla="*/ 10635 h 21600"/>
              <a:gd name="connsiteX2" fmla="*/ 11496 w 21600"/>
              <a:gd name="connsiteY2" fmla="*/ 10635 h 21600"/>
              <a:gd name="connsiteX3" fmla="*/ 9650 w 21600"/>
              <a:gd name="connsiteY3" fmla="*/ 7273 h 21600"/>
              <a:gd name="connsiteX4" fmla="*/ 13806 w 21600"/>
              <a:gd name="connsiteY4" fmla="*/ 6236 h 21600"/>
              <a:gd name="connsiteX5" fmla="*/ 17582 w 21600"/>
              <a:gd name="connsiteY5" fmla="*/ 3118 h 21600"/>
              <a:gd name="connsiteX6" fmla="*/ 13806 w 21600"/>
              <a:gd name="connsiteY6" fmla="*/ 0 h 21600"/>
              <a:gd name="connsiteX7" fmla="*/ 10030 w 21600"/>
              <a:gd name="connsiteY7" fmla="*/ 3118 h 21600"/>
              <a:gd name="connsiteX8" fmla="*/ 9408 w 21600"/>
              <a:gd name="connsiteY8" fmla="*/ 7098 h 21600"/>
              <a:gd name="connsiteX9" fmla="*/ 5748 w 21600"/>
              <a:gd name="connsiteY9" fmla="*/ 6010 h 21600"/>
              <a:gd name="connsiteX10" fmla="*/ 0 w 21600"/>
              <a:gd name="connsiteY10" fmla="*/ 10756 h 21600"/>
              <a:gd name="connsiteX11" fmla="*/ 5748 w 21600"/>
              <a:gd name="connsiteY11" fmla="*/ 15503 h 21600"/>
              <a:gd name="connsiteX12" fmla="*/ 9049 w 21600"/>
              <a:gd name="connsiteY12" fmla="*/ 14641 h 21600"/>
              <a:gd name="connsiteX13" fmla="*/ 8933 w 21600"/>
              <a:gd name="connsiteY13" fmla="*/ 14737 h 21600"/>
              <a:gd name="connsiteX14" fmla="*/ 10990 w 21600"/>
              <a:gd name="connsiteY14" fmla="*/ 16400 h 21600"/>
              <a:gd name="connsiteX15" fmla="*/ 10020 w 21600"/>
              <a:gd name="connsiteY15" fmla="*/ 18482 h 21600"/>
              <a:gd name="connsiteX16" fmla="*/ 13795 w 21600"/>
              <a:gd name="connsiteY16" fmla="*/ 21600 h 21600"/>
              <a:gd name="connsiteX17" fmla="*/ 17571 w 21600"/>
              <a:gd name="connsiteY17" fmla="*/ 18482 h 21600"/>
              <a:gd name="connsiteX18" fmla="*/ 13795 w 21600"/>
              <a:gd name="connsiteY18" fmla="*/ 15364 h 21600"/>
              <a:gd name="connsiteX19" fmla="*/ 11211 w 21600"/>
              <a:gd name="connsiteY19" fmla="*/ 16209 h 21600"/>
              <a:gd name="connsiteX20" fmla="*/ 9176 w 21600"/>
              <a:gd name="connsiteY20" fmla="*/ 14563 h 21600"/>
              <a:gd name="connsiteX21" fmla="*/ 11496 w 21600"/>
              <a:gd name="connsiteY21" fmla="*/ 10878 h 21600"/>
              <a:gd name="connsiteX22" fmla="*/ 14048 w 21600"/>
              <a:gd name="connsiteY22" fmla="*/ 10878 h 21600"/>
              <a:gd name="connsiteX23" fmla="*/ 17824 w 21600"/>
              <a:gd name="connsiteY23" fmla="*/ 13883 h 21600"/>
              <a:gd name="connsiteX24" fmla="*/ 21600 w 21600"/>
              <a:gd name="connsiteY24" fmla="*/ 10765 h 21600"/>
              <a:gd name="connsiteX25" fmla="*/ 17824 w 21600"/>
              <a:gd name="connsiteY25" fmla="*/ 7665 h 21600"/>
              <a:gd name="connsiteX26" fmla="*/ 9893 w 21600"/>
              <a:gd name="connsiteY26" fmla="*/ 13413 h 21600"/>
              <a:gd name="connsiteX27" fmla="*/ 8195 w 21600"/>
              <a:gd name="connsiteY27" fmla="*/ 13413 h 21600"/>
              <a:gd name="connsiteX28" fmla="*/ 7098 w 21600"/>
              <a:gd name="connsiteY28" fmla="*/ 10756 h 21600"/>
              <a:gd name="connsiteX29" fmla="*/ 8195 w 21600"/>
              <a:gd name="connsiteY29" fmla="*/ 8100 h 21600"/>
              <a:gd name="connsiteX30" fmla="*/ 9893 w 21600"/>
              <a:gd name="connsiteY30" fmla="*/ 8100 h 21600"/>
              <a:gd name="connsiteX31" fmla="*/ 10990 w 21600"/>
              <a:gd name="connsiteY31" fmla="*/ 10756 h 21600"/>
              <a:gd name="connsiteX32" fmla="*/ 9893 w 21600"/>
              <a:gd name="connsiteY32" fmla="*/ 13413 h 21600"/>
              <a:gd name="connsiteX0" fmla="*/ 17824 w 21600"/>
              <a:gd name="connsiteY0" fmla="*/ 7792 h 21727"/>
              <a:gd name="connsiteX1" fmla="*/ 14049 w 21600"/>
              <a:gd name="connsiteY1" fmla="*/ 10762 h 21727"/>
              <a:gd name="connsiteX2" fmla="*/ 11496 w 21600"/>
              <a:gd name="connsiteY2" fmla="*/ 10762 h 21727"/>
              <a:gd name="connsiteX3" fmla="*/ 9650 w 21600"/>
              <a:gd name="connsiteY3" fmla="*/ 7400 h 21727"/>
              <a:gd name="connsiteX4" fmla="*/ 13806 w 21600"/>
              <a:gd name="connsiteY4" fmla="*/ 6363 h 21727"/>
              <a:gd name="connsiteX5" fmla="*/ 17582 w 21600"/>
              <a:gd name="connsiteY5" fmla="*/ 3245 h 21727"/>
              <a:gd name="connsiteX6" fmla="*/ 13806 w 21600"/>
              <a:gd name="connsiteY6" fmla="*/ 127 h 21727"/>
              <a:gd name="connsiteX7" fmla="*/ 9408 w 21600"/>
              <a:gd name="connsiteY7" fmla="*/ 7225 h 21727"/>
              <a:gd name="connsiteX8" fmla="*/ 5748 w 21600"/>
              <a:gd name="connsiteY8" fmla="*/ 6137 h 21727"/>
              <a:gd name="connsiteX9" fmla="*/ 0 w 21600"/>
              <a:gd name="connsiteY9" fmla="*/ 10883 h 21727"/>
              <a:gd name="connsiteX10" fmla="*/ 5748 w 21600"/>
              <a:gd name="connsiteY10" fmla="*/ 15630 h 21727"/>
              <a:gd name="connsiteX11" fmla="*/ 9049 w 21600"/>
              <a:gd name="connsiteY11" fmla="*/ 14768 h 21727"/>
              <a:gd name="connsiteX12" fmla="*/ 8933 w 21600"/>
              <a:gd name="connsiteY12" fmla="*/ 14864 h 21727"/>
              <a:gd name="connsiteX13" fmla="*/ 10990 w 21600"/>
              <a:gd name="connsiteY13" fmla="*/ 16527 h 21727"/>
              <a:gd name="connsiteX14" fmla="*/ 10020 w 21600"/>
              <a:gd name="connsiteY14" fmla="*/ 18609 h 21727"/>
              <a:gd name="connsiteX15" fmla="*/ 13795 w 21600"/>
              <a:gd name="connsiteY15" fmla="*/ 21727 h 21727"/>
              <a:gd name="connsiteX16" fmla="*/ 17571 w 21600"/>
              <a:gd name="connsiteY16" fmla="*/ 18609 h 21727"/>
              <a:gd name="connsiteX17" fmla="*/ 13795 w 21600"/>
              <a:gd name="connsiteY17" fmla="*/ 15491 h 21727"/>
              <a:gd name="connsiteX18" fmla="*/ 11211 w 21600"/>
              <a:gd name="connsiteY18" fmla="*/ 16336 h 21727"/>
              <a:gd name="connsiteX19" fmla="*/ 9176 w 21600"/>
              <a:gd name="connsiteY19" fmla="*/ 14690 h 21727"/>
              <a:gd name="connsiteX20" fmla="*/ 11496 w 21600"/>
              <a:gd name="connsiteY20" fmla="*/ 11005 h 21727"/>
              <a:gd name="connsiteX21" fmla="*/ 14048 w 21600"/>
              <a:gd name="connsiteY21" fmla="*/ 11005 h 21727"/>
              <a:gd name="connsiteX22" fmla="*/ 17824 w 21600"/>
              <a:gd name="connsiteY22" fmla="*/ 14010 h 21727"/>
              <a:gd name="connsiteX23" fmla="*/ 21600 w 21600"/>
              <a:gd name="connsiteY23" fmla="*/ 10892 h 21727"/>
              <a:gd name="connsiteX24" fmla="*/ 17824 w 21600"/>
              <a:gd name="connsiteY24" fmla="*/ 7792 h 21727"/>
              <a:gd name="connsiteX25" fmla="*/ 9893 w 21600"/>
              <a:gd name="connsiteY25" fmla="*/ 13540 h 21727"/>
              <a:gd name="connsiteX26" fmla="*/ 8195 w 21600"/>
              <a:gd name="connsiteY26" fmla="*/ 13540 h 21727"/>
              <a:gd name="connsiteX27" fmla="*/ 7098 w 21600"/>
              <a:gd name="connsiteY27" fmla="*/ 10883 h 21727"/>
              <a:gd name="connsiteX28" fmla="*/ 8195 w 21600"/>
              <a:gd name="connsiteY28" fmla="*/ 8227 h 21727"/>
              <a:gd name="connsiteX29" fmla="*/ 9893 w 21600"/>
              <a:gd name="connsiteY29" fmla="*/ 8227 h 21727"/>
              <a:gd name="connsiteX30" fmla="*/ 10990 w 21600"/>
              <a:gd name="connsiteY30" fmla="*/ 10883 h 21727"/>
              <a:gd name="connsiteX31" fmla="*/ 9893 w 21600"/>
              <a:gd name="connsiteY31" fmla="*/ 13540 h 21727"/>
              <a:gd name="connsiteX0" fmla="*/ 17824 w 21600"/>
              <a:gd name="connsiteY0" fmla="*/ 4552 h 18487"/>
              <a:gd name="connsiteX1" fmla="*/ 14049 w 21600"/>
              <a:gd name="connsiteY1" fmla="*/ 7522 h 18487"/>
              <a:gd name="connsiteX2" fmla="*/ 11496 w 21600"/>
              <a:gd name="connsiteY2" fmla="*/ 7522 h 18487"/>
              <a:gd name="connsiteX3" fmla="*/ 9650 w 21600"/>
              <a:gd name="connsiteY3" fmla="*/ 4160 h 18487"/>
              <a:gd name="connsiteX4" fmla="*/ 13806 w 21600"/>
              <a:gd name="connsiteY4" fmla="*/ 3123 h 18487"/>
              <a:gd name="connsiteX5" fmla="*/ 17582 w 21600"/>
              <a:gd name="connsiteY5" fmla="*/ 5 h 18487"/>
              <a:gd name="connsiteX6" fmla="*/ 9408 w 21600"/>
              <a:gd name="connsiteY6" fmla="*/ 3985 h 18487"/>
              <a:gd name="connsiteX7" fmla="*/ 5748 w 21600"/>
              <a:gd name="connsiteY7" fmla="*/ 2897 h 18487"/>
              <a:gd name="connsiteX8" fmla="*/ 0 w 21600"/>
              <a:gd name="connsiteY8" fmla="*/ 7643 h 18487"/>
              <a:gd name="connsiteX9" fmla="*/ 5748 w 21600"/>
              <a:gd name="connsiteY9" fmla="*/ 12390 h 18487"/>
              <a:gd name="connsiteX10" fmla="*/ 9049 w 21600"/>
              <a:gd name="connsiteY10" fmla="*/ 11528 h 18487"/>
              <a:gd name="connsiteX11" fmla="*/ 8933 w 21600"/>
              <a:gd name="connsiteY11" fmla="*/ 11624 h 18487"/>
              <a:gd name="connsiteX12" fmla="*/ 10990 w 21600"/>
              <a:gd name="connsiteY12" fmla="*/ 13287 h 18487"/>
              <a:gd name="connsiteX13" fmla="*/ 10020 w 21600"/>
              <a:gd name="connsiteY13" fmla="*/ 15369 h 18487"/>
              <a:gd name="connsiteX14" fmla="*/ 13795 w 21600"/>
              <a:gd name="connsiteY14" fmla="*/ 18487 h 18487"/>
              <a:gd name="connsiteX15" fmla="*/ 17571 w 21600"/>
              <a:gd name="connsiteY15" fmla="*/ 15369 h 18487"/>
              <a:gd name="connsiteX16" fmla="*/ 13795 w 21600"/>
              <a:gd name="connsiteY16" fmla="*/ 12251 h 18487"/>
              <a:gd name="connsiteX17" fmla="*/ 11211 w 21600"/>
              <a:gd name="connsiteY17" fmla="*/ 13096 h 18487"/>
              <a:gd name="connsiteX18" fmla="*/ 9176 w 21600"/>
              <a:gd name="connsiteY18" fmla="*/ 11450 h 18487"/>
              <a:gd name="connsiteX19" fmla="*/ 11496 w 21600"/>
              <a:gd name="connsiteY19" fmla="*/ 7765 h 18487"/>
              <a:gd name="connsiteX20" fmla="*/ 14048 w 21600"/>
              <a:gd name="connsiteY20" fmla="*/ 7765 h 18487"/>
              <a:gd name="connsiteX21" fmla="*/ 17824 w 21600"/>
              <a:gd name="connsiteY21" fmla="*/ 10770 h 18487"/>
              <a:gd name="connsiteX22" fmla="*/ 21600 w 21600"/>
              <a:gd name="connsiteY22" fmla="*/ 7652 h 18487"/>
              <a:gd name="connsiteX23" fmla="*/ 17824 w 21600"/>
              <a:gd name="connsiteY23" fmla="*/ 4552 h 18487"/>
              <a:gd name="connsiteX24" fmla="*/ 9893 w 21600"/>
              <a:gd name="connsiteY24" fmla="*/ 10300 h 18487"/>
              <a:gd name="connsiteX25" fmla="*/ 8195 w 21600"/>
              <a:gd name="connsiteY25" fmla="*/ 10300 h 18487"/>
              <a:gd name="connsiteX26" fmla="*/ 7098 w 21600"/>
              <a:gd name="connsiteY26" fmla="*/ 7643 h 18487"/>
              <a:gd name="connsiteX27" fmla="*/ 8195 w 21600"/>
              <a:gd name="connsiteY27" fmla="*/ 4987 h 18487"/>
              <a:gd name="connsiteX28" fmla="*/ 9893 w 21600"/>
              <a:gd name="connsiteY28" fmla="*/ 4987 h 18487"/>
              <a:gd name="connsiteX29" fmla="*/ 10990 w 21600"/>
              <a:gd name="connsiteY29" fmla="*/ 7643 h 18487"/>
              <a:gd name="connsiteX30" fmla="*/ 9893 w 21600"/>
              <a:gd name="connsiteY30" fmla="*/ 10300 h 18487"/>
              <a:gd name="connsiteX0" fmla="*/ 17824 w 21600"/>
              <a:gd name="connsiteY0" fmla="*/ 1655 h 15590"/>
              <a:gd name="connsiteX1" fmla="*/ 14049 w 21600"/>
              <a:gd name="connsiteY1" fmla="*/ 4625 h 15590"/>
              <a:gd name="connsiteX2" fmla="*/ 11496 w 21600"/>
              <a:gd name="connsiteY2" fmla="*/ 4625 h 15590"/>
              <a:gd name="connsiteX3" fmla="*/ 9650 w 21600"/>
              <a:gd name="connsiteY3" fmla="*/ 1263 h 15590"/>
              <a:gd name="connsiteX4" fmla="*/ 13806 w 21600"/>
              <a:gd name="connsiteY4" fmla="*/ 226 h 15590"/>
              <a:gd name="connsiteX5" fmla="*/ 9408 w 21600"/>
              <a:gd name="connsiteY5" fmla="*/ 1088 h 15590"/>
              <a:gd name="connsiteX6" fmla="*/ 5748 w 21600"/>
              <a:gd name="connsiteY6" fmla="*/ 0 h 15590"/>
              <a:gd name="connsiteX7" fmla="*/ 0 w 21600"/>
              <a:gd name="connsiteY7" fmla="*/ 4746 h 15590"/>
              <a:gd name="connsiteX8" fmla="*/ 5748 w 21600"/>
              <a:gd name="connsiteY8" fmla="*/ 9493 h 15590"/>
              <a:gd name="connsiteX9" fmla="*/ 9049 w 21600"/>
              <a:gd name="connsiteY9" fmla="*/ 8631 h 15590"/>
              <a:gd name="connsiteX10" fmla="*/ 8933 w 21600"/>
              <a:gd name="connsiteY10" fmla="*/ 8727 h 15590"/>
              <a:gd name="connsiteX11" fmla="*/ 10990 w 21600"/>
              <a:gd name="connsiteY11" fmla="*/ 10390 h 15590"/>
              <a:gd name="connsiteX12" fmla="*/ 10020 w 21600"/>
              <a:gd name="connsiteY12" fmla="*/ 12472 h 15590"/>
              <a:gd name="connsiteX13" fmla="*/ 13795 w 21600"/>
              <a:gd name="connsiteY13" fmla="*/ 15590 h 15590"/>
              <a:gd name="connsiteX14" fmla="*/ 17571 w 21600"/>
              <a:gd name="connsiteY14" fmla="*/ 12472 h 15590"/>
              <a:gd name="connsiteX15" fmla="*/ 13795 w 21600"/>
              <a:gd name="connsiteY15" fmla="*/ 9354 h 15590"/>
              <a:gd name="connsiteX16" fmla="*/ 11211 w 21600"/>
              <a:gd name="connsiteY16" fmla="*/ 10199 h 15590"/>
              <a:gd name="connsiteX17" fmla="*/ 9176 w 21600"/>
              <a:gd name="connsiteY17" fmla="*/ 8553 h 15590"/>
              <a:gd name="connsiteX18" fmla="*/ 11496 w 21600"/>
              <a:gd name="connsiteY18" fmla="*/ 4868 h 15590"/>
              <a:gd name="connsiteX19" fmla="*/ 14048 w 21600"/>
              <a:gd name="connsiteY19" fmla="*/ 4868 h 15590"/>
              <a:gd name="connsiteX20" fmla="*/ 17824 w 21600"/>
              <a:gd name="connsiteY20" fmla="*/ 7873 h 15590"/>
              <a:gd name="connsiteX21" fmla="*/ 21600 w 21600"/>
              <a:gd name="connsiteY21" fmla="*/ 4755 h 15590"/>
              <a:gd name="connsiteX22" fmla="*/ 17824 w 21600"/>
              <a:gd name="connsiteY22" fmla="*/ 1655 h 15590"/>
              <a:gd name="connsiteX23" fmla="*/ 9893 w 21600"/>
              <a:gd name="connsiteY23" fmla="*/ 7403 h 15590"/>
              <a:gd name="connsiteX24" fmla="*/ 8195 w 21600"/>
              <a:gd name="connsiteY24" fmla="*/ 7403 h 15590"/>
              <a:gd name="connsiteX25" fmla="*/ 7098 w 21600"/>
              <a:gd name="connsiteY25" fmla="*/ 4746 h 15590"/>
              <a:gd name="connsiteX26" fmla="*/ 8195 w 21600"/>
              <a:gd name="connsiteY26" fmla="*/ 2090 h 15590"/>
              <a:gd name="connsiteX27" fmla="*/ 9893 w 21600"/>
              <a:gd name="connsiteY27" fmla="*/ 2090 h 15590"/>
              <a:gd name="connsiteX28" fmla="*/ 10990 w 21600"/>
              <a:gd name="connsiteY28" fmla="*/ 4746 h 15590"/>
              <a:gd name="connsiteX29" fmla="*/ 9893 w 21600"/>
              <a:gd name="connsiteY29" fmla="*/ 7403 h 15590"/>
              <a:gd name="connsiteX0" fmla="*/ 17824 w 21600"/>
              <a:gd name="connsiteY0" fmla="*/ 1655 h 15590"/>
              <a:gd name="connsiteX1" fmla="*/ 14049 w 21600"/>
              <a:gd name="connsiteY1" fmla="*/ 4625 h 15590"/>
              <a:gd name="connsiteX2" fmla="*/ 11496 w 21600"/>
              <a:gd name="connsiteY2" fmla="*/ 4625 h 15590"/>
              <a:gd name="connsiteX3" fmla="*/ 9650 w 21600"/>
              <a:gd name="connsiteY3" fmla="*/ 1263 h 15590"/>
              <a:gd name="connsiteX4" fmla="*/ 9408 w 21600"/>
              <a:gd name="connsiteY4" fmla="*/ 1088 h 15590"/>
              <a:gd name="connsiteX5" fmla="*/ 5748 w 21600"/>
              <a:gd name="connsiteY5" fmla="*/ 0 h 15590"/>
              <a:gd name="connsiteX6" fmla="*/ 0 w 21600"/>
              <a:gd name="connsiteY6" fmla="*/ 4746 h 15590"/>
              <a:gd name="connsiteX7" fmla="*/ 5748 w 21600"/>
              <a:gd name="connsiteY7" fmla="*/ 9493 h 15590"/>
              <a:gd name="connsiteX8" fmla="*/ 9049 w 21600"/>
              <a:gd name="connsiteY8" fmla="*/ 8631 h 15590"/>
              <a:gd name="connsiteX9" fmla="*/ 8933 w 21600"/>
              <a:gd name="connsiteY9" fmla="*/ 8727 h 15590"/>
              <a:gd name="connsiteX10" fmla="*/ 10990 w 21600"/>
              <a:gd name="connsiteY10" fmla="*/ 10390 h 15590"/>
              <a:gd name="connsiteX11" fmla="*/ 10020 w 21600"/>
              <a:gd name="connsiteY11" fmla="*/ 12472 h 15590"/>
              <a:gd name="connsiteX12" fmla="*/ 13795 w 21600"/>
              <a:gd name="connsiteY12" fmla="*/ 15590 h 15590"/>
              <a:gd name="connsiteX13" fmla="*/ 17571 w 21600"/>
              <a:gd name="connsiteY13" fmla="*/ 12472 h 15590"/>
              <a:gd name="connsiteX14" fmla="*/ 13795 w 21600"/>
              <a:gd name="connsiteY14" fmla="*/ 9354 h 15590"/>
              <a:gd name="connsiteX15" fmla="*/ 11211 w 21600"/>
              <a:gd name="connsiteY15" fmla="*/ 10199 h 15590"/>
              <a:gd name="connsiteX16" fmla="*/ 9176 w 21600"/>
              <a:gd name="connsiteY16" fmla="*/ 8553 h 15590"/>
              <a:gd name="connsiteX17" fmla="*/ 11496 w 21600"/>
              <a:gd name="connsiteY17" fmla="*/ 4868 h 15590"/>
              <a:gd name="connsiteX18" fmla="*/ 14048 w 21600"/>
              <a:gd name="connsiteY18" fmla="*/ 4868 h 15590"/>
              <a:gd name="connsiteX19" fmla="*/ 17824 w 21600"/>
              <a:gd name="connsiteY19" fmla="*/ 7873 h 15590"/>
              <a:gd name="connsiteX20" fmla="*/ 21600 w 21600"/>
              <a:gd name="connsiteY20" fmla="*/ 4755 h 15590"/>
              <a:gd name="connsiteX21" fmla="*/ 17824 w 21600"/>
              <a:gd name="connsiteY21" fmla="*/ 1655 h 15590"/>
              <a:gd name="connsiteX22" fmla="*/ 9893 w 21600"/>
              <a:gd name="connsiteY22" fmla="*/ 7403 h 15590"/>
              <a:gd name="connsiteX23" fmla="*/ 8195 w 21600"/>
              <a:gd name="connsiteY23" fmla="*/ 7403 h 15590"/>
              <a:gd name="connsiteX24" fmla="*/ 7098 w 21600"/>
              <a:gd name="connsiteY24" fmla="*/ 4746 h 15590"/>
              <a:gd name="connsiteX25" fmla="*/ 8195 w 21600"/>
              <a:gd name="connsiteY25" fmla="*/ 2090 h 15590"/>
              <a:gd name="connsiteX26" fmla="*/ 9893 w 21600"/>
              <a:gd name="connsiteY26" fmla="*/ 2090 h 15590"/>
              <a:gd name="connsiteX27" fmla="*/ 10990 w 21600"/>
              <a:gd name="connsiteY27" fmla="*/ 4746 h 15590"/>
              <a:gd name="connsiteX28" fmla="*/ 9893 w 21600"/>
              <a:gd name="connsiteY28" fmla="*/ 7403 h 15590"/>
              <a:gd name="connsiteX0" fmla="*/ 21600 w 21704"/>
              <a:gd name="connsiteY0" fmla="*/ 4755 h 15590"/>
              <a:gd name="connsiteX1" fmla="*/ 14049 w 21704"/>
              <a:gd name="connsiteY1" fmla="*/ 4625 h 15590"/>
              <a:gd name="connsiteX2" fmla="*/ 11496 w 21704"/>
              <a:gd name="connsiteY2" fmla="*/ 4625 h 15590"/>
              <a:gd name="connsiteX3" fmla="*/ 9650 w 21704"/>
              <a:gd name="connsiteY3" fmla="*/ 1263 h 15590"/>
              <a:gd name="connsiteX4" fmla="*/ 9408 w 21704"/>
              <a:gd name="connsiteY4" fmla="*/ 1088 h 15590"/>
              <a:gd name="connsiteX5" fmla="*/ 5748 w 21704"/>
              <a:gd name="connsiteY5" fmla="*/ 0 h 15590"/>
              <a:gd name="connsiteX6" fmla="*/ 0 w 21704"/>
              <a:gd name="connsiteY6" fmla="*/ 4746 h 15590"/>
              <a:gd name="connsiteX7" fmla="*/ 5748 w 21704"/>
              <a:gd name="connsiteY7" fmla="*/ 9493 h 15590"/>
              <a:gd name="connsiteX8" fmla="*/ 9049 w 21704"/>
              <a:gd name="connsiteY8" fmla="*/ 8631 h 15590"/>
              <a:gd name="connsiteX9" fmla="*/ 8933 w 21704"/>
              <a:gd name="connsiteY9" fmla="*/ 8727 h 15590"/>
              <a:gd name="connsiteX10" fmla="*/ 10990 w 21704"/>
              <a:gd name="connsiteY10" fmla="*/ 10390 h 15590"/>
              <a:gd name="connsiteX11" fmla="*/ 10020 w 21704"/>
              <a:gd name="connsiteY11" fmla="*/ 12472 h 15590"/>
              <a:gd name="connsiteX12" fmla="*/ 13795 w 21704"/>
              <a:gd name="connsiteY12" fmla="*/ 15590 h 15590"/>
              <a:gd name="connsiteX13" fmla="*/ 17571 w 21704"/>
              <a:gd name="connsiteY13" fmla="*/ 12472 h 15590"/>
              <a:gd name="connsiteX14" fmla="*/ 13795 w 21704"/>
              <a:gd name="connsiteY14" fmla="*/ 9354 h 15590"/>
              <a:gd name="connsiteX15" fmla="*/ 11211 w 21704"/>
              <a:gd name="connsiteY15" fmla="*/ 10199 h 15590"/>
              <a:gd name="connsiteX16" fmla="*/ 9176 w 21704"/>
              <a:gd name="connsiteY16" fmla="*/ 8553 h 15590"/>
              <a:gd name="connsiteX17" fmla="*/ 11496 w 21704"/>
              <a:gd name="connsiteY17" fmla="*/ 4868 h 15590"/>
              <a:gd name="connsiteX18" fmla="*/ 14048 w 21704"/>
              <a:gd name="connsiteY18" fmla="*/ 4868 h 15590"/>
              <a:gd name="connsiteX19" fmla="*/ 17824 w 21704"/>
              <a:gd name="connsiteY19" fmla="*/ 7873 h 15590"/>
              <a:gd name="connsiteX20" fmla="*/ 21600 w 21704"/>
              <a:gd name="connsiteY20" fmla="*/ 4755 h 15590"/>
              <a:gd name="connsiteX21" fmla="*/ 9893 w 21704"/>
              <a:gd name="connsiteY21" fmla="*/ 7403 h 15590"/>
              <a:gd name="connsiteX22" fmla="*/ 8195 w 21704"/>
              <a:gd name="connsiteY22" fmla="*/ 7403 h 15590"/>
              <a:gd name="connsiteX23" fmla="*/ 7098 w 21704"/>
              <a:gd name="connsiteY23" fmla="*/ 4746 h 15590"/>
              <a:gd name="connsiteX24" fmla="*/ 8195 w 21704"/>
              <a:gd name="connsiteY24" fmla="*/ 2090 h 15590"/>
              <a:gd name="connsiteX25" fmla="*/ 9893 w 21704"/>
              <a:gd name="connsiteY25" fmla="*/ 2090 h 15590"/>
              <a:gd name="connsiteX26" fmla="*/ 10990 w 21704"/>
              <a:gd name="connsiteY26" fmla="*/ 4746 h 15590"/>
              <a:gd name="connsiteX27" fmla="*/ 9893 w 21704"/>
              <a:gd name="connsiteY27" fmla="*/ 7403 h 15590"/>
              <a:gd name="connsiteX0" fmla="*/ 17824 w 17824"/>
              <a:gd name="connsiteY0" fmla="*/ 7873 h 15590"/>
              <a:gd name="connsiteX1" fmla="*/ 14049 w 17824"/>
              <a:gd name="connsiteY1" fmla="*/ 4625 h 15590"/>
              <a:gd name="connsiteX2" fmla="*/ 11496 w 17824"/>
              <a:gd name="connsiteY2" fmla="*/ 4625 h 15590"/>
              <a:gd name="connsiteX3" fmla="*/ 9650 w 17824"/>
              <a:gd name="connsiteY3" fmla="*/ 1263 h 15590"/>
              <a:gd name="connsiteX4" fmla="*/ 9408 w 17824"/>
              <a:gd name="connsiteY4" fmla="*/ 1088 h 15590"/>
              <a:gd name="connsiteX5" fmla="*/ 5748 w 17824"/>
              <a:gd name="connsiteY5" fmla="*/ 0 h 15590"/>
              <a:gd name="connsiteX6" fmla="*/ 0 w 17824"/>
              <a:gd name="connsiteY6" fmla="*/ 4746 h 15590"/>
              <a:gd name="connsiteX7" fmla="*/ 5748 w 17824"/>
              <a:gd name="connsiteY7" fmla="*/ 9493 h 15590"/>
              <a:gd name="connsiteX8" fmla="*/ 9049 w 17824"/>
              <a:gd name="connsiteY8" fmla="*/ 8631 h 15590"/>
              <a:gd name="connsiteX9" fmla="*/ 8933 w 17824"/>
              <a:gd name="connsiteY9" fmla="*/ 8727 h 15590"/>
              <a:gd name="connsiteX10" fmla="*/ 10990 w 17824"/>
              <a:gd name="connsiteY10" fmla="*/ 10390 h 15590"/>
              <a:gd name="connsiteX11" fmla="*/ 10020 w 17824"/>
              <a:gd name="connsiteY11" fmla="*/ 12472 h 15590"/>
              <a:gd name="connsiteX12" fmla="*/ 13795 w 17824"/>
              <a:gd name="connsiteY12" fmla="*/ 15590 h 15590"/>
              <a:gd name="connsiteX13" fmla="*/ 17571 w 17824"/>
              <a:gd name="connsiteY13" fmla="*/ 12472 h 15590"/>
              <a:gd name="connsiteX14" fmla="*/ 13795 w 17824"/>
              <a:gd name="connsiteY14" fmla="*/ 9354 h 15590"/>
              <a:gd name="connsiteX15" fmla="*/ 11211 w 17824"/>
              <a:gd name="connsiteY15" fmla="*/ 10199 h 15590"/>
              <a:gd name="connsiteX16" fmla="*/ 9176 w 17824"/>
              <a:gd name="connsiteY16" fmla="*/ 8553 h 15590"/>
              <a:gd name="connsiteX17" fmla="*/ 11496 w 17824"/>
              <a:gd name="connsiteY17" fmla="*/ 4868 h 15590"/>
              <a:gd name="connsiteX18" fmla="*/ 14048 w 17824"/>
              <a:gd name="connsiteY18" fmla="*/ 4868 h 15590"/>
              <a:gd name="connsiteX19" fmla="*/ 17824 w 17824"/>
              <a:gd name="connsiteY19" fmla="*/ 7873 h 15590"/>
              <a:gd name="connsiteX20" fmla="*/ 9893 w 17824"/>
              <a:gd name="connsiteY20" fmla="*/ 7403 h 15590"/>
              <a:gd name="connsiteX21" fmla="*/ 8195 w 17824"/>
              <a:gd name="connsiteY21" fmla="*/ 7403 h 15590"/>
              <a:gd name="connsiteX22" fmla="*/ 7098 w 17824"/>
              <a:gd name="connsiteY22" fmla="*/ 4746 h 15590"/>
              <a:gd name="connsiteX23" fmla="*/ 8195 w 17824"/>
              <a:gd name="connsiteY23" fmla="*/ 2090 h 15590"/>
              <a:gd name="connsiteX24" fmla="*/ 9893 w 17824"/>
              <a:gd name="connsiteY24" fmla="*/ 2090 h 15590"/>
              <a:gd name="connsiteX25" fmla="*/ 10990 w 17824"/>
              <a:gd name="connsiteY25" fmla="*/ 4746 h 15590"/>
              <a:gd name="connsiteX26" fmla="*/ 9893 w 17824"/>
              <a:gd name="connsiteY26" fmla="*/ 7403 h 15590"/>
              <a:gd name="connsiteX0" fmla="*/ 14048 w 17571"/>
              <a:gd name="connsiteY0" fmla="*/ 4868 h 15590"/>
              <a:gd name="connsiteX1" fmla="*/ 14049 w 17571"/>
              <a:gd name="connsiteY1" fmla="*/ 4625 h 15590"/>
              <a:gd name="connsiteX2" fmla="*/ 11496 w 17571"/>
              <a:gd name="connsiteY2" fmla="*/ 4625 h 15590"/>
              <a:gd name="connsiteX3" fmla="*/ 9650 w 17571"/>
              <a:gd name="connsiteY3" fmla="*/ 1263 h 15590"/>
              <a:gd name="connsiteX4" fmla="*/ 9408 w 17571"/>
              <a:gd name="connsiteY4" fmla="*/ 1088 h 15590"/>
              <a:gd name="connsiteX5" fmla="*/ 5748 w 17571"/>
              <a:gd name="connsiteY5" fmla="*/ 0 h 15590"/>
              <a:gd name="connsiteX6" fmla="*/ 0 w 17571"/>
              <a:gd name="connsiteY6" fmla="*/ 4746 h 15590"/>
              <a:gd name="connsiteX7" fmla="*/ 5748 w 17571"/>
              <a:gd name="connsiteY7" fmla="*/ 9493 h 15590"/>
              <a:gd name="connsiteX8" fmla="*/ 9049 w 17571"/>
              <a:gd name="connsiteY8" fmla="*/ 8631 h 15590"/>
              <a:gd name="connsiteX9" fmla="*/ 8933 w 17571"/>
              <a:gd name="connsiteY9" fmla="*/ 8727 h 15590"/>
              <a:gd name="connsiteX10" fmla="*/ 10990 w 17571"/>
              <a:gd name="connsiteY10" fmla="*/ 10390 h 15590"/>
              <a:gd name="connsiteX11" fmla="*/ 10020 w 17571"/>
              <a:gd name="connsiteY11" fmla="*/ 12472 h 15590"/>
              <a:gd name="connsiteX12" fmla="*/ 13795 w 17571"/>
              <a:gd name="connsiteY12" fmla="*/ 15590 h 15590"/>
              <a:gd name="connsiteX13" fmla="*/ 17571 w 17571"/>
              <a:gd name="connsiteY13" fmla="*/ 12472 h 15590"/>
              <a:gd name="connsiteX14" fmla="*/ 13795 w 17571"/>
              <a:gd name="connsiteY14" fmla="*/ 9354 h 15590"/>
              <a:gd name="connsiteX15" fmla="*/ 11211 w 17571"/>
              <a:gd name="connsiteY15" fmla="*/ 10199 h 15590"/>
              <a:gd name="connsiteX16" fmla="*/ 9176 w 17571"/>
              <a:gd name="connsiteY16" fmla="*/ 8553 h 15590"/>
              <a:gd name="connsiteX17" fmla="*/ 11496 w 17571"/>
              <a:gd name="connsiteY17" fmla="*/ 4868 h 15590"/>
              <a:gd name="connsiteX18" fmla="*/ 14048 w 17571"/>
              <a:gd name="connsiteY18" fmla="*/ 4868 h 15590"/>
              <a:gd name="connsiteX19" fmla="*/ 9893 w 17571"/>
              <a:gd name="connsiteY19" fmla="*/ 7403 h 15590"/>
              <a:gd name="connsiteX20" fmla="*/ 8195 w 17571"/>
              <a:gd name="connsiteY20" fmla="*/ 7403 h 15590"/>
              <a:gd name="connsiteX21" fmla="*/ 7098 w 17571"/>
              <a:gd name="connsiteY21" fmla="*/ 4746 h 15590"/>
              <a:gd name="connsiteX22" fmla="*/ 8195 w 17571"/>
              <a:gd name="connsiteY22" fmla="*/ 2090 h 15590"/>
              <a:gd name="connsiteX23" fmla="*/ 9893 w 17571"/>
              <a:gd name="connsiteY23" fmla="*/ 2090 h 15590"/>
              <a:gd name="connsiteX24" fmla="*/ 10990 w 17571"/>
              <a:gd name="connsiteY24" fmla="*/ 4746 h 15590"/>
              <a:gd name="connsiteX25" fmla="*/ 9893 w 17571"/>
              <a:gd name="connsiteY25" fmla="*/ 7403 h 15590"/>
              <a:gd name="connsiteX0" fmla="*/ 11496 w 17571"/>
              <a:gd name="connsiteY0" fmla="*/ 4868 h 15590"/>
              <a:gd name="connsiteX1" fmla="*/ 14049 w 17571"/>
              <a:gd name="connsiteY1" fmla="*/ 4625 h 15590"/>
              <a:gd name="connsiteX2" fmla="*/ 11496 w 17571"/>
              <a:gd name="connsiteY2" fmla="*/ 4625 h 15590"/>
              <a:gd name="connsiteX3" fmla="*/ 9650 w 17571"/>
              <a:gd name="connsiteY3" fmla="*/ 1263 h 15590"/>
              <a:gd name="connsiteX4" fmla="*/ 9408 w 17571"/>
              <a:gd name="connsiteY4" fmla="*/ 1088 h 15590"/>
              <a:gd name="connsiteX5" fmla="*/ 5748 w 17571"/>
              <a:gd name="connsiteY5" fmla="*/ 0 h 15590"/>
              <a:gd name="connsiteX6" fmla="*/ 0 w 17571"/>
              <a:gd name="connsiteY6" fmla="*/ 4746 h 15590"/>
              <a:gd name="connsiteX7" fmla="*/ 5748 w 17571"/>
              <a:gd name="connsiteY7" fmla="*/ 9493 h 15590"/>
              <a:gd name="connsiteX8" fmla="*/ 9049 w 17571"/>
              <a:gd name="connsiteY8" fmla="*/ 8631 h 15590"/>
              <a:gd name="connsiteX9" fmla="*/ 8933 w 17571"/>
              <a:gd name="connsiteY9" fmla="*/ 8727 h 15590"/>
              <a:gd name="connsiteX10" fmla="*/ 10990 w 17571"/>
              <a:gd name="connsiteY10" fmla="*/ 10390 h 15590"/>
              <a:gd name="connsiteX11" fmla="*/ 10020 w 17571"/>
              <a:gd name="connsiteY11" fmla="*/ 12472 h 15590"/>
              <a:gd name="connsiteX12" fmla="*/ 13795 w 17571"/>
              <a:gd name="connsiteY12" fmla="*/ 15590 h 15590"/>
              <a:gd name="connsiteX13" fmla="*/ 17571 w 17571"/>
              <a:gd name="connsiteY13" fmla="*/ 12472 h 15590"/>
              <a:gd name="connsiteX14" fmla="*/ 13795 w 17571"/>
              <a:gd name="connsiteY14" fmla="*/ 9354 h 15590"/>
              <a:gd name="connsiteX15" fmla="*/ 11211 w 17571"/>
              <a:gd name="connsiteY15" fmla="*/ 10199 h 15590"/>
              <a:gd name="connsiteX16" fmla="*/ 9176 w 17571"/>
              <a:gd name="connsiteY16" fmla="*/ 8553 h 15590"/>
              <a:gd name="connsiteX17" fmla="*/ 11496 w 17571"/>
              <a:gd name="connsiteY17" fmla="*/ 4868 h 15590"/>
              <a:gd name="connsiteX18" fmla="*/ 9893 w 17571"/>
              <a:gd name="connsiteY18" fmla="*/ 7403 h 15590"/>
              <a:gd name="connsiteX19" fmla="*/ 8195 w 17571"/>
              <a:gd name="connsiteY19" fmla="*/ 7403 h 15590"/>
              <a:gd name="connsiteX20" fmla="*/ 7098 w 17571"/>
              <a:gd name="connsiteY20" fmla="*/ 4746 h 15590"/>
              <a:gd name="connsiteX21" fmla="*/ 8195 w 17571"/>
              <a:gd name="connsiteY21" fmla="*/ 2090 h 15590"/>
              <a:gd name="connsiteX22" fmla="*/ 9893 w 17571"/>
              <a:gd name="connsiteY22" fmla="*/ 2090 h 15590"/>
              <a:gd name="connsiteX23" fmla="*/ 10990 w 17571"/>
              <a:gd name="connsiteY23" fmla="*/ 4746 h 15590"/>
              <a:gd name="connsiteX24" fmla="*/ 9893 w 17571"/>
              <a:gd name="connsiteY24" fmla="*/ 7403 h 15590"/>
              <a:gd name="connsiteX0" fmla="*/ 11496 w 17571"/>
              <a:gd name="connsiteY0" fmla="*/ 4868 h 15590"/>
              <a:gd name="connsiteX1" fmla="*/ 11496 w 17571"/>
              <a:gd name="connsiteY1" fmla="*/ 4625 h 15590"/>
              <a:gd name="connsiteX2" fmla="*/ 9650 w 17571"/>
              <a:gd name="connsiteY2" fmla="*/ 1263 h 15590"/>
              <a:gd name="connsiteX3" fmla="*/ 9408 w 17571"/>
              <a:gd name="connsiteY3" fmla="*/ 1088 h 15590"/>
              <a:gd name="connsiteX4" fmla="*/ 5748 w 17571"/>
              <a:gd name="connsiteY4" fmla="*/ 0 h 15590"/>
              <a:gd name="connsiteX5" fmla="*/ 0 w 17571"/>
              <a:gd name="connsiteY5" fmla="*/ 4746 h 15590"/>
              <a:gd name="connsiteX6" fmla="*/ 5748 w 17571"/>
              <a:gd name="connsiteY6" fmla="*/ 9493 h 15590"/>
              <a:gd name="connsiteX7" fmla="*/ 9049 w 17571"/>
              <a:gd name="connsiteY7" fmla="*/ 8631 h 15590"/>
              <a:gd name="connsiteX8" fmla="*/ 8933 w 17571"/>
              <a:gd name="connsiteY8" fmla="*/ 8727 h 15590"/>
              <a:gd name="connsiteX9" fmla="*/ 10990 w 17571"/>
              <a:gd name="connsiteY9" fmla="*/ 10390 h 15590"/>
              <a:gd name="connsiteX10" fmla="*/ 10020 w 17571"/>
              <a:gd name="connsiteY10" fmla="*/ 12472 h 15590"/>
              <a:gd name="connsiteX11" fmla="*/ 13795 w 17571"/>
              <a:gd name="connsiteY11" fmla="*/ 15590 h 15590"/>
              <a:gd name="connsiteX12" fmla="*/ 17571 w 17571"/>
              <a:gd name="connsiteY12" fmla="*/ 12472 h 15590"/>
              <a:gd name="connsiteX13" fmla="*/ 13795 w 17571"/>
              <a:gd name="connsiteY13" fmla="*/ 9354 h 15590"/>
              <a:gd name="connsiteX14" fmla="*/ 11211 w 17571"/>
              <a:gd name="connsiteY14" fmla="*/ 10199 h 15590"/>
              <a:gd name="connsiteX15" fmla="*/ 9176 w 17571"/>
              <a:gd name="connsiteY15" fmla="*/ 8553 h 15590"/>
              <a:gd name="connsiteX16" fmla="*/ 11496 w 17571"/>
              <a:gd name="connsiteY16" fmla="*/ 4868 h 15590"/>
              <a:gd name="connsiteX17" fmla="*/ 9893 w 17571"/>
              <a:gd name="connsiteY17" fmla="*/ 7403 h 15590"/>
              <a:gd name="connsiteX18" fmla="*/ 8195 w 17571"/>
              <a:gd name="connsiteY18" fmla="*/ 7403 h 15590"/>
              <a:gd name="connsiteX19" fmla="*/ 7098 w 17571"/>
              <a:gd name="connsiteY19" fmla="*/ 4746 h 15590"/>
              <a:gd name="connsiteX20" fmla="*/ 8195 w 17571"/>
              <a:gd name="connsiteY20" fmla="*/ 2090 h 15590"/>
              <a:gd name="connsiteX21" fmla="*/ 9893 w 17571"/>
              <a:gd name="connsiteY21" fmla="*/ 2090 h 15590"/>
              <a:gd name="connsiteX22" fmla="*/ 10990 w 17571"/>
              <a:gd name="connsiteY22" fmla="*/ 4746 h 15590"/>
              <a:gd name="connsiteX23" fmla="*/ 9893 w 17571"/>
              <a:gd name="connsiteY23" fmla="*/ 7403 h 15590"/>
              <a:gd name="connsiteX0" fmla="*/ 11496 w 17627"/>
              <a:gd name="connsiteY0" fmla="*/ 4868 h 15590"/>
              <a:gd name="connsiteX1" fmla="*/ 11496 w 17627"/>
              <a:gd name="connsiteY1" fmla="*/ 4625 h 15590"/>
              <a:gd name="connsiteX2" fmla="*/ 9650 w 17627"/>
              <a:gd name="connsiteY2" fmla="*/ 1263 h 15590"/>
              <a:gd name="connsiteX3" fmla="*/ 9408 w 17627"/>
              <a:gd name="connsiteY3" fmla="*/ 1088 h 15590"/>
              <a:gd name="connsiteX4" fmla="*/ 5748 w 17627"/>
              <a:gd name="connsiteY4" fmla="*/ 0 h 15590"/>
              <a:gd name="connsiteX5" fmla="*/ 0 w 17627"/>
              <a:gd name="connsiteY5" fmla="*/ 4746 h 15590"/>
              <a:gd name="connsiteX6" fmla="*/ 5748 w 17627"/>
              <a:gd name="connsiteY6" fmla="*/ 9493 h 15590"/>
              <a:gd name="connsiteX7" fmla="*/ 9049 w 17627"/>
              <a:gd name="connsiteY7" fmla="*/ 8631 h 15590"/>
              <a:gd name="connsiteX8" fmla="*/ 8933 w 17627"/>
              <a:gd name="connsiteY8" fmla="*/ 8727 h 15590"/>
              <a:gd name="connsiteX9" fmla="*/ 10990 w 17627"/>
              <a:gd name="connsiteY9" fmla="*/ 10390 h 15590"/>
              <a:gd name="connsiteX10" fmla="*/ 10020 w 17627"/>
              <a:gd name="connsiteY10" fmla="*/ 12472 h 15590"/>
              <a:gd name="connsiteX11" fmla="*/ 13795 w 17627"/>
              <a:gd name="connsiteY11" fmla="*/ 15590 h 15590"/>
              <a:gd name="connsiteX12" fmla="*/ 17571 w 17627"/>
              <a:gd name="connsiteY12" fmla="*/ 12472 h 15590"/>
              <a:gd name="connsiteX13" fmla="*/ 11211 w 17627"/>
              <a:gd name="connsiteY13" fmla="*/ 10199 h 15590"/>
              <a:gd name="connsiteX14" fmla="*/ 9176 w 17627"/>
              <a:gd name="connsiteY14" fmla="*/ 8553 h 15590"/>
              <a:gd name="connsiteX15" fmla="*/ 11496 w 17627"/>
              <a:gd name="connsiteY15" fmla="*/ 4868 h 15590"/>
              <a:gd name="connsiteX16" fmla="*/ 9893 w 17627"/>
              <a:gd name="connsiteY16" fmla="*/ 7403 h 15590"/>
              <a:gd name="connsiteX17" fmla="*/ 8195 w 17627"/>
              <a:gd name="connsiteY17" fmla="*/ 7403 h 15590"/>
              <a:gd name="connsiteX18" fmla="*/ 7098 w 17627"/>
              <a:gd name="connsiteY18" fmla="*/ 4746 h 15590"/>
              <a:gd name="connsiteX19" fmla="*/ 8195 w 17627"/>
              <a:gd name="connsiteY19" fmla="*/ 2090 h 15590"/>
              <a:gd name="connsiteX20" fmla="*/ 9893 w 17627"/>
              <a:gd name="connsiteY20" fmla="*/ 2090 h 15590"/>
              <a:gd name="connsiteX21" fmla="*/ 10990 w 17627"/>
              <a:gd name="connsiteY21" fmla="*/ 4746 h 15590"/>
              <a:gd name="connsiteX22" fmla="*/ 9893 w 17627"/>
              <a:gd name="connsiteY22" fmla="*/ 7403 h 15590"/>
              <a:gd name="connsiteX0" fmla="*/ 11496 w 13808"/>
              <a:gd name="connsiteY0" fmla="*/ 4868 h 15641"/>
              <a:gd name="connsiteX1" fmla="*/ 11496 w 13808"/>
              <a:gd name="connsiteY1" fmla="*/ 4625 h 15641"/>
              <a:gd name="connsiteX2" fmla="*/ 9650 w 13808"/>
              <a:gd name="connsiteY2" fmla="*/ 1263 h 15641"/>
              <a:gd name="connsiteX3" fmla="*/ 9408 w 13808"/>
              <a:gd name="connsiteY3" fmla="*/ 1088 h 15641"/>
              <a:gd name="connsiteX4" fmla="*/ 5748 w 13808"/>
              <a:gd name="connsiteY4" fmla="*/ 0 h 15641"/>
              <a:gd name="connsiteX5" fmla="*/ 0 w 13808"/>
              <a:gd name="connsiteY5" fmla="*/ 4746 h 15641"/>
              <a:gd name="connsiteX6" fmla="*/ 5748 w 13808"/>
              <a:gd name="connsiteY6" fmla="*/ 9493 h 15641"/>
              <a:gd name="connsiteX7" fmla="*/ 9049 w 13808"/>
              <a:gd name="connsiteY7" fmla="*/ 8631 h 15641"/>
              <a:gd name="connsiteX8" fmla="*/ 8933 w 13808"/>
              <a:gd name="connsiteY8" fmla="*/ 8727 h 15641"/>
              <a:gd name="connsiteX9" fmla="*/ 10990 w 13808"/>
              <a:gd name="connsiteY9" fmla="*/ 10390 h 15641"/>
              <a:gd name="connsiteX10" fmla="*/ 10020 w 13808"/>
              <a:gd name="connsiteY10" fmla="*/ 12472 h 15641"/>
              <a:gd name="connsiteX11" fmla="*/ 13795 w 13808"/>
              <a:gd name="connsiteY11" fmla="*/ 15590 h 15641"/>
              <a:gd name="connsiteX12" fmla="*/ 11211 w 13808"/>
              <a:gd name="connsiteY12" fmla="*/ 10199 h 15641"/>
              <a:gd name="connsiteX13" fmla="*/ 9176 w 13808"/>
              <a:gd name="connsiteY13" fmla="*/ 8553 h 15641"/>
              <a:gd name="connsiteX14" fmla="*/ 11496 w 13808"/>
              <a:gd name="connsiteY14" fmla="*/ 4868 h 15641"/>
              <a:gd name="connsiteX15" fmla="*/ 9893 w 13808"/>
              <a:gd name="connsiteY15" fmla="*/ 7403 h 15641"/>
              <a:gd name="connsiteX16" fmla="*/ 8195 w 13808"/>
              <a:gd name="connsiteY16" fmla="*/ 7403 h 15641"/>
              <a:gd name="connsiteX17" fmla="*/ 7098 w 13808"/>
              <a:gd name="connsiteY17" fmla="*/ 4746 h 15641"/>
              <a:gd name="connsiteX18" fmla="*/ 8195 w 13808"/>
              <a:gd name="connsiteY18" fmla="*/ 2090 h 15641"/>
              <a:gd name="connsiteX19" fmla="*/ 9893 w 13808"/>
              <a:gd name="connsiteY19" fmla="*/ 2090 h 15641"/>
              <a:gd name="connsiteX20" fmla="*/ 10990 w 13808"/>
              <a:gd name="connsiteY20" fmla="*/ 4746 h 15641"/>
              <a:gd name="connsiteX21" fmla="*/ 9893 w 13808"/>
              <a:gd name="connsiteY21" fmla="*/ 7403 h 15641"/>
              <a:gd name="connsiteX0" fmla="*/ 11496 w 11496"/>
              <a:gd name="connsiteY0" fmla="*/ 4868 h 12472"/>
              <a:gd name="connsiteX1" fmla="*/ 11496 w 11496"/>
              <a:gd name="connsiteY1" fmla="*/ 4625 h 12472"/>
              <a:gd name="connsiteX2" fmla="*/ 9650 w 11496"/>
              <a:gd name="connsiteY2" fmla="*/ 1263 h 12472"/>
              <a:gd name="connsiteX3" fmla="*/ 9408 w 11496"/>
              <a:gd name="connsiteY3" fmla="*/ 1088 h 12472"/>
              <a:gd name="connsiteX4" fmla="*/ 5748 w 11496"/>
              <a:gd name="connsiteY4" fmla="*/ 0 h 12472"/>
              <a:gd name="connsiteX5" fmla="*/ 0 w 11496"/>
              <a:gd name="connsiteY5" fmla="*/ 4746 h 12472"/>
              <a:gd name="connsiteX6" fmla="*/ 5748 w 11496"/>
              <a:gd name="connsiteY6" fmla="*/ 9493 h 12472"/>
              <a:gd name="connsiteX7" fmla="*/ 9049 w 11496"/>
              <a:gd name="connsiteY7" fmla="*/ 8631 h 12472"/>
              <a:gd name="connsiteX8" fmla="*/ 8933 w 11496"/>
              <a:gd name="connsiteY8" fmla="*/ 8727 h 12472"/>
              <a:gd name="connsiteX9" fmla="*/ 10990 w 11496"/>
              <a:gd name="connsiteY9" fmla="*/ 10390 h 12472"/>
              <a:gd name="connsiteX10" fmla="*/ 10020 w 11496"/>
              <a:gd name="connsiteY10" fmla="*/ 12472 h 12472"/>
              <a:gd name="connsiteX11" fmla="*/ 11211 w 11496"/>
              <a:gd name="connsiteY11" fmla="*/ 10199 h 12472"/>
              <a:gd name="connsiteX12" fmla="*/ 9176 w 11496"/>
              <a:gd name="connsiteY12" fmla="*/ 8553 h 12472"/>
              <a:gd name="connsiteX13" fmla="*/ 11496 w 11496"/>
              <a:gd name="connsiteY13" fmla="*/ 4868 h 12472"/>
              <a:gd name="connsiteX14" fmla="*/ 9893 w 11496"/>
              <a:gd name="connsiteY14" fmla="*/ 7403 h 12472"/>
              <a:gd name="connsiteX15" fmla="*/ 8195 w 11496"/>
              <a:gd name="connsiteY15" fmla="*/ 7403 h 12472"/>
              <a:gd name="connsiteX16" fmla="*/ 7098 w 11496"/>
              <a:gd name="connsiteY16" fmla="*/ 4746 h 12472"/>
              <a:gd name="connsiteX17" fmla="*/ 8195 w 11496"/>
              <a:gd name="connsiteY17" fmla="*/ 2090 h 12472"/>
              <a:gd name="connsiteX18" fmla="*/ 9893 w 11496"/>
              <a:gd name="connsiteY18" fmla="*/ 2090 h 12472"/>
              <a:gd name="connsiteX19" fmla="*/ 10990 w 11496"/>
              <a:gd name="connsiteY19" fmla="*/ 4746 h 12472"/>
              <a:gd name="connsiteX20" fmla="*/ 9893 w 11496"/>
              <a:gd name="connsiteY20" fmla="*/ 7403 h 12472"/>
              <a:gd name="connsiteX0" fmla="*/ 11496 w 11496"/>
              <a:gd name="connsiteY0" fmla="*/ 4868 h 10518"/>
              <a:gd name="connsiteX1" fmla="*/ 11496 w 11496"/>
              <a:gd name="connsiteY1" fmla="*/ 4625 h 10518"/>
              <a:gd name="connsiteX2" fmla="*/ 9650 w 11496"/>
              <a:gd name="connsiteY2" fmla="*/ 1263 h 10518"/>
              <a:gd name="connsiteX3" fmla="*/ 9408 w 11496"/>
              <a:gd name="connsiteY3" fmla="*/ 1088 h 10518"/>
              <a:gd name="connsiteX4" fmla="*/ 5748 w 11496"/>
              <a:gd name="connsiteY4" fmla="*/ 0 h 10518"/>
              <a:gd name="connsiteX5" fmla="*/ 0 w 11496"/>
              <a:gd name="connsiteY5" fmla="*/ 4746 h 10518"/>
              <a:gd name="connsiteX6" fmla="*/ 5748 w 11496"/>
              <a:gd name="connsiteY6" fmla="*/ 9493 h 10518"/>
              <a:gd name="connsiteX7" fmla="*/ 9049 w 11496"/>
              <a:gd name="connsiteY7" fmla="*/ 8631 h 10518"/>
              <a:gd name="connsiteX8" fmla="*/ 8933 w 11496"/>
              <a:gd name="connsiteY8" fmla="*/ 8727 h 10518"/>
              <a:gd name="connsiteX9" fmla="*/ 10990 w 11496"/>
              <a:gd name="connsiteY9" fmla="*/ 10390 h 10518"/>
              <a:gd name="connsiteX10" fmla="*/ 11211 w 11496"/>
              <a:gd name="connsiteY10" fmla="*/ 10199 h 10518"/>
              <a:gd name="connsiteX11" fmla="*/ 9176 w 11496"/>
              <a:gd name="connsiteY11" fmla="*/ 8553 h 10518"/>
              <a:gd name="connsiteX12" fmla="*/ 11496 w 11496"/>
              <a:gd name="connsiteY12" fmla="*/ 4868 h 10518"/>
              <a:gd name="connsiteX13" fmla="*/ 9893 w 11496"/>
              <a:gd name="connsiteY13" fmla="*/ 7403 h 10518"/>
              <a:gd name="connsiteX14" fmla="*/ 8195 w 11496"/>
              <a:gd name="connsiteY14" fmla="*/ 7403 h 10518"/>
              <a:gd name="connsiteX15" fmla="*/ 7098 w 11496"/>
              <a:gd name="connsiteY15" fmla="*/ 4746 h 10518"/>
              <a:gd name="connsiteX16" fmla="*/ 8195 w 11496"/>
              <a:gd name="connsiteY16" fmla="*/ 2090 h 10518"/>
              <a:gd name="connsiteX17" fmla="*/ 9893 w 11496"/>
              <a:gd name="connsiteY17" fmla="*/ 2090 h 10518"/>
              <a:gd name="connsiteX18" fmla="*/ 10990 w 11496"/>
              <a:gd name="connsiteY18" fmla="*/ 4746 h 10518"/>
              <a:gd name="connsiteX19" fmla="*/ 9893 w 11496"/>
              <a:gd name="connsiteY19" fmla="*/ 7403 h 10518"/>
              <a:gd name="connsiteX0" fmla="*/ 11496 w 11496"/>
              <a:gd name="connsiteY0" fmla="*/ 4868 h 10390"/>
              <a:gd name="connsiteX1" fmla="*/ 11496 w 11496"/>
              <a:gd name="connsiteY1" fmla="*/ 4625 h 10390"/>
              <a:gd name="connsiteX2" fmla="*/ 9650 w 11496"/>
              <a:gd name="connsiteY2" fmla="*/ 1263 h 10390"/>
              <a:gd name="connsiteX3" fmla="*/ 9408 w 11496"/>
              <a:gd name="connsiteY3" fmla="*/ 1088 h 10390"/>
              <a:gd name="connsiteX4" fmla="*/ 5748 w 11496"/>
              <a:gd name="connsiteY4" fmla="*/ 0 h 10390"/>
              <a:gd name="connsiteX5" fmla="*/ 0 w 11496"/>
              <a:gd name="connsiteY5" fmla="*/ 4746 h 10390"/>
              <a:gd name="connsiteX6" fmla="*/ 5748 w 11496"/>
              <a:gd name="connsiteY6" fmla="*/ 9493 h 10390"/>
              <a:gd name="connsiteX7" fmla="*/ 9049 w 11496"/>
              <a:gd name="connsiteY7" fmla="*/ 8631 h 10390"/>
              <a:gd name="connsiteX8" fmla="*/ 8933 w 11496"/>
              <a:gd name="connsiteY8" fmla="*/ 8727 h 10390"/>
              <a:gd name="connsiteX9" fmla="*/ 10990 w 11496"/>
              <a:gd name="connsiteY9" fmla="*/ 10390 h 10390"/>
              <a:gd name="connsiteX10" fmla="*/ 9176 w 11496"/>
              <a:gd name="connsiteY10" fmla="*/ 8553 h 10390"/>
              <a:gd name="connsiteX11" fmla="*/ 11496 w 11496"/>
              <a:gd name="connsiteY11" fmla="*/ 4868 h 10390"/>
              <a:gd name="connsiteX12" fmla="*/ 9893 w 11496"/>
              <a:gd name="connsiteY12" fmla="*/ 7403 h 10390"/>
              <a:gd name="connsiteX13" fmla="*/ 8195 w 11496"/>
              <a:gd name="connsiteY13" fmla="*/ 7403 h 10390"/>
              <a:gd name="connsiteX14" fmla="*/ 7098 w 11496"/>
              <a:gd name="connsiteY14" fmla="*/ 4746 h 10390"/>
              <a:gd name="connsiteX15" fmla="*/ 8195 w 11496"/>
              <a:gd name="connsiteY15" fmla="*/ 2090 h 10390"/>
              <a:gd name="connsiteX16" fmla="*/ 9893 w 11496"/>
              <a:gd name="connsiteY16" fmla="*/ 2090 h 10390"/>
              <a:gd name="connsiteX17" fmla="*/ 10990 w 11496"/>
              <a:gd name="connsiteY17" fmla="*/ 4746 h 10390"/>
              <a:gd name="connsiteX18" fmla="*/ 9893 w 11496"/>
              <a:gd name="connsiteY18" fmla="*/ 7403 h 10390"/>
              <a:gd name="connsiteX0" fmla="*/ 11496 w 11496"/>
              <a:gd name="connsiteY0" fmla="*/ 4868 h 9493"/>
              <a:gd name="connsiteX1" fmla="*/ 11496 w 11496"/>
              <a:gd name="connsiteY1" fmla="*/ 4625 h 9493"/>
              <a:gd name="connsiteX2" fmla="*/ 9650 w 11496"/>
              <a:gd name="connsiteY2" fmla="*/ 1263 h 9493"/>
              <a:gd name="connsiteX3" fmla="*/ 9408 w 11496"/>
              <a:gd name="connsiteY3" fmla="*/ 1088 h 9493"/>
              <a:gd name="connsiteX4" fmla="*/ 5748 w 11496"/>
              <a:gd name="connsiteY4" fmla="*/ 0 h 9493"/>
              <a:gd name="connsiteX5" fmla="*/ 0 w 11496"/>
              <a:gd name="connsiteY5" fmla="*/ 4746 h 9493"/>
              <a:gd name="connsiteX6" fmla="*/ 5748 w 11496"/>
              <a:gd name="connsiteY6" fmla="*/ 9493 h 9493"/>
              <a:gd name="connsiteX7" fmla="*/ 9049 w 11496"/>
              <a:gd name="connsiteY7" fmla="*/ 8631 h 9493"/>
              <a:gd name="connsiteX8" fmla="*/ 8933 w 11496"/>
              <a:gd name="connsiteY8" fmla="*/ 8727 h 9493"/>
              <a:gd name="connsiteX9" fmla="*/ 9176 w 11496"/>
              <a:gd name="connsiteY9" fmla="*/ 8553 h 9493"/>
              <a:gd name="connsiteX10" fmla="*/ 11496 w 11496"/>
              <a:gd name="connsiteY10" fmla="*/ 4868 h 9493"/>
              <a:gd name="connsiteX11" fmla="*/ 9893 w 11496"/>
              <a:gd name="connsiteY11" fmla="*/ 7403 h 9493"/>
              <a:gd name="connsiteX12" fmla="*/ 8195 w 11496"/>
              <a:gd name="connsiteY12" fmla="*/ 7403 h 9493"/>
              <a:gd name="connsiteX13" fmla="*/ 7098 w 11496"/>
              <a:gd name="connsiteY13" fmla="*/ 4746 h 9493"/>
              <a:gd name="connsiteX14" fmla="*/ 8195 w 11496"/>
              <a:gd name="connsiteY14" fmla="*/ 2090 h 9493"/>
              <a:gd name="connsiteX15" fmla="*/ 9893 w 11496"/>
              <a:gd name="connsiteY15" fmla="*/ 2090 h 9493"/>
              <a:gd name="connsiteX16" fmla="*/ 10990 w 11496"/>
              <a:gd name="connsiteY16" fmla="*/ 4746 h 9493"/>
              <a:gd name="connsiteX17" fmla="*/ 9893 w 11496"/>
              <a:gd name="connsiteY17" fmla="*/ 7403 h 9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1496" h="9493" extrusionOk="0">
                <a:moveTo>
                  <a:pt x="11496" y="4868"/>
                </a:moveTo>
                <a:lnTo>
                  <a:pt x="11496" y="4625"/>
                </a:lnTo>
                <a:cubicBezTo>
                  <a:pt x="11454" y="3292"/>
                  <a:pt x="10747" y="2099"/>
                  <a:pt x="9650" y="1263"/>
                </a:cubicBezTo>
                <a:lnTo>
                  <a:pt x="9408" y="1088"/>
                </a:lnTo>
                <a:cubicBezTo>
                  <a:pt x="8416" y="409"/>
                  <a:pt x="7140" y="0"/>
                  <a:pt x="5748" y="0"/>
                </a:cubicBezTo>
                <a:cubicBezTo>
                  <a:pt x="2573" y="0"/>
                  <a:pt x="0" y="2125"/>
                  <a:pt x="0" y="4746"/>
                </a:cubicBezTo>
                <a:cubicBezTo>
                  <a:pt x="0" y="7368"/>
                  <a:pt x="2573" y="9493"/>
                  <a:pt x="5748" y="9493"/>
                </a:cubicBezTo>
                <a:cubicBezTo>
                  <a:pt x="6982" y="9493"/>
                  <a:pt x="8121" y="9171"/>
                  <a:pt x="9049" y="8631"/>
                </a:cubicBezTo>
                <a:lnTo>
                  <a:pt x="8933" y="8727"/>
                </a:lnTo>
                <a:lnTo>
                  <a:pt x="9176" y="8553"/>
                </a:lnTo>
                <a:cubicBezTo>
                  <a:pt x="10547" y="7708"/>
                  <a:pt x="11443" y="6375"/>
                  <a:pt x="11496" y="4868"/>
                </a:cubicBezTo>
                <a:close/>
                <a:moveTo>
                  <a:pt x="9893" y="7403"/>
                </a:moveTo>
                <a:cubicBezTo>
                  <a:pt x="9461" y="7856"/>
                  <a:pt x="8627" y="7856"/>
                  <a:pt x="8195" y="7403"/>
                </a:cubicBezTo>
                <a:cubicBezTo>
                  <a:pt x="7509" y="6671"/>
                  <a:pt x="7098" y="5748"/>
                  <a:pt x="7098" y="4746"/>
                </a:cubicBezTo>
                <a:cubicBezTo>
                  <a:pt x="7098" y="3745"/>
                  <a:pt x="7509" y="2822"/>
                  <a:pt x="8195" y="2090"/>
                </a:cubicBezTo>
                <a:cubicBezTo>
                  <a:pt x="8627" y="1637"/>
                  <a:pt x="9461" y="1637"/>
                  <a:pt x="9893" y="2090"/>
                </a:cubicBezTo>
                <a:cubicBezTo>
                  <a:pt x="10579" y="2822"/>
                  <a:pt x="10990" y="3745"/>
                  <a:pt x="10990" y="4746"/>
                </a:cubicBezTo>
                <a:cubicBezTo>
                  <a:pt x="10990" y="5748"/>
                  <a:pt x="10579" y="6671"/>
                  <a:pt x="9893" y="7403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 sz="2250" b="1">
              <a:solidFill>
                <a:schemeClr val="bg1"/>
              </a:solidFill>
            </a:endParaRPr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FB582824-3A27-48BE-86E9-9A0A490A3DA9}"/>
              </a:ext>
            </a:extLst>
          </p:cNvPr>
          <p:cNvSpPr/>
          <p:nvPr/>
        </p:nvSpPr>
        <p:spPr>
          <a:xfrm>
            <a:off x="5174818" y="2269470"/>
            <a:ext cx="977660" cy="977732"/>
          </a:xfrm>
          <a:custGeom>
            <a:avLst/>
            <a:gdLst>
              <a:gd name="connsiteX0" fmla="*/ 18935 w 21600"/>
              <a:gd name="connsiteY0" fmla="*/ 10691 h 21600"/>
              <a:gd name="connsiteX1" fmla="*/ 16263 w 21600"/>
              <a:gd name="connsiteY1" fmla="*/ 14835 h 21600"/>
              <a:gd name="connsiteX2" fmla="*/ 14375 w 21600"/>
              <a:gd name="connsiteY2" fmla="*/ 14835 h 21600"/>
              <a:gd name="connsiteX3" fmla="*/ 12733 w 21600"/>
              <a:gd name="connsiteY3" fmla="*/ 9725 h 21600"/>
              <a:gd name="connsiteX4" fmla="*/ 14226 w 21600"/>
              <a:gd name="connsiteY4" fmla="*/ 7430 h 21600"/>
              <a:gd name="connsiteX5" fmla="*/ 16084 w 21600"/>
              <a:gd name="connsiteY5" fmla="*/ 8650 h 21600"/>
              <a:gd name="connsiteX6" fmla="*/ 18756 w 21600"/>
              <a:gd name="connsiteY6" fmla="*/ 4325 h 21600"/>
              <a:gd name="connsiteX7" fmla="*/ 16084 w 21600"/>
              <a:gd name="connsiteY7" fmla="*/ 0 h 21600"/>
              <a:gd name="connsiteX8" fmla="*/ 13412 w 21600"/>
              <a:gd name="connsiteY8" fmla="*/ 4325 h 21600"/>
              <a:gd name="connsiteX9" fmla="*/ 14077 w 21600"/>
              <a:gd name="connsiteY9" fmla="*/ 7176 h 21600"/>
              <a:gd name="connsiteX10" fmla="*/ 12569 w 21600"/>
              <a:gd name="connsiteY10" fmla="*/ 9495 h 21600"/>
              <a:gd name="connsiteX11" fmla="*/ 12651 w 21600"/>
              <a:gd name="connsiteY11" fmla="*/ 9628 h 21600"/>
              <a:gd name="connsiteX12" fmla="*/ 10315 w 21600"/>
              <a:gd name="connsiteY12" fmla="*/ 8432 h 21600"/>
              <a:gd name="connsiteX13" fmla="*/ 6732 w 21600"/>
              <a:gd name="connsiteY13" fmla="*/ 11887 h 21600"/>
              <a:gd name="connsiteX14" fmla="*/ 5105 w 21600"/>
              <a:gd name="connsiteY14" fmla="*/ 10425 h 21600"/>
              <a:gd name="connsiteX15" fmla="*/ 5344 w 21600"/>
              <a:gd name="connsiteY15" fmla="*/ 8638 h 21600"/>
              <a:gd name="connsiteX16" fmla="*/ 2672 w 21600"/>
              <a:gd name="connsiteY16" fmla="*/ 4313 h 21600"/>
              <a:gd name="connsiteX17" fmla="*/ 0 w 21600"/>
              <a:gd name="connsiteY17" fmla="*/ 8638 h 21600"/>
              <a:gd name="connsiteX18" fmla="*/ 2672 w 21600"/>
              <a:gd name="connsiteY18" fmla="*/ 12962 h 21600"/>
              <a:gd name="connsiteX19" fmla="*/ 6628 w 21600"/>
              <a:gd name="connsiteY19" fmla="*/ 12213 h 21600"/>
              <a:gd name="connsiteX20" fmla="*/ 6240 w 21600"/>
              <a:gd name="connsiteY20" fmla="*/ 15016 h 21600"/>
              <a:gd name="connsiteX21" fmla="*/ 10307 w 21600"/>
              <a:gd name="connsiteY21" fmla="*/ 21600 h 21600"/>
              <a:gd name="connsiteX22" fmla="*/ 14375 w 21600"/>
              <a:gd name="connsiteY22" fmla="*/ 15197 h 21600"/>
              <a:gd name="connsiteX23" fmla="*/ 16256 w 21600"/>
              <a:gd name="connsiteY23" fmla="*/ 15197 h 21600"/>
              <a:gd name="connsiteX24" fmla="*/ 18928 w 21600"/>
              <a:gd name="connsiteY24" fmla="*/ 19341 h 21600"/>
              <a:gd name="connsiteX25" fmla="*/ 21600 w 21600"/>
              <a:gd name="connsiteY25" fmla="*/ 15016 h 21600"/>
              <a:gd name="connsiteX26" fmla="*/ 18935 w 21600"/>
              <a:gd name="connsiteY26" fmla="*/ 10691 h 21600"/>
              <a:gd name="connsiteX27" fmla="*/ 13241 w 21600"/>
              <a:gd name="connsiteY27" fmla="*/ 18701 h 21600"/>
              <a:gd name="connsiteX28" fmla="*/ 12039 w 21600"/>
              <a:gd name="connsiteY28" fmla="*/ 18701 h 21600"/>
              <a:gd name="connsiteX29" fmla="*/ 11263 w 21600"/>
              <a:gd name="connsiteY29" fmla="*/ 15016 h 21600"/>
              <a:gd name="connsiteX30" fmla="*/ 12039 w 21600"/>
              <a:gd name="connsiteY30" fmla="*/ 11332 h 21600"/>
              <a:gd name="connsiteX31" fmla="*/ 13241 w 21600"/>
              <a:gd name="connsiteY31" fmla="*/ 11332 h 21600"/>
              <a:gd name="connsiteX32" fmla="*/ 14017 w 21600"/>
              <a:gd name="connsiteY32" fmla="*/ 15016 h 21600"/>
              <a:gd name="connsiteX33" fmla="*/ 13241 w 21600"/>
              <a:gd name="connsiteY33" fmla="*/ 18701 h 21600"/>
              <a:gd name="connsiteX0" fmla="*/ 18935 w 21600"/>
              <a:gd name="connsiteY0" fmla="*/ 10691 h 21600"/>
              <a:gd name="connsiteX1" fmla="*/ 16263 w 21600"/>
              <a:gd name="connsiteY1" fmla="*/ 14835 h 21600"/>
              <a:gd name="connsiteX2" fmla="*/ 14375 w 21600"/>
              <a:gd name="connsiteY2" fmla="*/ 14835 h 21600"/>
              <a:gd name="connsiteX3" fmla="*/ 12733 w 21600"/>
              <a:gd name="connsiteY3" fmla="*/ 9725 h 21600"/>
              <a:gd name="connsiteX4" fmla="*/ 14226 w 21600"/>
              <a:gd name="connsiteY4" fmla="*/ 7430 h 21600"/>
              <a:gd name="connsiteX5" fmla="*/ 16084 w 21600"/>
              <a:gd name="connsiteY5" fmla="*/ 8650 h 21600"/>
              <a:gd name="connsiteX6" fmla="*/ 18756 w 21600"/>
              <a:gd name="connsiteY6" fmla="*/ 4325 h 21600"/>
              <a:gd name="connsiteX7" fmla="*/ 16084 w 21600"/>
              <a:gd name="connsiteY7" fmla="*/ 0 h 21600"/>
              <a:gd name="connsiteX8" fmla="*/ 13412 w 21600"/>
              <a:gd name="connsiteY8" fmla="*/ 4325 h 21600"/>
              <a:gd name="connsiteX9" fmla="*/ 14077 w 21600"/>
              <a:gd name="connsiteY9" fmla="*/ 7176 h 21600"/>
              <a:gd name="connsiteX10" fmla="*/ 12569 w 21600"/>
              <a:gd name="connsiteY10" fmla="*/ 9495 h 21600"/>
              <a:gd name="connsiteX11" fmla="*/ 12651 w 21600"/>
              <a:gd name="connsiteY11" fmla="*/ 9628 h 21600"/>
              <a:gd name="connsiteX12" fmla="*/ 10315 w 21600"/>
              <a:gd name="connsiteY12" fmla="*/ 8432 h 21600"/>
              <a:gd name="connsiteX13" fmla="*/ 6732 w 21600"/>
              <a:gd name="connsiteY13" fmla="*/ 11887 h 21600"/>
              <a:gd name="connsiteX14" fmla="*/ 5344 w 21600"/>
              <a:gd name="connsiteY14" fmla="*/ 8638 h 21600"/>
              <a:gd name="connsiteX15" fmla="*/ 2672 w 21600"/>
              <a:gd name="connsiteY15" fmla="*/ 4313 h 21600"/>
              <a:gd name="connsiteX16" fmla="*/ 0 w 21600"/>
              <a:gd name="connsiteY16" fmla="*/ 8638 h 21600"/>
              <a:gd name="connsiteX17" fmla="*/ 2672 w 21600"/>
              <a:gd name="connsiteY17" fmla="*/ 12962 h 21600"/>
              <a:gd name="connsiteX18" fmla="*/ 6628 w 21600"/>
              <a:gd name="connsiteY18" fmla="*/ 12213 h 21600"/>
              <a:gd name="connsiteX19" fmla="*/ 6240 w 21600"/>
              <a:gd name="connsiteY19" fmla="*/ 15016 h 21600"/>
              <a:gd name="connsiteX20" fmla="*/ 10307 w 21600"/>
              <a:gd name="connsiteY20" fmla="*/ 21600 h 21600"/>
              <a:gd name="connsiteX21" fmla="*/ 14375 w 21600"/>
              <a:gd name="connsiteY21" fmla="*/ 15197 h 21600"/>
              <a:gd name="connsiteX22" fmla="*/ 16256 w 21600"/>
              <a:gd name="connsiteY22" fmla="*/ 15197 h 21600"/>
              <a:gd name="connsiteX23" fmla="*/ 18928 w 21600"/>
              <a:gd name="connsiteY23" fmla="*/ 19341 h 21600"/>
              <a:gd name="connsiteX24" fmla="*/ 21600 w 21600"/>
              <a:gd name="connsiteY24" fmla="*/ 15016 h 21600"/>
              <a:gd name="connsiteX25" fmla="*/ 18935 w 21600"/>
              <a:gd name="connsiteY25" fmla="*/ 10691 h 21600"/>
              <a:gd name="connsiteX26" fmla="*/ 13241 w 21600"/>
              <a:gd name="connsiteY26" fmla="*/ 18701 h 21600"/>
              <a:gd name="connsiteX27" fmla="*/ 12039 w 21600"/>
              <a:gd name="connsiteY27" fmla="*/ 18701 h 21600"/>
              <a:gd name="connsiteX28" fmla="*/ 11263 w 21600"/>
              <a:gd name="connsiteY28" fmla="*/ 15016 h 21600"/>
              <a:gd name="connsiteX29" fmla="*/ 12039 w 21600"/>
              <a:gd name="connsiteY29" fmla="*/ 11332 h 21600"/>
              <a:gd name="connsiteX30" fmla="*/ 13241 w 21600"/>
              <a:gd name="connsiteY30" fmla="*/ 11332 h 21600"/>
              <a:gd name="connsiteX31" fmla="*/ 14017 w 21600"/>
              <a:gd name="connsiteY31" fmla="*/ 15016 h 21600"/>
              <a:gd name="connsiteX32" fmla="*/ 13241 w 21600"/>
              <a:gd name="connsiteY32" fmla="*/ 18701 h 21600"/>
              <a:gd name="connsiteX0" fmla="*/ 18935 w 21600"/>
              <a:gd name="connsiteY0" fmla="*/ 10691 h 21600"/>
              <a:gd name="connsiteX1" fmla="*/ 16263 w 21600"/>
              <a:gd name="connsiteY1" fmla="*/ 14835 h 21600"/>
              <a:gd name="connsiteX2" fmla="*/ 14375 w 21600"/>
              <a:gd name="connsiteY2" fmla="*/ 14835 h 21600"/>
              <a:gd name="connsiteX3" fmla="*/ 12733 w 21600"/>
              <a:gd name="connsiteY3" fmla="*/ 9725 h 21600"/>
              <a:gd name="connsiteX4" fmla="*/ 14226 w 21600"/>
              <a:gd name="connsiteY4" fmla="*/ 7430 h 21600"/>
              <a:gd name="connsiteX5" fmla="*/ 16084 w 21600"/>
              <a:gd name="connsiteY5" fmla="*/ 8650 h 21600"/>
              <a:gd name="connsiteX6" fmla="*/ 18756 w 21600"/>
              <a:gd name="connsiteY6" fmla="*/ 4325 h 21600"/>
              <a:gd name="connsiteX7" fmla="*/ 16084 w 21600"/>
              <a:gd name="connsiteY7" fmla="*/ 0 h 21600"/>
              <a:gd name="connsiteX8" fmla="*/ 13412 w 21600"/>
              <a:gd name="connsiteY8" fmla="*/ 4325 h 21600"/>
              <a:gd name="connsiteX9" fmla="*/ 14077 w 21600"/>
              <a:gd name="connsiteY9" fmla="*/ 7176 h 21600"/>
              <a:gd name="connsiteX10" fmla="*/ 12569 w 21600"/>
              <a:gd name="connsiteY10" fmla="*/ 9495 h 21600"/>
              <a:gd name="connsiteX11" fmla="*/ 12651 w 21600"/>
              <a:gd name="connsiteY11" fmla="*/ 9628 h 21600"/>
              <a:gd name="connsiteX12" fmla="*/ 10315 w 21600"/>
              <a:gd name="connsiteY12" fmla="*/ 8432 h 21600"/>
              <a:gd name="connsiteX13" fmla="*/ 6732 w 21600"/>
              <a:gd name="connsiteY13" fmla="*/ 11887 h 21600"/>
              <a:gd name="connsiteX14" fmla="*/ 2672 w 21600"/>
              <a:gd name="connsiteY14" fmla="*/ 4313 h 21600"/>
              <a:gd name="connsiteX15" fmla="*/ 0 w 21600"/>
              <a:gd name="connsiteY15" fmla="*/ 8638 h 21600"/>
              <a:gd name="connsiteX16" fmla="*/ 2672 w 21600"/>
              <a:gd name="connsiteY16" fmla="*/ 12962 h 21600"/>
              <a:gd name="connsiteX17" fmla="*/ 6628 w 21600"/>
              <a:gd name="connsiteY17" fmla="*/ 12213 h 21600"/>
              <a:gd name="connsiteX18" fmla="*/ 6240 w 21600"/>
              <a:gd name="connsiteY18" fmla="*/ 15016 h 21600"/>
              <a:gd name="connsiteX19" fmla="*/ 10307 w 21600"/>
              <a:gd name="connsiteY19" fmla="*/ 21600 h 21600"/>
              <a:gd name="connsiteX20" fmla="*/ 14375 w 21600"/>
              <a:gd name="connsiteY20" fmla="*/ 15197 h 21600"/>
              <a:gd name="connsiteX21" fmla="*/ 16256 w 21600"/>
              <a:gd name="connsiteY21" fmla="*/ 15197 h 21600"/>
              <a:gd name="connsiteX22" fmla="*/ 18928 w 21600"/>
              <a:gd name="connsiteY22" fmla="*/ 19341 h 21600"/>
              <a:gd name="connsiteX23" fmla="*/ 21600 w 21600"/>
              <a:gd name="connsiteY23" fmla="*/ 15016 h 21600"/>
              <a:gd name="connsiteX24" fmla="*/ 18935 w 21600"/>
              <a:gd name="connsiteY24" fmla="*/ 10691 h 21600"/>
              <a:gd name="connsiteX25" fmla="*/ 13241 w 21600"/>
              <a:gd name="connsiteY25" fmla="*/ 18701 h 21600"/>
              <a:gd name="connsiteX26" fmla="*/ 12039 w 21600"/>
              <a:gd name="connsiteY26" fmla="*/ 18701 h 21600"/>
              <a:gd name="connsiteX27" fmla="*/ 11263 w 21600"/>
              <a:gd name="connsiteY27" fmla="*/ 15016 h 21600"/>
              <a:gd name="connsiteX28" fmla="*/ 12039 w 21600"/>
              <a:gd name="connsiteY28" fmla="*/ 11332 h 21600"/>
              <a:gd name="connsiteX29" fmla="*/ 13241 w 21600"/>
              <a:gd name="connsiteY29" fmla="*/ 11332 h 21600"/>
              <a:gd name="connsiteX30" fmla="*/ 14017 w 21600"/>
              <a:gd name="connsiteY30" fmla="*/ 15016 h 21600"/>
              <a:gd name="connsiteX31" fmla="*/ 13241 w 21600"/>
              <a:gd name="connsiteY31" fmla="*/ 18701 h 21600"/>
              <a:gd name="connsiteX0" fmla="*/ 18935 w 21600"/>
              <a:gd name="connsiteY0" fmla="*/ 10691 h 21600"/>
              <a:gd name="connsiteX1" fmla="*/ 16263 w 21600"/>
              <a:gd name="connsiteY1" fmla="*/ 14835 h 21600"/>
              <a:gd name="connsiteX2" fmla="*/ 14375 w 21600"/>
              <a:gd name="connsiteY2" fmla="*/ 14835 h 21600"/>
              <a:gd name="connsiteX3" fmla="*/ 12733 w 21600"/>
              <a:gd name="connsiteY3" fmla="*/ 9725 h 21600"/>
              <a:gd name="connsiteX4" fmla="*/ 14226 w 21600"/>
              <a:gd name="connsiteY4" fmla="*/ 7430 h 21600"/>
              <a:gd name="connsiteX5" fmla="*/ 16084 w 21600"/>
              <a:gd name="connsiteY5" fmla="*/ 8650 h 21600"/>
              <a:gd name="connsiteX6" fmla="*/ 18756 w 21600"/>
              <a:gd name="connsiteY6" fmla="*/ 4325 h 21600"/>
              <a:gd name="connsiteX7" fmla="*/ 16084 w 21600"/>
              <a:gd name="connsiteY7" fmla="*/ 0 h 21600"/>
              <a:gd name="connsiteX8" fmla="*/ 13412 w 21600"/>
              <a:gd name="connsiteY8" fmla="*/ 4325 h 21600"/>
              <a:gd name="connsiteX9" fmla="*/ 14077 w 21600"/>
              <a:gd name="connsiteY9" fmla="*/ 7176 h 21600"/>
              <a:gd name="connsiteX10" fmla="*/ 12569 w 21600"/>
              <a:gd name="connsiteY10" fmla="*/ 9495 h 21600"/>
              <a:gd name="connsiteX11" fmla="*/ 12651 w 21600"/>
              <a:gd name="connsiteY11" fmla="*/ 9628 h 21600"/>
              <a:gd name="connsiteX12" fmla="*/ 10315 w 21600"/>
              <a:gd name="connsiteY12" fmla="*/ 8432 h 21600"/>
              <a:gd name="connsiteX13" fmla="*/ 6732 w 21600"/>
              <a:gd name="connsiteY13" fmla="*/ 11887 h 21600"/>
              <a:gd name="connsiteX14" fmla="*/ 0 w 21600"/>
              <a:gd name="connsiteY14" fmla="*/ 8638 h 21600"/>
              <a:gd name="connsiteX15" fmla="*/ 2672 w 21600"/>
              <a:gd name="connsiteY15" fmla="*/ 12962 h 21600"/>
              <a:gd name="connsiteX16" fmla="*/ 6628 w 21600"/>
              <a:gd name="connsiteY16" fmla="*/ 12213 h 21600"/>
              <a:gd name="connsiteX17" fmla="*/ 6240 w 21600"/>
              <a:gd name="connsiteY17" fmla="*/ 15016 h 21600"/>
              <a:gd name="connsiteX18" fmla="*/ 10307 w 21600"/>
              <a:gd name="connsiteY18" fmla="*/ 21600 h 21600"/>
              <a:gd name="connsiteX19" fmla="*/ 14375 w 21600"/>
              <a:gd name="connsiteY19" fmla="*/ 15197 h 21600"/>
              <a:gd name="connsiteX20" fmla="*/ 16256 w 21600"/>
              <a:gd name="connsiteY20" fmla="*/ 15197 h 21600"/>
              <a:gd name="connsiteX21" fmla="*/ 18928 w 21600"/>
              <a:gd name="connsiteY21" fmla="*/ 19341 h 21600"/>
              <a:gd name="connsiteX22" fmla="*/ 21600 w 21600"/>
              <a:gd name="connsiteY22" fmla="*/ 15016 h 21600"/>
              <a:gd name="connsiteX23" fmla="*/ 18935 w 21600"/>
              <a:gd name="connsiteY23" fmla="*/ 10691 h 21600"/>
              <a:gd name="connsiteX24" fmla="*/ 13241 w 21600"/>
              <a:gd name="connsiteY24" fmla="*/ 18701 h 21600"/>
              <a:gd name="connsiteX25" fmla="*/ 12039 w 21600"/>
              <a:gd name="connsiteY25" fmla="*/ 18701 h 21600"/>
              <a:gd name="connsiteX26" fmla="*/ 11263 w 21600"/>
              <a:gd name="connsiteY26" fmla="*/ 15016 h 21600"/>
              <a:gd name="connsiteX27" fmla="*/ 12039 w 21600"/>
              <a:gd name="connsiteY27" fmla="*/ 11332 h 21600"/>
              <a:gd name="connsiteX28" fmla="*/ 13241 w 21600"/>
              <a:gd name="connsiteY28" fmla="*/ 11332 h 21600"/>
              <a:gd name="connsiteX29" fmla="*/ 14017 w 21600"/>
              <a:gd name="connsiteY29" fmla="*/ 15016 h 21600"/>
              <a:gd name="connsiteX30" fmla="*/ 13241 w 21600"/>
              <a:gd name="connsiteY30" fmla="*/ 18701 h 21600"/>
              <a:gd name="connsiteX0" fmla="*/ 16263 w 18928"/>
              <a:gd name="connsiteY0" fmla="*/ 10691 h 21600"/>
              <a:gd name="connsiteX1" fmla="*/ 13591 w 18928"/>
              <a:gd name="connsiteY1" fmla="*/ 14835 h 21600"/>
              <a:gd name="connsiteX2" fmla="*/ 11703 w 18928"/>
              <a:gd name="connsiteY2" fmla="*/ 14835 h 21600"/>
              <a:gd name="connsiteX3" fmla="*/ 10061 w 18928"/>
              <a:gd name="connsiteY3" fmla="*/ 9725 h 21600"/>
              <a:gd name="connsiteX4" fmla="*/ 11554 w 18928"/>
              <a:gd name="connsiteY4" fmla="*/ 7430 h 21600"/>
              <a:gd name="connsiteX5" fmla="*/ 13412 w 18928"/>
              <a:gd name="connsiteY5" fmla="*/ 8650 h 21600"/>
              <a:gd name="connsiteX6" fmla="*/ 16084 w 18928"/>
              <a:gd name="connsiteY6" fmla="*/ 4325 h 21600"/>
              <a:gd name="connsiteX7" fmla="*/ 13412 w 18928"/>
              <a:gd name="connsiteY7" fmla="*/ 0 h 21600"/>
              <a:gd name="connsiteX8" fmla="*/ 10740 w 18928"/>
              <a:gd name="connsiteY8" fmla="*/ 4325 h 21600"/>
              <a:gd name="connsiteX9" fmla="*/ 11405 w 18928"/>
              <a:gd name="connsiteY9" fmla="*/ 7176 h 21600"/>
              <a:gd name="connsiteX10" fmla="*/ 9897 w 18928"/>
              <a:gd name="connsiteY10" fmla="*/ 9495 h 21600"/>
              <a:gd name="connsiteX11" fmla="*/ 9979 w 18928"/>
              <a:gd name="connsiteY11" fmla="*/ 9628 h 21600"/>
              <a:gd name="connsiteX12" fmla="*/ 7643 w 18928"/>
              <a:gd name="connsiteY12" fmla="*/ 8432 h 21600"/>
              <a:gd name="connsiteX13" fmla="*/ 4060 w 18928"/>
              <a:gd name="connsiteY13" fmla="*/ 11887 h 21600"/>
              <a:gd name="connsiteX14" fmla="*/ 0 w 18928"/>
              <a:gd name="connsiteY14" fmla="*/ 12962 h 21600"/>
              <a:gd name="connsiteX15" fmla="*/ 3956 w 18928"/>
              <a:gd name="connsiteY15" fmla="*/ 12213 h 21600"/>
              <a:gd name="connsiteX16" fmla="*/ 3568 w 18928"/>
              <a:gd name="connsiteY16" fmla="*/ 15016 h 21600"/>
              <a:gd name="connsiteX17" fmla="*/ 7635 w 18928"/>
              <a:gd name="connsiteY17" fmla="*/ 21600 h 21600"/>
              <a:gd name="connsiteX18" fmla="*/ 11703 w 18928"/>
              <a:gd name="connsiteY18" fmla="*/ 15197 h 21600"/>
              <a:gd name="connsiteX19" fmla="*/ 13584 w 18928"/>
              <a:gd name="connsiteY19" fmla="*/ 15197 h 21600"/>
              <a:gd name="connsiteX20" fmla="*/ 16256 w 18928"/>
              <a:gd name="connsiteY20" fmla="*/ 19341 h 21600"/>
              <a:gd name="connsiteX21" fmla="*/ 18928 w 18928"/>
              <a:gd name="connsiteY21" fmla="*/ 15016 h 21600"/>
              <a:gd name="connsiteX22" fmla="*/ 16263 w 18928"/>
              <a:gd name="connsiteY22" fmla="*/ 10691 h 21600"/>
              <a:gd name="connsiteX23" fmla="*/ 10569 w 18928"/>
              <a:gd name="connsiteY23" fmla="*/ 18701 h 21600"/>
              <a:gd name="connsiteX24" fmla="*/ 9367 w 18928"/>
              <a:gd name="connsiteY24" fmla="*/ 18701 h 21600"/>
              <a:gd name="connsiteX25" fmla="*/ 8591 w 18928"/>
              <a:gd name="connsiteY25" fmla="*/ 15016 h 21600"/>
              <a:gd name="connsiteX26" fmla="*/ 9367 w 18928"/>
              <a:gd name="connsiteY26" fmla="*/ 11332 h 21600"/>
              <a:gd name="connsiteX27" fmla="*/ 10569 w 18928"/>
              <a:gd name="connsiteY27" fmla="*/ 11332 h 21600"/>
              <a:gd name="connsiteX28" fmla="*/ 11345 w 18928"/>
              <a:gd name="connsiteY28" fmla="*/ 15016 h 21600"/>
              <a:gd name="connsiteX29" fmla="*/ 10569 w 18928"/>
              <a:gd name="connsiteY29" fmla="*/ 18701 h 21600"/>
              <a:gd name="connsiteX0" fmla="*/ 12695 w 15360"/>
              <a:gd name="connsiteY0" fmla="*/ 10691 h 21600"/>
              <a:gd name="connsiteX1" fmla="*/ 10023 w 15360"/>
              <a:gd name="connsiteY1" fmla="*/ 14835 h 21600"/>
              <a:gd name="connsiteX2" fmla="*/ 8135 w 15360"/>
              <a:gd name="connsiteY2" fmla="*/ 14835 h 21600"/>
              <a:gd name="connsiteX3" fmla="*/ 6493 w 15360"/>
              <a:gd name="connsiteY3" fmla="*/ 9725 h 21600"/>
              <a:gd name="connsiteX4" fmla="*/ 7986 w 15360"/>
              <a:gd name="connsiteY4" fmla="*/ 7430 h 21600"/>
              <a:gd name="connsiteX5" fmla="*/ 9844 w 15360"/>
              <a:gd name="connsiteY5" fmla="*/ 8650 h 21600"/>
              <a:gd name="connsiteX6" fmla="*/ 12516 w 15360"/>
              <a:gd name="connsiteY6" fmla="*/ 4325 h 21600"/>
              <a:gd name="connsiteX7" fmla="*/ 9844 w 15360"/>
              <a:gd name="connsiteY7" fmla="*/ 0 h 21600"/>
              <a:gd name="connsiteX8" fmla="*/ 7172 w 15360"/>
              <a:gd name="connsiteY8" fmla="*/ 4325 h 21600"/>
              <a:gd name="connsiteX9" fmla="*/ 7837 w 15360"/>
              <a:gd name="connsiteY9" fmla="*/ 7176 h 21600"/>
              <a:gd name="connsiteX10" fmla="*/ 6329 w 15360"/>
              <a:gd name="connsiteY10" fmla="*/ 9495 h 21600"/>
              <a:gd name="connsiteX11" fmla="*/ 6411 w 15360"/>
              <a:gd name="connsiteY11" fmla="*/ 9628 h 21600"/>
              <a:gd name="connsiteX12" fmla="*/ 4075 w 15360"/>
              <a:gd name="connsiteY12" fmla="*/ 8432 h 21600"/>
              <a:gd name="connsiteX13" fmla="*/ 492 w 15360"/>
              <a:gd name="connsiteY13" fmla="*/ 11887 h 21600"/>
              <a:gd name="connsiteX14" fmla="*/ 388 w 15360"/>
              <a:gd name="connsiteY14" fmla="*/ 12213 h 21600"/>
              <a:gd name="connsiteX15" fmla="*/ 0 w 15360"/>
              <a:gd name="connsiteY15" fmla="*/ 15016 h 21600"/>
              <a:gd name="connsiteX16" fmla="*/ 4067 w 15360"/>
              <a:gd name="connsiteY16" fmla="*/ 21600 h 21600"/>
              <a:gd name="connsiteX17" fmla="*/ 8135 w 15360"/>
              <a:gd name="connsiteY17" fmla="*/ 15197 h 21600"/>
              <a:gd name="connsiteX18" fmla="*/ 10016 w 15360"/>
              <a:gd name="connsiteY18" fmla="*/ 15197 h 21600"/>
              <a:gd name="connsiteX19" fmla="*/ 12688 w 15360"/>
              <a:gd name="connsiteY19" fmla="*/ 19341 h 21600"/>
              <a:gd name="connsiteX20" fmla="*/ 15360 w 15360"/>
              <a:gd name="connsiteY20" fmla="*/ 15016 h 21600"/>
              <a:gd name="connsiteX21" fmla="*/ 12695 w 15360"/>
              <a:gd name="connsiteY21" fmla="*/ 10691 h 21600"/>
              <a:gd name="connsiteX22" fmla="*/ 7001 w 15360"/>
              <a:gd name="connsiteY22" fmla="*/ 18701 h 21600"/>
              <a:gd name="connsiteX23" fmla="*/ 5799 w 15360"/>
              <a:gd name="connsiteY23" fmla="*/ 18701 h 21600"/>
              <a:gd name="connsiteX24" fmla="*/ 5023 w 15360"/>
              <a:gd name="connsiteY24" fmla="*/ 15016 h 21600"/>
              <a:gd name="connsiteX25" fmla="*/ 5799 w 15360"/>
              <a:gd name="connsiteY25" fmla="*/ 11332 h 21600"/>
              <a:gd name="connsiteX26" fmla="*/ 7001 w 15360"/>
              <a:gd name="connsiteY26" fmla="*/ 11332 h 21600"/>
              <a:gd name="connsiteX27" fmla="*/ 7777 w 15360"/>
              <a:gd name="connsiteY27" fmla="*/ 15016 h 21600"/>
              <a:gd name="connsiteX28" fmla="*/ 7001 w 15360"/>
              <a:gd name="connsiteY28" fmla="*/ 18701 h 21600"/>
              <a:gd name="connsiteX0" fmla="*/ 12695 w 15360"/>
              <a:gd name="connsiteY0" fmla="*/ 10751 h 21660"/>
              <a:gd name="connsiteX1" fmla="*/ 10023 w 15360"/>
              <a:gd name="connsiteY1" fmla="*/ 14895 h 21660"/>
              <a:gd name="connsiteX2" fmla="*/ 8135 w 15360"/>
              <a:gd name="connsiteY2" fmla="*/ 14895 h 21660"/>
              <a:gd name="connsiteX3" fmla="*/ 6493 w 15360"/>
              <a:gd name="connsiteY3" fmla="*/ 9785 h 21660"/>
              <a:gd name="connsiteX4" fmla="*/ 7986 w 15360"/>
              <a:gd name="connsiteY4" fmla="*/ 7490 h 21660"/>
              <a:gd name="connsiteX5" fmla="*/ 9844 w 15360"/>
              <a:gd name="connsiteY5" fmla="*/ 8710 h 21660"/>
              <a:gd name="connsiteX6" fmla="*/ 12516 w 15360"/>
              <a:gd name="connsiteY6" fmla="*/ 4385 h 21660"/>
              <a:gd name="connsiteX7" fmla="*/ 9844 w 15360"/>
              <a:gd name="connsiteY7" fmla="*/ 60 h 21660"/>
              <a:gd name="connsiteX8" fmla="*/ 7837 w 15360"/>
              <a:gd name="connsiteY8" fmla="*/ 7236 h 21660"/>
              <a:gd name="connsiteX9" fmla="*/ 6329 w 15360"/>
              <a:gd name="connsiteY9" fmla="*/ 9555 h 21660"/>
              <a:gd name="connsiteX10" fmla="*/ 6411 w 15360"/>
              <a:gd name="connsiteY10" fmla="*/ 9688 h 21660"/>
              <a:gd name="connsiteX11" fmla="*/ 4075 w 15360"/>
              <a:gd name="connsiteY11" fmla="*/ 8492 h 21660"/>
              <a:gd name="connsiteX12" fmla="*/ 492 w 15360"/>
              <a:gd name="connsiteY12" fmla="*/ 11947 h 21660"/>
              <a:gd name="connsiteX13" fmla="*/ 388 w 15360"/>
              <a:gd name="connsiteY13" fmla="*/ 12273 h 21660"/>
              <a:gd name="connsiteX14" fmla="*/ 0 w 15360"/>
              <a:gd name="connsiteY14" fmla="*/ 15076 h 21660"/>
              <a:gd name="connsiteX15" fmla="*/ 4067 w 15360"/>
              <a:gd name="connsiteY15" fmla="*/ 21660 h 21660"/>
              <a:gd name="connsiteX16" fmla="*/ 8135 w 15360"/>
              <a:gd name="connsiteY16" fmla="*/ 15257 h 21660"/>
              <a:gd name="connsiteX17" fmla="*/ 10016 w 15360"/>
              <a:gd name="connsiteY17" fmla="*/ 15257 h 21660"/>
              <a:gd name="connsiteX18" fmla="*/ 12688 w 15360"/>
              <a:gd name="connsiteY18" fmla="*/ 19401 h 21660"/>
              <a:gd name="connsiteX19" fmla="*/ 15360 w 15360"/>
              <a:gd name="connsiteY19" fmla="*/ 15076 h 21660"/>
              <a:gd name="connsiteX20" fmla="*/ 12695 w 15360"/>
              <a:gd name="connsiteY20" fmla="*/ 10751 h 21660"/>
              <a:gd name="connsiteX21" fmla="*/ 7001 w 15360"/>
              <a:gd name="connsiteY21" fmla="*/ 18761 h 21660"/>
              <a:gd name="connsiteX22" fmla="*/ 5799 w 15360"/>
              <a:gd name="connsiteY22" fmla="*/ 18761 h 21660"/>
              <a:gd name="connsiteX23" fmla="*/ 5023 w 15360"/>
              <a:gd name="connsiteY23" fmla="*/ 15076 h 21660"/>
              <a:gd name="connsiteX24" fmla="*/ 5799 w 15360"/>
              <a:gd name="connsiteY24" fmla="*/ 11392 h 21660"/>
              <a:gd name="connsiteX25" fmla="*/ 7001 w 15360"/>
              <a:gd name="connsiteY25" fmla="*/ 11392 h 21660"/>
              <a:gd name="connsiteX26" fmla="*/ 7777 w 15360"/>
              <a:gd name="connsiteY26" fmla="*/ 15076 h 21660"/>
              <a:gd name="connsiteX27" fmla="*/ 7001 w 15360"/>
              <a:gd name="connsiteY27" fmla="*/ 18761 h 21660"/>
              <a:gd name="connsiteX0" fmla="*/ 12695 w 15360"/>
              <a:gd name="connsiteY0" fmla="*/ 6385 h 17294"/>
              <a:gd name="connsiteX1" fmla="*/ 10023 w 15360"/>
              <a:gd name="connsiteY1" fmla="*/ 10529 h 17294"/>
              <a:gd name="connsiteX2" fmla="*/ 8135 w 15360"/>
              <a:gd name="connsiteY2" fmla="*/ 10529 h 17294"/>
              <a:gd name="connsiteX3" fmla="*/ 6493 w 15360"/>
              <a:gd name="connsiteY3" fmla="*/ 5419 h 17294"/>
              <a:gd name="connsiteX4" fmla="*/ 7986 w 15360"/>
              <a:gd name="connsiteY4" fmla="*/ 3124 h 17294"/>
              <a:gd name="connsiteX5" fmla="*/ 9844 w 15360"/>
              <a:gd name="connsiteY5" fmla="*/ 4344 h 17294"/>
              <a:gd name="connsiteX6" fmla="*/ 12516 w 15360"/>
              <a:gd name="connsiteY6" fmla="*/ 19 h 17294"/>
              <a:gd name="connsiteX7" fmla="*/ 7837 w 15360"/>
              <a:gd name="connsiteY7" fmla="*/ 2870 h 17294"/>
              <a:gd name="connsiteX8" fmla="*/ 6329 w 15360"/>
              <a:gd name="connsiteY8" fmla="*/ 5189 h 17294"/>
              <a:gd name="connsiteX9" fmla="*/ 6411 w 15360"/>
              <a:gd name="connsiteY9" fmla="*/ 5322 h 17294"/>
              <a:gd name="connsiteX10" fmla="*/ 4075 w 15360"/>
              <a:gd name="connsiteY10" fmla="*/ 4126 h 17294"/>
              <a:gd name="connsiteX11" fmla="*/ 492 w 15360"/>
              <a:gd name="connsiteY11" fmla="*/ 7581 h 17294"/>
              <a:gd name="connsiteX12" fmla="*/ 388 w 15360"/>
              <a:gd name="connsiteY12" fmla="*/ 7907 h 17294"/>
              <a:gd name="connsiteX13" fmla="*/ 0 w 15360"/>
              <a:gd name="connsiteY13" fmla="*/ 10710 h 17294"/>
              <a:gd name="connsiteX14" fmla="*/ 4067 w 15360"/>
              <a:gd name="connsiteY14" fmla="*/ 17294 h 17294"/>
              <a:gd name="connsiteX15" fmla="*/ 8135 w 15360"/>
              <a:gd name="connsiteY15" fmla="*/ 10891 h 17294"/>
              <a:gd name="connsiteX16" fmla="*/ 10016 w 15360"/>
              <a:gd name="connsiteY16" fmla="*/ 10891 h 17294"/>
              <a:gd name="connsiteX17" fmla="*/ 12688 w 15360"/>
              <a:gd name="connsiteY17" fmla="*/ 15035 h 17294"/>
              <a:gd name="connsiteX18" fmla="*/ 15360 w 15360"/>
              <a:gd name="connsiteY18" fmla="*/ 10710 h 17294"/>
              <a:gd name="connsiteX19" fmla="*/ 12695 w 15360"/>
              <a:gd name="connsiteY19" fmla="*/ 6385 h 17294"/>
              <a:gd name="connsiteX20" fmla="*/ 7001 w 15360"/>
              <a:gd name="connsiteY20" fmla="*/ 14395 h 17294"/>
              <a:gd name="connsiteX21" fmla="*/ 5799 w 15360"/>
              <a:gd name="connsiteY21" fmla="*/ 14395 h 17294"/>
              <a:gd name="connsiteX22" fmla="*/ 5023 w 15360"/>
              <a:gd name="connsiteY22" fmla="*/ 10710 h 17294"/>
              <a:gd name="connsiteX23" fmla="*/ 5799 w 15360"/>
              <a:gd name="connsiteY23" fmla="*/ 7026 h 17294"/>
              <a:gd name="connsiteX24" fmla="*/ 7001 w 15360"/>
              <a:gd name="connsiteY24" fmla="*/ 7026 h 17294"/>
              <a:gd name="connsiteX25" fmla="*/ 7777 w 15360"/>
              <a:gd name="connsiteY25" fmla="*/ 10710 h 17294"/>
              <a:gd name="connsiteX26" fmla="*/ 7001 w 15360"/>
              <a:gd name="connsiteY26" fmla="*/ 14395 h 17294"/>
              <a:gd name="connsiteX0" fmla="*/ 12695 w 15360"/>
              <a:gd name="connsiteY0" fmla="*/ 3524 h 14433"/>
              <a:gd name="connsiteX1" fmla="*/ 10023 w 15360"/>
              <a:gd name="connsiteY1" fmla="*/ 7668 h 14433"/>
              <a:gd name="connsiteX2" fmla="*/ 8135 w 15360"/>
              <a:gd name="connsiteY2" fmla="*/ 7668 h 14433"/>
              <a:gd name="connsiteX3" fmla="*/ 6493 w 15360"/>
              <a:gd name="connsiteY3" fmla="*/ 2558 h 14433"/>
              <a:gd name="connsiteX4" fmla="*/ 7986 w 15360"/>
              <a:gd name="connsiteY4" fmla="*/ 263 h 14433"/>
              <a:gd name="connsiteX5" fmla="*/ 9844 w 15360"/>
              <a:gd name="connsiteY5" fmla="*/ 1483 h 14433"/>
              <a:gd name="connsiteX6" fmla="*/ 7837 w 15360"/>
              <a:gd name="connsiteY6" fmla="*/ 9 h 14433"/>
              <a:gd name="connsiteX7" fmla="*/ 6329 w 15360"/>
              <a:gd name="connsiteY7" fmla="*/ 2328 h 14433"/>
              <a:gd name="connsiteX8" fmla="*/ 6411 w 15360"/>
              <a:gd name="connsiteY8" fmla="*/ 2461 h 14433"/>
              <a:gd name="connsiteX9" fmla="*/ 4075 w 15360"/>
              <a:gd name="connsiteY9" fmla="*/ 1265 h 14433"/>
              <a:gd name="connsiteX10" fmla="*/ 492 w 15360"/>
              <a:gd name="connsiteY10" fmla="*/ 4720 h 14433"/>
              <a:gd name="connsiteX11" fmla="*/ 388 w 15360"/>
              <a:gd name="connsiteY11" fmla="*/ 5046 h 14433"/>
              <a:gd name="connsiteX12" fmla="*/ 0 w 15360"/>
              <a:gd name="connsiteY12" fmla="*/ 7849 h 14433"/>
              <a:gd name="connsiteX13" fmla="*/ 4067 w 15360"/>
              <a:gd name="connsiteY13" fmla="*/ 14433 h 14433"/>
              <a:gd name="connsiteX14" fmla="*/ 8135 w 15360"/>
              <a:gd name="connsiteY14" fmla="*/ 8030 h 14433"/>
              <a:gd name="connsiteX15" fmla="*/ 10016 w 15360"/>
              <a:gd name="connsiteY15" fmla="*/ 8030 h 14433"/>
              <a:gd name="connsiteX16" fmla="*/ 12688 w 15360"/>
              <a:gd name="connsiteY16" fmla="*/ 12174 h 14433"/>
              <a:gd name="connsiteX17" fmla="*/ 15360 w 15360"/>
              <a:gd name="connsiteY17" fmla="*/ 7849 h 14433"/>
              <a:gd name="connsiteX18" fmla="*/ 12695 w 15360"/>
              <a:gd name="connsiteY18" fmla="*/ 3524 h 14433"/>
              <a:gd name="connsiteX19" fmla="*/ 7001 w 15360"/>
              <a:gd name="connsiteY19" fmla="*/ 11534 h 14433"/>
              <a:gd name="connsiteX20" fmla="*/ 5799 w 15360"/>
              <a:gd name="connsiteY20" fmla="*/ 11534 h 14433"/>
              <a:gd name="connsiteX21" fmla="*/ 5023 w 15360"/>
              <a:gd name="connsiteY21" fmla="*/ 7849 h 14433"/>
              <a:gd name="connsiteX22" fmla="*/ 5799 w 15360"/>
              <a:gd name="connsiteY22" fmla="*/ 4165 h 14433"/>
              <a:gd name="connsiteX23" fmla="*/ 7001 w 15360"/>
              <a:gd name="connsiteY23" fmla="*/ 4165 h 14433"/>
              <a:gd name="connsiteX24" fmla="*/ 7777 w 15360"/>
              <a:gd name="connsiteY24" fmla="*/ 7849 h 14433"/>
              <a:gd name="connsiteX25" fmla="*/ 7001 w 15360"/>
              <a:gd name="connsiteY25" fmla="*/ 11534 h 14433"/>
              <a:gd name="connsiteX0" fmla="*/ 12695 w 15360"/>
              <a:gd name="connsiteY0" fmla="*/ 3697 h 14606"/>
              <a:gd name="connsiteX1" fmla="*/ 10023 w 15360"/>
              <a:gd name="connsiteY1" fmla="*/ 7841 h 14606"/>
              <a:gd name="connsiteX2" fmla="*/ 8135 w 15360"/>
              <a:gd name="connsiteY2" fmla="*/ 7841 h 14606"/>
              <a:gd name="connsiteX3" fmla="*/ 6493 w 15360"/>
              <a:gd name="connsiteY3" fmla="*/ 2731 h 14606"/>
              <a:gd name="connsiteX4" fmla="*/ 7986 w 15360"/>
              <a:gd name="connsiteY4" fmla="*/ 436 h 14606"/>
              <a:gd name="connsiteX5" fmla="*/ 7837 w 15360"/>
              <a:gd name="connsiteY5" fmla="*/ 182 h 14606"/>
              <a:gd name="connsiteX6" fmla="*/ 6329 w 15360"/>
              <a:gd name="connsiteY6" fmla="*/ 2501 h 14606"/>
              <a:gd name="connsiteX7" fmla="*/ 6411 w 15360"/>
              <a:gd name="connsiteY7" fmla="*/ 2634 h 14606"/>
              <a:gd name="connsiteX8" fmla="*/ 4075 w 15360"/>
              <a:gd name="connsiteY8" fmla="*/ 1438 h 14606"/>
              <a:gd name="connsiteX9" fmla="*/ 492 w 15360"/>
              <a:gd name="connsiteY9" fmla="*/ 4893 h 14606"/>
              <a:gd name="connsiteX10" fmla="*/ 388 w 15360"/>
              <a:gd name="connsiteY10" fmla="*/ 5219 h 14606"/>
              <a:gd name="connsiteX11" fmla="*/ 0 w 15360"/>
              <a:gd name="connsiteY11" fmla="*/ 8022 h 14606"/>
              <a:gd name="connsiteX12" fmla="*/ 4067 w 15360"/>
              <a:gd name="connsiteY12" fmla="*/ 14606 h 14606"/>
              <a:gd name="connsiteX13" fmla="*/ 8135 w 15360"/>
              <a:gd name="connsiteY13" fmla="*/ 8203 h 14606"/>
              <a:gd name="connsiteX14" fmla="*/ 10016 w 15360"/>
              <a:gd name="connsiteY14" fmla="*/ 8203 h 14606"/>
              <a:gd name="connsiteX15" fmla="*/ 12688 w 15360"/>
              <a:gd name="connsiteY15" fmla="*/ 12347 h 14606"/>
              <a:gd name="connsiteX16" fmla="*/ 15360 w 15360"/>
              <a:gd name="connsiteY16" fmla="*/ 8022 h 14606"/>
              <a:gd name="connsiteX17" fmla="*/ 12695 w 15360"/>
              <a:gd name="connsiteY17" fmla="*/ 3697 h 14606"/>
              <a:gd name="connsiteX18" fmla="*/ 7001 w 15360"/>
              <a:gd name="connsiteY18" fmla="*/ 11707 h 14606"/>
              <a:gd name="connsiteX19" fmla="*/ 5799 w 15360"/>
              <a:gd name="connsiteY19" fmla="*/ 11707 h 14606"/>
              <a:gd name="connsiteX20" fmla="*/ 5023 w 15360"/>
              <a:gd name="connsiteY20" fmla="*/ 8022 h 14606"/>
              <a:gd name="connsiteX21" fmla="*/ 5799 w 15360"/>
              <a:gd name="connsiteY21" fmla="*/ 4338 h 14606"/>
              <a:gd name="connsiteX22" fmla="*/ 7001 w 15360"/>
              <a:gd name="connsiteY22" fmla="*/ 4338 h 14606"/>
              <a:gd name="connsiteX23" fmla="*/ 7777 w 15360"/>
              <a:gd name="connsiteY23" fmla="*/ 8022 h 14606"/>
              <a:gd name="connsiteX24" fmla="*/ 7001 w 15360"/>
              <a:gd name="connsiteY24" fmla="*/ 11707 h 14606"/>
              <a:gd name="connsiteX0" fmla="*/ 12695 w 15360"/>
              <a:gd name="connsiteY0" fmla="*/ 3262 h 14171"/>
              <a:gd name="connsiteX1" fmla="*/ 10023 w 15360"/>
              <a:gd name="connsiteY1" fmla="*/ 7406 h 14171"/>
              <a:gd name="connsiteX2" fmla="*/ 8135 w 15360"/>
              <a:gd name="connsiteY2" fmla="*/ 7406 h 14171"/>
              <a:gd name="connsiteX3" fmla="*/ 6493 w 15360"/>
              <a:gd name="connsiteY3" fmla="*/ 2296 h 14171"/>
              <a:gd name="connsiteX4" fmla="*/ 7986 w 15360"/>
              <a:gd name="connsiteY4" fmla="*/ 1 h 14171"/>
              <a:gd name="connsiteX5" fmla="*/ 6329 w 15360"/>
              <a:gd name="connsiteY5" fmla="*/ 2066 h 14171"/>
              <a:gd name="connsiteX6" fmla="*/ 6411 w 15360"/>
              <a:gd name="connsiteY6" fmla="*/ 2199 h 14171"/>
              <a:gd name="connsiteX7" fmla="*/ 4075 w 15360"/>
              <a:gd name="connsiteY7" fmla="*/ 1003 h 14171"/>
              <a:gd name="connsiteX8" fmla="*/ 492 w 15360"/>
              <a:gd name="connsiteY8" fmla="*/ 4458 h 14171"/>
              <a:gd name="connsiteX9" fmla="*/ 388 w 15360"/>
              <a:gd name="connsiteY9" fmla="*/ 4784 h 14171"/>
              <a:gd name="connsiteX10" fmla="*/ 0 w 15360"/>
              <a:gd name="connsiteY10" fmla="*/ 7587 h 14171"/>
              <a:gd name="connsiteX11" fmla="*/ 4067 w 15360"/>
              <a:gd name="connsiteY11" fmla="*/ 14171 h 14171"/>
              <a:gd name="connsiteX12" fmla="*/ 8135 w 15360"/>
              <a:gd name="connsiteY12" fmla="*/ 7768 h 14171"/>
              <a:gd name="connsiteX13" fmla="*/ 10016 w 15360"/>
              <a:gd name="connsiteY13" fmla="*/ 7768 h 14171"/>
              <a:gd name="connsiteX14" fmla="*/ 12688 w 15360"/>
              <a:gd name="connsiteY14" fmla="*/ 11912 h 14171"/>
              <a:gd name="connsiteX15" fmla="*/ 15360 w 15360"/>
              <a:gd name="connsiteY15" fmla="*/ 7587 h 14171"/>
              <a:gd name="connsiteX16" fmla="*/ 12695 w 15360"/>
              <a:gd name="connsiteY16" fmla="*/ 3262 h 14171"/>
              <a:gd name="connsiteX17" fmla="*/ 7001 w 15360"/>
              <a:gd name="connsiteY17" fmla="*/ 11272 h 14171"/>
              <a:gd name="connsiteX18" fmla="*/ 5799 w 15360"/>
              <a:gd name="connsiteY18" fmla="*/ 11272 h 14171"/>
              <a:gd name="connsiteX19" fmla="*/ 5023 w 15360"/>
              <a:gd name="connsiteY19" fmla="*/ 7587 h 14171"/>
              <a:gd name="connsiteX20" fmla="*/ 5799 w 15360"/>
              <a:gd name="connsiteY20" fmla="*/ 3903 h 14171"/>
              <a:gd name="connsiteX21" fmla="*/ 7001 w 15360"/>
              <a:gd name="connsiteY21" fmla="*/ 3903 h 14171"/>
              <a:gd name="connsiteX22" fmla="*/ 7777 w 15360"/>
              <a:gd name="connsiteY22" fmla="*/ 7587 h 14171"/>
              <a:gd name="connsiteX23" fmla="*/ 7001 w 15360"/>
              <a:gd name="connsiteY23" fmla="*/ 11272 h 14171"/>
              <a:gd name="connsiteX0" fmla="*/ 12695 w 15360"/>
              <a:gd name="connsiteY0" fmla="*/ 2259 h 13168"/>
              <a:gd name="connsiteX1" fmla="*/ 10023 w 15360"/>
              <a:gd name="connsiteY1" fmla="*/ 6403 h 13168"/>
              <a:gd name="connsiteX2" fmla="*/ 8135 w 15360"/>
              <a:gd name="connsiteY2" fmla="*/ 6403 h 13168"/>
              <a:gd name="connsiteX3" fmla="*/ 6493 w 15360"/>
              <a:gd name="connsiteY3" fmla="*/ 1293 h 13168"/>
              <a:gd name="connsiteX4" fmla="*/ 6329 w 15360"/>
              <a:gd name="connsiteY4" fmla="*/ 1063 h 13168"/>
              <a:gd name="connsiteX5" fmla="*/ 6411 w 15360"/>
              <a:gd name="connsiteY5" fmla="*/ 1196 h 13168"/>
              <a:gd name="connsiteX6" fmla="*/ 4075 w 15360"/>
              <a:gd name="connsiteY6" fmla="*/ 0 h 13168"/>
              <a:gd name="connsiteX7" fmla="*/ 492 w 15360"/>
              <a:gd name="connsiteY7" fmla="*/ 3455 h 13168"/>
              <a:gd name="connsiteX8" fmla="*/ 388 w 15360"/>
              <a:gd name="connsiteY8" fmla="*/ 3781 h 13168"/>
              <a:gd name="connsiteX9" fmla="*/ 0 w 15360"/>
              <a:gd name="connsiteY9" fmla="*/ 6584 h 13168"/>
              <a:gd name="connsiteX10" fmla="*/ 4067 w 15360"/>
              <a:gd name="connsiteY10" fmla="*/ 13168 h 13168"/>
              <a:gd name="connsiteX11" fmla="*/ 8135 w 15360"/>
              <a:gd name="connsiteY11" fmla="*/ 6765 h 13168"/>
              <a:gd name="connsiteX12" fmla="*/ 10016 w 15360"/>
              <a:gd name="connsiteY12" fmla="*/ 6765 h 13168"/>
              <a:gd name="connsiteX13" fmla="*/ 12688 w 15360"/>
              <a:gd name="connsiteY13" fmla="*/ 10909 h 13168"/>
              <a:gd name="connsiteX14" fmla="*/ 15360 w 15360"/>
              <a:gd name="connsiteY14" fmla="*/ 6584 h 13168"/>
              <a:gd name="connsiteX15" fmla="*/ 12695 w 15360"/>
              <a:gd name="connsiteY15" fmla="*/ 2259 h 13168"/>
              <a:gd name="connsiteX16" fmla="*/ 7001 w 15360"/>
              <a:gd name="connsiteY16" fmla="*/ 10269 h 13168"/>
              <a:gd name="connsiteX17" fmla="*/ 5799 w 15360"/>
              <a:gd name="connsiteY17" fmla="*/ 10269 h 13168"/>
              <a:gd name="connsiteX18" fmla="*/ 5023 w 15360"/>
              <a:gd name="connsiteY18" fmla="*/ 6584 h 13168"/>
              <a:gd name="connsiteX19" fmla="*/ 5799 w 15360"/>
              <a:gd name="connsiteY19" fmla="*/ 2900 h 13168"/>
              <a:gd name="connsiteX20" fmla="*/ 7001 w 15360"/>
              <a:gd name="connsiteY20" fmla="*/ 2900 h 13168"/>
              <a:gd name="connsiteX21" fmla="*/ 7777 w 15360"/>
              <a:gd name="connsiteY21" fmla="*/ 6584 h 13168"/>
              <a:gd name="connsiteX22" fmla="*/ 7001 w 15360"/>
              <a:gd name="connsiteY22" fmla="*/ 10269 h 13168"/>
              <a:gd name="connsiteX0" fmla="*/ 15360 w 15433"/>
              <a:gd name="connsiteY0" fmla="*/ 6584 h 13168"/>
              <a:gd name="connsiteX1" fmla="*/ 10023 w 15433"/>
              <a:gd name="connsiteY1" fmla="*/ 6403 h 13168"/>
              <a:gd name="connsiteX2" fmla="*/ 8135 w 15433"/>
              <a:gd name="connsiteY2" fmla="*/ 6403 h 13168"/>
              <a:gd name="connsiteX3" fmla="*/ 6493 w 15433"/>
              <a:gd name="connsiteY3" fmla="*/ 1293 h 13168"/>
              <a:gd name="connsiteX4" fmla="*/ 6329 w 15433"/>
              <a:gd name="connsiteY4" fmla="*/ 1063 h 13168"/>
              <a:gd name="connsiteX5" fmla="*/ 6411 w 15433"/>
              <a:gd name="connsiteY5" fmla="*/ 1196 h 13168"/>
              <a:gd name="connsiteX6" fmla="*/ 4075 w 15433"/>
              <a:gd name="connsiteY6" fmla="*/ 0 h 13168"/>
              <a:gd name="connsiteX7" fmla="*/ 492 w 15433"/>
              <a:gd name="connsiteY7" fmla="*/ 3455 h 13168"/>
              <a:gd name="connsiteX8" fmla="*/ 388 w 15433"/>
              <a:gd name="connsiteY8" fmla="*/ 3781 h 13168"/>
              <a:gd name="connsiteX9" fmla="*/ 0 w 15433"/>
              <a:gd name="connsiteY9" fmla="*/ 6584 h 13168"/>
              <a:gd name="connsiteX10" fmla="*/ 4067 w 15433"/>
              <a:gd name="connsiteY10" fmla="*/ 13168 h 13168"/>
              <a:gd name="connsiteX11" fmla="*/ 8135 w 15433"/>
              <a:gd name="connsiteY11" fmla="*/ 6765 h 13168"/>
              <a:gd name="connsiteX12" fmla="*/ 10016 w 15433"/>
              <a:gd name="connsiteY12" fmla="*/ 6765 h 13168"/>
              <a:gd name="connsiteX13" fmla="*/ 12688 w 15433"/>
              <a:gd name="connsiteY13" fmla="*/ 10909 h 13168"/>
              <a:gd name="connsiteX14" fmla="*/ 15360 w 15433"/>
              <a:gd name="connsiteY14" fmla="*/ 6584 h 13168"/>
              <a:gd name="connsiteX15" fmla="*/ 7001 w 15433"/>
              <a:gd name="connsiteY15" fmla="*/ 10269 h 13168"/>
              <a:gd name="connsiteX16" fmla="*/ 5799 w 15433"/>
              <a:gd name="connsiteY16" fmla="*/ 10269 h 13168"/>
              <a:gd name="connsiteX17" fmla="*/ 5023 w 15433"/>
              <a:gd name="connsiteY17" fmla="*/ 6584 h 13168"/>
              <a:gd name="connsiteX18" fmla="*/ 5799 w 15433"/>
              <a:gd name="connsiteY18" fmla="*/ 2900 h 13168"/>
              <a:gd name="connsiteX19" fmla="*/ 7001 w 15433"/>
              <a:gd name="connsiteY19" fmla="*/ 2900 h 13168"/>
              <a:gd name="connsiteX20" fmla="*/ 7777 w 15433"/>
              <a:gd name="connsiteY20" fmla="*/ 6584 h 13168"/>
              <a:gd name="connsiteX21" fmla="*/ 7001 w 15433"/>
              <a:gd name="connsiteY21" fmla="*/ 10269 h 13168"/>
              <a:gd name="connsiteX0" fmla="*/ 12688 w 12688"/>
              <a:gd name="connsiteY0" fmla="*/ 10909 h 13168"/>
              <a:gd name="connsiteX1" fmla="*/ 10023 w 12688"/>
              <a:gd name="connsiteY1" fmla="*/ 6403 h 13168"/>
              <a:gd name="connsiteX2" fmla="*/ 8135 w 12688"/>
              <a:gd name="connsiteY2" fmla="*/ 6403 h 13168"/>
              <a:gd name="connsiteX3" fmla="*/ 6493 w 12688"/>
              <a:gd name="connsiteY3" fmla="*/ 1293 h 13168"/>
              <a:gd name="connsiteX4" fmla="*/ 6329 w 12688"/>
              <a:gd name="connsiteY4" fmla="*/ 1063 h 13168"/>
              <a:gd name="connsiteX5" fmla="*/ 6411 w 12688"/>
              <a:gd name="connsiteY5" fmla="*/ 1196 h 13168"/>
              <a:gd name="connsiteX6" fmla="*/ 4075 w 12688"/>
              <a:gd name="connsiteY6" fmla="*/ 0 h 13168"/>
              <a:gd name="connsiteX7" fmla="*/ 492 w 12688"/>
              <a:gd name="connsiteY7" fmla="*/ 3455 h 13168"/>
              <a:gd name="connsiteX8" fmla="*/ 388 w 12688"/>
              <a:gd name="connsiteY8" fmla="*/ 3781 h 13168"/>
              <a:gd name="connsiteX9" fmla="*/ 0 w 12688"/>
              <a:gd name="connsiteY9" fmla="*/ 6584 h 13168"/>
              <a:gd name="connsiteX10" fmla="*/ 4067 w 12688"/>
              <a:gd name="connsiteY10" fmla="*/ 13168 h 13168"/>
              <a:gd name="connsiteX11" fmla="*/ 8135 w 12688"/>
              <a:gd name="connsiteY11" fmla="*/ 6765 h 13168"/>
              <a:gd name="connsiteX12" fmla="*/ 10016 w 12688"/>
              <a:gd name="connsiteY12" fmla="*/ 6765 h 13168"/>
              <a:gd name="connsiteX13" fmla="*/ 12688 w 12688"/>
              <a:gd name="connsiteY13" fmla="*/ 10909 h 13168"/>
              <a:gd name="connsiteX14" fmla="*/ 7001 w 12688"/>
              <a:gd name="connsiteY14" fmla="*/ 10269 h 13168"/>
              <a:gd name="connsiteX15" fmla="*/ 5799 w 12688"/>
              <a:gd name="connsiteY15" fmla="*/ 10269 h 13168"/>
              <a:gd name="connsiteX16" fmla="*/ 5023 w 12688"/>
              <a:gd name="connsiteY16" fmla="*/ 6584 h 13168"/>
              <a:gd name="connsiteX17" fmla="*/ 5799 w 12688"/>
              <a:gd name="connsiteY17" fmla="*/ 2900 h 13168"/>
              <a:gd name="connsiteX18" fmla="*/ 7001 w 12688"/>
              <a:gd name="connsiteY18" fmla="*/ 2900 h 13168"/>
              <a:gd name="connsiteX19" fmla="*/ 7777 w 12688"/>
              <a:gd name="connsiteY19" fmla="*/ 6584 h 13168"/>
              <a:gd name="connsiteX20" fmla="*/ 7001 w 12688"/>
              <a:gd name="connsiteY20" fmla="*/ 10269 h 13168"/>
              <a:gd name="connsiteX0" fmla="*/ 10016 w 10255"/>
              <a:gd name="connsiteY0" fmla="*/ 6765 h 13168"/>
              <a:gd name="connsiteX1" fmla="*/ 10023 w 10255"/>
              <a:gd name="connsiteY1" fmla="*/ 6403 h 13168"/>
              <a:gd name="connsiteX2" fmla="*/ 8135 w 10255"/>
              <a:gd name="connsiteY2" fmla="*/ 6403 h 13168"/>
              <a:gd name="connsiteX3" fmla="*/ 6493 w 10255"/>
              <a:gd name="connsiteY3" fmla="*/ 1293 h 13168"/>
              <a:gd name="connsiteX4" fmla="*/ 6329 w 10255"/>
              <a:gd name="connsiteY4" fmla="*/ 1063 h 13168"/>
              <a:gd name="connsiteX5" fmla="*/ 6411 w 10255"/>
              <a:gd name="connsiteY5" fmla="*/ 1196 h 13168"/>
              <a:gd name="connsiteX6" fmla="*/ 4075 w 10255"/>
              <a:gd name="connsiteY6" fmla="*/ 0 h 13168"/>
              <a:gd name="connsiteX7" fmla="*/ 492 w 10255"/>
              <a:gd name="connsiteY7" fmla="*/ 3455 h 13168"/>
              <a:gd name="connsiteX8" fmla="*/ 388 w 10255"/>
              <a:gd name="connsiteY8" fmla="*/ 3781 h 13168"/>
              <a:gd name="connsiteX9" fmla="*/ 0 w 10255"/>
              <a:gd name="connsiteY9" fmla="*/ 6584 h 13168"/>
              <a:gd name="connsiteX10" fmla="*/ 4067 w 10255"/>
              <a:gd name="connsiteY10" fmla="*/ 13168 h 13168"/>
              <a:gd name="connsiteX11" fmla="*/ 8135 w 10255"/>
              <a:gd name="connsiteY11" fmla="*/ 6765 h 13168"/>
              <a:gd name="connsiteX12" fmla="*/ 10016 w 10255"/>
              <a:gd name="connsiteY12" fmla="*/ 6765 h 13168"/>
              <a:gd name="connsiteX13" fmla="*/ 7001 w 10255"/>
              <a:gd name="connsiteY13" fmla="*/ 10269 h 13168"/>
              <a:gd name="connsiteX14" fmla="*/ 5799 w 10255"/>
              <a:gd name="connsiteY14" fmla="*/ 10269 h 13168"/>
              <a:gd name="connsiteX15" fmla="*/ 5023 w 10255"/>
              <a:gd name="connsiteY15" fmla="*/ 6584 h 13168"/>
              <a:gd name="connsiteX16" fmla="*/ 5799 w 10255"/>
              <a:gd name="connsiteY16" fmla="*/ 2900 h 13168"/>
              <a:gd name="connsiteX17" fmla="*/ 7001 w 10255"/>
              <a:gd name="connsiteY17" fmla="*/ 2900 h 13168"/>
              <a:gd name="connsiteX18" fmla="*/ 7777 w 10255"/>
              <a:gd name="connsiteY18" fmla="*/ 6584 h 13168"/>
              <a:gd name="connsiteX19" fmla="*/ 7001 w 10255"/>
              <a:gd name="connsiteY19" fmla="*/ 10269 h 13168"/>
              <a:gd name="connsiteX0" fmla="*/ 8135 w 10023"/>
              <a:gd name="connsiteY0" fmla="*/ 6765 h 13168"/>
              <a:gd name="connsiteX1" fmla="*/ 10023 w 10023"/>
              <a:gd name="connsiteY1" fmla="*/ 6403 h 13168"/>
              <a:gd name="connsiteX2" fmla="*/ 8135 w 10023"/>
              <a:gd name="connsiteY2" fmla="*/ 6403 h 13168"/>
              <a:gd name="connsiteX3" fmla="*/ 6493 w 10023"/>
              <a:gd name="connsiteY3" fmla="*/ 1293 h 13168"/>
              <a:gd name="connsiteX4" fmla="*/ 6329 w 10023"/>
              <a:gd name="connsiteY4" fmla="*/ 1063 h 13168"/>
              <a:gd name="connsiteX5" fmla="*/ 6411 w 10023"/>
              <a:gd name="connsiteY5" fmla="*/ 1196 h 13168"/>
              <a:gd name="connsiteX6" fmla="*/ 4075 w 10023"/>
              <a:gd name="connsiteY6" fmla="*/ 0 h 13168"/>
              <a:gd name="connsiteX7" fmla="*/ 492 w 10023"/>
              <a:gd name="connsiteY7" fmla="*/ 3455 h 13168"/>
              <a:gd name="connsiteX8" fmla="*/ 388 w 10023"/>
              <a:gd name="connsiteY8" fmla="*/ 3781 h 13168"/>
              <a:gd name="connsiteX9" fmla="*/ 0 w 10023"/>
              <a:gd name="connsiteY9" fmla="*/ 6584 h 13168"/>
              <a:gd name="connsiteX10" fmla="*/ 4067 w 10023"/>
              <a:gd name="connsiteY10" fmla="*/ 13168 h 13168"/>
              <a:gd name="connsiteX11" fmla="*/ 8135 w 10023"/>
              <a:gd name="connsiteY11" fmla="*/ 6765 h 13168"/>
              <a:gd name="connsiteX12" fmla="*/ 7001 w 10023"/>
              <a:gd name="connsiteY12" fmla="*/ 10269 h 13168"/>
              <a:gd name="connsiteX13" fmla="*/ 5799 w 10023"/>
              <a:gd name="connsiteY13" fmla="*/ 10269 h 13168"/>
              <a:gd name="connsiteX14" fmla="*/ 5023 w 10023"/>
              <a:gd name="connsiteY14" fmla="*/ 6584 h 13168"/>
              <a:gd name="connsiteX15" fmla="*/ 5799 w 10023"/>
              <a:gd name="connsiteY15" fmla="*/ 2900 h 13168"/>
              <a:gd name="connsiteX16" fmla="*/ 7001 w 10023"/>
              <a:gd name="connsiteY16" fmla="*/ 2900 h 13168"/>
              <a:gd name="connsiteX17" fmla="*/ 7777 w 10023"/>
              <a:gd name="connsiteY17" fmla="*/ 6584 h 13168"/>
              <a:gd name="connsiteX18" fmla="*/ 7001 w 10023"/>
              <a:gd name="connsiteY18" fmla="*/ 10269 h 13168"/>
              <a:gd name="connsiteX0" fmla="*/ 8135 w 8135"/>
              <a:gd name="connsiteY0" fmla="*/ 6765 h 13168"/>
              <a:gd name="connsiteX1" fmla="*/ 8135 w 8135"/>
              <a:gd name="connsiteY1" fmla="*/ 6403 h 13168"/>
              <a:gd name="connsiteX2" fmla="*/ 6493 w 8135"/>
              <a:gd name="connsiteY2" fmla="*/ 1293 h 13168"/>
              <a:gd name="connsiteX3" fmla="*/ 6329 w 8135"/>
              <a:gd name="connsiteY3" fmla="*/ 1063 h 13168"/>
              <a:gd name="connsiteX4" fmla="*/ 6411 w 8135"/>
              <a:gd name="connsiteY4" fmla="*/ 1196 h 13168"/>
              <a:gd name="connsiteX5" fmla="*/ 4075 w 8135"/>
              <a:gd name="connsiteY5" fmla="*/ 0 h 13168"/>
              <a:gd name="connsiteX6" fmla="*/ 492 w 8135"/>
              <a:gd name="connsiteY6" fmla="*/ 3455 h 13168"/>
              <a:gd name="connsiteX7" fmla="*/ 388 w 8135"/>
              <a:gd name="connsiteY7" fmla="*/ 3781 h 13168"/>
              <a:gd name="connsiteX8" fmla="*/ 0 w 8135"/>
              <a:gd name="connsiteY8" fmla="*/ 6584 h 13168"/>
              <a:gd name="connsiteX9" fmla="*/ 4067 w 8135"/>
              <a:gd name="connsiteY9" fmla="*/ 13168 h 13168"/>
              <a:gd name="connsiteX10" fmla="*/ 8135 w 8135"/>
              <a:gd name="connsiteY10" fmla="*/ 6765 h 13168"/>
              <a:gd name="connsiteX11" fmla="*/ 7001 w 8135"/>
              <a:gd name="connsiteY11" fmla="*/ 10269 h 13168"/>
              <a:gd name="connsiteX12" fmla="*/ 5799 w 8135"/>
              <a:gd name="connsiteY12" fmla="*/ 10269 h 13168"/>
              <a:gd name="connsiteX13" fmla="*/ 5023 w 8135"/>
              <a:gd name="connsiteY13" fmla="*/ 6584 h 13168"/>
              <a:gd name="connsiteX14" fmla="*/ 5799 w 8135"/>
              <a:gd name="connsiteY14" fmla="*/ 2900 h 13168"/>
              <a:gd name="connsiteX15" fmla="*/ 7001 w 8135"/>
              <a:gd name="connsiteY15" fmla="*/ 2900 h 13168"/>
              <a:gd name="connsiteX16" fmla="*/ 7777 w 8135"/>
              <a:gd name="connsiteY16" fmla="*/ 6584 h 13168"/>
              <a:gd name="connsiteX17" fmla="*/ 7001 w 8135"/>
              <a:gd name="connsiteY17" fmla="*/ 10269 h 13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8135" h="13168" extrusionOk="0">
                <a:moveTo>
                  <a:pt x="8135" y="6765"/>
                </a:moveTo>
                <a:lnTo>
                  <a:pt x="8135" y="6403"/>
                </a:lnTo>
                <a:cubicBezTo>
                  <a:pt x="8098" y="4313"/>
                  <a:pt x="7463" y="2465"/>
                  <a:pt x="6493" y="1293"/>
                </a:cubicBezTo>
                <a:lnTo>
                  <a:pt x="6329" y="1063"/>
                </a:lnTo>
                <a:lnTo>
                  <a:pt x="6411" y="1196"/>
                </a:lnTo>
                <a:cubicBezTo>
                  <a:pt x="5747" y="447"/>
                  <a:pt x="4941" y="0"/>
                  <a:pt x="4075" y="0"/>
                </a:cubicBezTo>
                <a:cubicBezTo>
                  <a:pt x="2530" y="0"/>
                  <a:pt x="1179" y="1402"/>
                  <a:pt x="492" y="3455"/>
                </a:cubicBezTo>
                <a:cubicBezTo>
                  <a:pt x="457" y="3564"/>
                  <a:pt x="423" y="3672"/>
                  <a:pt x="388" y="3781"/>
                </a:cubicBezTo>
                <a:cubicBezTo>
                  <a:pt x="141" y="4639"/>
                  <a:pt x="0" y="5581"/>
                  <a:pt x="0" y="6584"/>
                </a:cubicBezTo>
                <a:cubicBezTo>
                  <a:pt x="0" y="10220"/>
                  <a:pt x="1821" y="13168"/>
                  <a:pt x="4067" y="13168"/>
                </a:cubicBezTo>
                <a:cubicBezTo>
                  <a:pt x="6277" y="13168"/>
                  <a:pt x="8075" y="10317"/>
                  <a:pt x="8135" y="6765"/>
                </a:cubicBezTo>
                <a:close/>
                <a:moveTo>
                  <a:pt x="7001" y="10269"/>
                </a:moveTo>
                <a:cubicBezTo>
                  <a:pt x="6695" y="10897"/>
                  <a:pt x="6105" y="10897"/>
                  <a:pt x="5799" y="10269"/>
                </a:cubicBezTo>
                <a:cubicBezTo>
                  <a:pt x="5314" y="9254"/>
                  <a:pt x="5023" y="7973"/>
                  <a:pt x="5023" y="6584"/>
                </a:cubicBezTo>
                <a:cubicBezTo>
                  <a:pt x="5023" y="5195"/>
                  <a:pt x="5314" y="3914"/>
                  <a:pt x="5799" y="2900"/>
                </a:cubicBezTo>
                <a:cubicBezTo>
                  <a:pt x="6105" y="2271"/>
                  <a:pt x="6695" y="2271"/>
                  <a:pt x="7001" y="2900"/>
                </a:cubicBezTo>
                <a:cubicBezTo>
                  <a:pt x="7486" y="3914"/>
                  <a:pt x="7777" y="5195"/>
                  <a:pt x="7777" y="6584"/>
                </a:cubicBezTo>
                <a:cubicBezTo>
                  <a:pt x="7777" y="7973"/>
                  <a:pt x="7493" y="9254"/>
                  <a:pt x="7001" y="10269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 sz="2250" b="1">
              <a:solidFill>
                <a:schemeClr val="bg1"/>
              </a:solidFill>
            </a:endParaRPr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409B1B65-0D05-4139-AF02-3A0B44CE2893}"/>
              </a:ext>
            </a:extLst>
          </p:cNvPr>
          <p:cNvSpPr/>
          <p:nvPr/>
        </p:nvSpPr>
        <p:spPr>
          <a:xfrm>
            <a:off x="2978962" y="2271294"/>
            <a:ext cx="977708" cy="979479"/>
          </a:xfrm>
          <a:custGeom>
            <a:avLst/>
            <a:gdLst>
              <a:gd name="connsiteX0" fmla="*/ 15956 w 21704"/>
              <a:gd name="connsiteY0" fmla="*/ 6092 h 21600"/>
              <a:gd name="connsiteX1" fmla="*/ 12655 w 21704"/>
              <a:gd name="connsiteY1" fmla="*/ 6953 h 21600"/>
              <a:gd name="connsiteX2" fmla="*/ 12771 w 21704"/>
              <a:gd name="connsiteY2" fmla="*/ 6858 h 21600"/>
              <a:gd name="connsiteX3" fmla="*/ 10714 w 21704"/>
              <a:gd name="connsiteY3" fmla="*/ 5195 h 21600"/>
              <a:gd name="connsiteX4" fmla="*/ 11684 w 21704"/>
              <a:gd name="connsiteY4" fmla="*/ 3116 h 21600"/>
              <a:gd name="connsiteX5" fmla="*/ 7909 w 21704"/>
              <a:gd name="connsiteY5" fmla="*/ 0 h 21600"/>
              <a:gd name="connsiteX6" fmla="*/ 4133 w 21704"/>
              <a:gd name="connsiteY6" fmla="*/ 3116 h 21600"/>
              <a:gd name="connsiteX7" fmla="*/ 7909 w 21704"/>
              <a:gd name="connsiteY7" fmla="*/ 6231 h 21600"/>
              <a:gd name="connsiteX8" fmla="*/ 10493 w 21704"/>
              <a:gd name="connsiteY8" fmla="*/ 5387 h 21600"/>
              <a:gd name="connsiteX9" fmla="*/ 12528 w 21704"/>
              <a:gd name="connsiteY9" fmla="*/ 7032 h 21600"/>
              <a:gd name="connsiteX10" fmla="*/ 10208 w 21704"/>
              <a:gd name="connsiteY10" fmla="*/ 10713 h 21600"/>
              <a:gd name="connsiteX11" fmla="*/ 7656 w 21704"/>
              <a:gd name="connsiteY11" fmla="*/ 10713 h 21600"/>
              <a:gd name="connsiteX12" fmla="*/ 3880 w 21704"/>
              <a:gd name="connsiteY12" fmla="*/ 7711 h 21600"/>
              <a:gd name="connsiteX13" fmla="*/ 104 w 21704"/>
              <a:gd name="connsiteY13" fmla="*/ 10826 h 21600"/>
              <a:gd name="connsiteX14" fmla="*/ 7656 w 21704"/>
              <a:gd name="connsiteY14" fmla="*/ 10974 h 21600"/>
              <a:gd name="connsiteX15" fmla="*/ 10208 w 21704"/>
              <a:gd name="connsiteY15" fmla="*/ 10974 h 21600"/>
              <a:gd name="connsiteX16" fmla="*/ 12117 w 21704"/>
              <a:gd name="connsiteY16" fmla="*/ 14377 h 21600"/>
              <a:gd name="connsiteX17" fmla="*/ 10356 w 21704"/>
              <a:gd name="connsiteY17" fmla="*/ 16048 h 21600"/>
              <a:gd name="connsiteX18" fmla="*/ 8004 w 21704"/>
              <a:gd name="connsiteY18" fmla="*/ 15369 h 21600"/>
              <a:gd name="connsiteX19" fmla="*/ 4228 w 21704"/>
              <a:gd name="connsiteY19" fmla="*/ 18484 h 21600"/>
              <a:gd name="connsiteX20" fmla="*/ 8004 w 21704"/>
              <a:gd name="connsiteY20" fmla="*/ 21600 h 21600"/>
              <a:gd name="connsiteX21" fmla="*/ 11779 w 21704"/>
              <a:gd name="connsiteY21" fmla="*/ 18484 h 21600"/>
              <a:gd name="connsiteX22" fmla="*/ 10598 w 21704"/>
              <a:gd name="connsiteY22" fmla="*/ 16222 h 21600"/>
              <a:gd name="connsiteX23" fmla="*/ 12359 w 21704"/>
              <a:gd name="connsiteY23" fmla="*/ 14551 h 21600"/>
              <a:gd name="connsiteX24" fmla="*/ 15956 w 21704"/>
              <a:gd name="connsiteY24" fmla="*/ 15595 h 21600"/>
              <a:gd name="connsiteX25" fmla="*/ 21704 w 21704"/>
              <a:gd name="connsiteY25" fmla="*/ 10852 h 21600"/>
              <a:gd name="connsiteX26" fmla="*/ 15956 w 21704"/>
              <a:gd name="connsiteY26" fmla="*/ 6092 h 21600"/>
              <a:gd name="connsiteX27" fmla="*/ 13509 w 21704"/>
              <a:gd name="connsiteY27" fmla="*/ 13489 h 21600"/>
              <a:gd name="connsiteX28" fmla="*/ 11811 w 21704"/>
              <a:gd name="connsiteY28" fmla="*/ 13489 h 21600"/>
              <a:gd name="connsiteX29" fmla="*/ 10714 w 21704"/>
              <a:gd name="connsiteY29" fmla="*/ 10835 h 21600"/>
              <a:gd name="connsiteX30" fmla="*/ 11811 w 21704"/>
              <a:gd name="connsiteY30" fmla="*/ 8180 h 21600"/>
              <a:gd name="connsiteX31" fmla="*/ 13509 w 21704"/>
              <a:gd name="connsiteY31" fmla="*/ 8180 h 21600"/>
              <a:gd name="connsiteX32" fmla="*/ 14606 w 21704"/>
              <a:gd name="connsiteY32" fmla="*/ 10835 h 21600"/>
              <a:gd name="connsiteX33" fmla="*/ 13509 w 21704"/>
              <a:gd name="connsiteY33" fmla="*/ 13489 h 21600"/>
              <a:gd name="connsiteX0" fmla="*/ 12076 w 17824"/>
              <a:gd name="connsiteY0" fmla="*/ 6092 h 21600"/>
              <a:gd name="connsiteX1" fmla="*/ 8775 w 17824"/>
              <a:gd name="connsiteY1" fmla="*/ 6953 h 21600"/>
              <a:gd name="connsiteX2" fmla="*/ 8891 w 17824"/>
              <a:gd name="connsiteY2" fmla="*/ 6858 h 21600"/>
              <a:gd name="connsiteX3" fmla="*/ 6834 w 17824"/>
              <a:gd name="connsiteY3" fmla="*/ 5195 h 21600"/>
              <a:gd name="connsiteX4" fmla="*/ 7804 w 17824"/>
              <a:gd name="connsiteY4" fmla="*/ 3116 h 21600"/>
              <a:gd name="connsiteX5" fmla="*/ 4029 w 17824"/>
              <a:gd name="connsiteY5" fmla="*/ 0 h 21600"/>
              <a:gd name="connsiteX6" fmla="*/ 253 w 17824"/>
              <a:gd name="connsiteY6" fmla="*/ 3116 h 21600"/>
              <a:gd name="connsiteX7" fmla="*/ 4029 w 17824"/>
              <a:gd name="connsiteY7" fmla="*/ 6231 h 21600"/>
              <a:gd name="connsiteX8" fmla="*/ 6613 w 17824"/>
              <a:gd name="connsiteY8" fmla="*/ 5387 h 21600"/>
              <a:gd name="connsiteX9" fmla="*/ 8648 w 17824"/>
              <a:gd name="connsiteY9" fmla="*/ 7032 h 21600"/>
              <a:gd name="connsiteX10" fmla="*/ 6328 w 17824"/>
              <a:gd name="connsiteY10" fmla="*/ 10713 h 21600"/>
              <a:gd name="connsiteX11" fmla="*/ 3776 w 17824"/>
              <a:gd name="connsiteY11" fmla="*/ 10713 h 21600"/>
              <a:gd name="connsiteX12" fmla="*/ 0 w 17824"/>
              <a:gd name="connsiteY12" fmla="*/ 7711 h 21600"/>
              <a:gd name="connsiteX13" fmla="*/ 3776 w 17824"/>
              <a:gd name="connsiteY13" fmla="*/ 10974 h 21600"/>
              <a:gd name="connsiteX14" fmla="*/ 6328 w 17824"/>
              <a:gd name="connsiteY14" fmla="*/ 10974 h 21600"/>
              <a:gd name="connsiteX15" fmla="*/ 8237 w 17824"/>
              <a:gd name="connsiteY15" fmla="*/ 14377 h 21600"/>
              <a:gd name="connsiteX16" fmla="*/ 6476 w 17824"/>
              <a:gd name="connsiteY16" fmla="*/ 16048 h 21600"/>
              <a:gd name="connsiteX17" fmla="*/ 4124 w 17824"/>
              <a:gd name="connsiteY17" fmla="*/ 15369 h 21600"/>
              <a:gd name="connsiteX18" fmla="*/ 348 w 17824"/>
              <a:gd name="connsiteY18" fmla="*/ 18484 h 21600"/>
              <a:gd name="connsiteX19" fmla="*/ 4124 w 17824"/>
              <a:gd name="connsiteY19" fmla="*/ 21600 h 21600"/>
              <a:gd name="connsiteX20" fmla="*/ 7899 w 17824"/>
              <a:gd name="connsiteY20" fmla="*/ 18484 h 21600"/>
              <a:gd name="connsiteX21" fmla="*/ 6718 w 17824"/>
              <a:gd name="connsiteY21" fmla="*/ 16222 h 21600"/>
              <a:gd name="connsiteX22" fmla="*/ 8479 w 17824"/>
              <a:gd name="connsiteY22" fmla="*/ 14551 h 21600"/>
              <a:gd name="connsiteX23" fmla="*/ 12076 w 17824"/>
              <a:gd name="connsiteY23" fmla="*/ 15595 h 21600"/>
              <a:gd name="connsiteX24" fmla="*/ 17824 w 17824"/>
              <a:gd name="connsiteY24" fmla="*/ 10852 h 21600"/>
              <a:gd name="connsiteX25" fmla="*/ 12076 w 17824"/>
              <a:gd name="connsiteY25" fmla="*/ 6092 h 21600"/>
              <a:gd name="connsiteX26" fmla="*/ 9629 w 17824"/>
              <a:gd name="connsiteY26" fmla="*/ 13489 h 21600"/>
              <a:gd name="connsiteX27" fmla="*/ 7931 w 17824"/>
              <a:gd name="connsiteY27" fmla="*/ 13489 h 21600"/>
              <a:gd name="connsiteX28" fmla="*/ 6834 w 17824"/>
              <a:gd name="connsiteY28" fmla="*/ 10835 h 21600"/>
              <a:gd name="connsiteX29" fmla="*/ 7931 w 17824"/>
              <a:gd name="connsiteY29" fmla="*/ 8180 h 21600"/>
              <a:gd name="connsiteX30" fmla="*/ 9629 w 17824"/>
              <a:gd name="connsiteY30" fmla="*/ 8180 h 21600"/>
              <a:gd name="connsiteX31" fmla="*/ 10726 w 17824"/>
              <a:gd name="connsiteY31" fmla="*/ 10835 h 21600"/>
              <a:gd name="connsiteX32" fmla="*/ 9629 w 17824"/>
              <a:gd name="connsiteY32" fmla="*/ 13489 h 21600"/>
              <a:gd name="connsiteX0" fmla="*/ 11823 w 17571"/>
              <a:gd name="connsiteY0" fmla="*/ 6092 h 21600"/>
              <a:gd name="connsiteX1" fmla="*/ 8522 w 17571"/>
              <a:gd name="connsiteY1" fmla="*/ 6953 h 21600"/>
              <a:gd name="connsiteX2" fmla="*/ 8638 w 17571"/>
              <a:gd name="connsiteY2" fmla="*/ 6858 h 21600"/>
              <a:gd name="connsiteX3" fmla="*/ 6581 w 17571"/>
              <a:gd name="connsiteY3" fmla="*/ 5195 h 21600"/>
              <a:gd name="connsiteX4" fmla="*/ 7551 w 17571"/>
              <a:gd name="connsiteY4" fmla="*/ 3116 h 21600"/>
              <a:gd name="connsiteX5" fmla="*/ 3776 w 17571"/>
              <a:gd name="connsiteY5" fmla="*/ 0 h 21600"/>
              <a:gd name="connsiteX6" fmla="*/ 0 w 17571"/>
              <a:gd name="connsiteY6" fmla="*/ 3116 h 21600"/>
              <a:gd name="connsiteX7" fmla="*/ 3776 w 17571"/>
              <a:gd name="connsiteY7" fmla="*/ 6231 h 21600"/>
              <a:gd name="connsiteX8" fmla="*/ 6360 w 17571"/>
              <a:gd name="connsiteY8" fmla="*/ 5387 h 21600"/>
              <a:gd name="connsiteX9" fmla="*/ 8395 w 17571"/>
              <a:gd name="connsiteY9" fmla="*/ 7032 h 21600"/>
              <a:gd name="connsiteX10" fmla="*/ 6075 w 17571"/>
              <a:gd name="connsiteY10" fmla="*/ 10713 h 21600"/>
              <a:gd name="connsiteX11" fmla="*/ 3523 w 17571"/>
              <a:gd name="connsiteY11" fmla="*/ 10713 h 21600"/>
              <a:gd name="connsiteX12" fmla="*/ 3523 w 17571"/>
              <a:gd name="connsiteY12" fmla="*/ 10974 h 21600"/>
              <a:gd name="connsiteX13" fmla="*/ 6075 w 17571"/>
              <a:gd name="connsiteY13" fmla="*/ 10974 h 21600"/>
              <a:gd name="connsiteX14" fmla="*/ 7984 w 17571"/>
              <a:gd name="connsiteY14" fmla="*/ 14377 h 21600"/>
              <a:gd name="connsiteX15" fmla="*/ 6223 w 17571"/>
              <a:gd name="connsiteY15" fmla="*/ 16048 h 21600"/>
              <a:gd name="connsiteX16" fmla="*/ 3871 w 17571"/>
              <a:gd name="connsiteY16" fmla="*/ 15369 h 21600"/>
              <a:gd name="connsiteX17" fmla="*/ 95 w 17571"/>
              <a:gd name="connsiteY17" fmla="*/ 18484 h 21600"/>
              <a:gd name="connsiteX18" fmla="*/ 3871 w 17571"/>
              <a:gd name="connsiteY18" fmla="*/ 21600 h 21600"/>
              <a:gd name="connsiteX19" fmla="*/ 7646 w 17571"/>
              <a:gd name="connsiteY19" fmla="*/ 18484 h 21600"/>
              <a:gd name="connsiteX20" fmla="*/ 6465 w 17571"/>
              <a:gd name="connsiteY20" fmla="*/ 16222 h 21600"/>
              <a:gd name="connsiteX21" fmla="*/ 8226 w 17571"/>
              <a:gd name="connsiteY21" fmla="*/ 14551 h 21600"/>
              <a:gd name="connsiteX22" fmla="*/ 11823 w 17571"/>
              <a:gd name="connsiteY22" fmla="*/ 15595 h 21600"/>
              <a:gd name="connsiteX23" fmla="*/ 17571 w 17571"/>
              <a:gd name="connsiteY23" fmla="*/ 10852 h 21600"/>
              <a:gd name="connsiteX24" fmla="*/ 11823 w 17571"/>
              <a:gd name="connsiteY24" fmla="*/ 6092 h 21600"/>
              <a:gd name="connsiteX25" fmla="*/ 9376 w 17571"/>
              <a:gd name="connsiteY25" fmla="*/ 13489 h 21600"/>
              <a:gd name="connsiteX26" fmla="*/ 7678 w 17571"/>
              <a:gd name="connsiteY26" fmla="*/ 13489 h 21600"/>
              <a:gd name="connsiteX27" fmla="*/ 6581 w 17571"/>
              <a:gd name="connsiteY27" fmla="*/ 10835 h 21600"/>
              <a:gd name="connsiteX28" fmla="*/ 7678 w 17571"/>
              <a:gd name="connsiteY28" fmla="*/ 8180 h 21600"/>
              <a:gd name="connsiteX29" fmla="*/ 9376 w 17571"/>
              <a:gd name="connsiteY29" fmla="*/ 8180 h 21600"/>
              <a:gd name="connsiteX30" fmla="*/ 10473 w 17571"/>
              <a:gd name="connsiteY30" fmla="*/ 10835 h 21600"/>
              <a:gd name="connsiteX31" fmla="*/ 9376 w 17571"/>
              <a:gd name="connsiteY31" fmla="*/ 13489 h 21600"/>
              <a:gd name="connsiteX0" fmla="*/ 11823 w 17571"/>
              <a:gd name="connsiteY0" fmla="*/ 6092 h 21600"/>
              <a:gd name="connsiteX1" fmla="*/ 8522 w 17571"/>
              <a:gd name="connsiteY1" fmla="*/ 6953 h 21600"/>
              <a:gd name="connsiteX2" fmla="*/ 8638 w 17571"/>
              <a:gd name="connsiteY2" fmla="*/ 6858 h 21600"/>
              <a:gd name="connsiteX3" fmla="*/ 6581 w 17571"/>
              <a:gd name="connsiteY3" fmla="*/ 5195 h 21600"/>
              <a:gd name="connsiteX4" fmla="*/ 7551 w 17571"/>
              <a:gd name="connsiteY4" fmla="*/ 3116 h 21600"/>
              <a:gd name="connsiteX5" fmla="*/ 3776 w 17571"/>
              <a:gd name="connsiteY5" fmla="*/ 0 h 21600"/>
              <a:gd name="connsiteX6" fmla="*/ 0 w 17571"/>
              <a:gd name="connsiteY6" fmla="*/ 3116 h 21600"/>
              <a:gd name="connsiteX7" fmla="*/ 3776 w 17571"/>
              <a:gd name="connsiteY7" fmla="*/ 6231 h 21600"/>
              <a:gd name="connsiteX8" fmla="*/ 6360 w 17571"/>
              <a:gd name="connsiteY8" fmla="*/ 5387 h 21600"/>
              <a:gd name="connsiteX9" fmla="*/ 8395 w 17571"/>
              <a:gd name="connsiteY9" fmla="*/ 7032 h 21600"/>
              <a:gd name="connsiteX10" fmla="*/ 6075 w 17571"/>
              <a:gd name="connsiteY10" fmla="*/ 10713 h 21600"/>
              <a:gd name="connsiteX11" fmla="*/ 3523 w 17571"/>
              <a:gd name="connsiteY11" fmla="*/ 10713 h 21600"/>
              <a:gd name="connsiteX12" fmla="*/ 6075 w 17571"/>
              <a:gd name="connsiteY12" fmla="*/ 10974 h 21600"/>
              <a:gd name="connsiteX13" fmla="*/ 7984 w 17571"/>
              <a:gd name="connsiteY13" fmla="*/ 14377 h 21600"/>
              <a:gd name="connsiteX14" fmla="*/ 6223 w 17571"/>
              <a:gd name="connsiteY14" fmla="*/ 16048 h 21600"/>
              <a:gd name="connsiteX15" fmla="*/ 3871 w 17571"/>
              <a:gd name="connsiteY15" fmla="*/ 15369 h 21600"/>
              <a:gd name="connsiteX16" fmla="*/ 95 w 17571"/>
              <a:gd name="connsiteY16" fmla="*/ 18484 h 21600"/>
              <a:gd name="connsiteX17" fmla="*/ 3871 w 17571"/>
              <a:gd name="connsiteY17" fmla="*/ 21600 h 21600"/>
              <a:gd name="connsiteX18" fmla="*/ 7646 w 17571"/>
              <a:gd name="connsiteY18" fmla="*/ 18484 h 21600"/>
              <a:gd name="connsiteX19" fmla="*/ 6465 w 17571"/>
              <a:gd name="connsiteY19" fmla="*/ 16222 h 21600"/>
              <a:gd name="connsiteX20" fmla="*/ 8226 w 17571"/>
              <a:gd name="connsiteY20" fmla="*/ 14551 h 21600"/>
              <a:gd name="connsiteX21" fmla="*/ 11823 w 17571"/>
              <a:gd name="connsiteY21" fmla="*/ 15595 h 21600"/>
              <a:gd name="connsiteX22" fmla="*/ 17571 w 17571"/>
              <a:gd name="connsiteY22" fmla="*/ 10852 h 21600"/>
              <a:gd name="connsiteX23" fmla="*/ 11823 w 17571"/>
              <a:gd name="connsiteY23" fmla="*/ 6092 h 21600"/>
              <a:gd name="connsiteX24" fmla="*/ 9376 w 17571"/>
              <a:gd name="connsiteY24" fmla="*/ 13489 h 21600"/>
              <a:gd name="connsiteX25" fmla="*/ 7678 w 17571"/>
              <a:gd name="connsiteY25" fmla="*/ 13489 h 21600"/>
              <a:gd name="connsiteX26" fmla="*/ 6581 w 17571"/>
              <a:gd name="connsiteY26" fmla="*/ 10835 h 21600"/>
              <a:gd name="connsiteX27" fmla="*/ 7678 w 17571"/>
              <a:gd name="connsiteY27" fmla="*/ 8180 h 21600"/>
              <a:gd name="connsiteX28" fmla="*/ 9376 w 17571"/>
              <a:gd name="connsiteY28" fmla="*/ 8180 h 21600"/>
              <a:gd name="connsiteX29" fmla="*/ 10473 w 17571"/>
              <a:gd name="connsiteY29" fmla="*/ 10835 h 21600"/>
              <a:gd name="connsiteX30" fmla="*/ 9376 w 17571"/>
              <a:gd name="connsiteY30" fmla="*/ 13489 h 21600"/>
              <a:gd name="connsiteX0" fmla="*/ 11823 w 17571"/>
              <a:gd name="connsiteY0" fmla="*/ 6092 h 21600"/>
              <a:gd name="connsiteX1" fmla="*/ 8522 w 17571"/>
              <a:gd name="connsiteY1" fmla="*/ 6953 h 21600"/>
              <a:gd name="connsiteX2" fmla="*/ 8638 w 17571"/>
              <a:gd name="connsiteY2" fmla="*/ 6858 h 21600"/>
              <a:gd name="connsiteX3" fmla="*/ 6581 w 17571"/>
              <a:gd name="connsiteY3" fmla="*/ 5195 h 21600"/>
              <a:gd name="connsiteX4" fmla="*/ 7551 w 17571"/>
              <a:gd name="connsiteY4" fmla="*/ 3116 h 21600"/>
              <a:gd name="connsiteX5" fmla="*/ 3776 w 17571"/>
              <a:gd name="connsiteY5" fmla="*/ 0 h 21600"/>
              <a:gd name="connsiteX6" fmla="*/ 0 w 17571"/>
              <a:gd name="connsiteY6" fmla="*/ 3116 h 21600"/>
              <a:gd name="connsiteX7" fmla="*/ 3776 w 17571"/>
              <a:gd name="connsiteY7" fmla="*/ 6231 h 21600"/>
              <a:gd name="connsiteX8" fmla="*/ 6360 w 17571"/>
              <a:gd name="connsiteY8" fmla="*/ 5387 h 21600"/>
              <a:gd name="connsiteX9" fmla="*/ 8395 w 17571"/>
              <a:gd name="connsiteY9" fmla="*/ 7032 h 21600"/>
              <a:gd name="connsiteX10" fmla="*/ 6075 w 17571"/>
              <a:gd name="connsiteY10" fmla="*/ 10713 h 21600"/>
              <a:gd name="connsiteX11" fmla="*/ 6075 w 17571"/>
              <a:gd name="connsiteY11" fmla="*/ 10974 h 21600"/>
              <a:gd name="connsiteX12" fmla="*/ 7984 w 17571"/>
              <a:gd name="connsiteY12" fmla="*/ 14377 h 21600"/>
              <a:gd name="connsiteX13" fmla="*/ 6223 w 17571"/>
              <a:gd name="connsiteY13" fmla="*/ 16048 h 21600"/>
              <a:gd name="connsiteX14" fmla="*/ 3871 w 17571"/>
              <a:gd name="connsiteY14" fmla="*/ 15369 h 21600"/>
              <a:gd name="connsiteX15" fmla="*/ 95 w 17571"/>
              <a:gd name="connsiteY15" fmla="*/ 18484 h 21600"/>
              <a:gd name="connsiteX16" fmla="*/ 3871 w 17571"/>
              <a:gd name="connsiteY16" fmla="*/ 21600 h 21600"/>
              <a:gd name="connsiteX17" fmla="*/ 7646 w 17571"/>
              <a:gd name="connsiteY17" fmla="*/ 18484 h 21600"/>
              <a:gd name="connsiteX18" fmla="*/ 6465 w 17571"/>
              <a:gd name="connsiteY18" fmla="*/ 16222 h 21600"/>
              <a:gd name="connsiteX19" fmla="*/ 8226 w 17571"/>
              <a:gd name="connsiteY19" fmla="*/ 14551 h 21600"/>
              <a:gd name="connsiteX20" fmla="*/ 11823 w 17571"/>
              <a:gd name="connsiteY20" fmla="*/ 15595 h 21600"/>
              <a:gd name="connsiteX21" fmla="*/ 17571 w 17571"/>
              <a:gd name="connsiteY21" fmla="*/ 10852 h 21600"/>
              <a:gd name="connsiteX22" fmla="*/ 11823 w 17571"/>
              <a:gd name="connsiteY22" fmla="*/ 6092 h 21600"/>
              <a:gd name="connsiteX23" fmla="*/ 9376 w 17571"/>
              <a:gd name="connsiteY23" fmla="*/ 13489 h 21600"/>
              <a:gd name="connsiteX24" fmla="*/ 7678 w 17571"/>
              <a:gd name="connsiteY24" fmla="*/ 13489 h 21600"/>
              <a:gd name="connsiteX25" fmla="*/ 6581 w 17571"/>
              <a:gd name="connsiteY25" fmla="*/ 10835 h 21600"/>
              <a:gd name="connsiteX26" fmla="*/ 7678 w 17571"/>
              <a:gd name="connsiteY26" fmla="*/ 8180 h 21600"/>
              <a:gd name="connsiteX27" fmla="*/ 9376 w 17571"/>
              <a:gd name="connsiteY27" fmla="*/ 8180 h 21600"/>
              <a:gd name="connsiteX28" fmla="*/ 10473 w 17571"/>
              <a:gd name="connsiteY28" fmla="*/ 10835 h 21600"/>
              <a:gd name="connsiteX29" fmla="*/ 9376 w 17571"/>
              <a:gd name="connsiteY29" fmla="*/ 13489 h 21600"/>
              <a:gd name="connsiteX0" fmla="*/ 11879 w 17627"/>
              <a:gd name="connsiteY0" fmla="*/ 6092 h 21600"/>
              <a:gd name="connsiteX1" fmla="*/ 8578 w 17627"/>
              <a:gd name="connsiteY1" fmla="*/ 6953 h 21600"/>
              <a:gd name="connsiteX2" fmla="*/ 8694 w 17627"/>
              <a:gd name="connsiteY2" fmla="*/ 6858 h 21600"/>
              <a:gd name="connsiteX3" fmla="*/ 6637 w 17627"/>
              <a:gd name="connsiteY3" fmla="*/ 5195 h 21600"/>
              <a:gd name="connsiteX4" fmla="*/ 7607 w 17627"/>
              <a:gd name="connsiteY4" fmla="*/ 3116 h 21600"/>
              <a:gd name="connsiteX5" fmla="*/ 3832 w 17627"/>
              <a:gd name="connsiteY5" fmla="*/ 0 h 21600"/>
              <a:gd name="connsiteX6" fmla="*/ 56 w 17627"/>
              <a:gd name="connsiteY6" fmla="*/ 3116 h 21600"/>
              <a:gd name="connsiteX7" fmla="*/ 6416 w 17627"/>
              <a:gd name="connsiteY7" fmla="*/ 5387 h 21600"/>
              <a:gd name="connsiteX8" fmla="*/ 8451 w 17627"/>
              <a:gd name="connsiteY8" fmla="*/ 7032 h 21600"/>
              <a:gd name="connsiteX9" fmla="*/ 6131 w 17627"/>
              <a:gd name="connsiteY9" fmla="*/ 10713 h 21600"/>
              <a:gd name="connsiteX10" fmla="*/ 6131 w 17627"/>
              <a:gd name="connsiteY10" fmla="*/ 10974 h 21600"/>
              <a:gd name="connsiteX11" fmla="*/ 8040 w 17627"/>
              <a:gd name="connsiteY11" fmla="*/ 14377 h 21600"/>
              <a:gd name="connsiteX12" fmla="*/ 6279 w 17627"/>
              <a:gd name="connsiteY12" fmla="*/ 16048 h 21600"/>
              <a:gd name="connsiteX13" fmla="*/ 3927 w 17627"/>
              <a:gd name="connsiteY13" fmla="*/ 15369 h 21600"/>
              <a:gd name="connsiteX14" fmla="*/ 151 w 17627"/>
              <a:gd name="connsiteY14" fmla="*/ 18484 h 21600"/>
              <a:gd name="connsiteX15" fmla="*/ 3927 w 17627"/>
              <a:gd name="connsiteY15" fmla="*/ 21600 h 21600"/>
              <a:gd name="connsiteX16" fmla="*/ 7702 w 17627"/>
              <a:gd name="connsiteY16" fmla="*/ 18484 h 21600"/>
              <a:gd name="connsiteX17" fmla="*/ 6521 w 17627"/>
              <a:gd name="connsiteY17" fmla="*/ 16222 h 21600"/>
              <a:gd name="connsiteX18" fmla="*/ 8282 w 17627"/>
              <a:gd name="connsiteY18" fmla="*/ 14551 h 21600"/>
              <a:gd name="connsiteX19" fmla="*/ 11879 w 17627"/>
              <a:gd name="connsiteY19" fmla="*/ 15595 h 21600"/>
              <a:gd name="connsiteX20" fmla="*/ 17627 w 17627"/>
              <a:gd name="connsiteY20" fmla="*/ 10852 h 21600"/>
              <a:gd name="connsiteX21" fmla="*/ 11879 w 17627"/>
              <a:gd name="connsiteY21" fmla="*/ 6092 h 21600"/>
              <a:gd name="connsiteX22" fmla="*/ 9432 w 17627"/>
              <a:gd name="connsiteY22" fmla="*/ 13489 h 21600"/>
              <a:gd name="connsiteX23" fmla="*/ 7734 w 17627"/>
              <a:gd name="connsiteY23" fmla="*/ 13489 h 21600"/>
              <a:gd name="connsiteX24" fmla="*/ 6637 w 17627"/>
              <a:gd name="connsiteY24" fmla="*/ 10835 h 21600"/>
              <a:gd name="connsiteX25" fmla="*/ 7734 w 17627"/>
              <a:gd name="connsiteY25" fmla="*/ 8180 h 21600"/>
              <a:gd name="connsiteX26" fmla="*/ 9432 w 17627"/>
              <a:gd name="connsiteY26" fmla="*/ 8180 h 21600"/>
              <a:gd name="connsiteX27" fmla="*/ 10529 w 17627"/>
              <a:gd name="connsiteY27" fmla="*/ 10835 h 21600"/>
              <a:gd name="connsiteX28" fmla="*/ 9432 w 17627"/>
              <a:gd name="connsiteY28" fmla="*/ 13489 h 21600"/>
              <a:gd name="connsiteX0" fmla="*/ 11967 w 17715"/>
              <a:gd name="connsiteY0" fmla="*/ 6092 h 21600"/>
              <a:gd name="connsiteX1" fmla="*/ 8666 w 17715"/>
              <a:gd name="connsiteY1" fmla="*/ 6953 h 21600"/>
              <a:gd name="connsiteX2" fmla="*/ 8782 w 17715"/>
              <a:gd name="connsiteY2" fmla="*/ 6858 h 21600"/>
              <a:gd name="connsiteX3" fmla="*/ 6725 w 17715"/>
              <a:gd name="connsiteY3" fmla="*/ 5195 h 21600"/>
              <a:gd name="connsiteX4" fmla="*/ 7695 w 17715"/>
              <a:gd name="connsiteY4" fmla="*/ 3116 h 21600"/>
              <a:gd name="connsiteX5" fmla="*/ 3920 w 17715"/>
              <a:gd name="connsiteY5" fmla="*/ 0 h 21600"/>
              <a:gd name="connsiteX6" fmla="*/ 144 w 17715"/>
              <a:gd name="connsiteY6" fmla="*/ 3116 h 21600"/>
              <a:gd name="connsiteX7" fmla="*/ 8539 w 17715"/>
              <a:gd name="connsiteY7" fmla="*/ 7032 h 21600"/>
              <a:gd name="connsiteX8" fmla="*/ 6219 w 17715"/>
              <a:gd name="connsiteY8" fmla="*/ 10713 h 21600"/>
              <a:gd name="connsiteX9" fmla="*/ 6219 w 17715"/>
              <a:gd name="connsiteY9" fmla="*/ 10974 h 21600"/>
              <a:gd name="connsiteX10" fmla="*/ 8128 w 17715"/>
              <a:gd name="connsiteY10" fmla="*/ 14377 h 21600"/>
              <a:gd name="connsiteX11" fmla="*/ 6367 w 17715"/>
              <a:gd name="connsiteY11" fmla="*/ 16048 h 21600"/>
              <a:gd name="connsiteX12" fmla="*/ 4015 w 17715"/>
              <a:gd name="connsiteY12" fmla="*/ 15369 h 21600"/>
              <a:gd name="connsiteX13" fmla="*/ 239 w 17715"/>
              <a:gd name="connsiteY13" fmla="*/ 18484 h 21600"/>
              <a:gd name="connsiteX14" fmla="*/ 4015 w 17715"/>
              <a:gd name="connsiteY14" fmla="*/ 21600 h 21600"/>
              <a:gd name="connsiteX15" fmla="*/ 7790 w 17715"/>
              <a:gd name="connsiteY15" fmla="*/ 18484 h 21600"/>
              <a:gd name="connsiteX16" fmla="*/ 6609 w 17715"/>
              <a:gd name="connsiteY16" fmla="*/ 16222 h 21600"/>
              <a:gd name="connsiteX17" fmla="*/ 8370 w 17715"/>
              <a:gd name="connsiteY17" fmla="*/ 14551 h 21600"/>
              <a:gd name="connsiteX18" fmla="*/ 11967 w 17715"/>
              <a:gd name="connsiteY18" fmla="*/ 15595 h 21600"/>
              <a:gd name="connsiteX19" fmla="*/ 17715 w 17715"/>
              <a:gd name="connsiteY19" fmla="*/ 10852 h 21600"/>
              <a:gd name="connsiteX20" fmla="*/ 11967 w 17715"/>
              <a:gd name="connsiteY20" fmla="*/ 6092 h 21600"/>
              <a:gd name="connsiteX21" fmla="*/ 9520 w 17715"/>
              <a:gd name="connsiteY21" fmla="*/ 13489 h 21600"/>
              <a:gd name="connsiteX22" fmla="*/ 7822 w 17715"/>
              <a:gd name="connsiteY22" fmla="*/ 13489 h 21600"/>
              <a:gd name="connsiteX23" fmla="*/ 6725 w 17715"/>
              <a:gd name="connsiteY23" fmla="*/ 10835 h 21600"/>
              <a:gd name="connsiteX24" fmla="*/ 7822 w 17715"/>
              <a:gd name="connsiteY24" fmla="*/ 8180 h 21600"/>
              <a:gd name="connsiteX25" fmla="*/ 9520 w 17715"/>
              <a:gd name="connsiteY25" fmla="*/ 8180 h 21600"/>
              <a:gd name="connsiteX26" fmla="*/ 10617 w 17715"/>
              <a:gd name="connsiteY26" fmla="*/ 10835 h 21600"/>
              <a:gd name="connsiteX27" fmla="*/ 9520 w 17715"/>
              <a:gd name="connsiteY27" fmla="*/ 13489 h 21600"/>
              <a:gd name="connsiteX0" fmla="*/ 11967 w 17715"/>
              <a:gd name="connsiteY0" fmla="*/ 6092 h 21600"/>
              <a:gd name="connsiteX1" fmla="*/ 8666 w 17715"/>
              <a:gd name="connsiteY1" fmla="*/ 6953 h 21600"/>
              <a:gd name="connsiteX2" fmla="*/ 8782 w 17715"/>
              <a:gd name="connsiteY2" fmla="*/ 6858 h 21600"/>
              <a:gd name="connsiteX3" fmla="*/ 7695 w 17715"/>
              <a:gd name="connsiteY3" fmla="*/ 3116 h 21600"/>
              <a:gd name="connsiteX4" fmla="*/ 3920 w 17715"/>
              <a:gd name="connsiteY4" fmla="*/ 0 h 21600"/>
              <a:gd name="connsiteX5" fmla="*/ 144 w 17715"/>
              <a:gd name="connsiteY5" fmla="*/ 3116 h 21600"/>
              <a:gd name="connsiteX6" fmla="*/ 8539 w 17715"/>
              <a:gd name="connsiteY6" fmla="*/ 7032 h 21600"/>
              <a:gd name="connsiteX7" fmla="*/ 6219 w 17715"/>
              <a:gd name="connsiteY7" fmla="*/ 10713 h 21600"/>
              <a:gd name="connsiteX8" fmla="*/ 6219 w 17715"/>
              <a:gd name="connsiteY8" fmla="*/ 10974 h 21600"/>
              <a:gd name="connsiteX9" fmla="*/ 8128 w 17715"/>
              <a:gd name="connsiteY9" fmla="*/ 14377 h 21600"/>
              <a:gd name="connsiteX10" fmla="*/ 6367 w 17715"/>
              <a:gd name="connsiteY10" fmla="*/ 16048 h 21600"/>
              <a:gd name="connsiteX11" fmla="*/ 4015 w 17715"/>
              <a:gd name="connsiteY11" fmla="*/ 15369 h 21600"/>
              <a:gd name="connsiteX12" fmla="*/ 239 w 17715"/>
              <a:gd name="connsiteY12" fmla="*/ 18484 h 21600"/>
              <a:gd name="connsiteX13" fmla="*/ 4015 w 17715"/>
              <a:gd name="connsiteY13" fmla="*/ 21600 h 21600"/>
              <a:gd name="connsiteX14" fmla="*/ 7790 w 17715"/>
              <a:gd name="connsiteY14" fmla="*/ 18484 h 21600"/>
              <a:gd name="connsiteX15" fmla="*/ 6609 w 17715"/>
              <a:gd name="connsiteY15" fmla="*/ 16222 h 21600"/>
              <a:gd name="connsiteX16" fmla="*/ 8370 w 17715"/>
              <a:gd name="connsiteY16" fmla="*/ 14551 h 21600"/>
              <a:gd name="connsiteX17" fmla="*/ 11967 w 17715"/>
              <a:gd name="connsiteY17" fmla="*/ 15595 h 21600"/>
              <a:gd name="connsiteX18" fmla="*/ 17715 w 17715"/>
              <a:gd name="connsiteY18" fmla="*/ 10852 h 21600"/>
              <a:gd name="connsiteX19" fmla="*/ 11967 w 17715"/>
              <a:gd name="connsiteY19" fmla="*/ 6092 h 21600"/>
              <a:gd name="connsiteX20" fmla="*/ 9520 w 17715"/>
              <a:gd name="connsiteY20" fmla="*/ 13489 h 21600"/>
              <a:gd name="connsiteX21" fmla="*/ 7822 w 17715"/>
              <a:gd name="connsiteY21" fmla="*/ 13489 h 21600"/>
              <a:gd name="connsiteX22" fmla="*/ 6725 w 17715"/>
              <a:gd name="connsiteY22" fmla="*/ 10835 h 21600"/>
              <a:gd name="connsiteX23" fmla="*/ 7822 w 17715"/>
              <a:gd name="connsiteY23" fmla="*/ 8180 h 21600"/>
              <a:gd name="connsiteX24" fmla="*/ 9520 w 17715"/>
              <a:gd name="connsiteY24" fmla="*/ 8180 h 21600"/>
              <a:gd name="connsiteX25" fmla="*/ 10617 w 17715"/>
              <a:gd name="connsiteY25" fmla="*/ 10835 h 21600"/>
              <a:gd name="connsiteX26" fmla="*/ 9520 w 17715"/>
              <a:gd name="connsiteY26" fmla="*/ 13489 h 21600"/>
              <a:gd name="connsiteX0" fmla="*/ 11967 w 17715"/>
              <a:gd name="connsiteY0" fmla="*/ 6092 h 21600"/>
              <a:gd name="connsiteX1" fmla="*/ 8666 w 17715"/>
              <a:gd name="connsiteY1" fmla="*/ 6953 h 21600"/>
              <a:gd name="connsiteX2" fmla="*/ 8782 w 17715"/>
              <a:gd name="connsiteY2" fmla="*/ 6858 h 21600"/>
              <a:gd name="connsiteX3" fmla="*/ 3920 w 17715"/>
              <a:gd name="connsiteY3" fmla="*/ 0 h 21600"/>
              <a:gd name="connsiteX4" fmla="*/ 144 w 17715"/>
              <a:gd name="connsiteY4" fmla="*/ 3116 h 21600"/>
              <a:gd name="connsiteX5" fmla="*/ 8539 w 17715"/>
              <a:gd name="connsiteY5" fmla="*/ 7032 h 21600"/>
              <a:gd name="connsiteX6" fmla="*/ 6219 w 17715"/>
              <a:gd name="connsiteY6" fmla="*/ 10713 h 21600"/>
              <a:gd name="connsiteX7" fmla="*/ 6219 w 17715"/>
              <a:gd name="connsiteY7" fmla="*/ 10974 h 21600"/>
              <a:gd name="connsiteX8" fmla="*/ 8128 w 17715"/>
              <a:gd name="connsiteY8" fmla="*/ 14377 h 21600"/>
              <a:gd name="connsiteX9" fmla="*/ 6367 w 17715"/>
              <a:gd name="connsiteY9" fmla="*/ 16048 h 21600"/>
              <a:gd name="connsiteX10" fmla="*/ 4015 w 17715"/>
              <a:gd name="connsiteY10" fmla="*/ 15369 h 21600"/>
              <a:gd name="connsiteX11" fmla="*/ 239 w 17715"/>
              <a:gd name="connsiteY11" fmla="*/ 18484 h 21600"/>
              <a:gd name="connsiteX12" fmla="*/ 4015 w 17715"/>
              <a:gd name="connsiteY12" fmla="*/ 21600 h 21600"/>
              <a:gd name="connsiteX13" fmla="*/ 7790 w 17715"/>
              <a:gd name="connsiteY13" fmla="*/ 18484 h 21600"/>
              <a:gd name="connsiteX14" fmla="*/ 6609 w 17715"/>
              <a:gd name="connsiteY14" fmla="*/ 16222 h 21600"/>
              <a:gd name="connsiteX15" fmla="*/ 8370 w 17715"/>
              <a:gd name="connsiteY15" fmla="*/ 14551 h 21600"/>
              <a:gd name="connsiteX16" fmla="*/ 11967 w 17715"/>
              <a:gd name="connsiteY16" fmla="*/ 15595 h 21600"/>
              <a:gd name="connsiteX17" fmla="*/ 17715 w 17715"/>
              <a:gd name="connsiteY17" fmla="*/ 10852 h 21600"/>
              <a:gd name="connsiteX18" fmla="*/ 11967 w 17715"/>
              <a:gd name="connsiteY18" fmla="*/ 6092 h 21600"/>
              <a:gd name="connsiteX19" fmla="*/ 9520 w 17715"/>
              <a:gd name="connsiteY19" fmla="*/ 13489 h 21600"/>
              <a:gd name="connsiteX20" fmla="*/ 7822 w 17715"/>
              <a:gd name="connsiteY20" fmla="*/ 13489 h 21600"/>
              <a:gd name="connsiteX21" fmla="*/ 6725 w 17715"/>
              <a:gd name="connsiteY21" fmla="*/ 10835 h 21600"/>
              <a:gd name="connsiteX22" fmla="*/ 7822 w 17715"/>
              <a:gd name="connsiteY22" fmla="*/ 8180 h 21600"/>
              <a:gd name="connsiteX23" fmla="*/ 9520 w 17715"/>
              <a:gd name="connsiteY23" fmla="*/ 8180 h 21600"/>
              <a:gd name="connsiteX24" fmla="*/ 10617 w 17715"/>
              <a:gd name="connsiteY24" fmla="*/ 10835 h 21600"/>
              <a:gd name="connsiteX25" fmla="*/ 9520 w 17715"/>
              <a:gd name="connsiteY25" fmla="*/ 13489 h 21600"/>
              <a:gd name="connsiteX0" fmla="*/ 11823 w 17571"/>
              <a:gd name="connsiteY0" fmla="*/ 2976 h 18484"/>
              <a:gd name="connsiteX1" fmla="*/ 8522 w 17571"/>
              <a:gd name="connsiteY1" fmla="*/ 3837 h 18484"/>
              <a:gd name="connsiteX2" fmla="*/ 8638 w 17571"/>
              <a:gd name="connsiteY2" fmla="*/ 3742 h 18484"/>
              <a:gd name="connsiteX3" fmla="*/ 0 w 17571"/>
              <a:gd name="connsiteY3" fmla="*/ 0 h 18484"/>
              <a:gd name="connsiteX4" fmla="*/ 8395 w 17571"/>
              <a:gd name="connsiteY4" fmla="*/ 3916 h 18484"/>
              <a:gd name="connsiteX5" fmla="*/ 6075 w 17571"/>
              <a:gd name="connsiteY5" fmla="*/ 7597 h 18484"/>
              <a:gd name="connsiteX6" fmla="*/ 6075 w 17571"/>
              <a:gd name="connsiteY6" fmla="*/ 7858 h 18484"/>
              <a:gd name="connsiteX7" fmla="*/ 7984 w 17571"/>
              <a:gd name="connsiteY7" fmla="*/ 11261 h 18484"/>
              <a:gd name="connsiteX8" fmla="*/ 6223 w 17571"/>
              <a:gd name="connsiteY8" fmla="*/ 12932 h 18484"/>
              <a:gd name="connsiteX9" fmla="*/ 3871 w 17571"/>
              <a:gd name="connsiteY9" fmla="*/ 12253 h 18484"/>
              <a:gd name="connsiteX10" fmla="*/ 95 w 17571"/>
              <a:gd name="connsiteY10" fmla="*/ 15368 h 18484"/>
              <a:gd name="connsiteX11" fmla="*/ 3871 w 17571"/>
              <a:gd name="connsiteY11" fmla="*/ 18484 h 18484"/>
              <a:gd name="connsiteX12" fmla="*/ 7646 w 17571"/>
              <a:gd name="connsiteY12" fmla="*/ 15368 h 18484"/>
              <a:gd name="connsiteX13" fmla="*/ 6465 w 17571"/>
              <a:gd name="connsiteY13" fmla="*/ 13106 h 18484"/>
              <a:gd name="connsiteX14" fmla="*/ 8226 w 17571"/>
              <a:gd name="connsiteY14" fmla="*/ 11435 h 18484"/>
              <a:gd name="connsiteX15" fmla="*/ 11823 w 17571"/>
              <a:gd name="connsiteY15" fmla="*/ 12479 h 18484"/>
              <a:gd name="connsiteX16" fmla="*/ 17571 w 17571"/>
              <a:gd name="connsiteY16" fmla="*/ 7736 h 18484"/>
              <a:gd name="connsiteX17" fmla="*/ 11823 w 17571"/>
              <a:gd name="connsiteY17" fmla="*/ 2976 h 18484"/>
              <a:gd name="connsiteX18" fmla="*/ 9376 w 17571"/>
              <a:gd name="connsiteY18" fmla="*/ 10373 h 18484"/>
              <a:gd name="connsiteX19" fmla="*/ 7678 w 17571"/>
              <a:gd name="connsiteY19" fmla="*/ 10373 h 18484"/>
              <a:gd name="connsiteX20" fmla="*/ 6581 w 17571"/>
              <a:gd name="connsiteY20" fmla="*/ 7719 h 18484"/>
              <a:gd name="connsiteX21" fmla="*/ 7678 w 17571"/>
              <a:gd name="connsiteY21" fmla="*/ 5064 h 18484"/>
              <a:gd name="connsiteX22" fmla="*/ 9376 w 17571"/>
              <a:gd name="connsiteY22" fmla="*/ 5064 h 18484"/>
              <a:gd name="connsiteX23" fmla="*/ 10473 w 17571"/>
              <a:gd name="connsiteY23" fmla="*/ 7719 h 18484"/>
              <a:gd name="connsiteX24" fmla="*/ 9376 w 17571"/>
              <a:gd name="connsiteY24" fmla="*/ 10373 h 18484"/>
              <a:gd name="connsiteX0" fmla="*/ 11728 w 17476"/>
              <a:gd name="connsiteY0" fmla="*/ 0 h 15508"/>
              <a:gd name="connsiteX1" fmla="*/ 8427 w 17476"/>
              <a:gd name="connsiteY1" fmla="*/ 861 h 15508"/>
              <a:gd name="connsiteX2" fmla="*/ 8543 w 17476"/>
              <a:gd name="connsiteY2" fmla="*/ 766 h 15508"/>
              <a:gd name="connsiteX3" fmla="*/ 8300 w 17476"/>
              <a:gd name="connsiteY3" fmla="*/ 940 h 15508"/>
              <a:gd name="connsiteX4" fmla="*/ 5980 w 17476"/>
              <a:gd name="connsiteY4" fmla="*/ 4621 h 15508"/>
              <a:gd name="connsiteX5" fmla="*/ 5980 w 17476"/>
              <a:gd name="connsiteY5" fmla="*/ 4882 h 15508"/>
              <a:gd name="connsiteX6" fmla="*/ 7889 w 17476"/>
              <a:gd name="connsiteY6" fmla="*/ 8285 h 15508"/>
              <a:gd name="connsiteX7" fmla="*/ 6128 w 17476"/>
              <a:gd name="connsiteY7" fmla="*/ 9956 h 15508"/>
              <a:gd name="connsiteX8" fmla="*/ 3776 w 17476"/>
              <a:gd name="connsiteY8" fmla="*/ 9277 h 15508"/>
              <a:gd name="connsiteX9" fmla="*/ 0 w 17476"/>
              <a:gd name="connsiteY9" fmla="*/ 12392 h 15508"/>
              <a:gd name="connsiteX10" fmla="*/ 3776 w 17476"/>
              <a:gd name="connsiteY10" fmla="*/ 15508 h 15508"/>
              <a:gd name="connsiteX11" fmla="*/ 7551 w 17476"/>
              <a:gd name="connsiteY11" fmla="*/ 12392 h 15508"/>
              <a:gd name="connsiteX12" fmla="*/ 6370 w 17476"/>
              <a:gd name="connsiteY12" fmla="*/ 10130 h 15508"/>
              <a:gd name="connsiteX13" fmla="*/ 8131 w 17476"/>
              <a:gd name="connsiteY13" fmla="*/ 8459 h 15508"/>
              <a:gd name="connsiteX14" fmla="*/ 11728 w 17476"/>
              <a:gd name="connsiteY14" fmla="*/ 9503 h 15508"/>
              <a:gd name="connsiteX15" fmla="*/ 17476 w 17476"/>
              <a:gd name="connsiteY15" fmla="*/ 4760 h 15508"/>
              <a:gd name="connsiteX16" fmla="*/ 11728 w 17476"/>
              <a:gd name="connsiteY16" fmla="*/ 0 h 15508"/>
              <a:gd name="connsiteX17" fmla="*/ 9281 w 17476"/>
              <a:gd name="connsiteY17" fmla="*/ 7397 h 15508"/>
              <a:gd name="connsiteX18" fmla="*/ 7583 w 17476"/>
              <a:gd name="connsiteY18" fmla="*/ 7397 h 15508"/>
              <a:gd name="connsiteX19" fmla="*/ 6486 w 17476"/>
              <a:gd name="connsiteY19" fmla="*/ 4743 h 15508"/>
              <a:gd name="connsiteX20" fmla="*/ 7583 w 17476"/>
              <a:gd name="connsiteY20" fmla="*/ 2088 h 15508"/>
              <a:gd name="connsiteX21" fmla="*/ 9281 w 17476"/>
              <a:gd name="connsiteY21" fmla="*/ 2088 h 15508"/>
              <a:gd name="connsiteX22" fmla="*/ 10378 w 17476"/>
              <a:gd name="connsiteY22" fmla="*/ 4743 h 15508"/>
              <a:gd name="connsiteX23" fmla="*/ 9281 w 17476"/>
              <a:gd name="connsiteY23" fmla="*/ 7397 h 15508"/>
              <a:gd name="connsiteX0" fmla="*/ 11728 w 17476"/>
              <a:gd name="connsiteY0" fmla="*/ 0 h 15508"/>
              <a:gd name="connsiteX1" fmla="*/ 8427 w 17476"/>
              <a:gd name="connsiteY1" fmla="*/ 861 h 15508"/>
              <a:gd name="connsiteX2" fmla="*/ 8543 w 17476"/>
              <a:gd name="connsiteY2" fmla="*/ 766 h 15508"/>
              <a:gd name="connsiteX3" fmla="*/ 8300 w 17476"/>
              <a:gd name="connsiteY3" fmla="*/ 940 h 15508"/>
              <a:gd name="connsiteX4" fmla="*/ 5980 w 17476"/>
              <a:gd name="connsiteY4" fmla="*/ 4621 h 15508"/>
              <a:gd name="connsiteX5" fmla="*/ 5980 w 17476"/>
              <a:gd name="connsiteY5" fmla="*/ 4882 h 15508"/>
              <a:gd name="connsiteX6" fmla="*/ 7889 w 17476"/>
              <a:gd name="connsiteY6" fmla="*/ 8285 h 15508"/>
              <a:gd name="connsiteX7" fmla="*/ 6128 w 17476"/>
              <a:gd name="connsiteY7" fmla="*/ 9956 h 15508"/>
              <a:gd name="connsiteX8" fmla="*/ 3776 w 17476"/>
              <a:gd name="connsiteY8" fmla="*/ 9277 h 15508"/>
              <a:gd name="connsiteX9" fmla="*/ 0 w 17476"/>
              <a:gd name="connsiteY9" fmla="*/ 12392 h 15508"/>
              <a:gd name="connsiteX10" fmla="*/ 3776 w 17476"/>
              <a:gd name="connsiteY10" fmla="*/ 15508 h 15508"/>
              <a:gd name="connsiteX11" fmla="*/ 7551 w 17476"/>
              <a:gd name="connsiteY11" fmla="*/ 12392 h 15508"/>
              <a:gd name="connsiteX12" fmla="*/ 8131 w 17476"/>
              <a:gd name="connsiteY12" fmla="*/ 8459 h 15508"/>
              <a:gd name="connsiteX13" fmla="*/ 11728 w 17476"/>
              <a:gd name="connsiteY13" fmla="*/ 9503 h 15508"/>
              <a:gd name="connsiteX14" fmla="*/ 17476 w 17476"/>
              <a:gd name="connsiteY14" fmla="*/ 4760 h 15508"/>
              <a:gd name="connsiteX15" fmla="*/ 11728 w 17476"/>
              <a:gd name="connsiteY15" fmla="*/ 0 h 15508"/>
              <a:gd name="connsiteX16" fmla="*/ 9281 w 17476"/>
              <a:gd name="connsiteY16" fmla="*/ 7397 h 15508"/>
              <a:gd name="connsiteX17" fmla="*/ 7583 w 17476"/>
              <a:gd name="connsiteY17" fmla="*/ 7397 h 15508"/>
              <a:gd name="connsiteX18" fmla="*/ 6486 w 17476"/>
              <a:gd name="connsiteY18" fmla="*/ 4743 h 15508"/>
              <a:gd name="connsiteX19" fmla="*/ 7583 w 17476"/>
              <a:gd name="connsiteY19" fmla="*/ 2088 h 15508"/>
              <a:gd name="connsiteX20" fmla="*/ 9281 w 17476"/>
              <a:gd name="connsiteY20" fmla="*/ 2088 h 15508"/>
              <a:gd name="connsiteX21" fmla="*/ 10378 w 17476"/>
              <a:gd name="connsiteY21" fmla="*/ 4743 h 15508"/>
              <a:gd name="connsiteX22" fmla="*/ 9281 w 17476"/>
              <a:gd name="connsiteY22" fmla="*/ 7397 h 15508"/>
              <a:gd name="connsiteX0" fmla="*/ 11728 w 17476"/>
              <a:gd name="connsiteY0" fmla="*/ 0 h 15508"/>
              <a:gd name="connsiteX1" fmla="*/ 8427 w 17476"/>
              <a:gd name="connsiteY1" fmla="*/ 861 h 15508"/>
              <a:gd name="connsiteX2" fmla="*/ 8543 w 17476"/>
              <a:gd name="connsiteY2" fmla="*/ 766 h 15508"/>
              <a:gd name="connsiteX3" fmla="*/ 8300 w 17476"/>
              <a:gd name="connsiteY3" fmla="*/ 940 h 15508"/>
              <a:gd name="connsiteX4" fmla="*/ 5980 w 17476"/>
              <a:gd name="connsiteY4" fmla="*/ 4621 h 15508"/>
              <a:gd name="connsiteX5" fmla="*/ 5980 w 17476"/>
              <a:gd name="connsiteY5" fmla="*/ 4882 h 15508"/>
              <a:gd name="connsiteX6" fmla="*/ 7889 w 17476"/>
              <a:gd name="connsiteY6" fmla="*/ 8285 h 15508"/>
              <a:gd name="connsiteX7" fmla="*/ 3776 w 17476"/>
              <a:gd name="connsiteY7" fmla="*/ 9277 h 15508"/>
              <a:gd name="connsiteX8" fmla="*/ 0 w 17476"/>
              <a:gd name="connsiteY8" fmla="*/ 12392 h 15508"/>
              <a:gd name="connsiteX9" fmla="*/ 3776 w 17476"/>
              <a:gd name="connsiteY9" fmla="*/ 15508 h 15508"/>
              <a:gd name="connsiteX10" fmla="*/ 7551 w 17476"/>
              <a:gd name="connsiteY10" fmla="*/ 12392 h 15508"/>
              <a:gd name="connsiteX11" fmla="*/ 8131 w 17476"/>
              <a:gd name="connsiteY11" fmla="*/ 8459 h 15508"/>
              <a:gd name="connsiteX12" fmla="*/ 11728 w 17476"/>
              <a:gd name="connsiteY12" fmla="*/ 9503 h 15508"/>
              <a:gd name="connsiteX13" fmla="*/ 17476 w 17476"/>
              <a:gd name="connsiteY13" fmla="*/ 4760 h 15508"/>
              <a:gd name="connsiteX14" fmla="*/ 11728 w 17476"/>
              <a:gd name="connsiteY14" fmla="*/ 0 h 15508"/>
              <a:gd name="connsiteX15" fmla="*/ 9281 w 17476"/>
              <a:gd name="connsiteY15" fmla="*/ 7397 h 15508"/>
              <a:gd name="connsiteX16" fmla="*/ 7583 w 17476"/>
              <a:gd name="connsiteY16" fmla="*/ 7397 h 15508"/>
              <a:gd name="connsiteX17" fmla="*/ 6486 w 17476"/>
              <a:gd name="connsiteY17" fmla="*/ 4743 h 15508"/>
              <a:gd name="connsiteX18" fmla="*/ 7583 w 17476"/>
              <a:gd name="connsiteY18" fmla="*/ 2088 h 15508"/>
              <a:gd name="connsiteX19" fmla="*/ 9281 w 17476"/>
              <a:gd name="connsiteY19" fmla="*/ 2088 h 15508"/>
              <a:gd name="connsiteX20" fmla="*/ 10378 w 17476"/>
              <a:gd name="connsiteY20" fmla="*/ 4743 h 15508"/>
              <a:gd name="connsiteX21" fmla="*/ 9281 w 17476"/>
              <a:gd name="connsiteY21" fmla="*/ 7397 h 15508"/>
              <a:gd name="connsiteX0" fmla="*/ 11728 w 17476"/>
              <a:gd name="connsiteY0" fmla="*/ 0 h 15508"/>
              <a:gd name="connsiteX1" fmla="*/ 8427 w 17476"/>
              <a:gd name="connsiteY1" fmla="*/ 861 h 15508"/>
              <a:gd name="connsiteX2" fmla="*/ 8543 w 17476"/>
              <a:gd name="connsiteY2" fmla="*/ 766 h 15508"/>
              <a:gd name="connsiteX3" fmla="*/ 8300 w 17476"/>
              <a:gd name="connsiteY3" fmla="*/ 940 h 15508"/>
              <a:gd name="connsiteX4" fmla="*/ 5980 w 17476"/>
              <a:gd name="connsiteY4" fmla="*/ 4621 h 15508"/>
              <a:gd name="connsiteX5" fmla="*/ 5980 w 17476"/>
              <a:gd name="connsiteY5" fmla="*/ 4882 h 15508"/>
              <a:gd name="connsiteX6" fmla="*/ 7889 w 17476"/>
              <a:gd name="connsiteY6" fmla="*/ 8285 h 15508"/>
              <a:gd name="connsiteX7" fmla="*/ 0 w 17476"/>
              <a:gd name="connsiteY7" fmla="*/ 12392 h 15508"/>
              <a:gd name="connsiteX8" fmla="*/ 3776 w 17476"/>
              <a:gd name="connsiteY8" fmla="*/ 15508 h 15508"/>
              <a:gd name="connsiteX9" fmla="*/ 7551 w 17476"/>
              <a:gd name="connsiteY9" fmla="*/ 12392 h 15508"/>
              <a:gd name="connsiteX10" fmla="*/ 8131 w 17476"/>
              <a:gd name="connsiteY10" fmla="*/ 8459 h 15508"/>
              <a:gd name="connsiteX11" fmla="*/ 11728 w 17476"/>
              <a:gd name="connsiteY11" fmla="*/ 9503 h 15508"/>
              <a:gd name="connsiteX12" fmla="*/ 17476 w 17476"/>
              <a:gd name="connsiteY12" fmla="*/ 4760 h 15508"/>
              <a:gd name="connsiteX13" fmla="*/ 11728 w 17476"/>
              <a:gd name="connsiteY13" fmla="*/ 0 h 15508"/>
              <a:gd name="connsiteX14" fmla="*/ 9281 w 17476"/>
              <a:gd name="connsiteY14" fmla="*/ 7397 h 15508"/>
              <a:gd name="connsiteX15" fmla="*/ 7583 w 17476"/>
              <a:gd name="connsiteY15" fmla="*/ 7397 h 15508"/>
              <a:gd name="connsiteX16" fmla="*/ 6486 w 17476"/>
              <a:gd name="connsiteY16" fmla="*/ 4743 h 15508"/>
              <a:gd name="connsiteX17" fmla="*/ 7583 w 17476"/>
              <a:gd name="connsiteY17" fmla="*/ 2088 h 15508"/>
              <a:gd name="connsiteX18" fmla="*/ 9281 w 17476"/>
              <a:gd name="connsiteY18" fmla="*/ 2088 h 15508"/>
              <a:gd name="connsiteX19" fmla="*/ 10378 w 17476"/>
              <a:gd name="connsiteY19" fmla="*/ 4743 h 15508"/>
              <a:gd name="connsiteX20" fmla="*/ 9281 w 17476"/>
              <a:gd name="connsiteY20" fmla="*/ 7397 h 15508"/>
              <a:gd name="connsiteX0" fmla="*/ 7952 w 13700"/>
              <a:gd name="connsiteY0" fmla="*/ 0 h 15508"/>
              <a:gd name="connsiteX1" fmla="*/ 4651 w 13700"/>
              <a:gd name="connsiteY1" fmla="*/ 861 h 15508"/>
              <a:gd name="connsiteX2" fmla="*/ 4767 w 13700"/>
              <a:gd name="connsiteY2" fmla="*/ 766 h 15508"/>
              <a:gd name="connsiteX3" fmla="*/ 4524 w 13700"/>
              <a:gd name="connsiteY3" fmla="*/ 940 h 15508"/>
              <a:gd name="connsiteX4" fmla="*/ 2204 w 13700"/>
              <a:gd name="connsiteY4" fmla="*/ 4621 h 15508"/>
              <a:gd name="connsiteX5" fmla="*/ 2204 w 13700"/>
              <a:gd name="connsiteY5" fmla="*/ 4882 h 15508"/>
              <a:gd name="connsiteX6" fmla="*/ 4113 w 13700"/>
              <a:gd name="connsiteY6" fmla="*/ 8285 h 15508"/>
              <a:gd name="connsiteX7" fmla="*/ 0 w 13700"/>
              <a:gd name="connsiteY7" fmla="*/ 15508 h 15508"/>
              <a:gd name="connsiteX8" fmla="*/ 3775 w 13700"/>
              <a:gd name="connsiteY8" fmla="*/ 12392 h 15508"/>
              <a:gd name="connsiteX9" fmla="*/ 4355 w 13700"/>
              <a:gd name="connsiteY9" fmla="*/ 8459 h 15508"/>
              <a:gd name="connsiteX10" fmla="*/ 7952 w 13700"/>
              <a:gd name="connsiteY10" fmla="*/ 9503 h 15508"/>
              <a:gd name="connsiteX11" fmla="*/ 13700 w 13700"/>
              <a:gd name="connsiteY11" fmla="*/ 4760 h 15508"/>
              <a:gd name="connsiteX12" fmla="*/ 7952 w 13700"/>
              <a:gd name="connsiteY12" fmla="*/ 0 h 15508"/>
              <a:gd name="connsiteX13" fmla="*/ 5505 w 13700"/>
              <a:gd name="connsiteY13" fmla="*/ 7397 h 15508"/>
              <a:gd name="connsiteX14" fmla="*/ 3807 w 13700"/>
              <a:gd name="connsiteY14" fmla="*/ 7397 h 15508"/>
              <a:gd name="connsiteX15" fmla="*/ 2710 w 13700"/>
              <a:gd name="connsiteY15" fmla="*/ 4743 h 15508"/>
              <a:gd name="connsiteX16" fmla="*/ 3807 w 13700"/>
              <a:gd name="connsiteY16" fmla="*/ 2088 h 15508"/>
              <a:gd name="connsiteX17" fmla="*/ 5505 w 13700"/>
              <a:gd name="connsiteY17" fmla="*/ 2088 h 15508"/>
              <a:gd name="connsiteX18" fmla="*/ 6602 w 13700"/>
              <a:gd name="connsiteY18" fmla="*/ 4743 h 15508"/>
              <a:gd name="connsiteX19" fmla="*/ 5505 w 13700"/>
              <a:gd name="connsiteY19" fmla="*/ 7397 h 15508"/>
              <a:gd name="connsiteX0" fmla="*/ 5748 w 11496"/>
              <a:gd name="connsiteY0" fmla="*/ 0 h 12392"/>
              <a:gd name="connsiteX1" fmla="*/ 2447 w 11496"/>
              <a:gd name="connsiteY1" fmla="*/ 861 h 12392"/>
              <a:gd name="connsiteX2" fmla="*/ 2563 w 11496"/>
              <a:gd name="connsiteY2" fmla="*/ 766 h 12392"/>
              <a:gd name="connsiteX3" fmla="*/ 2320 w 11496"/>
              <a:gd name="connsiteY3" fmla="*/ 940 h 12392"/>
              <a:gd name="connsiteX4" fmla="*/ 0 w 11496"/>
              <a:gd name="connsiteY4" fmla="*/ 4621 h 12392"/>
              <a:gd name="connsiteX5" fmla="*/ 0 w 11496"/>
              <a:gd name="connsiteY5" fmla="*/ 4882 h 12392"/>
              <a:gd name="connsiteX6" fmla="*/ 1909 w 11496"/>
              <a:gd name="connsiteY6" fmla="*/ 8285 h 12392"/>
              <a:gd name="connsiteX7" fmla="*/ 1571 w 11496"/>
              <a:gd name="connsiteY7" fmla="*/ 12392 h 12392"/>
              <a:gd name="connsiteX8" fmla="*/ 2151 w 11496"/>
              <a:gd name="connsiteY8" fmla="*/ 8459 h 12392"/>
              <a:gd name="connsiteX9" fmla="*/ 5748 w 11496"/>
              <a:gd name="connsiteY9" fmla="*/ 9503 h 12392"/>
              <a:gd name="connsiteX10" fmla="*/ 11496 w 11496"/>
              <a:gd name="connsiteY10" fmla="*/ 4760 h 12392"/>
              <a:gd name="connsiteX11" fmla="*/ 5748 w 11496"/>
              <a:gd name="connsiteY11" fmla="*/ 0 h 12392"/>
              <a:gd name="connsiteX12" fmla="*/ 3301 w 11496"/>
              <a:gd name="connsiteY12" fmla="*/ 7397 h 12392"/>
              <a:gd name="connsiteX13" fmla="*/ 1603 w 11496"/>
              <a:gd name="connsiteY13" fmla="*/ 7397 h 12392"/>
              <a:gd name="connsiteX14" fmla="*/ 506 w 11496"/>
              <a:gd name="connsiteY14" fmla="*/ 4743 h 12392"/>
              <a:gd name="connsiteX15" fmla="*/ 1603 w 11496"/>
              <a:gd name="connsiteY15" fmla="*/ 2088 h 12392"/>
              <a:gd name="connsiteX16" fmla="*/ 3301 w 11496"/>
              <a:gd name="connsiteY16" fmla="*/ 2088 h 12392"/>
              <a:gd name="connsiteX17" fmla="*/ 4398 w 11496"/>
              <a:gd name="connsiteY17" fmla="*/ 4743 h 12392"/>
              <a:gd name="connsiteX18" fmla="*/ 3301 w 11496"/>
              <a:gd name="connsiteY18" fmla="*/ 7397 h 12392"/>
              <a:gd name="connsiteX0" fmla="*/ 5748 w 11496"/>
              <a:gd name="connsiteY0" fmla="*/ 0 h 9503"/>
              <a:gd name="connsiteX1" fmla="*/ 2447 w 11496"/>
              <a:gd name="connsiteY1" fmla="*/ 861 h 9503"/>
              <a:gd name="connsiteX2" fmla="*/ 2563 w 11496"/>
              <a:gd name="connsiteY2" fmla="*/ 766 h 9503"/>
              <a:gd name="connsiteX3" fmla="*/ 2320 w 11496"/>
              <a:gd name="connsiteY3" fmla="*/ 940 h 9503"/>
              <a:gd name="connsiteX4" fmla="*/ 0 w 11496"/>
              <a:gd name="connsiteY4" fmla="*/ 4621 h 9503"/>
              <a:gd name="connsiteX5" fmla="*/ 0 w 11496"/>
              <a:gd name="connsiteY5" fmla="*/ 4882 h 9503"/>
              <a:gd name="connsiteX6" fmla="*/ 1909 w 11496"/>
              <a:gd name="connsiteY6" fmla="*/ 8285 h 9503"/>
              <a:gd name="connsiteX7" fmla="*/ 2151 w 11496"/>
              <a:gd name="connsiteY7" fmla="*/ 8459 h 9503"/>
              <a:gd name="connsiteX8" fmla="*/ 5748 w 11496"/>
              <a:gd name="connsiteY8" fmla="*/ 9503 h 9503"/>
              <a:gd name="connsiteX9" fmla="*/ 11496 w 11496"/>
              <a:gd name="connsiteY9" fmla="*/ 4760 h 9503"/>
              <a:gd name="connsiteX10" fmla="*/ 5748 w 11496"/>
              <a:gd name="connsiteY10" fmla="*/ 0 h 9503"/>
              <a:gd name="connsiteX11" fmla="*/ 3301 w 11496"/>
              <a:gd name="connsiteY11" fmla="*/ 7397 h 9503"/>
              <a:gd name="connsiteX12" fmla="*/ 1603 w 11496"/>
              <a:gd name="connsiteY12" fmla="*/ 7397 h 9503"/>
              <a:gd name="connsiteX13" fmla="*/ 506 w 11496"/>
              <a:gd name="connsiteY13" fmla="*/ 4743 h 9503"/>
              <a:gd name="connsiteX14" fmla="*/ 1603 w 11496"/>
              <a:gd name="connsiteY14" fmla="*/ 2088 h 9503"/>
              <a:gd name="connsiteX15" fmla="*/ 3301 w 11496"/>
              <a:gd name="connsiteY15" fmla="*/ 2088 h 9503"/>
              <a:gd name="connsiteX16" fmla="*/ 4398 w 11496"/>
              <a:gd name="connsiteY16" fmla="*/ 4743 h 9503"/>
              <a:gd name="connsiteX17" fmla="*/ 3301 w 11496"/>
              <a:gd name="connsiteY17" fmla="*/ 7397 h 95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1496" h="9503" extrusionOk="0">
                <a:moveTo>
                  <a:pt x="5748" y="0"/>
                </a:moveTo>
                <a:cubicBezTo>
                  <a:pt x="4514" y="0"/>
                  <a:pt x="3375" y="322"/>
                  <a:pt x="2447" y="861"/>
                </a:cubicBezTo>
                <a:lnTo>
                  <a:pt x="2563" y="766"/>
                </a:lnTo>
                <a:lnTo>
                  <a:pt x="2320" y="940"/>
                </a:lnTo>
                <a:cubicBezTo>
                  <a:pt x="949" y="1784"/>
                  <a:pt x="53" y="3115"/>
                  <a:pt x="0" y="4621"/>
                </a:cubicBezTo>
                <a:lnTo>
                  <a:pt x="0" y="4882"/>
                </a:lnTo>
                <a:cubicBezTo>
                  <a:pt x="42" y="6231"/>
                  <a:pt x="770" y="7441"/>
                  <a:pt x="1909" y="8285"/>
                </a:cubicBezTo>
                <a:cubicBezTo>
                  <a:pt x="2268" y="8881"/>
                  <a:pt x="1511" y="8256"/>
                  <a:pt x="2151" y="8459"/>
                </a:cubicBezTo>
                <a:cubicBezTo>
                  <a:pt x="3132" y="9112"/>
                  <a:pt x="4387" y="9503"/>
                  <a:pt x="5748" y="9503"/>
                </a:cubicBezTo>
                <a:cubicBezTo>
                  <a:pt x="8923" y="9503"/>
                  <a:pt x="11496" y="7380"/>
                  <a:pt x="11496" y="4760"/>
                </a:cubicBezTo>
                <a:cubicBezTo>
                  <a:pt x="11496" y="2141"/>
                  <a:pt x="8923" y="0"/>
                  <a:pt x="5748" y="0"/>
                </a:cubicBezTo>
                <a:close/>
                <a:moveTo>
                  <a:pt x="3301" y="7397"/>
                </a:moveTo>
                <a:cubicBezTo>
                  <a:pt x="2869" y="7850"/>
                  <a:pt x="2035" y="7850"/>
                  <a:pt x="1603" y="7397"/>
                </a:cubicBezTo>
                <a:cubicBezTo>
                  <a:pt x="917" y="6666"/>
                  <a:pt x="506" y="5744"/>
                  <a:pt x="506" y="4743"/>
                </a:cubicBezTo>
                <a:cubicBezTo>
                  <a:pt x="506" y="3742"/>
                  <a:pt x="917" y="2820"/>
                  <a:pt x="1603" y="2088"/>
                </a:cubicBezTo>
                <a:cubicBezTo>
                  <a:pt x="2035" y="1636"/>
                  <a:pt x="2869" y="1636"/>
                  <a:pt x="3301" y="2088"/>
                </a:cubicBezTo>
                <a:cubicBezTo>
                  <a:pt x="3987" y="2820"/>
                  <a:pt x="4398" y="3742"/>
                  <a:pt x="4398" y="4743"/>
                </a:cubicBezTo>
                <a:cubicBezTo>
                  <a:pt x="4398" y="5744"/>
                  <a:pt x="3987" y="6666"/>
                  <a:pt x="3301" y="7397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 sz="2250" b="1">
              <a:solidFill>
                <a:schemeClr val="bg1"/>
              </a:solidFill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76F63A4F-F39C-4639-B1DE-B47588F14B2A}"/>
              </a:ext>
            </a:extLst>
          </p:cNvPr>
          <p:cNvSpPr txBox="1"/>
          <p:nvPr/>
        </p:nvSpPr>
        <p:spPr>
          <a:xfrm>
            <a:off x="2981503" y="2618050"/>
            <a:ext cx="436520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50" b="1" dirty="0">
                <a:solidFill>
                  <a:schemeClr val="bg1"/>
                </a:solidFill>
              </a:rPr>
              <a:t>01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6D60AD83-0834-4BA8-BA4E-98FB805DEC85}"/>
              </a:ext>
            </a:extLst>
          </p:cNvPr>
          <p:cNvSpPr txBox="1"/>
          <p:nvPr/>
        </p:nvSpPr>
        <p:spPr>
          <a:xfrm>
            <a:off x="5745913" y="2618050"/>
            <a:ext cx="436520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50" b="1" dirty="0">
                <a:solidFill>
                  <a:schemeClr val="bg1"/>
                </a:solidFill>
              </a:rPr>
              <a:t>02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E094D67B-A595-4CF9-89A2-B4897210A102}"/>
              </a:ext>
            </a:extLst>
          </p:cNvPr>
          <p:cNvSpPr txBox="1"/>
          <p:nvPr/>
        </p:nvSpPr>
        <p:spPr>
          <a:xfrm>
            <a:off x="2981503" y="4378506"/>
            <a:ext cx="436520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50" b="1" dirty="0">
                <a:solidFill>
                  <a:schemeClr val="bg1"/>
                </a:solidFill>
              </a:rPr>
              <a:t>04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4DBB9046-01E6-44E0-8B59-FDBFA1B938D5}"/>
              </a:ext>
            </a:extLst>
          </p:cNvPr>
          <p:cNvSpPr txBox="1"/>
          <p:nvPr/>
        </p:nvSpPr>
        <p:spPr>
          <a:xfrm>
            <a:off x="5745913" y="4378506"/>
            <a:ext cx="436520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50" b="1" dirty="0">
                <a:solidFill>
                  <a:schemeClr val="bg1"/>
                </a:solidFill>
              </a:rPr>
              <a:t>03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5F8F1616-739A-4997-A558-23D4F04B358C}"/>
              </a:ext>
            </a:extLst>
          </p:cNvPr>
          <p:cNvSpPr txBox="1"/>
          <p:nvPr/>
        </p:nvSpPr>
        <p:spPr>
          <a:xfrm>
            <a:off x="3465643" y="2576301"/>
            <a:ext cx="345555" cy="369332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r>
              <a:rPr lang="en-US" sz="900" b="1" noProof="1"/>
              <a:t>Lorem Ipsum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29EBC6F7-6ACE-4658-B7C0-1322C36FD63E}"/>
              </a:ext>
            </a:extLst>
          </p:cNvPr>
          <p:cNvSpPr txBox="1"/>
          <p:nvPr/>
        </p:nvSpPr>
        <p:spPr>
          <a:xfrm>
            <a:off x="5367501" y="2576301"/>
            <a:ext cx="345555" cy="369332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r"/>
            <a:r>
              <a:rPr lang="en-US" sz="900" b="1" noProof="1"/>
              <a:t>Lorem Ipsum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7A71B889-E9D3-494E-BE6D-E29429FD2564}"/>
              </a:ext>
            </a:extLst>
          </p:cNvPr>
          <p:cNvSpPr txBox="1"/>
          <p:nvPr/>
        </p:nvSpPr>
        <p:spPr>
          <a:xfrm>
            <a:off x="3465643" y="4308476"/>
            <a:ext cx="345555" cy="369332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r>
              <a:rPr lang="en-US" sz="900" b="1" noProof="1"/>
              <a:t>Lorem Ipsum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453F3A5C-3AC8-41BC-B6BA-D8890D414D92}"/>
              </a:ext>
            </a:extLst>
          </p:cNvPr>
          <p:cNvSpPr txBox="1"/>
          <p:nvPr/>
        </p:nvSpPr>
        <p:spPr>
          <a:xfrm>
            <a:off x="5367501" y="4308476"/>
            <a:ext cx="345555" cy="369332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r"/>
            <a:r>
              <a:rPr lang="en-US" sz="900" b="1" noProof="1"/>
              <a:t>Lorem Ipsum</a:t>
            </a:r>
          </a:p>
        </p:txBody>
      </p:sp>
      <p:sp>
        <p:nvSpPr>
          <p:cNvPr id="44" name="Freeform: Shape 43">
            <a:extLst>
              <a:ext uri="{FF2B5EF4-FFF2-40B4-BE49-F238E27FC236}">
                <a16:creationId xmlns:a16="http://schemas.microsoft.com/office/drawing/2014/main" id="{A4BF5314-5C8A-418E-A3BC-22E1D5844CFF}"/>
              </a:ext>
            </a:extLst>
          </p:cNvPr>
          <p:cNvSpPr/>
          <p:nvPr/>
        </p:nvSpPr>
        <p:spPr>
          <a:xfrm>
            <a:off x="2119639" y="1643388"/>
            <a:ext cx="1077299" cy="2226324"/>
          </a:xfrm>
          <a:custGeom>
            <a:avLst/>
            <a:gdLst>
              <a:gd name="connsiteX0" fmla="*/ 428187 w 1512967"/>
              <a:gd name="connsiteY0" fmla="*/ 1059703 h 2968432"/>
              <a:gd name="connsiteX1" fmla="*/ 856374 w 1512967"/>
              <a:gd name="connsiteY1" fmla="*/ 1472260 h 2968432"/>
              <a:gd name="connsiteX2" fmla="*/ 1145763 w 1512967"/>
              <a:gd name="connsiteY2" fmla="*/ 1472260 h 2968432"/>
              <a:gd name="connsiteX3" fmla="*/ 1167542 w 1512967"/>
              <a:gd name="connsiteY3" fmla="*/ 1322215 h 2968432"/>
              <a:gd name="connsiteX4" fmla="*/ 1185798 w 1512967"/>
              <a:gd name="connsiteY4" fmla="*/ 1266617 h 2968432"/>
              <a:gd name="connsiteX5" fmla="*/ 1185798 w 1512967"/>
              <a:gd name="connsiteY5" fmla="*/ 1266619 h 2968432"/>
              <a:gd name="connsiteX6" fmla="*/ 1167543 w 1512967"/>
              <a:gd name="connsiteY6" fmla="*/ 1322215 h 2968432"/>
              <a:gd name="connsiteX7" fmla="*/ 1145764 w 1512967"/>
              <a:gd name="connsiteY7" fmla="*/ 1472260 h 2968432"/>
              <a:gd name="connsiteX8" fmla="*/ 1145764 w 1512967"/>
              <a:gd name="connsiteY8" fmla="*/ 1508128 h 2968432"/>
              <a:gd name="connsiteX9" fmla="*/ 1362239 w 1512967"/>
              <a:gd name="connsiteY9" fmla="*/ 1975794 h 2968432"/>
              <a:gd name="connsiteX10" fmla="*/ 1370028 w 1512967"/>
              <a:gd name="connsiteY10" fmla="*/ 1994222 h 2968432"/>
              <a:gd name="connsiteX11" fmla="*/ 1369335 w 1512967"/>
              <a:gd name="connsiteY11" fmla="*/ 1994028 h 2968432"/>
              <a:gd name="connsiteX12" fmla="*/ 1372129 w 1512967"/>
              <a:gd name="connsiteY12" fmla="*/ 1999193 h 2968432"/>
              <a:gd name="connsiteX13" fmla="*/ 1370028 w 1512967"/>
              <a:gd name="connsiteY13" fmla="*/ 1994222 h 2968432"/>
              <a:gd name="connsiteX14" fmla="*/ 1389681 w 1512967"/>
              <a:gd name="connsiteY14" fmla="*/ 1999706 h 2968432"/>
              <a:gd name="connsiteX15" fmla="*/ 1478641 w 1512967"/>
              <a:gd name="connsiteY15" fmla="*/ 2059983 h 2968432"/>
              <a:gd name="connsiteX16" fmla="*/ 1512966 w 1512967"/>
              <a:gd name="connsiteY16" fmla="*/ 2075652 h 2968432"/>
              <a:gd name="connsiteX17" fmla="*/ 1512967 w 1512967"/>
              <a:gd name="connsiteY17" fmla="*/ 2075653 h 2968432"/>
              <a:gd name="connsiteX18" fmla="*/ 1478640 w 1512967"/>
              <a:gd name="connsiteY18" fmla="*/ 2059983 h 2968432"/>
              <a:gd name="connsiteX19" fmla="*/ 1389680 w 1512967"/>
              <a:gd name="connsiteY19" fmla="*/ 1999706 h 2968432"/>
              <a:gd name="connsiteX20" fmla="*/ 1189988 w 1512967"/>
              <a:gd name="connsiteY20" fmla="*/ 2229348 h 2968432"/>
              <a:gd name="connsiteX21" fmla="*/ 1323910 w 1512967"/>
              <a:gd name="connsiteY21" fmla="*/ 2540208 h 2968432"/>
              <a:gd name="connsiteX22" fmla="*/ 895836 w 1512967"/>
              <a:gd name="connsiteY22" fmla="*/ 2968432 h 2968432"/>
              <a:gd name="connsiteX23" fmla="*/ 467649 w 1512967"/>
              <a:gd name="connsiteY23" fmla="*/ 2540208 h 2968432"/>
              <a:gd name="connsiteX24" fmla="*/ 895836 w 1512967"/>
              <a:gd name="connsiteY24" fmla="*/ 2112122 h 2968432"/>
              <a:gd name="connsiteX25" fmla="*/ 1162546 w 1512967"/>
              <a:gd name="connsiteY25" fmla="*/ 2205435 h 2968432"/>
              <a:gd name="connsiteX26" fmla="*/ 1362238 w 1512967"/>
              <a:gd name="connsiteY26" fmla="*/ 1975794 h 2968432"/>
              <a:gd name="connsiteX27" fmla="*/ 1145763 w 1512967"/>
              <a:gd name="connsiteY27" fmla="*/ 1508129 h 2968432"/>
              <a:gd name="connsiteX28" fmla="*/ 856374 w 1512967"/>
              <a:gd name="connsiteY28" fmla="*/ 1508129 h 2968432"/>
              <a:gd name="connsiteX29" fmla="*/ 428187 w 1512967"/>
              <a:gd name="connsiteY29" fmla="*/ 1916013 h 2968432"/>
              <a:gd name="connsiteX30" fmla="*/ 0 w 1512967"/>
              <a:gd name="connsiteY30" fmla="*/ 1487789 h 2968432"/>
              <a:gd name="connsiteX31" fmla="*/ 428187 w 1512967"/>
              <a:gd name="connsiteY31" fmla="*/ 1059703 h 2968432"/>
              <a:gd name="connsiteX32" fmla="*/ 1506467 w 1512967"/>
              <a:gd name="connsiteY32" fmla="*/ 905789 h 2968432"/>
              <a:gd name="connsiteX33" fmla="*/ 1506452 w 1512967"/>
              <a:gd name="connsiteY33" fmla="*/ 905795 h 2968432"/>
              <a:gd name="connsiteX34" fmla="*/ 1423246 w 1512967"/>
              <a:gd name="connsiteY34" fmla="*/ 955533 h 2968432"/>
              <a:gd name="connsiteX35" fmla="*/ 1423248 w 1512967"/>
              <a:gd name="connsiteY35" fmla="*/ 955531 h 2968432"/>
              <a:gd name="connsiteX36" fmla="*/ 1506450 w 1512967"/>
              <a:gd name="connsiteY36" fmla="*/ 905795 h 2968432"/>
              <a:gd name="connsiteX37" fmla="*/ 1512231 w 1512967"/>
              <a:gd name="connsiteY37" fmla="*/ 903431 h 2968432"/>
              <a:gd name="connsiteX38" fmla="*/ 1512255 w 1512967"/>
              <a:gd name="connsiteY38" fmla="*/ 903678 h 2968432"/>
              <a:gd name="connsiteX39" fmla="*/ 1506467 w 1512967"/>
              <a:gd name="connsiteY39" fmla="*/ 905789 h 2968432"/>
              <a:gd name="connsiteX40" fmla="*/ 885063 w 1512967"/>
              <a:gd name="connsiteY40" fmla="*/ 0 h 2968432"/>
              <a:gd name="connsiteX41" fmla="*/ 1313137 w 1512967"/>
              <a:gd name="connsiteY41" fmla="*/ 428224 h 2968432"/>
              <a:gd name="connsiteX42" fmla="*/ 1203142 w 1512967"/>
              <a:gd name="connsiteY42" fmla="*/ 713935 h 2968432"/>
              <a:gd name="connsiteX43" fmla="*/ 1436399 w 1512967"/>
              <a:gd name="connsiteY43" fmla="*/ 942477 h 2968432"/>
              <a:gd name="connsiteX44" fmla="*/ 1436388 w 1512967"/>
              <a:gd name="connsiteY44" fmla="*/ 942488 h 2968432"/>
              <a:gd name="connsiteX45" fmla="*/ 1408845 w 1512967"/>
              <a:gd name="connsiteY45" fmla="*/ 966390 h 2968432"/>
              <a:gd name="connsiteX46" fmla="*/ 1327700 w 1512967"/>
              <a:gd name="connsiteY46" fmla="*/ 1042185 h 2968432"/>
              <a:gd name="connsiteX47" fmla="*/ 1327699 w 1512967"/>
              <a:gd name="connsiteY47" fmla="*/ 1042185 h 2968432"/>
              <a:gd name="connsiteX48" fmla="*/ 1408844 w 1512967"/>
              <a:gd name="connsiteY48" fmla="*/ 966390 h 2968432"/>
              <a:gd name="connsiteX49" fmla="*/ 1178081 w 1512967"/>
              <a:gd name="connsiteY49" fmla="*/ 740322 h 2968432"/>
              <a:gd name="connsiteX50" fmla="*/ 885063 w 1512967"/>
              <a:gd name="connsiteY50" fmla="*/ 856310 h 2968432"/>
              <a:gd name="connsiteX51" fmla="*/ 456876 w 1512967"/>
              <a:gd name="connsiteY51" fmla="*/ 428224 h 2968432"/>
              <a:gd name="connsiteX52" fmla="*/ 885063 w 1512967"/>
              <a:gd name="connsiteY52" fmla="*/ 0 h 2968432"/>
              <a:gd name="connsiteX0" fmla="*/ 428187 w 1512966"/>
              <a:gd name="connsiteY0" fmla="*/ 1059703 h 2968432"/>
              <a:gd name="connsiteX1" fmla="*/ 856374 w 1512966"/>
              <a:gd name="connsiteY1" fmla="*/ 1472260 h 2968432"/>
              <a:gd name="connsiteX2" fmla="*/ 1145763 w 1512966"/>
              <a:gd name="connsiteY2" fmla="*/ 1472260 h 2968432"/>
              <a:gd name="connsiteX3" fmla="*/ 1167542 w 1512966"/>
              <a:gd name="connsiteY3" fmla="*/ 1322215 h 2968432"/>
              <a:gd name="connsiteX4" fmla="*/ 1185798 w 1512966"/>
              <a:gd name="connsiteY4" fmla="*/ 1266617 h 2968432"/>
              <a:gd name="connsiteX5" fmla="*/ 1185798 w 1512966"/>
              <a:gd name="connsiteY5" fmla="*/ 1266619 h 2968432"/>
              <a:gd name="connsiteX6" fmla="*/ 1167543 w 1512966"/>
              <a:gd name="connsiteY6" fmla="*/ 1322215 h 2968432"/>
              <a:gd name="connsiteX7" fmla="*/ 1145764 w 1512966"/>
              <a:gd name="connsiteY7" fmla="*/ 1472260 h 2968432"/>
              <a:gd name="connsiteX8" fmla="*/ 1145764 w 1512966"/>
              <a:gd name="connsiteY8" fmla="*/ 1508128 h 2968432"/>
              <a:gd name="connsiteX9" fmla="*/ 1362239 w 1512966"/>
              <a:gd name="connsiteY9" fmla="*/ 1975794 h 2968432"/>
              <a:gd name="connsiteX10" fmla="*/ 1370028 w 1512966"/>
              <a:gd name="connsiteY10" fmla="*/ 1994222 h 2968432"/>
              <a:gd name="connsiteX11" fmla="*/ 1369335 w 1512966"/>
              <a:gd name="connsiteY11" fmla="*/ 1994028 h 2968432"/>
              <a:gd name="connsiteX12" fmla="*/ 1372129 w 1512966"/>
              <a:gd name="connsiteY12" fmla="*/ 1999193 h 2968432"/>
              <a:gd name="connsiteX13" fmla="*/ 1370028 w 1512966"/>
              <a:gd name="connsiteY13" fmla="*/ 1994222 h 2968432"/>
              <a:gd name="connsiteX14" fmla="*/ 1389681 w 1512966"/>
              <a:gd name="connsiteY14" fmla="*/ 1999706 h 2968432"/>
              <a:gd name="connsiteX15" fmla="*/ 1478641 w 1512966"/>
              <a:gd name="connsiteY15" fmla="*/ 2059983 h 2968432"/>
              <a:gd name="connsiteX16" fmla="*/ 1512966 w 1512966"/>
              <a:gd name="connsiteY16" fmla="*/ 2075652 h 2968432"/>
              <a:gd name="connsiteX17" fmla="*/ 1478640 w 1512966"/>
              <a:gd name="connsiteY17" fmla="*/ 2059983 h 2968432"/>
              <a:gd name="connsiteX18" fmla="*/ 1389680 w 1512966"/>
              <a:gd name="connsiteY18" fmla="*/ 1999706 h 2968432"/>
              <a:gd name="connsiteX19" fmla="*/ 1189988 w 1512966"/>
              <a:gd name="connsiteY19" fmla="*/ 2229348 h 2968432"/>
              <a:gd name="connsiteX20" fmla="*/ 1323910 w 1512966"/>
              <a:gd name="connsiteY20" fmla="*/ 2540208 h 2968432"/>
              <a:gd name="connsiteX21" fmla="*/ 895836 w 1512966"/>
              <a:gd name="connsiteY21" fmla="*/ 2968432 h 2968432"/>
              <a:gd name="connsiteX22" fmla="*/ 467649 w 1512966"/>
              <a:gd name="connsiteY22" fmla="*/ 2540208 h 2968432"/>
              <a:gd name="connsiteX23" fmla="*/ 895836 w 1512966"/>
              <a:gd name="connsiteY23" fmla="*/ 2112122 h 2968432"/>
              <a:gd name="connsiteX24" fmla="*/ 1162546 w 1512966"/>
              <a:gd name="connsiteY24" fmla="*/ 2205435 h 2968432"/>
              <a:gd name="connsiteX25" fmla="*/ 1362238 w 1512966"/>
              <a:gd name="connsiteY25" fmla="*/ 1975794 h 2968432"/>
              <a:gd name="connsiteX26" fmla="*/ 1145763 w 1512966"/>
              <a:gd name="connsiteY26" fmla="*/ 1508129 h 2968432"/>
              <a:gd name="connsiteX27" fmla="*/ 856374 w 1512966"/>
              <a:gd name="connsiteY27" fmla="*/ 1508129 h 2968432"/>
              <a:gd name="connsiteX28" fmla="*/ 428187 w 1512966"/>
              <a:gd name="connsiteY28" fmla="*/ 1916013 h 2968432"/>
              <a:gd name="connsiteX29" fmla="*/ 0 w 1512966"/>
              <a:gd name="connsiteY29" fmla="*/ 1487789 h 2968432"/>
              <a:gd name="connsiteX30" fmla="*/ 428187 w 1512966"/>
              <a:gd name="connsiteY30" fmla="*/ 1059703 h 2968432"/>
              <a:gd name="connsiteX31" fmla="*/ 1506467 w 1512966"/>
              <a:gd name="connsiteY31" fmla="*/ 905789 h 2968432"/>
              <a:gd name="connsiteX32" fmla="*/ 1506452 w 1512966"/>
              <a:gd name="connsiteY32" fmla="*/ 905795 h 2968432"/>
              <a:gd name="connsiteX33" fmla="*/ 1423246 w 1512966"/>
              <a:gd name="connsiteY33" fmla="*/ 955533 h 2968432"/>
              <a:gd name="connsiteX34" fmla="*/ 1423248 w 1512966"/>
              <a:gd name="connsiteY34" fmla="*/ 955531 h 2968432"/>
              <a:gd name="connsiteX35" fmla="*/ 1506450 w 1512966"/>
              <a:gd name="connsiteY35" fmla="*/ 905795 h 2968432"/>
              <a:gd name="connsiteX36" fmla="*/ 1506467 w 1512966"/>
              <a:gd name="connsiteY36" fmla="*/ 905789 h 2968432"/>
              <a:gd name="connsiteX37" fmla="*/ 1512231 w 1512966"/>
              <a:gd name="connsiteY37" fmla="*/ 903431 h 2968432"/>
              <a:gd name="connsiteX38" fmla="*/ 1512255 w 1512966"/>
              <a:gd name="connsiteY38" fmla="*/ 903678 h 2968432"/>
              <a:gd name="connsiteX39" fmla="*/ 1506467 w 1512966"/>
              <a:gd name="connsiteY39" fmla="*/ 905789 h 2968432"/>
              <a:gd name="connsiteX40" fmla="*/ 1512231 w 1512966"/>
              <a:gd name="connsiteY40" fmla="*/ 903431 h 2968432"/>
              <a:gd name="connsiteX41" fmla="*/ 885063 w 1512966"/>
              <a:gd name="connsiteY41" fmla="*/ 0 h 2968432"/>
              <a:gd name="connsiteX42" fmla="*/ 1313137 w 1512966"/>
              <a:gd name="connsiteY42" fmla="*/ 428224 h 2968432"/>
              <a:gd name="connsiteX43" fmla="*/ 1203142 w 1512966"/>
              <a:gd name="connsiteY43" fmla="*/ 713935 h 2968432"/>
              <a:gd name="connsiteX44" fmla="*/ 1436399 w 1512966"/>
              <a:gd name="connsiteY44" fmla="*/ 942477 h 2968432"/>
              <a:gd name="connsiteX45" fmla="*/ 1436388 w 1512966"/>
              <a:gd name="connsiteY45" fmla="*/ 942488 h 2968432"/>
              <a:gd name="connsiteX46" fmla="*/ 1408845 w 1512966"/>
              <a:gd name="connsiteY46" fmla="*/ 966390 h 2968432"/>
              <a:gd name="connsiteX47" fmla="*/ 1327700 w 1512966"/>
              <a:gd name="connsiteY47" fmla="*/ 1042185 h 2968432"/>
              <a:gd name="connsiteX48" fmla="*/ 1327699 w 1512966"/>
              <a:gd name="connsiteY48" fmla="*/ 1042185 h 2968432"/>
              <a:gd name="connsiteX49" fmla="*/ 1408844 w 1512966"/>
              <a:gd name="connsiteY49" fmla="*/ 966390 h 2968432"/>
              <a:gd name="connsiteX50" fmla="*/ 1178081 w 1512966"/>
              <a:gd name="connsiteY50" fmla="*/ 740322 h 2968432"/>
              <a:gd name="connsiteX51" fmla="*/ 885063 w 1512966"/>
              <a:gd name="connsiteY51" fmla="*/ 856310 h 2968432"/>
              <a:gd name="connsiteX52" fmla="*/ 456876 w 1512966"/>
              <a:gd name="connsiteY52" fmla="*/ 428224 h 2968432"/>
              <a:gd name="connsiteX53" fmla="*/ 885063 w 1512966"/>
              <a:gd name="connsiteY53" fmla="*/ 0 h 2968432"/>
              <a:gd name="connsiteX0" fmla="*/ 428187 w 1512255"/>
              <a:gd name="connsiteY0" fmla="*/ 1059703 h 2968432"/>
              <a:gd name="connsiteX1" fmla="*/ 856374 w 1512255"/>
              <a:gd name="connsiteY1" fmla="*/ 1472260 h 2968432"/>
              <a:gd name="connsiteX2" fmla="*/ 1145763 w 1512255"/>
              <a:gd name="connsiteY2" fmla="*/ 1472260 h 2968432"/>
              <a:gd name="connsiteX3" fmla="*/ 1167542 w 1512255"/>
              <a:gd name="connsiteY3" fmla="*/ 1322215 h 2968432"/>
              <a:gd name="connsiteX4" fmla="*/ 1185798 w 1512255"/>
              <a:gd name="connsiteY4" fmla="*/ 1266617 h 2968432"/>
              <a:gd name="connsiteX5" fmla="*/ 1185798 w 1512255"/>
              <a:gd name="connsiteY5" fmla="*/ 1266619 h 2968432"/>
              <a:gd name="connsiteX6" fmla="*/ 1167543 w 1512255"/>
              <a:gd name="connsiteY6" fmla="*/ 1322215 h 2968432"/>
              <a:gd name="connsiteX7" fmla="*/ 1145764 w 1512255"/>
              <a:gd name="connsiteY7" fmla="*/ 1472260 h 2968432"/>
              <a:gd name="connsiteX8" fmla="*/ 1145764 w 1512255"/>
              <a:gd name="connsiteY8" fmla="*/ 1508128 h 2968432"/>
              <a:gd name="connsiteX9" fmla="*/ 1362239 w 1512255"/>
              <a:gd name="connsiteY9" fmla="*/ 1975794 h 2968432"/>
              <a:gd name="connsiteX10" fmla="*/ 1370028 w 1512255"/>
              <a:gd name="connsiteY10" fmla="*/ 1994222 h 2968432"/>
              <a:gd name="connsiteX11" fmla="*/ 1369335 w 1512255"/>
              <a:gd name="connsiteY11" fmla="*/ 1994028 h 2968432"/>
              <a:gd name="connsiteX12" fmla="*/ 1372129 w 1512255"/>
              <a:gd name="connsiteY12" fmla="*/ 1999193 h 2968432"/>
              <a:gd name="connsiteX13" fmla="*/ 1370028 w 1512255"/>
              <a:gd name="connsiteY13" fmla="*/ 1994222 h 2968432"/>
              <a:gd name="connsiteX14" fmla="*/ 1389681 w 1512255"/>
              <a:gd name="connsiteY14" fmla="*/ 1999706 h 2968432"/>
              <a:gd name="connsiteX15" fmla="*/ 1478641 w 1512255"/>
              <a:gd name="connsiteY15" fmla="*/ 2059983 h 2968432"/>
              <a:gd name="connsiteX16" fmla="*/ 1478640 w 1512255"/>
              <a:gd name="connsiteY16" fmla="*/ 2059983 h 2968432"/>
              <a:gd name="connsiteX17" fmla="*/ 1389680 w 1512255"/>
              <a:gd name="connsiteY17" fmla="*/ 1999706 h 2968432"/>
              <a:gd name="connsiteX18" fmla="*/ 1189988 w 1512255"/>
              <a:gd name="connsiteY18" fmla="*/ 2229348 h 2968432"/>
              <a:gd name="connsiteX19" fmla="*/ 1323910 w 1512255"/>
              <a:gd name="connsiteY19" fmla="*/ 2540208 h 2968432"/>
              <a:gd name="connsiteX20" fmla="*/ 895836 w 1512255"/>
              <a:gd name="connsiteY20" fmla="*/ 2968432 h 2968432"/>
              <a:gd name="connsiteX21" fmla="*/ 467649 w 1512255"/>
              <a:gd name="connsiteY21" fmla="*/ 2540208 h 2968432"/>
              <a:gd name="connsiteX22" fmla="*/ 895836 w 1512255"/>
              <a:gd name="connsiteY22" fmla="*/ 2112122 h 2968432"/>
              <a:gd name="connsiteX23" fmla="*/ 1162546 w 1512255"/>
              <a:gd name="connsiteY23" fmla="*/ 2205435 h 2968432"/>
              <a:gd name="connsiteX24" fmla="*/ 1362238 w 1512255"/>
              <a:gd name="connsiteY24" fmla="*/ 1975794 h 2968432"/>
              <a:gd name="connsiteX25" fmla="*/ 1145763 w 1512255"/>
              <a:gd name="connsiteY25" fmla="*/ 1508129 h 2968432"/>
              <a:gd name="connsiteX26" fmla="*/ 856374 w 1512255"/>
              <a:gd name="connsiteY26" fmla="*/ 1508129 h 2968432"/>
              <a:gd name="connsiteX27" fmla="*/ 428187 w 1512255"/>
              <a:gd name="connsiteY27" fmla="*/ 1916013 h 2968432"/>
              <a:gd name="connsiteX28" fmla="*/ 0 w 1512255"/>
              <a:gd name="connsiteY28" fmla="*/ 1487789 h 2968432"/>
              <a:gd name="connsiteX29" fmla="*/ 428187 w 1512255"/>
              <a:gd name="connsiteY29" fmla="*/ 1059703 h 2968432"/>
              <a:gd name="connsiteX30" fmla="*/ 1506467 w 1512255"/>
              <a:gd name="connsiteY30" fmla="*/ 905789 h 2968432"/>
              <a:gd name="connsiteX31" fmla="*/ 1506452 w 1512255"/>
              <a:gd name="connsiteY31" fmla="*/ 905795 h 2968432"/>
              <a:gd name="connsiteX32" fmla="*/ 1423246 w 1512255"/>
              <a:gd name="connsiteY32" fmla="*/ 955533 h 2968432"/>
              <a:gd name="connsiteX33" fmla="*/ 1423248 w 1512255"/>
              <a:gd name="connsiteY33" fmla="*/ 955531 h 2968432"/>
              <a:gd name="connsiteX34" fmla="*/ 1506450 w 1512255"/>
              <a:gd name="connsiteY34" fmla="*/ 905795 h 2968432"/>
              <a:gd name="connsiteX35" fmla="*/ 1506467 w 1512255"/>
              <a:gd name="connsiteY35" fmla="*/ 905789 h 2968432"/>
              <a:gd name="connsiteX36" fmla="*/ 1512231 w 1512255"/>
              <a:gd name="connsiteY36" fmla="*/ 903431 h 2968432"/>
              <a:gd name="connsiteX37" fmla="*/ 1512255 w 1512255"/>
              <a:gd name="connsiteY37" fmla="*/ 903678 h 2968432"/>
              <a:gd name="connsiteX38" fmla="*/ 1506467 w 1512255"/>
              <a:gd name="connsiteY38" fmla="*/ 905789 h 2968432"/>
              <a:gd name="connsiteX39" fmla="*/ 1512231 w 1512255"/>
              <a:gd name="connsiteY39" fmla="*/ 903431 h 2968432"/>
              <a:gd name="connsiteX40" fmla="*/ 885063 w 1512255"/>
              <a:gd name="connsiteY40" fmla="*/ 0 h 2968432"/>
              <a:gd name="connsiteX41" fmla="*/ 1313137 w 1512255"/>
              <a:gd name="connsiteY41" fmla="*/ 428224 h 2968432"/>
              <a:gd name="connsiteX42" fmla="*/ 1203142 w 1512255"/>
              <a:gd name="connsiteY42" fmla="*/ 713935 h 2968432"/>
              <a:gd name="connsiteX43" fmla="*/ 1436399 w 1512255"/>
              <a:gd name="connsiteY43" fmla="*/ 942477 h 2968432"/>
              <a:gd name="connsiteX44" fmla="*/ 1436388 w 1512255"/>
              <a:gd name="connsiteY44" fmla="*/ 942488 h 2968432"/>
              <a:gd name="connsiteX45" fmla="*/ 1408845 w 1512255"/>
              <a:gd name="connsiteY45" fmla="*/ 966390 h 2968432"/>
              <a:gd name="connsiteX46" fmla="*/ 1327700 w 1512255"/>
              <a:gd name="connsiteY46" fmla="*/ 1042185 h 2968432"/>
              <a:gd name="connsiteX47" fmla="*/ 1327699 w 1512255"/>
              <a:gd name="connsiteY47" fmla="*/ 1042185 h 2968432"/>
              <a:gd name="connsiteX48" fmla="*/ 1408844 w 1512255"/>
              <a:gd name="connsiteY48" fmla="*/ 966390 h 2968432"/>
              <a:gd name="connsiteX49" fmla="*/ 1178081 w 1512255"/>
              <a:gd name="connsiteY49" fmla="*/ 740322 h 2968432"/>
              <a:gd name="connsiteX50" fmla="*/ 885063 w 1512255"/>
              <a:gd name="connsiteY50" fmla="*/ 856310 h 2968432"/>
              <a:gd name="connsiteX51" fmla="*/ 456876 w 1512255"/>
              <a:gd name="connsiteY51" fmla="*/ 428224 h 2968432"/>
              <a:gd name="connsiteX52" fmla="*/ 885063 w 1512255"/>
              <a:gd name="connsiteY52" fmla="*/ 0 h 2968432"/>
              <a:gd name="connsiteX0" fmla="*/ 428187 w 1512255"/>
              <a:gd name="connsiteY0" fmla="*/ 1059703 h 2968432"/>
              <a:gd name="connsiteX1" fmla="*/ 856374 w 1512255"/>
              <a:gd name="connsiteY1" fmla="*/ 1472260 h 2968432"/>
              <a:gd name="connsiteX2" fmla="*/ 1145763 w 1512255"/>
              <a:gd name="connsiteY2" fmla="*/ 1472260 h 2968432"/>
              <a:gd name="connsiteX3" fmla="*/ 1167542 w 1512255"/>
              <a:gd name="connsiteY3" fmla="*/ 1322215 h 2968432"/>
              <a:gd name="connsiteX4" fmla="*/ 1185798 w 1512255"/>
              <a:gd name="connsiteY4" fmla="*/ 1266617 h 2968432"/>
              <a:gd name="connsiteX5" fmla="*/ 1185798 w 1512255"/>
              <a:gd name="connsiteY5" fmla="*/ 1266619 h 2968432"/>
              <a:gd name="connsiteX6" fmla="*/ 1167543 w 1512255"/>
              <a:gd name="connsiteY6" fmla="*/ 1322215 h 2968432"/>
              <a:gd name="connsiteX7" fmla="*/ 1145764 w 1512255"/>
              <a:gd name="connsiteY7" fmla="*/ 1472260 h 2968432"/>
              <a:gd name="connsiteX8" fmla="*/ 1145764 w 1512255"/>
              <a:gd name="connsiteY8" fmla="*/ 1508128 h 2968432"/>
              <a:gd name="connsiteX9" fmla="*/ 1362239 w 1512255"/>
              <a:gd name="connsiteY9" fmla="*/ 1975794 h 2968432"/>
              <a:gd name="connsiteX10" fmla="*/ 1370028 w 1512255"/>
              <a:gd name="connsiteY10" fmla="*/ 1994222 h 2968432"/>
              <a:gd name="connsiteX11" fmla="*/ 1369335 w 1512255"/>
              <a:gd name="connsiteY11" fmla="*/ 1994028 h 2968432"/>
              <a:gd name="connsiteX12" fmla="*/ 1372129 w 1512255"/>
              <a:gd name="connsiteY12" fmla="*/ 1999193 h 2968432"/>
              <a:gd name="connsiteX13" fmla="*/ 1370028 w 1512255"/>
              <a:gd name="connsiteY13" fmla="*/ 1994222 h 2968432"/>
              <a:gd name="connsiteX14" fmla="*/ 1389681 w 1512255"/>
              <a:gd name="connsiteY14" fmla="*/ 1999706 h 2968432"/>
              <a:gd name="connsiteX15" fmla="*/ 1478641 w 1512255"/>
              <a:gd name="connsiteY15" fmla="*/ 2059983 h 2968432"/>
              <a:gd name="connsiteX16" fmla="*/ 1389680 w 1512255"/>
              <a:gd name="connsiteY16" fmla="*/ 1999706 h 2968432"/>
              <a:gd name="connsiteX17" fmla="*/ 1189988 w 1512255"/>
              <a:gd name="connsiteY17" fmla="*/ 2229348 h 2968432"/>
              <a:gd name="connsiteX18" fmla="*/ 1323910 w 1512255"/>
              <a:gd name="connsiteY18" fmla="*/ 2540208 h 2968432"/>
              <a:gd name="connsiteX19" fmla="*/ 895836 w 1512255"/>
              <a:gd name="connsiteY19" fmla="*/ 2968432 h 2968432"/>
              <a:gd name="connsiteX20" fmla="*/ 467649 w 1512255"/>
              <a:gd name="connsiteY20" fmla="*/ 2540208 h 2968432"/>
              <a:gd name="connsiteX21" fmla="*/ 895836 w 1512255"/>
              <a:gd name="connsiteY21" fmla="*/ 2112122 h 2968432"/>
              <a:gd name="connsiteX22" fmla="*/ 1162546 w 1512255"/>
              <a:gd name="connsiteY22" fmla="*/ 2205435 h 2968432"/>
              <a:gd name="connsiteX23" fmla="*/ 1362238 w 1512255"/>
              <a:gd name="connsiteY23" fmla="*/ 1975794 h 2968432"/>
              <a:gd name="connsiteX24" fmla="*/ 1145763 w 1512255"/>
              <a:gd name="connsiteY24" fmla="*/ 1508129 h 2968432"/>
              <a:gd name="connsiteX25" fmla="*/ 856374 w 1512255"/>
              <a:gd name="connsiteY25" fmla="*/ 1508129 h 2968432"/>
              <a:gd name="connsiteX26" fmla="*/ 428187 w 1512255"/>
              <a:gd name="connsiteY26" fmla="*/ 1916013 h 2968432"/>
              <a:gd name="connsiteX27" fmla="*/ 0 w 1512255"/>
              <a:gd name="connsiteY27" fmla="*/ 1487789 h 2968432"/>
              <a:gd name="connsiteX28" fmla="*/ 428187 w 1512255"/>
              <a:gd name="connsiteY28" fmla="*/ 1059703 h 2968432"/>
              <a:gd name="connsiteX29" fmla="*/ 1506467 w 1512255"/>
              <a:gd name="connsiteY29" fmla="*/ 905789 h 2968432"/>
              <a:gd name="connsiteX30" fmla="*/ 1506452 w 1512255"/>
              <a:gd name="connsiteY30" fmla="*/ 905795 h 2968432"/>
              <a:gd name="connsiteX31" fmla="*/ 1423246 w 1512255"/>
              <a:gd name="connsiteY31" fmla="*/ 955533 h 2968432"/>
              <a:gd name="connsiteX32" fmla="*/ 1423248 w 1512255"/>
              <a:gd name="connsiteY32" fmla="*/ 955531 h 2968432"/>
              <a:gd name="connsiteX33" fmla="*/ 1506450 w 1512255"/>
              <a:gd name="connsiteY33" fmla="*/ 905795 h 2968432"/>
              <a:gd name="connsiteX34" fmla="*/ 1506467 w 1512255"/>
              <a:gd name="connsiteY34" fmla="*/ 905789 h 2968432"/>
              <a:gd name="connsiteX35" fmla="*/ 1512231 w 1512255"/>
              <a:gd name="connsiteY35" fmla="*/ 903431 h 2968432"/>
              <a:gd name="connsiteX36" fmla="*/ 1512255 w 1512255"/>
              <a:gd name="connsiteY36" fmla="*/ 903678 h 2968432"/>
              <a:gd name="connsiteX37" fmla="*/ 1506467 w 1512255"/>
              <a:gd name="connsiteY37" fmla="*/ 905789 h 2968432"/>
              <a:gd name="connsiteX38" fmla="*/ 1512231 w 1512255"/>
              <a:gd name="connsiteY38" fmla="*/ 903431 h 2968432"/>
              <a:gd name="connsiteX39" fmla="*/ 885063 w 1512255"/>
              <a:gd name="connsiteY39" fmla="*/ 0 h 2968432"/>
              <a:gd name="connsiteX40" fmla="*/ 1313137 w 1512255"/>
              <a:gd name="connsiteY40" fmla="*/ 428224 h 2968432"/>
              <a:gd name="connsiteX41" fmla="*/ 1203142 w 1512255"/>
              <a:gd name="connsiteY41" fmla="*/ 713935 h 2968432"/>
              <a:gd name="connsiteX42" fmla="*/ 1436399 w 1512255"/>
              <a:gd name="connsiteY42" fmla="*/ 942477 h 2968432"/>
              <a:gd name="connsiteX43" fmla="*/ 1436388 w 1512255"/>
              <a:gd name="connsiteY43" fmla="*/ 942488 h 2968432"/>
              <a:gd name="connsiteX44" fmla="*/ 1408845 w 1512255"/>
              <a:gd name="connsiteY44" fmla="*/ 966390 h 2968432"/>
              <a:gd name="connsiteX45" fmla="*/ 1327700 w 1512255"/>
              <a:gd name="connsiteY45" fmla="*/ 1042185 h 2968432"/>
              <a:gd name="connsiteX46" fmla="*/ 1327699 w 1512255"/>
              <a:gd name="connsiteY46" fmla="*/ 1042185 h 2968432"/>
              <a:gd name="connsiteX47" fmla="*/ 1408844 w 1512255"/>
              <a:gd name="connsiteY47" fmla="*/ 966390 h 2968432"/>
              <a:gd name="connsiteX48" fmla="*/ 1178081 w 1512255"/>
              <a:gd name="connsiteY48" fmla="*/ 740322 h 2968432"/>
              <a:gd name="connsiteX49" fmla="*/ 885063 w 1512255"/>
              <a:gd name="connsiteY49" fmla="*/ 856310 h 2968432"/>
              <a:gd name="connsiteX50" fmla="*/ 456876 w 1512255"/>
              <a:gd name="connsiteY50" fmla="*/ 428224 h 2968432"/>
              <a:gd name="connsiteX51" fmla="*/ 885063 w 1512255"/>
              <a:gd name="connsiteY51" fmla="*/ 0 h 2968432"/>
              <a:gd name="connsiteX0" fmla="*/ 428187 w 1512255"/>
              <a:gd name="connsiteY0" fmla="*/ 1059703 h 2968432"/>
              <a:gd name="connsiteX1" fmla="*/ 856374 w 1512255"/>
              <a:gd name="connsiteY1" fmla="*/ 1472260 h 2968432"/>
              <a:gd name="connsiteX2" fmla="*/ 1145763 w 1512255"/>
              <a:gd name="connsiteY2" fmla="*/ 1472260 h 2968432"/>
              <a:gd name="connsiteX3" fmla="*/ 1167542 w 1512255"/>
              <a:gd name="connsiteY3" fmla="*/ 1322215 h 2968432"/>
              <a:gd name="connsiteX4" fmla="*/ 1185798 w 1512255"/>
              <a:gd name="connsiteY4" fmla="*/ 1266617 h 2968432"/>
              <a:gd name="connsiteX5" fmla="*/ 1185798 w 1512255"/>
              <a:gd name="connsiteY5" fmla="*/ 1266619 h 2968432"/>
              <a:gd name="connsiteX6" fmla="*/ 1167543 w 1512255"/>
              <a:gd name="connsiteY6" fmla="*/ 1322215 h 2968432"/>
              <a:gd name="connsiteX7" fmla="*/ 1145764 w 1512255"/>
              <a:gd name="connsiteY7" fmla="*/ 1472260 h 2968432"/>
              <a:gd name="connsiteX8" fmla="*/ 1145764 w 1512255"/>
              <a:gd name="connsiteY8" fmla="*/ 1508128 h 2968432"/>
              <a:gd name="connsiteX9" fmla="*/ 1362239 w 1512255"/>
              <a:gd name="connsiteY9" fmla="*/ 1975794 h 2968432"/>
              <a:gd name="connsiteX10" fmla="*/ 1370028 w 1512255"/>
              <a:gd name="connsiteY10" fmla="*/ 1994222 h 2968432"/>
              <a:gd name="connsiteX11" fmla="*/ 1369335 w 1512255"/>
              <a:gd name="connsiteY11" fmla="*/ 1994028 h 2968432"/>
              <a:gd name="connsiteX12" fmla="*/ 1372129 w 1512255"/>
              <a:gd name="connsiteY12" fmla="*/ 1999193 h 2968432"/>
              <a:gd name="connsiteX13" fmla="*/ 1370028 w 1512255"/>
              <a:gd name="connsiteY13" fmla="*/ 1994222 h 2968432"/>
              <a:gd name="connsiteX14" fmla="*/ 1389681 w 1512255"/>
              <a:gd name="connsiteY14" fmla="*/ 1999706 h 2968432"/>
              <a:gd name="connsiteX15" fmla="*/ 1389680 w 1512255"/>
              <a:gd name="connsiteY15" fmla="*/ 1999706 h 2968432"/>
              <a:gd name="connsiteX16" fmla="*/ 1189988 w 1512255"/>
              <a:gd name="connsiteY16" fmla="*/ 2229348 h 2968432"/>
              <a:gd name="connsiteX17" fmla="*/ 1323910 w 1512255"/>
              <a:gd name="connsiteY17" fmla="*/ 2540208 h 2968432"/>
              <a:gd name="connsiteX18" fmla="*/ 895836 w 1512255"/>
              <a:gd name="connsiteY18" fmla="*/ 2968432 h 2968432"/>
              <a:gd name="connsiteX19" fmla="*/ 467649 w 1512255"/>
              <a:gd name="connsiteY19" fmla="*/ 2540208 h 2968432"/>
              <a:gd name="connsiteX20" fmla="*/ 895836 w 1512255"/>
              <a:gd name="connsiteY20" fmla="*/ 2112122 h 2968432"/>
              <a:gd name="connsiteX21" fmla="*/ 1162546 w 1512255"/>
              <a:gd name="connsiteY21" fmla="*/ 2205435 h 2968432"/>
              <a:gd name="connsiteX22" fmla="*/ 1362238 w 1512255"/>
              <a:gd name="connsiteY22" fmla="*/ 1975794 h 2968432"/>
              <a:gd name="connsiteX23" fmla="*/ 1145763 w 1512255"/>
              <a:gd name="connsiteY23" fmla="*/ 1508129 h 2968432"/>
              <a:gd name="connsiteX24" fmla="*/ 856374 w 1512255"/>
              <a:gd name="connsiteY24" fmla="*/ 1508129 h 2968432"/>
              <a:gd name="connsiteX25" fmla="*/ 428187 w 1512255"/>
              <a:gd name="connsiteY25" fmla="*/ 1916013 h 2968432"/>
              <a:gd name="connsiteX26" fmla="*/ 0 w 1512255"/>
              <a:gd name="connsiteY26" fmla="*/ 1487789 h 2968432"/>
              <a:gd name="connsiteX27" fmla="*/ 428187 w 1512255"/>
              <a:gd name="connsiteY27" fmla="*/ 1059703 h 2968432"/>
              <a:gd name="connsiteX28" fmla="*/ 1506467 w 1512255"/>
              <a:gd name="connsiteY28" fmla="*/ 905789 h 2968432"/>
              <a:gd name="connsiteX29" fmla="*/ 1506452 w 1512255"/>
              <a:gd name="connsiteY29" fmla="*/ 905795 h 2968432"/>
              <a:gd name="connsiteX30" fmla="*/ 1423246 w 1512255"/>
              <a:gd name="connsiteY30" fmla="*/ 955533 h 2968432"/>
              <a:gd name="connsiteX31" fmla="*/ 1423248 w 1512255"/>
              <a:gd name="connsiteY31" fmla="*/ 955531 h 2968432"/>
              <a:gd name="connsiteX32" fmla="*/ 1506450 w 1512255"/>
              <a:gd name="connsiteY32" fmla="*/ 905795 h 2968432"/>
              <a:gd name="connsiteX33" fmla="*/ 1506467 w 1512255"/>
              <a:gd name="connsiteY33" fmla="*/ 905789 h 2968432"/>
              <a:gd name="connsiteX34" fmla="*/ 1512231 w 1512255"/>
              <a:gd name="connsiteY34" fmla="*/ 903431 h 2968432"/>
              <a:gd name="connsiteX35" fmla="*/ 1512255 w 1512255"/>
              <a:gd name="connsiteY35" fmla="*/ 903678 h 2968432"/>
              <a:gd name="connsiteX36" fmla="*/ 1506467 w 1512255"/>
              <a:gd name="connsiteY36" fmla="*/ 905789 h 2968432"/>
              <a:gd name="connsiteX37" fmla="*/ 1512231 w 1512255"/>
              <a:gd name="connsiteY37" fmla="*/ 903431 h 2968432"/>
              <a:gd name="connsiteX38" fmla="*/ 885063 w 1512255"/>
              <a:gd name="connsiteY38" fmla="*/ 0 h 2968432"/>
              <a:gd name="connsiteX39" fmla="*/ 1313137 w 1512255"/>
              <a:gd name="connsiteY39" fmla="*/ 428224 h 2968432"/>
              <a:gd name="connsiteX40" fmla="*/ 1203142 w 1512255"/>
              <a:gd name="connsiteY40" fmla="*/ 713935 h 2968432"/>
              <a:gd name="connsiteX41" fmla="*/ 1436399 w 1512255"/>
              <a:gd name="connsiteY41" fmla="*/ 942477 h 2968432"/>
              <a:gd name="connsiteX42" fmla="*/ 1436388 w 1512255"/>
              <a:gd name="connsiteY42" fmla="*/ 942488 h 2968432"/>
              <a:gd name="connsiteX43" fmla="*/ 1408845 w 1512255"/>
              <a:gd name="connsiteY43" fmla="*/ 966390 h 2968432"/>
              <a:gd name="connsiteX44" fmla="*/ 1327700 w 1512255"/>
              <a:gd name="connsiteY44" fmla="*/ 1042185 h 2968432"/>
              <a:gd name="connsiteX45" fmla="*/ 1327699 w 1512255"/>
              <a:gd name="connsiteY45" fmla="*/ 1042185 h 2968432"/>
              <a:gd name="connsiteX46" fmla="*/ 1408844 w 1512255"/>
              <a:gd name="connsiteY46" fmla="*/ 966390 h 2968432"/>
              <a:gd name="connsiteX47" fmla="*/ 1178081 w 1512255"/>
              <a:gd name="connsiteY47" fmla="*/ 740322 h 2968432"/>
              <a:gd name="connsiteX48" fmla="*/ 885063 w 1512255"/>
              <a:gd name="connsiteY48" fmla="*/ 856310 h 2968432"/>
              <a:gd name="connsiteX49" fmla="*/ 456876 w 1512255"/>
              <a:gd name="connsiteY49" fmla="*/ 428224 h 2968432"/>
              <a:gd name="connsiteX50" fmla="*/ 885063 w 1512255"/>
              <a:gd name="connsiteY50" fmla="*/ 0 h 2968432"/>
              <a:gd name="connsiteX0" fmla="*/ 428187 w 1512255"/>
              <a:gd name="connsiteY0" fmla="*/ 1059703 h 2968432"/>
              <a:gd name="connsiteX1" fmla="*/ 856374 w 1512255"/>
              <a:gd name="connsiteY1" fmla="*/ 1472260 h 2968432"/>
              <a:gd name="connsiteX2" fmla="*/ 1145763 w 1512255"/>
              <a:gd name="connsiteY2" fmla="*/ 1472260 h 2968432"/>
              <a:gd name="connsiteX3" fmla="*/ 1167542 w 1512255"/>
              <a:gd name="connsiteY3" fmla="*/ 1322215 h 2968432"/>
              <a:gd name="connsiteX4" fmla="*/ 1185798 w 1512255"/>
              <a:gd name="connsiteY4" fmla="*/ 1266617 h 2968432"/>
              <a:gd name="connsiteX5" fmla="*/ 1185798 w 1512255"/>
              <a:gd name="connsiteY5" fmla="*/ 1266619 h 2968432"/>
              <a:gd name="connsiteX6" fmla="*/ 1145764 w 1512255"/>
              <a:gd name="connsiteY6" fmla="*/ 1472260 h 2968432"/>
              <a:gd name="connsiteX7" fmla="*/ 1145764 w 1512255"/>
              <a:gd name="connsiteY7" fmla="*/ 1508128 h 2968432"/>
              <a:gd name="connsiteX8" fmla="*/ 1362239 w 1512255"/>
              <a:gd name="connsiteY8" fmla="*/ 1975794 h 2968432"/>
              <a:gd name="connsiteX9" fmla="*/ 1370028 w 1512255"/>
              <a:gd name="connsiteY9" fmla="*/ 1994222 h 2968432"/>
              <a:gd name="connsiteX10" fmla="*/ 1369335 w 1512255"/>
              <a:gd name="connsiteY10" fmla="*/ 1994028 h 2968432"/>
              <a:gd name="connsiteX11" fmla="*/ 1372129 w 1512255"/>
              <a:gd name="connsiteY11" fmla="*/ 1999193 h 2968432"/>
              <a:gd name="connsiteX12" fmla="*/ 1370028 w 1512255"/>
              <a:gd name="connsiteY12" fmla="*/ 1994222 h 2968432"/>
              <a:gd name="connsiteX13" fmla="*/ 1389681 w 1512255"/>
              <a:gd name="connsiteY13" fmla="*/ 1999706 h 2968432"/>
              <a:gd name="connsiteX14" fmla="*/ 1389680 w 1512255"/>
              <a:gd name="connsiteY14" fmla="*/ 1999706 h 2968432"/>
              <a:gd name="connsiteX15" fmla="*/ 1189988 w 1512255"/>
              <a:gd name="connsiteY15" fmla="*/ 2229348 h 2968432"/>
              <a:gd name="connsiteX16" fmla="*/ 1323910 w 1512255"/>
              <a:gd name="connsiteY16" fmla="*/ 2540208 h 2968432"/>
              <a:gd name="connsiteX17" fmla="*/ 895836 w 1512255"/>
              <a:gd name="connsiteY17" fmla="*/ 2968432 h 2968432"/>
              <a:gd name="connsiteX18" fmla="*/ 467649 w 1512255"/>
              <a:gd name="connsiteY18" fmla="*/ 2540208 h 2968432"/>
              <a:gd name="connsiteX19" fmla="*/ 895836 w 1512255"/>
              <a:gd name="connsiteY19" fmla="*/ 2112122 h 2968432"/>
              <a:gd name="connsiteX20" fmla="*/ 1162546 w 1512255"/>
              <a:gd name="connsiteY20" fmla="*/ 2205435 h 2968432"/>
              <a:gd name="connsiteX21" fmla="*/ 1362238 w 1512255"/>
              <a:gd name="connsiteY21" fmla="*/ 1975794 h 2968432"/>
              <a:gd name="connsiteX22" fmla="*/ 1145763 w 1512255"/>
              <a:gd name="connsiteY22" fmla="*/ 1508129 h 2968432"/>
              <a:gd name="connsiteX23" fmla="*/ 856374 w 1512255"/>
              <a:gd name="connsiteY23" fmla="*/ 1508129 h 2968432"/>
              <a:gd name="connsiteX24" fmla="*/ 428187 w 1512255"/>
              <a:gd name="connsiteY24" fmla="*/ 1916013 h 2968432"/>
              <a:gd name="connsiteX25" fmla="*/ 0 w 1512255"/>
              <a:gd name="connsiteY25" fmla="*/ 1487789 h 2968432"/>
              <a:gd name="connsiteX26" fmla="*/ 428187 w 1512255"/>
              <a:gd name="connsiteY26" fmla="*/ 1059703 h 2968432"/>
              <a:gd name="connsiteX27" fmla="*/ 1506467 w 1512255"/>
              <a:gd name="connsiteY27" fmla="*/ 905789 h 2968432"/>
              <a:gd name="connsiteX28" fmla="*/ 1506452 w 1512255"/>
              <a:gd name="connsiteY28" fmla="*/ 905795 h 2968432"/>
              <a:gd name="connsiteX29" fmla="*/ 1423246 w 1512255"/>
              <a:gd name="connsiteY29" fmla="*/ 955533 h 2968432"/>
              <a:gd name="connsiteX30" fmla="*/ 1423248 w 1512255"/>
              <a:gd name="connsiteY30" fmla="*/ 955531 h 2968432"/>
              <a:gd name="connsiteX31" fmla="*/ 1506450 w 1512255"/>
              <a:gd name="connsiteY31" fmla="*/ 905795 h 2968432"/>
              <a:gd name="connsiteX32" fmla="*/ 1506467 w 1512255"/>
              <a:gd name="connsiteY32" fmla="*/ 905789 h 2968432"/>
              <a:gd name="connsiteX33" fmla="*/ 1512231 w 1512255"/>
              <a:gd name="connsiteY33" fmla="*/ 903431 h 2968432"/>
              <a:gd name="connsiteX34" fmla="*/ 1512255 w 1512255"/>
              <a:gd name="connsiteY34" fmla="*/ 903678 h 2968432"/>
              <a:gd name="connsiteX35" fmla="*/ 1506467 w 1512255"/>
              <a:gd name="connsiteY35" fmla="*/ 905789 h 2968432"/>
              <a:gd name="connsiteX36" fmla="*/ 1512231 w 1512255"/>
              <a:gd name="connsiteY36" fmla="*/ 903431 h 2968432"/>
              <a:gd name="connsiteX37" fmla="*/ 885063 w 1512255"/>
              <a:gd name="connsiteY37" fmla="*/ 0 h 2968432"/>
              <a:gd name="connsiteX38" fmla="*/ 1313137 w 1512255"/>
              <a:gd name="connsiteY38" fmla="*/ 428224 h 2968432"/>
              <a:gd name="connsiteX39" fmla="*/ 1203142 w 1512255"/>
              <a:gd name="connsiteY39" fmla="*/ 713935 h 2968432"/>
              <a:gd name="connsiteX40" fmla="*/ 1436399 w 1512255"/>
              <a:gd name="connsiteY40" fmla="*/ 942477 h 2968432"/>
              <a:gd name="connsiteX41" fmla="*/ 1436388 w 1512255"/>
              <a:gd name="connsiteY41" fmla="*/ 942488 h 2968432"/>
              <a:gd name="connsiteX42" fmla="*/ 1408845 w 1512255"/>
              <a:gd name="connsiteY42" fmla="*/ 966390 h 2968432"/>
              <a:gd name="connsiteX43" fmla="*/ 1327700 w 1512255"/>
              <a:gd name="connsiteY43" fmla="*/ 1042185 h 2968432"/>
              <a:gd name="connsiteX44" fmla="*/ 1327699 w 1512255"/>
              <a:gd name="connsiteY44" fmla="*/ 1042185 h 2968432"/>
              <a:gd name="connsiteX45" fmla="*/ 1408844 w 1512255"/>
              <a:gd name="connsiteY45" fmla="*/ 966390 h 2968432"/>
              <a:gd name="connsiteX46" fmla="*/ 1178081 w 1512255"/>
              <a:gd name="connsiteY46" fmla="*/ 740322 h 2968432"/>
              <a:gd name="connsiteX47" fmla="*/ 885063 w 1512255"/>
              <a:gd name="connsiteY47" fmla="*/ 856310 h 2968432"/>
              <a:gd name="connsiteX48" fmla="*/ 456876 w 1512255"/>
              <a:gd name="connsiteY48" fmla="*/ 428224 h 2968432"/>
              <a:gd name="connsiteX49" fmla="*/ 885063 w 1512255"/>
              <a:gd name="connsiteY49" fmla="*/ 0 h 2968432"/>
              <a:gd name="connsiteX0" fmla="*/ 428187 w 1512255"/>
              <a:gd name="connsiteY0" fmla="*/ 1059703 h 2968432"/>
              <a:gd name="connsiteX1" fmla="*/ 856374 w 1512255"/>
              <a:gd name="connsiteY1" fmla="*/ 1472260 h 2968432"/>
              <a:gd name="connsiteX2" fmla="*/ 1145763 w 1512255"/>
              <a:gd name="connsiteY2" fmla="*/ 1472260 h 2968432"/>
              <a:gd name="connsiteX3" fmla="*/ 1185798 w 1512255"/>
              <a:gd name="connsiteY3" fmla="*/ 1266617 h 2968432"/>
              <a:gd name="connsiteX4" fmla="*/ 1185798 w 1512255"/>
              <a:gd name="connsiteY4" fmla="*/ 1266619 h 2968432"/>
              <a:gd name="connsiteX5" fmla="*/ 1145764 w 1512255"/>
              <a:gd name="connsiteY5" fmla="*/ 1472260 h 2968432"/>
              <a:gd name="connsiteX6" fmla="*/ 1145764 w 1512255"/>
              <a:gd name="connsiteY6" fmla="*/ 1508128 h 2968432"/>
              <a:gd name="connsiteX7" fmla="*/ 1362239 w 1512255"/>
              <a:gd name="connsiteY7" fmla="*/ 1975794 h 2968432"/>
              <a:gd name="connsiteX8" fmla="*/ 1370028 w 1512255"/>
              <a:gd name="connsiteY8" fmla="*/ 1994222 h 2968432"/>
              <a:gd name="connsiteX9" fmla="*/ 1369335 w 1512255"/>
              <a:gd name="connsiteY9" fmla="*/ 1994028 h 2968432"/>
              <a:gd name="connsiteX10" fmla="*/ 1372129 w 1512255"/>
              <a:gd name="connsiteY10" fmla="*/ 1999193 h 2968432"/>
              <a:gd name="connsiteX11" fmla="*/ 1370028 w 1512255"/>
              <a:gd name="connsiteY11" fmla="*/ 1994222 h 2968432"/>
              <a:gd name="connsiteX12" fmla="*/ 1389681 w 1512255"/>
              <a:gd name="connsiteY12" fmla="*/ 1999706 h 2968432"/>
              <a:gd name="connsiteX13" fmla="*/ 1389680 w 1512255"/>
              <a:gd name="connsiteY13" fmla="*/ 1999706 h 2968432"/>
              <a:gd name="connsiteX14" fmla="*/ 1189988 w 1512255"/>
              <a:gd name="connsiteY14" fmla="*/ 2229348 h 2968432"/>
              <a:gd name="connsiteX15" fmla="*/ 1323910 w 1512255"/>
              <a:gd name="connsiteY15" fmla="*/ 2540208 h 2968432"/>
              <a:gd name="connsiteX16" fmla="*/ 895836 w 1512255"/>
              <a:gd name="connsiteY16" fmla="*/ 2968432 h 2968432"/>
              <a:gd name="connsiteX17" fmla="*/ 467649 w 1512255"/>
              <a:gd name="connsiteY17" fmla="*/ 2540208 h 2968432"/>
              <a:gd name="connsiteX18" fmla="*/ 895836 w 1512255"/>
              <a:gd name="connsiteY18" fmla="*/ 2112122 h 2968432"/>
              <a:gd name="connsiteX19" fmla="*/ 1162546 w 1512255"/>
              <a:gd name="connsiteY19" fmla="*/ 2205435 h 2968432"/>
              <a:gd name="connsiteX20" fmla="*/ 1362238 w 1512255"/>
              <a:gd name="connsiteY20" fmla="*/ 1975794 h 2968432"/>
              <a:gd name="connsiteX21" fmla="*/ 1145763 w 1512255"/>
              <a:gd name="connsiteY21" fmla="*/ 1508129 h 2968432"/>
              <a:gd name="connsiteX22" fmla="*/ 856374 w 1512255"/>
              <a:gd name="connsiteY22" fmla="*/ 1508129 h 2968432"/>
              <a:gd name="connsiteX23" fmla="*/ 428187 w 1512255"/>
              <a:gd name="connsiteY23" fmla="*/ 1916013 h 2968432"/>
              <a:gd name="connsiteX24" fmla="*/ 0 w 1512255"/>
              <a:gd name="connsiteY24" fmla="*/ 1487789 h 2968432"/>
              <a:gd name="connsiteX25" fmla="*/ 428187 w 1512255"/>
              <a:gd name="connsiteY25" fmla="*/ 1059703 h 2968432"/>
              <a:gd name="connsiteX26" fmla="*/ 1506467 w 1512255"/>
              <a:gd name="connsiteY26" fmla="*/ 905789 h 2968432"/>
              <a:gd name="connsiteX27" fmla="*/ 1506452 w 1512255"/>
              <a:gd name="connsiteY27" fmla="*/ 905795 h 2968432"/>
              <a:gd name="connsiteX28" fmla="*/ 1423246 w 1512255"/>
              <a:gd name="connsiteY28" fmla="*/ 955533 h 2968432"/>
              <a:gd name="connsiteX29" fmla="*/ 1423248 w 1512255"/>
              <a:gd name="connsiteY29" fmla="*/ 955531 h 2968432"/>
              <a:gd name="connsiteX30" fmla="*/ 1506450 w 1512255"/>
              <a:gd name="connsiteY30" fmla="*/ 905795 h 2968432"/>
              <a:gd name="connsiteX31" fmla="*/ 1506467 w 1512255"/>
              <a:gd name="connsiteY31" fmla="*/ 905789 h 2968432"/>
              <a:gd name="connsiteX32" fmla="*/ 1512231 w 1512255"/>
              <a:gd name="connsiteY32" fmla="*/ 903431 h 2968432"/>
              <a:gd name="connsiteX33" fmla="*/ 1512255 w 1512255"/>
              <a:gd name="connsiteY33" fmla="*/ 903678 h 2968432"/>
              <a:gd name="connsiteX34" fmla="*/ 1506467 w 1512255"/>
              <a:gd name="connsiteY34" fmla="*/ 905789 h 2968432"/>
              <a:gd name="connsiteX35" fmla="*/ 1512231 w 1512255"/>
              <a:gd name="connsiteY35" fmla="*/ 903431 h 2968432"/>
              <a:gd name="connsiteX36" fmla="*/ 885063 w 1512255"/>
              <a:gd name="connsiteY36" fmla="*/ 0 h 2968432"/>
              <a:gd name="connsiteX37" fmla="*/ 1313137 w 1512255"/>
              <a:gd name="connsiteY37" fmla="*/ 428224 h 2968432"/>
              <a:gd name="connsiteX38" fmla="*/ 1203142 w 1512255"/>
              <a:gd name="connsiteY38" fmla="*/ 713935 h 2968432"/>
              <a:gd name="connsiteX39" fmla="*/ 1436399 w 1512255"/>
              <a:gd name="connsiteY39" fmla="*/ 942477 h 2968432"/>
              <a:gd name="connsiteX40" fmla="*/ 1436388 w 1512255"/>
              <a:gd name="connsiteY40" fmla="*/ 942488 h 2968432"/>
              <a:gd name="connsiteX41" fmla="*/ 1408845 w 1512255"/>
              <a:gd name="connsiteY41" fmla="*/ 966390 h 2968432"/>
              <a:gd name="connsiteX42" fmla="*/ 1327700 w 1512255"/>
              <a:gd name="connsiteY42" fmla="*/ 1042185 h 2968432"/>
              <a:gd name="connsiteX43" fmla="*/ 1327699 w 1512255"/>
              <a:gd name="connsiteY43" fmla="*/ 1042185 h 2968432"/>
              <a:gd name="connsiteX44" fmla="*/ 1408844 w 1512255"/>
              <a:gd name="connsiteY44" fmla="*/ 966390 h 2968432"/>
              <a:gd name="connsiteX45" fmla="*/ 1178081 w 1512255"/>
              <a:gd name="connsiteY45" fmla="*/ 740322 h 2968432"/>
              <a:gd name="connsiteX46" fmla="*/ 885063 w 1512255"/>
              <a:gd name="connsiteY46" fmla="*/ 856310 h 2968432"/>
              <a:gd name="connsiteX47" fmla="*/ 456876 w 1512255"/>
              <a:gd name="connsiteY47" fmla="*/ 428224 h 2968432"/>
              <a:gd name="connsiteX48" fmla="*/ 885063 w 1512255"/>
              <a:gd name="connsiteY48" fmla="*/ 0 h 2968432"/>
              <a:gd name="connsiteX0" fmla="*/ 428187 w 1512255"/>
              <a:gd name="connsiteY0" fmla="*/ 1059703 h 2968432"/>
              <a:gd name="connsiteX1" fmla="*/ 856374 w 1512255"/>
              <a:gd name="connsiteY1" fmla="*/ 1472260 h 2968432"/>
              <a:gd name="connsiteX2" fmla="*/ 1145763 w 1512255"/>
              <a:gd name="connsiteY2" fmla="*/ 1472260 h 2968432"/>
              <a:gd name="connsiteX3" fmla="*/ 1185798 w 1512255"/>
              <a:gd name="connsiteY3" fmla="*/ 1266617 h 2968432"/>
              <a:gd name="connsiteX4" fmla="*/ 1145764 w 1512255"/>
              <a:gd name="connsiteY4" fmla="*/ 1472260 h 2968432"/>
              <a:gd name="connsiteX5" fmla="*/ 1145764 w 1512255"/>
              <a:gd name="connsiteY5" fmla="*/ 1508128 h 2968432"/>
              <a:gd name="connsiteX6" fmla="*/ 1362239 w 1512255"/>
              <a:gd name="connsiteY6" fmla="*/ 1975794 h 2968432"/>
              <a:gd name="connsiteX7" fmla="*/ 1370028 w 1512255"/>
              <a:gd name="connsiteY7" fmla="*/ 1994222 h 2968432"/>
              <a:gd name="connsiteX8" fmla="*/ 1369335 w 1512255"/>
              <a:gd name="connsiteY8" fmla="*/ 1994028 h 2968432"/>
              <a:gd name="connsiteX9" fmla="*/ 1372129 w 1512255"/>
              <a:gd name="connsiteY9" fmla="*/ 1999193 h 2968432"/>
              <a:gd name="connsiteX10" fmla="*/ 1370028 w 1512255"/>
              <a:gd name="connsiteY10" fmla="*/ 1994222 h 2968432"/>
              <a:gd name="connsiteX11" fmla="*/ 1389681 w 1512255"/>
              <a:gd name="connsiteY11" fmla="*/ 1999706 h 2968432"/>
              <a:gd name="connsiteX12" fmla="*/ 1389680 w 1512255"/>
              <a:gd name="connsiteY12" fmla="*/ 1999706 h 2968432"/>
              <a:gd name="connsiteX13" fmla="*/ 1189988 w 1512255"/>
              <a:gd name="connsiteY13" fmla="*/ 2229348 h 2968432"/>
              <a:gd name="connsiteX14" fmla="*/ 1323910 w 1512255"/>
              <a:gd name="connsiteY14" fmla="*/ 2540208 h 2968432"/>
              <a:gd name="connsiteX15" fmla="*/ 895836 w 1512255"/>
              <a:gd name="connsiteY15" fmla="*/ 2968432 h 2968432"/>
              <a:gd name="connsiteX16" fmla="*/ 467649 w 1512255"/>
              <a:gd name="connsiteY16" fmla="*/ 2540208 h 2968432"/>
              <a:gd name="connsiteX17" fmla="*/ 895836 w 1512255"/>
              <a:gd name="connsiteY17" fmla="*/ 2112122 h 2968432"/>
              <a:gd name="connsiteX18" fmla="*/ 1162546 w 1512255"/>
              <a:gd name="connsiteY18" fmla="*/ 2205435 h 2968432"/>
              <a:gd name="connsiteX19" fmla="*/ 1362238 w 1512255"/>
              <a:gd name="connsiteY19" fmla="*/ 1975794 h 2968432"/>
              <a:gd name="connsiteX20" fmla="*/ 1145763 w 1512255"/>
              <a:gd name="connsiteY20" fmla="*/ 1508129 h 2968432"/>
              <a:gd name="connsiteX21" fmla="*/ 856374 w 1512255"/>
              <a:gd name="connsiteY21" fmla="*/ 1508129 h 2968432"/>
              <a:gd name="connsiteX22" fmla="*/ 428187 w 1512255"/>
              <a:gd name="connsiteY22" fmla="*/ 1916013 h 2968432"/>
              <a:gd name="connsiteX23" fmla="*/ 0 w 1512255"/>
              <a:gd name="connsiteY23" fmla="*/ 1487789 h 2968432"/>
              <a:gd name="connsiteX24" fmla="*/ 428187 w 1512255"/>
              <a:gd name="connsiteY24" fmla="*/ 1059703 h 2968432"/>
              <a:gd name="connsiteX25" fmla="*/ 1506467 w 1512255"/>
              <a:gd name="connsiteY25" fmla="*/ 905789 h 2968432"/>
              <a:gd name="connsiteX26" fmla="*/ 1506452 w 1512255"/>
              <a:gd name="connsiteY26" fmla="*/ 905795 h 2968432"/>
              <a:gd name="connsiteX27" fmla="*/ 1423246 w 1512255"/>
              <a:gd name="connsiteY27" fmla="*/ 955533 h 2968432"/>
              <a:gd name="connsiteX28" fmla="*/ 1423248 w 1512255"/>
              <a:gd name="connsiteY28" fmla="*/ 955531 h 2968432"/>
              <a:gd name="connsiteX29" fmla="*/ 1506450 w 1512255"/>
              <a:gd name="connsiteY29" fmla="*/ 905795 h 2968432"/>
              <a:gd name="connsiteX30" fmla="*/ 1506467 w 1512255"/>
              <a:gd name="connsiteY30" fmla="*/ 905789 h 2968432"/>
              <a:gd name="connsiteX31" fmla="*/ 1512231 w 1512255"/>
              <a:gd name="connsiteY31" fmla="*/ 903431 h 2968432"/>
              <a:gd name="connsiteX32" fmla="*/ 1512255 w 1512255"/>
              <a:gd name="connsiteY32" fmla="*/ 903678 h 2968432"/>
              <a:gd name="connsiteX33" fmla="*/ 1506467 w 1512255"/>
              <a:gd name="connsiteY33" fmla="*/ 905789 h 2968432"/>
              <a:gd name="connsiteX34" fmla="*/ 1512231 w 1512255"/>
              <a:gd name="connsiteY34" fmla="*/ 903431 h 2968432"/>
              <a:gd name="connsiteX35" fmla="*/ 885063 w 1512255"/>
              <a:gd name="connsiteY35" fmla="*/ 0 h 2968432"/>
              <a:gd name="connsiteX36" fmla="*/ 1313137 w 1512255"/>
              <a:gd name="connsiteY36" fmla="*/ 428224 h 2968432"/>
              <a:gd name="connsiteX37" fmla="*/ 1203142 w 1512255"/>
              <a:gd name="connsiteY37" fmla="*/ 713935 h 2968432"/>
              <a:gd name="connsiteX38" fmla="*/ 1436399 w 1512255"/>
              <a:gd name="connsiteY38" fmla="*/ 942477 h 2968432"/>
              <a:gd name="connsiteX39" fmla="*/ 1436388 w 1512255"/>
              <a:gd name="connsiteY39" fmla="*/ 942488 h 2968432"/>
              <a:gd name="connsiteX40" fmla="*/ 1408845 w 1512255"/>
              <a:gd name="connsiteY40" fmla="*/ 966390 h 2968432"/>
              <a:gd name="connsiteX41" fmla="*/ 1327700 w 1512255"/>
              <a:gd name="connsiteY41" fmla="*/ 1042185 h 2968432"/>
              <a:gd name="connsiteX42" fmla="*/ 1327699 w 1512255"/>
              <a:gd name="connsiteY42" fmla="*/ 1042185 h 2968432"/>
              <a:gd name="connsiteX43" fmla="*/ 1408844 w 1512255"/>
              <a:gd name="connsiteY43" fmla="*/ 966390 h 2968432"/>
              <a:gd name="connsiteX44" fmla="*/ 1178081 w 1512255"/>
              <a:gd name="connsiteY44" fmla="*/ 740322 h 2968432"/>
              <a:gd name="connsiteX45" fmla="*/ 885063 w 1512255"/>
              <a:gd name="connsiteY45" fmla="*/ 856310 h 2968432"/>
              <a:gd name="connsiteX46" fmla="*/ 456876 w 1512255"/>
              <a:gd name="connsiteY46" fmla="*/ 428224 h 2968432"/>
              <a:gd name="connsiteX47" fmla="*/ 885063 w 1512255"/>
              <a:gd name="connsiteY47" fmla="*/ 0 h 2968432"/>
              <a:gd name="connsiteX0" fmla="*/ 428187 w 1512255"/>
              <a:gd name="connsiteY0" fmla="*/ 1059703 h 2968432"/>
              <a:gd name="connsiteX1" fmla="*/ 856374 w 1512255"/>
              <a:gd name="connsiteY1" fmla="*/ 1472260 h 2968432"/>
              <a:gd name="connsiteX2" fmla="*/ 1145763 w 1512255"/>
              <a:gd name="connsiteY2" fmla="*/ 1472260 h 2968432"/>
              <a:gd name="connsiteX3" fmla="*/ 1145764 w 1512255"/>
              <a:gd name="connsiteY3" fmla="*/ 1472260 h 2968432"/>
              <a:gd name="connsiteX4" fmla="*/ 1145764 w 1512255"/>
              <a:gd name="connsiteY4" fmla="*/ 1508128 h 2968432"/>
              <a:gd name="connsiteX5" fmla="*/ 1362239 w 1512255"/>
              <a:gd name="connsiteY5" fmla="*/ 1975794 h 2968432"/>
              <a:gd name="connsiteX6" fmla="*/ 1370028 w 1512255"/>
              <a:gd name="connsiteY6" fmla="*/ 1994222 h 2968432"/>
              <a:gd name="connsiteX7" fmla="*/ 1369335 w 1512255"/>
              <a:gd name="connsiteY7" fmla="*/ 1994028 h 2968432"/>
              <a:gd name="connsiteX8" fmla="*/ 1372129 w 1512255"/>
              <a:gd name="connsiteY8" fmla="*/ 1999193 h 2968432"/>
              <a:gd name="connsiteX9" fmla="*/ 1370028 w 1512255"/>
              <a:gd name="connsiteY9" fmla="*/ 1994222 h 2968432"/>
              <a:gd name="connsiteX10" fmla="*/ 1389681 w 1512255"/>
              <a:gd name="connsiteY10" fmla="*/ 1999706 h 2968432"/>
              <a:gd name="connsiteX11" fmla="*/ 1389680 w 1512255"/>
              <a:gd name="connsiteY11" fmla="*/ 1999706 h 2968432"/>
              <a:gd name="connsiteX12" fmla="*/ 1189988 w 1512255"/>
              <a:gd name="connsiteY12" fmla="*/ 2229348 h 2968432"/>
              <a:gd name="connsiteX13" fmla="*/ 1323910 w 1512255"/>
              <a:gd name="connsiteY13" fmla="*/ 2540208 h 2968432"/>
              <a:gd name="connsiteX14" fmla="*/ 895836 w 1512255"/>
              <a:gd name="connsiteY14" fmla="*/ 2968432 h 2968432"/>
              <a:gd name="connsiteX15" fmla="*/ 467649 w 1512255"/>
              <a:gd name="connsiteY15" fmla="*/ 2540208 h 2968432"/>
              <a:gd name="connsiteX16" fmla="*/ 895836 w 1512255"/>
              <a:gd name="connsiteY16" fmla="*/ 2112122 h 2968432"/>
              <a:gd name="connsiteX17" fmla="*/ 1162546 w 1512255"/>
              <a:gd name="connsiteY17" fmla="*/ 2205435 h 2968432"/>
              <a:gd name="connsiteX18" fmla="*/ 1362238 w 1512255"/>
              <a:gd name="connsiteY18" fmla="*/ 1975794 h 2968432"/>
              <a:gd name="connsiteX19" fmla="*/ 1145763 w 1512255"/>
              <a:gd name="connsiteY19" fmla="*/ 1508129 h 2968432"/>
              <a:gd name="connsiteX20" fmla="*/ 856374 w 1512255"/>
              <a:gd name="connsiteY20" fmla="*/ 1508129 h 2968432"/>
              <a:gd name="connsiteX21" fmla="*/ 428187 w 1512255"/>
              <a:gd name="connsiteY21" fmla="*/ 1916013 h 2968432"/>
              <a:gd name="connsiteX22" fmla="*/ 0 w 1512255"/>
              <a:gd name="connsiteY22" fmla="*/ 1487789 h 2968432"/>
              <a:gd name="connsiteX23" fmla="*/ 428187 w 1512255"/>
              <a:gd name="connsiteY23" fmla="*/ 1059703 h 2968432"/>
              <a:gd name="connsiteX24" fmla="*/ 1506467 w 1512255"/>
              <a:gd name="connsiteY24" fmla="*/ 905789 h 2968432"/>
              <a:gd name="connsiteX25" fmla="*/ 1506452 w 1512255"/>
              <a:gd name="connsiteY25" fmla="*/ 905795 h 2968432"/>
              <a:gd name="connsiteX26" fmla="*/ 1423246 w 1512255"/>
              <a:gd name="connsiteY26" fmla="*/ 955533 h 2968432"/>
              <a:gd name="connsiteX27" fmla="*/ 1423248 w 1512255"/>
              <a:gd name="connsiteY27" fmla="*/ 955531 h 2968432"/>
              <a:gd name="connsiteX28" fmla="*/ 1506450 w 1512255"/>
              <a:gd name="connsiteY28" fmla="*/ 905795 h 2968432"/>
              <a:gd name="connsiteX29" fmla="*/ 1506467 w 1512255"/>
              <a:gd name="connsiteY29" fmla="*/ 905789 h 2968432"/>
              <a:gd name="connsiteX30" fmla="*/ 1512231 w 1512255"/>
              <a:gd name="connsiteY30" fmla="*/ 903431 h 2968432"/>
              <a:gd name="connsiteX31" fmla="*/ 1512255 w 1512255"/>
              <a:gd name="connsiteY31" fmla="*/ 903678 h 2968432"/>
              <a:gd name="connsiteX32" fmla="*/ 1506467 w 1512255"/>
              <a:gd name="connsiteY32" fmla="*/ 905789 h 2968432"/>
              <a:gd name="connsiteX33" fmla="*/ 1512231 w 1512255"/>
              <a:gd name="connsiteY33" fmla="*/ 903431 h 2968432"/>
              <a:gd name="connsiteX34" fmla="*/ 885063 w 1512255"/>
              <a:gd name="connsiteY34" fmla="*/ 0 h 2968432"/>
              <a:gd name="connsiteX35" fmla="*/ 1313137 w 1512255"/>
              <a:gd name="connsiteY35" fmla="*/ 428224 h 2968432"/>
              <a:gd name="connsiteX36" fmla="*/ 1203142 w 1512255"/>
              <a:gd name="connsiteY36" fmla="*/ 713935 h 2968432"/>
              <a:gd name="connsiteX37" fmla="*/ 1436399 w 1512255"/>
              <a:gd name="connsiteY37" fmla="*/ 942477 h 2968432"/>
              <a:gd name="connsiteX38" fmla="*/ 1436388 w 1512255"/>
              <a:gd name="connsiteY38" fmla="*/ 942488 h 2968432"/>
              <a:gd name="connsiteX39" fmla="*/ 1408845 w 1512255"/>
              <a:gd name="connsiteY39" fmla="*/ 966390 h 2968432"/>
              <a:gd name="connsiteX40" fmla="*/ 1327700 w 1512255"/>
              <a:gd name="connsiteY40" fmla="*/ 1042185 h 2968432"/>
              <a:gd name="connsiteX41" fmla="*/ 1327699 w 1512255"/>
              <a:gd name="connsiteY41" fmla="*/ 1042185 h 2968432"/>
              <a:gd name="connsiteX42" fmla="*/ 1408844 w 1512255"/>
              <a:gd name="connsiteY42" fmla="*/ 966390 h 2968432"/>
              <a:gd name="connsiteX43" fmla="*/ 1178081 w 1512255"/>
              <a:gd name="connsiteY43" fmla="*/ 740322 h 2968432"/>
              <a:gd name="connsiteX44" fmla="*/ 885063 w 1512255"/>
              <a:gd name="connsiteY44" fmla="*/ 856310 h 2968432"/>
              <a:gd name="connsiteX45" fmla="*/ 456876 w 1512255"/>
              <a:gd name="connsiteY45" fmla="*/ 428224 h 2968432"/>
              <a:gd name="connsiteX46" fmla="*/ 885063 w 1512255"/>
              <a:gd name="connsiteY46" fmla="*/ 0 h 2968432"/>
              <a:gd name="connsiteX0" fmla="*/ 428187 w 1512255"/>
              <a:gd name="connsiteY0" fmla="*/ 1059703 h 2968432"/>
              <a:gd name="connsiteX1" fmla="*/ 856374 w 1512255"/>
              <a:gd name="connsiteY1" fmla="*/ 1472260 h 2968432"/>
              <a:gd name="connsiteX2" fmla="*/ 1145763 w 1512255"/>
              <a:gd name="connsiteY2" fmla="*/ 1472260 h 2968432"/>
              <a:gd name="connsiteX3" fmla="*/ 1145764 w 1512255"/>
              <a:gd name="connsiteY3" fmla="*/ 1472260 h 2968432"/>
              <a:gd name="connsiteX4" fmla="*/ 1145764 w 1512255"/>
              <a:gd name="connsiteY4" fmla="*/ 1508128 h 2968432"/>
              <a:gd name="connsiteX5" fmla="*/ 1362239 w 1512255"/>
              <a:gd name="connsiteY5" fmla="*/ 1975794 h 2968432"/>
              <a:gd name="connsiteX6" fmla="*/ 1370028 w 1512255"/>
              <a:gd name="connsiteY6" fmla="*/ 1994222 h 2968432"/>
              <a:gd name="connsiteX7" fmla="*/ 1369335 w 1512255"/>
              <a:gd name="connsiteY7" fmla="*/ 1994028 h 2968432"/>
              <a:gd name="connsiteX8" fmla="*/ 1372129 w 1512255"/>
              <a:gd name="connsiteY8" fmla="*/ 1999193 h 2968432"/>
              <a:gd name="connsiteX9" fmla="*/ 1370028 w 1512255"/>
              <a:gd name="connsiteY9" fmla="*/ 1994222 h 2968432"/>
              <a:gd name="connsiteX10" fmla="*/ 1389681 w 1512255"/>
              <a:gd name="connsiteY10" fmla="*/ 1999706 h 2968432"/>
              <a:gd name="connsiteX11" fmla="*/ 1389680 w 1512255"/>
              <a:gd name="connsiteY11" fmla="*/ 1999706 h 2968432"/>
              <a:gd name="connsiteX12" fmla="*/ 1189988 w 1512255"/>
              <a:gd name="connsiteY12" fmla="*/ 2229348 h 2968432"/>
              <a:gd name="connsiteX13" fmla="*/ 1323910 w 1512255"/>
              <a:gd name="connsiteY13" fmla="*/ 2540208 h 2968432"/>
              <a:gd name="connsiteX14" fmla="*/ 895836 w 1512255"/>
              <a:gd name="connsiteY14" fmla="*/ 2968432 h 2968432"/>
              <a:gd name="connsiteX15" fmla="*/ 467649 w 1512255"/>
              <a:gd name="connsiteY15" fmla="*/ 2540208 h 2968432"/>
              <a:gd name="connsiteX16" fmla="*/ 895836 w 1512255"/>
              <a:gd name="connsiteY16" fmla="*/ 2112122 h 2968432"/>
              <a:gd name="connsiteX17" fmla="*/ 1162546 w 1512255"/>
              <a:gd name="connsiteY17" fmla="*/ 2205435 h 2968432"/>
              <a:gd name="connsiteX18" fmla="*/ 1362238 w 1512255"/>
              <a:gd name="connsiteY18" fmla="*/ 1975794 h 2968432"/>
              <a:gd name="connsiteX19" fmla="*/ 1145763 w 1512255"/>
              <a:gd name="connsiteY19" fmla="*/ 1508129 h 2968432"/>
              <a:gd name="connsiteX20" fmla="*/ 856374 w 1512255"/>
              <a:gd name="connsiteY20" fmla="*/ 1508129 h 2968432"/>
              <a:gd name="connsiteX21" fmla="*/ 428187 w 1512255"/>
              <a:gd name="connsiteY21" fmla="*/ 1916013 h 2968432"/>
              <a:gd name="connsiteX22" fmla="*/ 0 w 1512255"/>
              <a:gd name="connsiteY22" fmla="*/ 1487789 h 2968432"/>
              <a:gd name="connsiteX23" fmla="*/ 428187 w 1512255"/>
              <a:gd name="connsiteY23" fmla="*/ 1059703 h 2968432"/>
              <a:gd name="connsiteX24" fmla="*/ 1506467 w 1512255"/>
              <a:gd name="connsiteY24" fmla="*/ 905789 h 2968432"/>
              <a:gd name="connsiteX25" fmla="*/ 1506452 w 1512255"/>
              <a:gd name="connsiteY25" fmla="*/ 905795 h 2968432"/>
              <a:gd name="connsiteX26" fmla="*/ 1423246 w 1512255"/>
              <a:gd name="connsiteY26" fmla="*/ 955533 h 2968432"/>
              <a:gd name="connsiteX27" fmla="*/ 1423248 w 1512255"/>
              <a:gd name="connsiteY27" fmla="*/ 955531 h 2968432"/>
              <a:gd name="connsiteX28" fmla="*/ 1506450 w 1512255"/>
              <a:gd name="connsiteY28" fmla="*/ 905795 h 2968432"/>
              <a:gd name="connsiteX29" fmla="*/ 1506467 w 1512255"/>
              <a:gd name="connsiteY29" fmla="*/ 905789 h 2968432"/>
              <a:gd name="connsiteX30" fmla="*/ 1512231 w 1512255"/>
              <a:gd name="connsiteY30" fmla="*/ 903431 h 2968432"/>
              <a:gd name="connsiteX31" fmla="*/ 1512255 w 1512255"/>
              <a:gd name="connsiteY31" fmla="*/ 903678 h 2968432"/>
              <a:gd name="connsiteX32" fmla="*/ 1506467 w 1512255"/>
              <a:gd name="connsiteY32" fmla="*/ 905789 h 2968432"/>
              <a:gd name="connsiteX33" fmla="*/ 1512231 w 1512255"/>
              <a:gd name="connsiteY33" fmla="*/ 903431 h 2968432"/>
              <a:gd name="connsiteX34" fmla="*/ 885063 w 1512255"/>
              <a:gd name="connsiteY34" fmla="*/ 0 h 2968432"/>
              <a:gd name="connsiteX35" fmla="*/ 1313137 w 1512255"/>
              <a:gd name="connsiteY35" fmla="*/ 428224 h 2968432"/>
              <a:gd name="connsiteX36" fmla="*/ 1203142 w 1512255"/>
              <a:gd name="connsiteY36" fmla="*/ 713935 h 2968432"/>
              <a:gd name="connsiteX37" fmla="*/ 1436399 w 1512255"/>
              <a:gd name="connsiteY37" fmla="*/ 942477 h 2968432"/>
              <a:gd name="connsiteX38" fmla="*/ 1436388 w 1512255"/>
              <a:gd name="connsiteY38" fmla="*/ 942488 h 2968432"/>
              <a:gd name="connsiteX39" fmla="*/ 1408845 w 1512255"/>
              <a:gd name="connsiteY39" fmla="*/ 966390 h 2968432"/>
              <a:gd name="connsiteX40" fmla="*/ 1327700 w 1512255"/>
              <a:gd name="connsiteY40" fmla="*/ 1042185 h 2968432"/>
              <a:gd name="connsiteX41" fmla="*/ 1408844 w 1512255"/>
              <a:gd name="connsiteY41" fmla="*/ 966390 h 2968432"/>
              <a:gd name="connsiteX42" fmla="*/ 1178081 w 1512255"/>
              <a:gd name="connsiteY42" fmla="*/ 740322 h 2968432"/>
              <a:gd name="connsiteX43" fmla="*/ 885063 w 1512255"/>
              <a:gd name="connsiteY43" fmla="*/ 856310 h 2968432"/>
              <a:gd name="connsiteX44" fmla="*/ 456876 w 1512255"/>
              <a:gd name="connsiteY44" fmla="*/ 428224 h 2968432"/>
              <a:gd name="connsiteX45" fmla="*/ 885063 w 1512255"/>
              <a:gd name="connsiteY45" fmla="*/ 0 h 2968432"/>
              <a:gd name="connsiteX0" fmla="*/ 428187 w 1512255"/>
              <a:gd name="connsiteY0" fmla="*/ 1059703 h 2968432"/>
              <a:gd name="connsiteX1" fmla="*/ 856374 w 1512255"/>
              <a:gd name="connsiteY1" fmla="*/ 1472260 h 2968432"/>
              <a:gd name="connsiteX2" fmla="*/ 1145763 w 1512255"/>
              <a:gd name="connsiteY2" fmla="*/ 1472260 h 2968432"/>
              <a:gd name="connsiteX3" fmla="*/ 1145764 w 1512255"/>
              <a:gd name="connsiteY3" fmla="*/ 1472260 h 2968432"/>
              <a:gd name="connsiteX4" fmla="*/ 1145764 w 1512255"/>
              <a:gd name="connsiteY4" fmla="*/ 1508128 h 2968432"/>
              <a:gd name="connsiteX5" fmla="*/ 1362239 w 1512255"/>
              <a:gd name="connsiteY5" fmla="*/ 1975794 h 2968432"/>
              <a:gd name="connsiteX6" fmla="*/ 1370028 w 1512255"/>
              <a:gd name="connsiteY6" fmla="*/ 1994222 h 2968432"/>
              <a:gd name="connsiteX7" fmla="*/ 1369335 w 1512255"/>
              <a:gd name="connsiteY7" fmla="*/ 1994028 h 2968432"/>
              <a:gd name="connsiteX8" fmla="*/ 1372129 w 1512255"/>
              <a:gd name="connsiteY8" fmla="*/ 1999193 h 2968432"/>
              <a:gd name="connsiteX9" fmla="*/ 1370028 w 1512255"/>
              <a:gd name="connsiteY9" fmla="*/ 1994222 h 2968432"/>
              <a:gd name="connsiteX10" fmla="*/ 1389681 w 1512255"/>
              <a:gd name="connsiteY10" fmla="*/ 1999706 h 2968432"/>
              <a:gd name="connsiteX11" fmla="*/ 1389680 w 1512255"/>
              <a:gd name="connsiteY11" fmla="*/ 1999706 h 2968432"/>
              <a:gd name="connsiteX12" fmla="*/ 1189988 w 1512255"/>
              <a:gd name="connsiteY12" fmla="*/ 2229348 h 2968432"/>
              <a:gd name="connsiteX13" fmla="*/ 1323910 w 1512255"/>
              <a:gd name="connsiteY13" fmla="*/ 2540208 h 2968432"/>
              <a:gd name="connsiteX14" fmla="*/ 895836 w 1512255"/>
              <a:gd name="connsiteY14" fmla="*/ 2968432 h 2968432"/>
              <a:gd name="connsiteX15" fmla="*/ 467649 w 1512255"/>
              <a:gd name="connsiteY15" fmla="*/ 2540208 h 2968432"/>
              <a:gd name="connsiteX16" fmla="*/ 895836 w 1512255"/>
              <a:gd name="connsiteY16" fmla="*/ 2112122 h 2968432"/>
              <a:gd name="connsiteX17" fmla="*/ 1162546 w 1512255"/>
              <a:gd name="connsiteY17" fmla="*/ 2205435 h 2968432"/>
              <a:gd name="connsiteX18" fmla="*/ 1362238 w 1512255"/>
              <a:gd name="connsiteY18" fmla="*/ 1975794 h 2968432"/>
              <a:gd name="connsiteX19" fmla="*/ 1145763 w 1512255"/>
              <a:gd name="connsiteY19" fmla="*/ 1508129 h 2968432"/>
              <a:gd name="connsiteX20" fmla="*/ 856374 w 1512255"/>
              <a:gd name="connsiteY20" fmla="*/ 1508129 h 2968432"/>
              <a:gd name="connsiteX21" fmla="*/ 428187 w 1512255"/>
              <a:gd name="connsiteY21" fmla="*/ 1916013 h 2968432"/>
              <a:gd name="connsiteX22" fmla="*/ 0 w 1512255"/>
              <a:gd name="connsiteY22" fmla="*/ 1487789 h 2968432"/>
              <a:gd name="connsiteX23" fmla="*/ 428187 w 1512255"/>
              <a:gd name="connsiteY23" fmla="*/ 1059703 h 2968432"/>
              <a:gd name="connsiteX24" fmla="*/ 1506467 w 1512255"/>
              <a:gd name="connsiteY24" fmla="*/ 905789 h 2968432"/>
              <a:gd name="connsiteX25" fmla="*/ 1506452 w 1512255"/>
              <a:gd name="connsiteY25" fmla="*/ 905795 h 2968432"/>
              <a:gd name="connsiteX26" fmla="*/ 1423246 w 1512255"/>
              <a:gd name="connsiteY26" fmla="*/ 955533 h 2968432"/>
              <a:gd name="connsiteX27" fmla="*/ 1423248 w 1512255"/>
              <a:gd name="connsiteY27" fmla="*/ 955531 h 2968432"/>
              <a:gd name="connsiteX28" fmla="*/ 1506450 w 1512255"/>
              <a:gd name="connsiteY28" fmla="*/ 905795 h 2968432"/>
              <a:gd name="connsiteX29" fmla="*/ 1506467 w 1512255"/>
              <a:gd name="connsiteY29" fmla="*/ 905789 h 2968432"/>
              <a:gd name="connsiteX30" fmla="*/ 1512231 w 1512255"/>
              <a:gd name="connsiteY30" fmla="*/ 903431 h 2968432"/>
              <a:gd name="connsiteX31" fmla="*/ 1512255 w 1512255"/>
              <a:gd name="connsiteY31" fmla="*/ 903678 h 2968432"/>
              <a:gd name="connsiteX32" fmla="*/ 1506467 w 1512255"/>
              <a:gd name="connsiteY32" fmla="*/ 905789 h 2968432"/>
              <a:gd name="connsiteX33" fmla="*/ 1512231 w 1512255"/>
              <a:gd name="connsiteY33" fmla="*/ 903431 h 2968432"/>
              <a:gd name="connsiteX34" fmla="*/ 885063 w 1512255"/>
              <a:gd name="connsiteY34" fmla="*/ 0 h 2968432"/>
              <a:gd name="connsiteX35" fmla="*/ 1313137 w 1512255"/>
              <a:gd name="connsiteY35" fmla="*/ 428224 h 2968432"/>
              <a:gd name="connsiteX36" fmla="*/ 1203142 w 1512255"/>
              <a:gd name="connsiteY36" fmla="*/ 713935 h 2968432"/>
              <a:gd name="connsiteX37" fmla="*/ 1436399 w 1512255"/>
              <a:gd name="connsiteY37" fmla="*/ 942477 h 2968432"/>
              <a:gd name="connsiteX38" fmla="*/ 1436388 w 1512255"/>
              <a:gd name="connsiteY38" fmla="*/ 942488 h 2968432"/>
              <a:gd name="connsiteX39" fmla="*/ 1408845 w 1512255"/>
              <a:gd name="connsiteY39" fmla="*/ 966390 h 2968432"/>
              <a:gd name="connsiteX40" fmla="*/ 1408844 w 1512255"/>
              <a:gd name="connsiteY40" fmla="*/ 966390 h 2968432"/>
              <a:gd name="connsiteX41" fmla="*/ 1178081 w 1512255"/>
              <a:gd name="connsiteY41" fmla="*/ 740322 h 2968432"/>
              <a:gd name="connsiteX42" fmla="*/ 885063 w 1512255"/>
              <a:gd name="connsiteY42" fmla="*/ 856310 h 2968432"/>
              <a:gd name="connsiteX43" fmla="*/ 456876 w 1512255"/>
              <a:gd name="connsiteY43" fmla="*/ 428224 h 2968432"/>
              <a:gd name="connsiteX44" fmla="*/ 885063 w 1512255"/>
              <a:gd name="connsiteY44" fmla="*/ 0 h 2968432"/>
              <a:gd name="connsiteX0" fmla="*/ 428187 w 1512255"/>
              <a:gd name="connsiteY0" fmla="*/ 1059703 h 2968432"/>
              <a:gd name="connsiteX1" fmla="*/ 856374 w 1512255"/>
              <a:gd name="connsiteY1" fmla="*/ 1472260 h 2968432"/>
              <a:gd name="connsiteX2" fmla="*/ 1145763 w 1512255"/>
              <a:gd name="connsiteY2" fmla="*/ 1472260 h 2968432"/>
              <a:gd name="connsiteX3" fmla="*/ 1145764 w 1512255"/>
              <a:gd name="connsiteY3" fmla="*/ 1472260 h 2968432"/>
              <a:gd name="connsiteX4" fmla="*/ 1145764 w 1512255"/>
              <a:gd name="connsiteY4" fmla="*/ 1508128 h 2968432"/>
              <a:gd name="connsiteX5" fmla="*/ 1362239 w 1512255"/>
              <a:gd name="connsiteY5" fmla="*/ 1975794 h 2968432"/>
              <a:gd name="connsiteX6" fmla="*/ 1370028 w 1512255"/>
              <a:gd name="connsiteY6" fmla="*/ 1994222 h 2968432"/>
              <a:gd name="connsiteX7" fmla="*/ 1369335 w 1512255"/>
              <a:gd name="connsiteY7" fmla="*/ 1994028 h 2968432"/>
              <a:gd name="connsiteX8" fmla="*/ 1372129 w 1512255"/>
              <a:gd name="connsiteY8" fmla="*/ 1999193 h 2968432"/>
              <a:gd name="connsiteX9" fmla="*/ 1370028 w 1512255"/>
              <a:gd name="connsiteY9" fmla="*/ 1994222 h 2968432"/>
              <a:gd name="connsiteX10" fmla="*/ 1389681 w 1512255"/>
              <a:gd name="connsiteY10" fmla="*/ 1999706 h 2968432"/>
              <a:gd name="connsiteX11" fmla="*/ 1389680 w 1512255"/>
              <a:gd name="connsiteY11" fmla="*/ 1999706 h 2968432"/>
              <a:gd name="connsiteX12" fmla="*/ 1189988 w 1512255"/>
              <a:gd name="connsiteY12" fmla="*/ 2229348 h 2968432"/>
              <a:gd name="connsiteX13" fmla="*/ 1323910 w 1512255"/>
              <a:gd name="connsiteY13" fmla="*/ 2540208 h 2968432"/>
              <a:gd name="connsiteX14" fmla="*/ 895836 w 1512255"/>
              <a:gd name="connsiteY14" fmla="*/ 2968432 h 2968432"/>
              <a:gd name="connsiteX15" fmla="*/ 467649 w 1512255"/>
              <a:gd name="connsiteY15" fmla="*/ 2540208 h 2968432"/>
              <a:gd name="connsiteX16" fmla="*/ 895836 w 1512255"/>
              <a:gd name="connsiteY16" fmla="*/ 2112122 h 2968432"/>
              <a:gd name="connsiteX17" fmla="*/ 1162546 w 1512255"/>
              <a:gd name="connsiteY17" fmla="*/ 2205435 h 2968432"/>
              <a:gd name="connsiteX18" fmla="*/ 1362238 w 1512255"/>
              <a:gd name="connsiteY18" fmla="*/ 1975794 h 2968432"/>
              <a:gd name="connsiteX19" fmla="*/ 1145763 w 1512255"/>
              <a:gd name="connsiteY19" fmla="*/ 1508129 h 2968432"/>
              <a:gd name="connsiteX20" fmla="*/ 856374 w 1512255"/>
              <a:gd name="connsiteY20" fmla="*/ 1508129 h 2968432"/>
              <a:gd name="connsiteX21" fmla="*/ 428187 w 1512255"/>
              <a:gd name="connsiteY21" fmla="*/ 1916013 h 2968432"/>
              <a:gd name="connsiteX22" fmla="*/ 0 w 1512255"/>
              <a:gd name="connsiteY22" fmla="*/ 1487789 h 2968432"/>
              <a:gd name="connsiteX23" fmla="*/ 428187 w 1512255"/>
              <a:gd name="connsiteY23" fmla="*/ 1059703 h 2968432"/>
              <a:gd name="connsiteX24" fmla="*/ 1506467 w 1512255"/>
              <a:gd name="connsiteY24" fmla="*/ 905789 h 2968432"/>
              <a:gd name="connsiteX25" fmla="*/ 1506452 w 1512255"/>
              <a:gd name="connsiteY25" fmla="*/ 905795 h 2968432"/>
              <a:gd name="connsiteX26" fmla="*/ 1423246 w 1512255"/>
              <a:gd name="connsiteY26" fmla="*/ 955533 h 2968432"/>
              <a:gd name="connsiteX27" fmla="*/ 1423248 w 1512255"/>
              <a:gd name="connsiteY27" fmla="*/ 955531 h 2968432"/>
              <a:gd name="connsiteX28" fmla="*/ 1506450 w 1512255"/>
              <a:gd name="connsiteY28" fmla="*/ 905795 h 2968432"/>
              <a:gd name="connsiteX29" fmla="*/ 1506467 w 1512255"/>
              <a:gd name="connsiteY29" fmla="*/ 905789 h 2968432"/>
              <a:gd name="connsiteX30" fmla="*/ 1506467 w 1512255"/>
              <a:gd name="connsiteY30" fmla="*/ 905789 h 2968432"/>
              <a:gd name="connsiteX31" fmla="*/ 1512255 w 1512255"/>
              <a:gd name="connsiteY31" fmla="*/ 903678 h 2968432"/>
              <a:gd name="connsiteX32" fmla="*/ 1506467 w 1512255"/>
              <a:gd name="connsiteY32" fmla="*/ 905789 h 2968432"/>
              <a:gd name="connsiteX33" fmla="*/ 885063 w 1512255"/>
              <a:gd name="connsiteY33" fmla="*/ 0 h 2968432"/>
              <a:gd name="connsiteX34" fmla="*/ 1313137 w 1512255"/>
              <a:gd name="connsiteY34" fmla="*/ 428224 h 2968432"/>
              <a:gd name="connsiteX35" fmla="*/ 1203142 w 1512255"/>
              <a:gd name="connsiteY35" fmla="*/ 713935 h 2968432"/>
              <a:gd name="connsiteX36" fmla="*/ 1436399 w 1512255"/>
              <a:gd name="connsiteY36" fmla="*/ 942477 h 2968432"/>
              <a:gd name="connsiteX37" fmla="*/ 1436388 w 1512255"/>
              <a:gd name="connsiteY37" fmla="*/ 942488 h 2968432"/>
              <a:gd name="connsiteX38" fmla="*/ 1408845 w 1512255"/>
              <a:gd name="connsiteY38" fmla="*/ 966390 h 2968432"/>
              <a:gd name="connsiteX39" fmla="*/ 1408844 w 1512255"/>
              <a:gd name="connsiteY39" fmla="*/ 966390 h 2968432"/>
              <a:gd name="connsiteX40" fmla="*/ 1178081 w 1512255"/>
              <a:gd name="connsiteY40" fmla="*/ 740322 h 2968432"/>
              <a:gd name="connsiteX41" fmla="*/ 885063 w 1512255"/>
              <a:gd name="connsiteY41" fmla="*/ 856310 h 2968432"/>
              <a:gd name="connsiteX42" fmla="*/ 456876 w 1512255"/>
              <a:gd name="connsiteY42" fmla="*/ 428224 h 2968432"/>
              <a:gd name="connsiteX43" fmla="*/ 885063 w 1512255"/>
              <a:gd name="connsiteY43" fmla="*/ 0 h 2968432"/>
              <a:gd name="connsiteX0" fmla="*/ 428187 w 1506467"/>
              <a:gd name="connsiteY0" fmla="*/ 1059703 h 2968432"/>
              <a:gd name="connsiteX1" fmla="*/ 856374 w 1506467"/>
              <a:gd name="connsiteY1" fmla="*/ 1472260 h 2968432"/>
              <a:gd name="connsiteX2" fmla="*/ 1145763 w 1506467"/>
              <a:gd name="connsiteY2" fmla="*/ 1472260 h 2968432"/>
              <a:gd name="connsiteX3" fmla="*/ 1145764 w 1506467"/>
              <a:gd name="connsiteY3" fmla="*/ 1472260 h 2968432"/>
              <a:gd name="connsiteX4" fmla="*/ 1145764 w 1506467"/>
              <a:gd name="connsiteY4" fmla="*/ 1508128 h 2968432"/>
              <a:gd name="connsiteX5" fmla="*/ 1362239 w 1506467"/>
              <a:gd name="connsiteY5" fmla="*/ 1975794 h 2968432"/>
              <a:gd name="connsiteX6" fmla="*/ 1370028 w 1506467"/>
              <a:gd name="connsiteY6" fmla="*/ 1994222 h 2968432"/>
              <a:gd name="connsiteX7" fmla="*/ 1369335 w 1506467"/>
              <a:gd name="connsiteY7" fmla="*/ 1994028 h 2968432"/>
              <a:gd name="connsiteX8" fmla="*/ 1372129 w 1506467"/>
              <a:gd name="connsiteY8" fmla="*/ 1999193 h 2968432"/>
              <a:gd name="connsiteX9" fmla="*/ 1370028 w 1506467"/>
              <a:gd name="connsiteY9" fmla="*/ 1994222 h 2968432"/>
              <a:gd name="connsiteX10" fmla="*/ 1389681 w 1506467"/>
              <a:gd name="connsiteY10" fmla="*/ 1999706 h 2968432"/>
              <a:gd name="connsiteX11" fmla="*/ 1389680 w 1506467"/>
              <a:gd name="connsiteY11" fmla="*/ 1999706 h 2968432"/>
              <a:gd name="connsiteX12" fmla="*/ 1189988 w 1506467"/>
              <a:gd name="connsiteY12" fmla="*/ 2229348 h 2968432"/>
              <a:gd name="connsiteX13" fmla="*/ 1323910 w 1506467"/>
              <a:gd name="connsiteY13" fmla="*/ 2540208 h 2968432"/>
              <a:gd name="connsiteX14" fmla="*/ 895836 w 1506467"/>
              <a:gd name="connsiteY14" fmla="*/ 2968432 h 2968432"/>
              <a:gd name="connsiteX15" fmla="*/ 467649 w 1506467"/>
              <a:gd name="connsiteY15" fmla="*/ 2540208 h 2968432"/>
              <a:gd name="connsiteX16" fmla="*/ 895836 w 1506467"/>
              <a:gd name="connsiteY16" fmla="*/ 2112122 h 2968432"/>
              <a:gd name="connsiteX17" fmla="*/ 1162546 w 1506467"/>
              <a:gd name="connsiteY17" fmla="*/ 2205435 h 2968432"/>
              <a:gd name="connsiteX18" fmla="*/ 1362238 w 1506467"/>
              <a:gd name="connsiteY18" fmla="*/ 1975794 h 2968432"/>
              <a:gd name="connsiteX19" fmla="*/ 1145763 w 1506467"/>
              <a:gd name="connsiteY19" fmla="*/ 1508129 h 2968432"/>
              <a:gd name="connsiteX20" fmla="*/ 856374 w 1506467"/>
              <a:gd name="connsiteY20" fmla="*/ 1508129 h 2968432"/>
              <a:gd name="connsiteX21" fmla="*/ 428187 w 1506467"/>
              <a:gd name="connsiteY21" fmla="*/ 1916013 h 2968432"/>
              <a:gd name="connsiteX22" fmla="*/ 0 w 1506467"/>
              <a:gd name="connsiteY22" fmla="*/ 1487789 h 2968432"/>
              <a:gd name="connsiteX23" fmla="*/ 428187 w 1506467"/>
              <a:gd name="connsiteY23" fmla="*/ 1059703 h 2968432"/>
              <a:gd name="connsiteX24" fmla="*/ 1506467 w 1506467"/>
              <a:gd name="connsiteY24" fmla="*/ 905789 h 2968432"/>
              <a:gd name="connsiteX25" fmla="*/ 1506452 w 1506467"/>
              <a:gd name="connsiteY25" fmla="*/ 905795 h 2968432"/>
              <a:gd name="connsiteX26" fmla="*/ 1423246 w 1506467"/>
              <a:gd name="connsiteY26" fmla="*/ 955533 h 2968432"/>
              <a:gd name="connsiteX27" fmla="*/ 1423248 w 1506467"/>
              <a:gd name="connsiteY27" fmla="*/ 955531 h 2968432"/>
              <a:gd name="connsiteX28" fmla="*/ 1506450 w 1506467"/>
              <a:gd name="connsiteY28" fmla="*/ 905795 h 2968432"/>
              <a:gd name="connsiteX29" fmla="*/ 1506467 w 1506467"/>
              <a:gd name="connsiteY29" fmla="*/ 905789 h 2968432"/>
              <a:gd name="connsiteX30" fmla="*/ 885063 w 1506467"/>
              <a:gd name="connsiteY30" fmla="*/ 0 h 2968432"/>
              <a:gd name="connsiteX31" fmla="*/ 1313137 w 1506467"/>
              <a:gd name="connsiteY31" fmla="*/ 428224 h 2968432"/>
              <a:gd name="connsiteX32" fmla="*/ 1203142 w 1506467"/>
              <a:gd name="connsiteY32" fmla="*/ 713935 h 2968432"/>
              <a:gd name="connsiteX33" fmla="*/ 1436399 w 1506467"/>
              <a:gd name="connsiteY33" fmla="*/ 942477 h 2968432"/>
              <a:gd name="connsiteX34" fmla="*/ 1436388 w 1506467"/>
              <a:gd name="connsiteY34" fmla="*/ 942488 h 2968432"/>
              <a:gd name="connsiteX35" fmla="*/ 1408845 w 1506467"/>
              <a:gd name="connsiteY35" fmla="*/ 966390 h 2968432"/>
              <a:gd name="connsiteX36" fmla="*/ 1408844 w 1506467"/>
              <a:gd name="connsiteY36" fmla="*/ 966390 h 2968432"/>
              <a:gd name="connsiteX37" fmla="*/ 1178081 w 1506467"/>
              <a:gd name="connsiteY37" fmla="*/ 740322 h 2968432"/>
              <a:gd name="connsiteX38" fmla="*/ 885063 w 1506467"/>
              <a:gd name="connsiteY38" fmla="*/ 856310 h 2968432"/>
              <a:gd name="connsiteX39" fmla="*/ 456876 w 1506467"/>
              <a:gd name="connsiteY39" fmla="*/ 428224 h 2968432"/>
              <a:gd name="connsiteX40" fmla="*/ 885063 w 1506467"/>
              <a:gd name="connsiteY40" fmla="*/ 0 h 2968432"/>
              <a:gd name="connsiteX0" fmla="*/ 428187 w 1516851"/>
              <a:gd name="connsiteY0" fmla="*/ 1059703 h 2968432"/>
              <a:gd name="connsiteX1" fmla="*/ 856374 w 1516851"/>
              <a:gd name="connsiteY1" fmla="*/ 1472260 h 2968432"/>
              <a:gd name="connsiteX2" fmla="*/ 1145763 w 1516851"/>
              <a:gd name="connsiteY2" fmla="*/ 1472260 h 2968432"/>
              <a:gd name="connsiteX3" fmla="*/ 1145764 w 1516851"/>
              <a:gd name="connsiteY3" fmla="*/ 1472260 h 2968432"/>
              <a:gd name="connsiteX4" fmla="*/ 1145764 w 1516851"/>
              <a:gd name="connsiteY4" fmla="*/ 1508128 h 2968432"/>
              <a:gd name="connsiteX5" fmla="*/ 1362239 w 1516851"/>
              <a:gd name="connsiteY5" fmla="*/ 1975794 h 2968432"/>
              <a:gd name="connsiteX6" fmla="*/ 1370028 w 1516851"/>
              <a:gd name="connsiteY6" fmla="*/ 1994222 h 2968432"/>
              <a:gd name="connsiteX7" fmla="*/ 1369335 w 1516851"/>
              <a:gd name="connsiteY7" fmla="*/ 1994028 h 2968432"/>
              <a:gd name="connsiteX8" fmla="*/ 1372129 w 1516851"/>
              <a:gd name="connsiteY8" fmla="*/ 1999193 h 2968432"/>
              <a:gd name="connsiteX9" fmla="*/ 1370028 w 1516851"/>
              <a:gd name="connsiteY9" fmla="*/ 1994222 h 2968432"/>
              <a:gd name="connsiteX10" fmla="*/ 1389681 w 1516851"/>
              <a:gd name="connsiteY10" fmla="*/ 1999706 h 2968432"/>
              <a:gd name="connsiteX11" fmla="*/ 1389680 w 1516851"/>
              <a:gd name="connsiteY11" fmla="*/ 1999706 h 2968432"/>
              <a:gd name="connsiteX12" fmla="*/ 1189988 w 1516851"/>
              <a:gd name="connsiteY12" fmla="*/ 2229348 h 2968432"/>
              <a:gd name="connsiteX13" fmla="*/ 1323910 w 1516851"/>
              <a:gd name="connsiteY13" fmla="*/ 2540208 h 2968432"/>
              <a:gd name="connsiteX14" fmla="*/ 895836 w 1516851"/>
              <a:gd name="connsiteY14" fmla="*/ 2968432 h 2968432"/>
              <a:gd name="connsiteX15" fmla="*/ 467649 w 1516851"/>
              <a:gd name="connsiteY15" fmla="*/ 2540208 h 2968432"/>
              <a:gd name="connsiteX16" fmla="*/ 895836 w 1516851"/>
              <a:gd name="connsiteY16" fmla="*/ 2112122 h 2968432"/>
              <a:gd name="connsiteX17" fmla="*/ 1162546 w 1516851"/>
              <a:gd name="connsiteY17" fmla="*/ 2205435 h 2968432"/>
              <a:gd name="connsiteX18" fmla="*/ 1362238 w 1516851"/>
              <a:gd name="connsiteY18" fmla="*/ 1975794 h 2968432"/>
              <a:gd name="connsiteX19" fmla="*/ 1145763 w 1516851"/>
              <a:gd name="connsiteY19" fmla="*/ 1508129 h 2968432"/>
              <a:gd name="connsiteX20" fmla="*/ 856374 w 1516851"/>
              <a:gd name="connsiteY20" fmla="*/ 1508129 h 2968432"/>
              <a:gd name="connsiteX21" fmla="*/ 428187 w 1516851"/>
              <a:gd name="connsiteY21" fmla="*/ 1916013 h 2968432"/>
              <a:gd name="connsiteX22" fmla="*/ 0 w 1516851"/>
              <a:gd name="connsiteY22" fmla="*/ 1487789 h 2968432"/>
              <a:gd name="connsiteX23" fmla="*/ 428187 w 1516851"/>
              <a:gd name="connsiteY23" fmla="*/ 1059703 h 2968432"/>
              <a:gd name="connsiteX24" fmla="*/ 1506450 w 1516851"/>
              <a:gd name="connsiteY24" fmla="*/ 905795 h 2968432"/>
              <a:gd name="connsiteX25" fmla="*/ 1506452 w 1516851"/>
              <a:gd name="connsiteY25" fmla="*/ 905795 h 2968432"/>
              <a:gd name="connsiteX26" fmla="*/ 1423246 w 1516851"/>
              <a:gd name="connsiteY26" fmla="*/ 955533 h 2968432"/>
              <a:gd name="connsiteX27" fmla="*/ 1423248 w 1516851"/>
              <a:gd name="connsiteY27" fmla="*/ 955531 h 2968432"/>
              <a:gd name="connsiteX28" fmla="*/ 1506450 w 1516851"/>
              <a:gd name="connsiteY28" fmla="*/ 905795 h 2968432"/>
              <a:gd name="connsiteX29" fmla="*/ 885063 w 1516851"/>
              <a:gd name="connsiteY29" fmla="*/ 0 h 2968432"/>
              <a:gd name="connsiteX30" fmla="*/ 1313137 w 1516851"/>
              <a:gd name="connsiteY30" fmla="*/ 428224 h 2968432"/>
              <a:gd name="connsiteX31" fmla="*/ 1203142 w 1516851"/>
              <a:gd name="connsiteY31" fmla="*/ 713935 h 2968432"/>
              <a:gd name="connsiteX32" fmla="*/ 1436399 w 1516851"/>
              <a:gd name="connsiteY32" fmla="*/ 942477 h 2968432"/>
              <a:gd name="connsiteX33" fmla="*/ 1436388 w 1516851"/>
              <a:gd name="connsiteY33" fmla="*/ 942488 h 2968432"/>
              <a:gd name="connsiteX34" fmla="*/ 1408845 w 1516851"/>
              <a:gd name="connsiteY34" fmla="*/ 966390 h 2968432"/>
              <a:gd name="connsiteX35" fmla="*/ 1408844 w 1516851"/>
              <a:gd name="connsiteY35" fmla="*/ 966390 h 2968432"/>
              <a:gd name="connsiteX36" fmla="*/ 1178081 w 1516851"/>
              <a:gd name="connsiteY36" fmla="*/ 740322 h 2968432"/>
              <a:gd name="connsiteX37" fmla="*/ 885063 w 1516851"/>
              <a:gd name="connsiteY37" fmla="*/ 856310 h 2968432"/>
              <a:gd name="connsiteX38" fmla="*/ 456876 w 1516851"/>
              <a:gd name="connsiteY38" fmla="*/ 428224 h 2968432"/>
              <a:gd name="connsiteX39" fmla="*/ 885063 w 1516851"/>
              <a:gd name="connsiteY39" fmla="*/ 0 h 2968432"/>
              <a:gd name="connsiteX0" fmla="*/ 428187 w 1506452"/>
              <a:gd name="connsiteY0" fmla="*/ 1059703 h 2968432"/>
              <a:gd name="connsiteX1" fmla="*/ 856374 w 1506452"/>
              <a:gd name="connsiteY1" fmla="*/ 1472260 h 2968432"/>
              <a:gd name="connsiteX2" fmla="*/ 1145763 w 1506452"/>
              <a:gd name="connsiteY2" fmla="*/ 1472260 h 2968432"/>
              <a:gd name="connsiteX3" fmla="*/ 1145764 w 1506452"/>
              <a:gd name="connsiteY3" fmla="*/ 1472260 h 2968432"/>
              <a:gd name="connsiteX4" fmla="*/ 1145764 w 1506452"/>
              <a:gd name="connsiteY4" fmla="*/ 1508128 h 2968432"/>
              <a:gd name="connsiteX5" fmla="*/ 1362239 w 1506452"/>
              <a:gd name="connsiteY5" fmla="*/ 1975794 h 2968432"/>
              <a:gd name="connsiteX6" fmla="*/ 1370028 w 1506452"/>
              <a:gd name="connsiteY6" fmla="*/ 1994222 h 2968432"/>
              <a:gd name="connsiteX7" fmla="*/ 1369335 w 1506452"/>
              <a:gd name="connsiteY7" fmla="*/ 1994028 h 2968432"/>
              <a:gd name="connsiteX8" fmla="*/ 1372129 w 1506452"/>
              <a:gd name="connsiteY8" fmla="*/ 1999193 h 2968432"/>
              <a:gd name="connsiteX9" fmla="*/ 1370028 w 1506452"/>
              <a:gd name="connsiteY9" fmla="*/ 1994222 h 2968432"/>
              <a:gd name="connsiteX10" fmla="*/ 1389681 w 1506452"/>
              <a:gd name="connsiteY10" fmla="*/ 1999706 h 2968432"/>
              <a:gd name="connsiteX11" fmla="*/ 1389680 w 1506452"/>
              <a:gd name="connsiteY11" fmla="*/ 1999706 h 2968432"/>
              <a:gd name="connsiteX12" fmla="*/ 1189988 w 1506452"/>
              <a:gd name="connsiteY12" fmla="*/ 2229348 h 2968432"/>
              <a:gd name="connsiteX13" fmla="*/ 1323910 w 1506452"/>
              <a:gd name="connsiteY13" fmla="*/ 2540208 h 2968432"/>
              <a:gd name="connsiteX14" fmla="*/ 895836 w 1506452"/>
              <a:gd name="connsiteY14" fmla="*/ 2968432 h 2968432"/>
              <a:gd name="connsiteX15" fmla="*/ 467649 w 1506452"/>
              <a:gd name="connsiteY15" fmla="*/ 2540208 h 2968432"/>
              <a:gd name="connsiteX16" fmla="*/ 895836 w 1506452"/>
              <a:gd name="connsiteY16" fmla="*/ 2112122 h 2968432"/>
              <a:gd name="connsiteX17" fmla="*/ 1162546 w 1506452"/>
              <a:gd name="connsiteY17" fmla="*/ 2205435 h 2968432"/>
              <a:gd name="connsiteX18" fmla="*/ 1362238 w 1506452"/>
              <a:gd name="connsiteY18" fmla="*/ 1975794 h 2968432"/>
              <a:gd name="connsiteX19" fmla="*/ 1145763 w 1506452"/>
              <a:gd name="connsiteY19" fmla="*/ 1508129 h 2968432"/>
              <a:gd name="connsiteX20" fmla="*/ 856374 w 1506452"/>
              <a:gd name="connsiteY20" fmla="*/ 1508129 h 2968432"/>
              <a:gd name="connsiteX21" fmla="*/ 428187 w 1506452"/>
              <a:gd name="connsiteY21" fmla="*/ 1916013 h 2968432"/>
              <a:gd name="connsiteX22" fmla="*/ 0 w 1506452"/>
              <a:gd name="connsiteY22" fmla="*/ 1487789 h 2968432"/>
              <a:gd name="connsiteX23" fmla="*/ 428187 w 1506452"/>
              <a:gd name="connsiteY23" fmla="*/ 1059703 h 2968432"/>
              <a:gd name="connsiteX24" fmla="*/ 1423248 w 1506452"/>
              <a:gd name="connsiteY24" fmla="*/ 955531 h 2968432"/>
              <a:gd name="connsiteX25" fmla="*/ 1506452 w 1506452"/>
              <a:gd name="connsiteY25" fmla="*/ 905795 h 2968432"/>
              <a:gd name="connsiteX26" fmla="*/ 1423246 w 1506452"/>
              <a:gd name="connsiteY26" fmla="*/ 955533 h 2968432"/>
              <a:gd name="connsiteX27" fmla="*/ 1423248 w 1506452"/>
              <a:gd name="connsiteY27" fmla="*/ 955531 h 2968432"/>
              <a:gd name="connsiteX28" fmla="*/ 885063 w 1506452"/>
              <a:gd name="connsiteY28" fmla="*/ 0 h 2968432"/>
              <a:gd name="connsiteX29" fmla="*/ 1313137 w 1506452"/>
              <a:gd name="connsiteY29" fmla="*/ 428224 h 2968432"/>
              <a:gd name="connsiteX30" fmla="*/ 1203142 w 1506452"/>
              <a:gd name="connsiteY30" fmla="*/ 713935 h 2968432"/>
              <a:gd name="connsiteX31" fmla="*/ 1436399 w 1506452"/>
              <a:gd name="connsiteY31" fmla="*/ 942477 h 2968432"/>
              <a:gd name="connsiteX32" fmla="*/ 1436388 w 1506452"/>
              <a:gd name="connsiteY32" fmla="*/ 942488 h 2968432"/>
              <a:gd name="connsiteX33" fmla="*/ 1408845 w 1506452"/>
              <a:gd name="connsiteY33" fmla="*/ 966390 h 2968432"/>
              <a:gd name="connsiteX34" fmla="*/ 1408844 w 1506452"/>
              <a:gd name="connsiteY34" fmla="*/ 966390 h 2968432"/>
              <a:gd name="connsiteX35" fmla="*/ 1178081 w 1506452"/>
              <a:gd name="connsiteY35" fmla="*/ 740322 h 2968432"/>
              <a:gd name="connsiteX36" fmla="*/ 885063 w 1506452"/>
              <a:gd name="connsiteY36" fmla="*/ 856310 h 2968432"/>
              <a:gd name="connsiteX37" fmla="*/ 456876 w 1506452"/>
              <a:gd name="connsiteY37" fmla="*/ 428224 h 2968432"/>
              <a:gd name="connsiteX38" fmla="*/ 885063 w 1506452"/>
              <a:gd name="connsiteY38" fmla="*/ 0 h 2968432"/>
              <a:gd name="connsiteX0" fmla="*/ 428187 w 1436399"/>
              <a:gd name="connsiteY0" fmla="*/ 1059703 h 2968432"/>
              <a:gd name="connsiteX1" fmla="*/ 856374 w 1436399"/>
              <a:gd name="connsiteY1" fmla="*/ 1472260 h 2968432"/>
              <a:gd name="connsiteX2" fmla="*/ 1145763 w 1436399"/>
              <a:gd name="connsiteY2" fmla="*/ 1472260 h 2968432"/>
              <a:gd name="connsiteX3" fmla="*/ 1145764 w 1436399"/>
              <a:gd name="connsiteY3" fmla="*/ 1472260 h 2968432"/>
              <a:gd name="connsiteX4" fmla="*/ 1145764 w 1436399"/>
              <a:gd name="connsiteY4" fmla="*/ 1508128 h 2968432"/>
              <a:gd name="connsiteX5" fmla="*/ 1362239 w 1436399"/>
              <a:gd name="connsiteY5" fmla="*/ 1975794 h 2968432"/>
              <a:gd name="connsiteX6" fmla="*/ 1370028 w 1436399"/>
              <a:gd name="connsiteY6" fmla="*/ 1994222 h 2968432"/>
              <a:gd name="connsiteX7" fmla="*/ 1369335 w 1436399"/>
              <a:gd name="connsiteY7" fmla="*/ 1994028 h 2968432"/>
              <a:gd name="connsiteX8" fmla="*/ 1372129 w 1436399"/>
              <a:gd name="connsiteY8" fmla="*/ 1999193 h 2968432"/>
              <a:gd name="connsiteX9" fmla="*/ 1370028 w 1436399"/>
              <a:gd name="connsiteY9" fmla="*/ 1994222 h 2968432"/>
              <a:gd name="connsiteX10" fmla="*/ 1389681 w 1436399"/>
              <a:gd name="connsiteY10" fmla="*/ 1999706 h 2968432"/>
              <a:gd name="connsiteX11" fmla="*/ 1389680 w 1436399"/>
              <a:gd name="connsiteY11" fmla="*/ 1999706 h 2968432"/>
              <a:gd name="connsiteX12" fmla="*/ 1189988 w 1436399"/>
              <a:gd name="connsiteY12" fmla="*/ 2229348 h 2968432"/>
              <a:gd name="connsiteX13" fmla="*/ 1323910 w 1436399"/>
              <a:gd name="connsiteY13" fmla="*/ 2540208 h 2968432"/>
              <a:gd name="connsiteX14" fmla="*/ 895836 w 1436399"/>
              <a:gd name="connsiteY14" fmla="*/ 2968432 h 2968432"/>
              <a:gd name="connsiteX15" fmla="*/ 467649 w 1436399"/>
              <a:gd name="connsiteY15" fmla="*/ 2540208 h 2968432"/>
              <a:gd name="connsiteX16" fmla="*/ 895836 w 1436399"/>
              <a:gd name="connsiteY16" fmla="*/ 2112122 h 2968432"/>
              <a:gd name="connsiteX17" fmla="*/ 1162546 w 1436399"/>
              <a:gd name="connsiteY17" fmla="*/ 2205435 h 2968432"/>
              <a:gd name="connsiteX18" fmla="*/ 1362238 w 1436399"/>
              <a:gd name="connsiteY18" fmla="*/ 1975794 h 2968432"/>
              <a:gd name="connsiteX19" fmla="*/ 1145763 w 1436399"/>
              <a:gd name="connsiteY19" fmla="*/ 1508129 h 2968432"/>
              <a:gd name="connsiteX20" fmla="*/ 856374 w 1436399"/>
              <a:gd name="connsiteY20" fmla="*/ 1508129 h 2968432"/>
              <a:gd name="connsiteX21" fmla="*/ 428187 w 1436399"/>
              <a:gd name="connsiteY21" fmla="*/ 1916013 h 2968432"/>
              <a:gd name="connsiteX22" fmla="*/ 0 w 1436399"/>
              <a:gd name="connsiteY22" fmla="*/ 1487789 h 2968432"/>
              <a:gd name="connsiteX23" fmla="*/ 428187 w 1436399"/>
              <a:gd name="connsiteY23" fmla="*/ 1059703 h 2968432"/>
              <a:gd name="connsiteX24" fmla="*/ 1423248 w 1436399"/>
              <a:gd name="connsiteY24" fmla="*/ 955531 h 2968432"/>
              <a:gd name="connsiteX25" fmla="*/ 1423246 w 1436399"/>
              <a:gd name="connsiteY25" fmla="*/ 955533 h 2968432"/>
              <a:gd name="connsiteX26" fmla="*/ 1423248 w 1436399"/>
              <a:gd name="connsiteY26" fmla="*/ 955531 h 2968432"/>
              <a:gd name="connsiteX27" fmla="*/ 885063 w 1436399"/>
              <a:gd name="connsiteY27" fmla="*/ 0 h 2968432"/>
              <a:gd name="connsiteX28" fmla="*/ 1313137 w 1436399"/>
              <a:gd name="connsiteY28" fmla="*/ 428224 h 2968432"/>
              <a:gd name="connsiteX29" fmla="*/ 1203142 w 1436399"/>
              <a:gd name="connsiteY29" fmla="*/ 713935 h 2968432"/>
              <a:gd name="connsiteX30" fmla="*/ 1436399 w 1436399"/>
              <a:gd name="connsiteY30" fmla="*/ 942477 h 2968432"/>
              <a:gd name="connsiteX31" fmla="*/ 1436388 w 1436399"/>
              <a:gd name="connsiteY31" fmla="*/ 942488 h 2968432"/>
              <a:gd name="connsiteX32" fmla="*/ 1408845 w 1436399"/>
              <a:gd name="connsiteY32" fmla="*/ 966390 h 2968432"/>
              <a:gd name="connsiteX33" fmla="*/ 1408844 w 1436399"/>
              <a:gd name="connsiteY33" fmla="*/ 966390 h 2968432"/>
              <a:gd name="connsiteX34" fmla="*/ 1178081 w 1436399"/>
              <a:gd name="connsiteY34" fmla="*/ 740322 h 2968432"/>
              <a:gd name="connsiteX35" fmla="*/ 885063 w 1436399"/>
              <a:gd name="connsiteY35" fmla="*/ 856310 h 2968432"/>
              <a:gd name="connsiteX36" fmla="*/ 456876 w 1436399"/>
              <a:gd name="connsiteY36" fmla="*/ 428224 h 2968432"/>
              <a:gd name="connsiteX37" fmla="*/ 885063 w 1436399"/>
              <a:gd name="connsiteY37" fmla="*/ 0 h 2968432"/>
              <a:gd name="connsiteX0" fmla="*/ 428187 w 1436399"/>
              <a:gd name="connsiteY0" fmla="*/ 1059703 h 2968432"/>
              <a:gd name="connsiteX1" fmla="*/ 856374 w 1436399"/>
              <a:gd name="connsiteY1" fmla="*/ 1472260 h 2968432"/>
              <a:gd name="connsiteX2" fmla="*/ 1145763 w 1436399"/>
              <a:gd name="connsiteY2" fmla="*/ 1472260 h 2968432"/>
              <a:gd name="connsiteX3" fmla="*/ 1145764 w 1436399"/>
              <a:gd name="connsiteY3" fmla="*/ 1472260 h 2968432"/>
              <a:gd name="connsiteX4" fmla="*/ 1145764 w 1436399"/>
              <a:gd name="connsiteY4" fmla="*/ 1508128 h 2968432"/>
              <a:gd name="connsiteX5" fmla="*/ 1362239 w 1436399"/>
              <a:gd name="connsiteY5" fmla="*/ 1975794 h 2968432"/>
              <a:gd name="connsiteX6" fmla="*/ 1370028 w 1436399"/>
              <a:gd name="connsiteY6" fmla="*/ 1994222 h 2968432"/>
              <a:gd name="connsiteX7" fmla="*/ 1369335 w 1436399"/>
              <a:gd name="connsiteY7" fmla="*/ 1994028 h 2968432"/>
              <a:gd name="connsiteX8" fmla="*/ 1372129 w 1436399"/>
              <a:gd name="connsiteY8" fmla="*/ 1999193 h 2968432"/>
              <a:gd name="connsiteX9" fmla="*/ 1389681 w 1436399"/>
              <a:gd name="connsiteY9" fmla="*/ 1999706 h 2968432"/>
              <a:gd name="connsiteX10" fmla="*/ 1389680 w 1436399"/>
              <a:gd name="connsiteY10" fmla="*/ 1999706 h 2968432"/>
              <a:gd name="connsiteX11" fmla="*/ 1189988 w 1436399"/>
              <a:gd name="connsiteY11" fmla="*/ 2229348 h 2968432"/>
              <a:gd name="connsiteX12" fmla="*/ 1323910 w 1436399"/>
              <a:gd name="connsiteY12" fmla="*/ 2540208 h 2968432"/>
              <a:gd name="connsiteX13" fmla="*/ 895836 w 1436399"/>
              <a:gd name="connsiteY13" fmla="*/ 2968432 h 2968432"/>
              <a:gd name="connsiteX14" fmla="*/ 467649 w 1436399"/>
              <a:gd name="connsiteY14" fmla="*/ 2540208 h 2968432"/>
              <a:gd name="connsiteX15" fmla="*/ 895836 w 1436399"/>
              <a:gd name="connsiteY15" fmla="*/ 2112122 h 2968432"/>
              <a:gd name="connsiteX16" fmla="*/ 1162546 w 1436399"/>
              <a:gd name="connsiteY16" fmla="*/ 2205435 h 2968432"/>
              <a:gd name="connsiteX17" fmla="*/ 1362238 w 1436399"/>
              <a:gd name="connsiteY17" fmla="*/ 1975794 h 2968432"/>
              <a:gd name="connsiteX18" fmla="*/ 1145763 w 1436399"/>
              <a:gd name="connsiteY18" fmla="*/ 1508129 h 2968432"/>
              <a:gd name="connsiteX19" fmla="*/ 856374 w 1436399"/>
              <a:gd name="connsiteY19" fmla="*/ 1508129 h 2968432"/>
              <a:gd name="connsiteX20" fmla="*/ 428187 w 1436399"/>
              <a:gd name="connsiteY20" fmla="*/ 1916013 h 2968432"/>
              <a:gd name="connsiteX21" fmla="*/ 0 w 1436399"/>
              <a:gd name="connsiteY21" fmla="*/ 1487789 h 2968432"/>
              <a:gd name="connsiteX22" fmla="*/ 428187 w 1436399"/>
              <a:gd name="connsiteY22" fmla="*/ 1059703 h 2968432"/>
              <a:gd name="connsiteX23" fmla="*/ 1423248 w 1436399"/>
              <a:gd name="connsiteY23" fmla="*/ 955531 h 2968432"/>
              <a:gd name="connsiteX24" fmla="*/ 1423246 w 1436399"/>
              <a:gd name="connsiteY24" fmla="*/ 955533 h 2968432"/>
              <a:gd name="connsiteX25" fmla="*/ 1423248 w 1436399"/>
              <a:gd name="connsiteY25" fmla="*/ 955531 h 2968432"/>
              <a:gd name="connsiteX26" fmla="*/ 885063 w 1436399"/>
              <a:gd name="connsiteY26" fmla="*/ 0 h 2968432"/>
              <a:gd name="connsiteX27" fmla="*/ 1313137 w 1436399"/>
              <a:gd name="connsiteY27" fmla="*/ 428224 h 2968432"/>
              <a:gd name="connsiteX28" fmla="*/ 1203142 w 1436399"/>
              <a:gd name="connsiteY28" fmla="*/ 713935 h 2968432"/>
              <a:gd name="connsiteX29" fmla="*/ 1436399 w 1436399"/>
              <a:gd name="connsiteY29" fmla="*/ 942477 h 2968432"/>
              <a:gd name="connsiteX30" fmla="*/ 1436388 w 1436399"/>
              <a:gd name="connsiteY30" fmla="*/ 942488 h 2968432"/>
              <a:gd name="connsiteX31" fmla="*/ 1408845 w 1436399"/>
              <a:gd name="connsiteY31" fmla="*/ 966390 h 2968432"/>
              <a:gd name="connsiteX32" fmla="*/ 1408844 w 1436399"/>
              <a:gd name="connsiteY32" fmla="*/ 966390 h 2968432"/>
              <a:gd name="connsiteX33" fmla="*/ 1178081 w 1436399"/>
              <a:gd name="connsiteY33" fmla="*/ 740322 h 2968432"/>
              <a:gd name="connsiteX34" fmla="*/ 885063 w 1436399"/>
              <a:gd name="connsiteY34" fmla="*/ 856310 h 2968432"/>
              <a:gd name="connsiteX35" fmla="*/ 456876 w 1436399"/>
              <a:gd name="connsiteY35" fmla="*/ 428224 h 2968432"/>
              <a:gd name="connsiteX36" fmla="*/ 885063 w 1436399"/>
              <a:gd name="connsiteY36" fmla="*/ 0 h 2968432"/>
              <a:gd name="connsiteX0" fmla="*/ 428187 w 1436399"/>
              <a:gd name="connsiteY0" fmla="*/ 1059703 h 2968432"/>
              <a:gd name="connsiteX1" fmla="*/ 856374 w 1436399"/>
              <a:gd name="connsiteY1" fmla="*/ 1472260 h 2968432"/>
              <a:gd name="connsiteX2" fmla="*/ 1145763 w 1436399"/>
              <a:gd name="connsiteY2" fmla="*/ 1472260 h 2968432"/>
              <a:gd name="connsiteX3" fmla="*/ 1145764 w 1436399"/>
              <a:gd name="connsiteY3" fmla="*/ 1472260 h 2968432"/>
              <a:gd name="connsiteX4" fmla="*/ 1145764 w 1436399"/>
              <a:gd name="connsiteY4" fmla="*/ 1508128 h 2968432"/>
              <a:gd name="connsiteX5" fmla="*/ 1362239 w 1436399"/>
              <a:gd name="connsiteY5" fmla="*/ 1975794 h 2968432"/>
              <a:gd name="connsiteX6" fmla="*/ 1370028 w 1436399"/>
              <a:gd name="connsiteY6" fmla="*/ 1994222 h 2968432"/>
              <a:gd name="connsiteX7" fmla="*/ 1369335 w 1436399"/>
              <a:gd name="connsiteY7" fmla="*/ 1994028 h 2968432"/>
              <a:gd name="connsiteX8" fmla="*/ 1389681 w 1436399"/>
              <a:gd name="connsiteY8" fmla="*/ 1999706 h 2968432"/>
              <a:gd name="connsiteX9" fmla="*/ 1389680 w 1436399"/>
              <a:gd name="connsiteY9" fmla="*/ 1999706 h 2968432"/>
              <a:gd name="connsiteX10" fmla="*/ 1189988 w 1436399"/>
              <a:gd name="connsiteY10" fmla="*/ 2229348 h 2968432"/>
              <a:gd name="connsiteX11" fmla="*/ 1323910 w 1436399"/>
              <a:gd name="connsiteY11" fmla="*/ 2540208 h 2968432"/>
              <a:gd name="connsiteX12" fmla="*/ 895836 w 1436399"/>
              <a:gd name="connsiteY12" fmla="*/ 2968432 h 2968432"/>
              <a:gd name="connsiteX13" fmla="*/ 467649 w 1436399"/>
              <a:gd name="connsiteY13" fmla="*/ 2540208 h 2968432"/>
              <a:gd name="connsiteX14" fmla="*/ 895836 w 1436399"/>
              <a:gd name="connsiteY14" fmla="*/ 2112122 h 2968432"/>
              <a:gd name="connsiteX15" fmla="*/ 1162546 w 1436399"/>
              <a:gd name="connsiteY15" fmla="*/ 2205435 h 2968432"/>
              <a:gd name="connsiteX16" fmla="*/ 1362238 w 1436399"/>
              <a:gd name="connsiteY16" fmla="*/ 1975794 h 2968432"/>
              <a:gd name="connsiteX17" fmla="*/ 1145763 w 1436399"/>
              <a:gd name="connsiteY17" fmla="*/ 1508129 h 2968432"/>
              <a:gd name="connsiteX18" fmla="*/ 856374 w 1436399"/>
              <a:gd name="connsiteY18" fmla="*/ 1508129 h 2968432"/>
              <a:gd name="connsiteX19" fmla="*/ 428187 w 1436399"/>
              <a:gd name="connsiteY19" fmla="*/ 1916013 h 2968432"/>
              <a:gd name="connsiteX20" fmla="*/ 0 w 1436399"/>
              <a:gd name="connsiteY20" fmla="*/ 1487789 h 2968432"/>
              <a:gd name="connsiteX21" fmla="*/ 428187 w 1436399"/>
              <a:gd name="connsiteY21" fmla="*/ 1059703 h 2968432"/>
              <a:gd name="connsiteX22" fmla="*/ 1423248 w 1436399"/>
              <a:gd name="connsiteY22" fmla="*/ 955531 h 2968432"/>
              <a:gd name="connsiteX23" fmla="*/ 1423246 w 1436399"/>
              <a:gd name="connsiteY23" fmla="*/ 955533 h 2968432"/>
              <a:gd name="connsiteX24" fmla="*/ 1423248 w 1436399"/>
              <a:gd name="connsiteY24" fmla="*/ 955531 h 2968432"/>
              <a:gd name="connsiteX25" fmla="*/ 885063 w 1436399"/>
              <a:gd name="connsiteY25" fmla="*/ 0 h 2968432"/>
              <a:gd name="connsiteX26" fmla="*/ 1313137 w 1436399"/>
              <a:gd name="connsiteY26" fmla="*/ 428224 h 2968432"/>
              <a:gd name="connsiteX27" fmla="*/ 1203142 w 1436399"/>
              <a:gd name="connsiteY27" fmla="*/ 713935 h 2968432"/>
              <a:gd name="connsiteX28" fmla="*/ 1436399 w 1436399"/>
              <a:gd name="connsiteY28" fmla="*/ 942477 h 2968432"/>
              <a:gd name="connsiteX29" fmla="*/ 1436388 w 1436399"/>
              <a:gd name="connsiteY29" fmla="*/ 942488 h 2968432"/>
              <a:gd name="connsiteX30" fmla="*/ 1408845 w 1436399"/>
              <a:gd name="connsiteY30" fmla="*/ 966390 h 2968432"/>
              <a:gd name="connsiteX31" fmla="*/ 1408844 w 1436399"/>
              <a:gd name="connsiteY31" fmla="*/ 966390 h 2968432"/>
              <a:gd name="connsiteX32" fmla="*/ 1178081 w 1436399"/>
              <a:gd name="connsiteY32" fmla="*/ 740322 h 2968432"/>
              <a:gd name="connsiteX33" fmla="*/ 885063 w 1436399"/>
              <a:gd name="connsiteY33" fmla="*/ 856310 h 2968432"/>
              <a:gd name="connsiteX34" fmla="*/ 456876 w 1436399"/>
              <a:gd name="connsiteY34" fmla="*/ 428224 h 2968432"/>
              <a:gd name="connsiteX35" fmla="*/ 885063 w 1436399"/>
              <a:gd name="connsiteY35" fmla="*/ 0 h 2968432"/>
              <a:gd name="connsiteX0" fmla="*/ 428187 w 1436399"/>
              <a:gd name="connsiteY0" fmla="*/ 1059703 h 2968432"/>
              <a:gd name="connsiteX1" fmla="*/ 856374 w 1436399"/>
              <a:gd name="connsiteY1" fmla="*/ 1472260 h 2968432"/>
              <a:gd name="connsiteX2" fmla="*/ 1145763 w 1436399"/>
              <a:gd name="connsiteY2" fmla="*/ 1472260 h 2968432"/>
              <a:gd name="connsiteX3" fmla="*/ 1145764 w 1436399"/>
              <a:gd name="connsiteY3" fmla="*/ 1472260 h 2968432"/>
              <a:gd name="connsiteX4" fmla="*/ 1145764 w 1436399"/>
              <a:gd name="connsiteY4" fmla="*/ 1508128 h 2968432"/>
              <a:gd name="connsiteX5" fmla="*/ 1362239 w 1436399"/>
              <a:gd name="connsiteY5" fmla="*/ 1975794 h 2968432"/>
              <a:gd name="connsiteX6" fmla="*/ 1370028 w 1436399"/>
              <a:gd name="connsiteY6" fmla="*/ 1994222 h 2968432"/>
              <a:gd name="connsiteX7" fmla="*/ 1389681 w 1436399"/>
              <a:gd name="connsiteY7" fmla="*/ 1999706 h 2968432"/>
              <a:gd name="connsiteX8" fmla="*/ 1389680 w 1436399"/>
              <a:gd name="connsiteY8" fmla="*/ 1999706 h 2968432"/>
              <a:gd name="connsiteX9" fmla="*/ 1189988 w 1436399"/>
              <a:gd name="connsiteY9" fmla="*/ 2229348 h 2968432"/>
              <a:gd name="connsiteX10" fmla="*/ 1323910 w 1436399"/>
              <a:gd name="connsiteY10" fmla="*/ 2540208 h 2968432"/>
              <a:gd name="connsiteX11" fmla="*/ 895836 w 1436399"/>
              <a:gd name="connsiteY11" fmla="*/ 2968432 h 2968432"/>
              <a:gd name="connsiteX12" fmla="*/ 467649 w 1436399"/>
              <a:gd name="connsiteY12" fmla="*/ 2540208 h 2968432"/>
              <a:gd name="connsiteX13" fmla="*/ 895836 w 1436399"/>
              <a:gd name="connsiteY13" fmla="*/ 2112122 h 2968432"/>
              <a:gd name="connsiteX14" fmla="*/ 1162546 w 1436399"/>
              <a:gd name="connsiteY14" fmla="*/ 2205435 h 2968432"/>
              <a:gd name="connsiteX15" fmla="*/ 1362238 w 1436399"/>
              <a:gd name="connsiteY15" fmla="*/ 1975794 h 2968432"/>
              <a:gd name="connsiteX16" fmla="*/ 1145763 w 1436399"/>
              <a:gd name="connsiteY16" fmla="*/ 1508129 h 2968432"/>
              <a:gd name="connsiteX17" fmla="*/ 856374 w 1436399"/>
              <a:gd name="connsiteY17" fmla="*/ 1508129 h 2968432"/>
              <a:gd name="connsiteX18" fmla="*/ 428187 w 1436399"/>
              <a:gd name="connsiteY18" fmla="*/ 1916013 h 2968432"/>
              <a:gd name="connsiteX19" fmla="*/ 0 w 1436399"/>
              <a:gd name="connsiteY19" fmla="*/ 1487789 h 2968432"/>
              <a:gd name="connsiteX20" fmla="*/ 428187 w 1436399"/>
              <a:gd name="connsiteY20" fmla="*/ 1059703 h 2968432"/>
              <a:gd name="connsiteX21" fmla="*/ 1423248 w 1436399"/>
              <a:gd name="connsiteY21" fmla="*/ 955531 h 2968432"/>
              <a:gd name="connsiteX22" fmla="*/ 1423246 w 1436399"/>
              <a:gd name="connsiteY22" fmla="*/ 955533 h 2968432"/>
              <a:gd name="connsiteX23" fmla="*/ 1423248 w 1436399"/>
              <a:gd name="connsiteY23" fmla="*/ 955531 h 2968432"/>
              <a:gd name="connsiteX24" fmla="*/ 885063 w 1436399"/>
              <a:gd name="connsiteY24" fmla="*/ 0 h 2968432"/>
              <a:gd name="connsiteX25" fmla="*/ 1313137 w 1436399"/>
              <a:gd name="connsiteY25" fmla="*/ 428224 h 2968432"/>
              <a:gd name="connsiteX26" fmla="*/ 1203142 w 1436399"/>
              <a:gd name="connsiteY26" fmla="*/ 713935 h 2968432"/>
              <a:gd name="connsiteX27" fmla="*/ 1436399 w 1436399"/>
              <a:gd name="connsiteY27" fmla="*/ 942477 h 2968432"/>
              <a:gd name="connsiteX28" fmla="*/ 1436388 w 1436399"/>
              <a:gd name="connsiteY28" fmla="*/ 942488 h 2968432"/>
              <a:gd name="connsiteX29" fmla="*/ 1408845 w 1436399"/>
              <a:gd name="connsiteY29" fmla="*/ 966390 h 2968432"/>
              <a:gd name="connsiteX30" fmla="*/ 1408844 w 1436399"/>
              <a:gd name="connsiteY30" fmla="*/ 966390 h 2968432"/>
              <a:gd name="connsiteX31" fmla="*/ 1178081 w 1436399"/>
              <a:gd name="connsiteY31" fmla="*/ 740322 h 2968432"/>
              <a:gd name="connsiteX32" fmla="*/ 885063 w 1436399"/>
              <a:gd name="connsiteY32" fmla="*/ 856310 h 2968432"/>
              <a:gd name="connsiteX33" fmla="*/ 456876 w 1436399"/>
              <a:gd name="connsiteY33" fmla="*/ 428224 h 2968432"/>
              <a:gd name="connsiteX34" fmla="*/ 885063 w 1436399"/>
              <a:gd name="connsiteY34" fmla="*/ 0 h 2968432"/>
              <a:gd name="connsiteX0" fmla="*/ 428187 w 1436399"/>
              <a:gd name="connsiteY0" fmla="*/ 1059703 h 2968432"/>
              <a:gd name="connsiteX1" fmla="*/ 856374 w 1436399"/>
              <a:gd name="connsiteY1" fmla="*/ 1472260 h 2968432"/>
              <a:gd name="connsiteX2" fmla="*/ 1145763 w 1436399"/>
              <a:gd name="connsiteY2" fmla="*/ 1472260 h 2968432"/>
              <a:gd name="connsiteX3" fmla="*/ 1145764 w 1436399"/>
              <a:gd name="connsiteY3" fmla="*/ 1472260 h 2968432"/>
              <a:gd name="connsiteX4" fmla="*/ 1145764 w 1436399"/>
              <a:gd name="connsiteY4" fmla="*/ 1508128 h 2968432"/>
              <a:gd name="connsiteX5" fmla="*/ 1362239 w 1436399"/>
              <a:gd name="connsiteY5" fmla="*/ 1975794 h 2968432"/>
              <a:gd name="connsiteX6" fmla="*/ 1389681 w 1436399"/>
              <a:gd name="connsiteY6" fmla="*/ 1999706 h 2968432"/>
              <a:gd name="connsiteX7" fmla="*/ 1389680 w 1436399"/>
              <a:gd name="connsiteY7" fmla="*/ 1999706 h 2968432"/>
              <a:gd name="connsiteX8" fmla="*/ 1189988 w 1436399"/>
              <a:gd name="connsiteY8" fmla="*/ 2229348 h 2968432"/>
              <a:gd name="connsiteX9" fmla="*/ 1323910 w 1436399"/>
              <a:gd name="connsiteY9" fmla="*/ 2540208 h 2968432"/>
              <a:gd name="connsiteX10" fmla="*/ 895836 w 1436399"/>
              <a:gd name="connsiteY10" fmla="*/ 2968432 h 2968432"/>
              <a:gd name="connsiteX11" fmla="*/ 467649 w 1436399"/>
              <a:gd name="connsiteY11" fmla="*/ 2540208 h 2968432"/>
              <a:gd name="connsiteX12" fmla="*/ 895836 w 1436399"/>
              <a:gd name="connsiteY12" fmla="*/ 2112122 h 2968432"/>
              <a:gd name="connsiteX13" fmla="*/ 1162546 w 1436399"/>
              <a:gd name="connsiteY13" fmla="*/ 2205435 h 2968432"/>
              <a:gd name="connsiteX14" fmla="*/ 1362238 w 1436399"/>
              <a:gd name="connsiteY14" fmla="*/ 1975794 h 2968432"/>
              <a:gd name="connsiteX15" fmla="*/ 1145763 w 1436399"/>
              <a:gd name="connsiteY15" fmla="*/ 1508129 h 2968432"/>
              <a:gd name="connsiteX16" fmla="*/ 856374 w 1436399"/>
              <a:gd name="connsiteY16" fmla="*/ 1508129 h 2968432"/>
              <a:gd name="connsiteX17" fmla="*/ 428187 w 1436399"/>
              <a:gd name="connsiteY17" fmla="*/ 1916013 h 2968432"/>
              <a:gd name="connsiteX18" fmla="*/ 0 w 1436399"/>
              <a:gd name="connsiteY18" fmla="*/ 1487789 h 2968432"/>
              <a:gd name="connsiteX19" fmla="*/ 428187 w 1436399"/>
              <a:gd name="connsiteY19" fmla="*/ 1059703 h 2968432"/>
              <a:gd name="connsiteX20" fmla="*/ 1423248 w 1436399"/>
              <a:gd name="connsiteY20" fmla="*/ 955531 h 2968432"/>
              <a:gd name="connsiteX21" fmla="*/ 1423246 w 1436399"/>
              <a:gd name="connsiteY21" fmla="*/ 955533 h 2968432"/>
              <a:gd name="connsiteX22" fmla="*/ 1423248 w 1436399"/>
              <a:gd name="connsiteY22" fmla="*/ 955531 h 2968432"/>
              <a:gd name="connsiteX23" fmla="*/ 885063 w 1436399"/>
              <a:gd name="connsiteY23" fmla="*/ 0 h 2968432"/>
              <a:gd name="connsiteX24" fmla="*/ 1313137 w 1436399"/>
              <a:gd name="connsiteY24" fmla="*/ 428224 h 2968432"/>
              <a:gd name="connsiteX25" fmla="*/ 1203142 w 1436399"/>
              <a:gd name="connsiteY25" fmla="*/ 713935 h 2968432"/>
              <a:gd name="connsiteX26" fmla="*/ 1436399 w 1436399"/>
              <a:gd name="connsiteY26" fmla="*/ 942477 h 2968432"/>
              <a:gd name="connsiteX27" fmla="*/ 1436388 w 1436399"/>
              <a:gd name="connsiteY27" fmla="*/ 942488 h 2968432"/>
              <a:gd name="connsiteX28" fmla="*/ 1408845 w 1436399"/>
              <a:gd name="connsiteY28" fmla="*/ 966390 h 2968432"/>
              <a:gd name="connsiteX29" fmla="*/ 1408844 w 1436399"/>
              <a:gd name="connsiteY29" fmla="*/ 966390 h 2968432"/>
              <a:gd name="connsiteX30" fmla="*/ 1178081 w 1436399"/>
              <a:gd name="connsiteY30" fmla="*/ 740322 h 2968432"/>
              <a:gd name="connsiteX31" fmla="*/ 885063 w 1436399"/>
              <a:gd name="connsiteY31" fmla="*/ 856310 h 2968432"/>
              <a:gd name="connsiteX32" fmla="*/ 456876 w 1436399"/>
              <a:gd name="connsiteY32" fmla="*/ 428224 h 2968432"/>
              <a:gd name="connsiteX33" fmla="*/ 885063 w 1436399"/>
              <a:gd name="connsiteY33" fmla="*/ 0 h 2968432"/>
              <a:gd name="connsiteX0" fmla="*/ 428187 w 1436399"/>
              <a:gd name="connsiteY0" fmla="*/ 1059703 h 2968432"/>
              <a:gd name="connsiteX1" fmla="*/ 856374 w 1436399"/>
              <a:gd name="connsiteY1" fmla="*/ 1472260 h 2968432"/>
              <a:gd name="connsiteX2" fmla="*/ 1145763 w 1436399"/>
              <a:gd name="connsiteY2" fmla="*/ 1472260 h 2968432"/>
              <a:gd name="connsiteX3" fmla="*/ 1145764 w 1436399"/>
              <a:gd name="connsiteY3" fmla="*/ 1472260 h 2968432"/>
              <a:gd name="connsiteX4" fmla="*/ 1145764 w 1436399"/>
              <a:gd name="connsiteY4" fmla="*/ 1508128 h 2968432"/>
              <a:gd name="connsiteX5" fmla="*/ 1362239 w 1436399"/>
              <a:gd name="connsiteY5" fmla="*/ 1975794 h 2968432"/>
              <a:gd name="connsiteX6" fmla="*/ 1389681 w 1436399"/>
              <a:gd name="connsiteY6" fmla="*/ 1999706 h 2968432"/>
              <a:gd name="connsiteX7" fmla="*/ 1389680 w 1436399"/>
              <a:gd name="connsiteY7" fmla="*/ 1999706 h 2968432"/>
              <a:gd name="connsiteX8" fmla="*/ 1189988 w 1436399"/>
              <a:gd name="connsiteY8" fmla="*/ 2229348 h 2968432"/>
              <a:gd name="connsiteX9" fmla="*/ 1323910 w 1436399"/>
              <a:gd name="connsiteY9" fmla="*/ 2540208 h 2968432"/>
              <a:gd name="connsiteX10" fmla="*/ 895836 w 1436399"/>
              <a:gd name="connsiteY10" fmla="*/ 2968432 h 2968432"/>
              <a:gd name="connsiteX11" fmla="*/ 467649 w 1436399"/>
              <a:gd name="connsiteY11" fmla="*/ 2540208 h 2968432"/>
              <a:gd name="connsiteX12" fmla="*/ 895836 w 1436399"/>
              <a:gd name="connsiteY12" fmla="*/ 2112122 h 2968432"/>
              <a:gd name="connsiteX13" fmla="*/ 1162546 w 1436399"/>
              <a:gd name="connsiteY13" fmla="*/ 2205435 h 2968432"/>
              <a:gd name="connsiteX14" fmla="*/ 1362238 w 1436399"/>
              <a:gd name="connsiteY14" fmla="*/ 1975794 h 2968432"/>
              <a:gd name="connsiteX15" fmla="*/ 1145763 w 1436399"/>
              <a:gd name="connsiteY15" fmla="*/ 1508129 h 2968432"/>
              <a:gd name="connsiteX16" fmla="*/ 856374 w 1436399"/>
              <a:gd name="connsiteY16" fmla="*/ 1508129 h 2968432"/>
              <a:gd name="connsiteX17" fmla="*/ 428187 w 1436399"/>
              <a:gd name="connsiteY17" fmla="*/ 1916013 h 2968432"/>
              <a:gd name="connsiteX18" fmla="*/ 0 w 1436399"/>
              <a:gd name="connsiteY18" fmla="*/ 1487789 h 2968432"/>
              <a:gd name="connsiteX19" fmla="*/ 428187 w 1436399"/>
              <a:gd name="connsiteY19" fmla="*/ 1059703 h 2968432"/>
              <a:gd name="connsiteX20" fmla="*/ 1423248 w 1436399"/>
              <a:gd name="connsiteY20" fmla="*/ 955531 h 2968432"/>
              <a:gd name="connsiteX21" fmla="*/ 1423246 w 1436399"/>
              <a:gd name="connsiteY21" fmla="*/ 955533 h 2968432"/>
              <a:gd name="connsiteX22" fmla="*/ 1423248 w 1436399"/>
              <a:gd name="connsiteY22" fmla="*/ 955531 h 2968432"/>
              <a:gd name="connsiteX23" fmla="*/ 885063 w 1436399"/>
              <a:gd name="connsiteY23" fmla="*/ 0 h 2968432"/>
              <a:gd name="connsiteX24" fmla="*/ 1313137 w 1436399"/>
              <a:gd name="connsiteY24" fmla="*/ 428224 h 2968432"/>
              <a:gd name="connsiteX25" fmla="*/ 1203142 w 1436399"/>
              <a:gd name="connsiteY25" fmla="*/ 713935 h 2968432"/>
              <a:gd name="connsiteX26" fmla="*/ 1436399 w 1436399"/>
              <a:gd name="connsiteY26" fmla="*/ 942477 h 2968432"/>
              <a:gd name="connsiteX27" fmla="*/ 1436388 w 1436399"/>
              <a:gd name="connsiteY27" fmla="*/ 942488 h 2968432"/>
              <a:gd name="connsiteX28" fmla="*/ 1408845 w 1436399"/>
              <a:gd name="connsiteY28" fmla="*/ 966390 h 2968432"/>
              <a:gd name="connsiteX29" fmla="*/ 1408844 w 1436399"/>
              <a:gd name="connsiteY29" fmla="*/ 966390 h 2968432"/>
              <a:gd name="connsiteX30" fmla="*/ 1178081 w 1436399"/>
              <a:gd name="connsiteY30" fmla="*/ 740322 h 2968432"/>
              <a:gd name="connsiteX31" fmla="*/ 885063 w 1436399"/>
              <a:gd name="connsiteY31" fmla="*/ 856310 h 2968432"/>
              <a:gd name="connsiteX32" fmla="*/ 456876 w 1436399"/>
              <a:gd name="connsiteY32" fmla="*/ 428224 h 2968432"/>
              <a:gd name="connsiteX33" fmla="*/ 885063 w 1436399"/>
              <a:gd name="connsiteY33" fmla="*/ 0 h 2968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1436399" h="2968432">
                <a:moveTo>
                  <a:pt x="428187" y="1059703"/>
                </a:moveTo>
                <a:cubicBezTo>
                  <a:pt x="660197" y="1059703"/>
                  <a:pt x="847983" y="1242619"/>
                  <a:pt x="856374" y="1472260"/>
                </a:cubicBezTo>
                <a:lnTo>
                  <a:pt x="1145763" y="1472260"/>
                </a:lnTo>
                <a:cubicBezTo>
                  <a:pt x="1193995" y="1472260"/>
                  <a:pt x="1145764" y="1466282"/>
                  <a:pt x="1145764" y="1472260"/>
                </a:cubicBezTo>
                <a:lnTo>
                  <a:pt x="1145764" y="1508128"/>
                </a:lnTo>
                <a:cubicBezTo>
                  <a:pt x="1150527" y="1693518"/>
                  <a:pt x="1233080" y="1859805"/>
                  <a:pt x="1362239" y="1975794"/>
                </a:cubicBezTo>
                <a:lnTo>
                  <a:pt x="1389681" y="1999706"/>
                </a:lnTo>
                <a:cubicBezTo>
                  <a:pt x="1392956" y="2000620"/>
                  <a:pt x="1391212" y="2002707"/>
                  <a:pt x="1389680" y="1999706"/>
                </a:cubicBezTo>
                <a:lnTo>
                  <a:pt x="1189988" y="2229348"/>
                </a:lnTo>
                <a:cubicBezTo>
                  <a:pt x="1272541" y="2306994"/>
                  <a:pt x="1323910" y="2417073"/>
                  <a:pt x="1323910" y="2540208"/>
                </a:cubicBezTo>
                <a:cubicBezTo>
                  <a:pt x="1323910" y="2777133"/>
                  <a:pt x="1132609" y="2968432"/>
                  <a:pt x="895836" y="2968432"/>
                </a:cubicBezTo>
                <a:cubicBezTo>
                  <a:pt x="658950" y="2968432"/>
                  <a:pt x="467649" y="2777133"/>
                  <a:pt x="467649" y="2540208"/>
                </a:cubicBezTo>
                <a:cubicBezTo>
                  <a:pt x="467649" y="2303421"/>
                  <a:pt x="658950" y="2112122"/>
                  <a:pt x="895836" y="2112122"/>
                </a:cubicBezTo>
                <a:cubicBezTo>
                  <a:pt x="996306" y="2112122"/>
                  <a:pt x="1089518" y="2146754"/>
                  <a:pt x="1162546" y="2205435"/>
                </a:cubicBezTo>
                <a:lnTo>
                  <a:pt x="1362238" y="1975794"/>
                </a:lnTo>
                <a:cubicBezTo>
                  <a:pt x="1233079" y="1859805"/>
                  <a:pt x="1150526" y="1693518"/>
                  <a:pt x="1145763" y="1508129"/>
                </a:cubicBezTo>
                <a:lnTo>
                  <a:pt x="856374" y="1508129"/>
                </a:lnTo>
                <a:cubicBezTo>
                  <a:pt x="845601" y="1735433"/>
                  <a:pt x="657816" y="1916013"/>
                  <a:pt x="428187" y="1916013"/>
                </a:cubicBezTo>
                <a:cubicBezTo>
                  <a:pt x="191414" y="1916013"/>
                  <a:pt x="0" y="1724577"/>
                  <a:pt x="0" y="1487789"/>
                </a:cubicBezTo>
                <a:cubicBezTo>
                  <a:pt x="0" y="1251002"/>
                  <a:pt x="191414" y="1059703"/>
                  <a:pt x="428187" y="1059703"/>
                </a:cubicBezTo>
                <a:close/>
                <a:moveTo>
                  <a:pt x="1423248" y="955531"/>
                </a:moveTo>
                <a:lnTo>
                  <a:pt x="1423246" y="955533"/>
                </a:lnTo>
                <a:lnTo>
                  <a:pt x="1423248" y="955531"/>
                </a:lnTo>
                <a:close/>
                <a:moveTo>
                  <a:pt x="885063" y="0"/>
                </a:moveTo>
                <a:cubicBezTo>
                  <a:pt x="1121836" y="0"/>
                  <a:pt x="1313137" y="191299"/>
                  <a:pt x="1313137" y="428224"/>
                </a:cubicBezTo>
                <a:cubicBezTo>
                  <a:pt x="1313137" y="538166"/>
                  <a:pt x="1271293" y="638625"/>
                  <a:pt x="1203142" y="713935"/>
                </a:cubicBezTo>
                <a:lnTo>
                  <a:pt x="1436399" y="942477"/>
                </a:lnTo>
                <a:lnTo>
                  <a:pt x="1436388" y="942488"/>
                </a:lnTo>
                <a:lnTo>
                  <a:pt x="1408845" y="966390"/>
                </a:lnTo>
                <a:lnTo>
                  <a:pt x="1408844" y="966390"/>
                </a:lnTo>
                <a:lnTo>
                  <a:pt x="1178081" y="740322"/>
                </a:lnTo>
                <a:cubicBezTo>
                  <a:pt x="1101538" y="812059"/>
                  <a:pt x="998687" y="856310"/>
                  <a:pt x="885063" y="856310"/>
                </a:cubicBezTo>
                <a:cubicBezTo>
                  <a:pt x="648177" y="856310"/>
                  <a:pt x="456876" y="665011"/>
                  <a:pt x="456876" y="428224"/>
                </a:cubicBezTo>
                <a:cubicBezTo>
                  <a:pt x="456876" y="191299"/>
                  <a:pt x="648177" y="0"/>
                  <a:pt x="885063" y="0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 sz="2250" b="1">
              <a:solidFill>
                <a:schemeClr val="bg1"/>
              </a:solidFill>
            </a:endParaRPr>
          </a:p>
        </p:txBody>
      </p:sp>
      <p:grpSp>
        <p:nvGrpSpPr>
          <p:cNvPr id="45" name="Graphic 30" descr="Lightbulb">
            <a:extLst>
              <a:ext uri="{FF2B5EF4-FFF2-40B4-BE49-F238E27FC236}">
                <a16:creationId xmlns:a16="http://schemas.microsoft.com/office/drawing/2014/main" id="{7D9F1D55-4C20-4568-9967-31C63BA9FE88}"/>
              </a:ext>
            </a:extLst>
          </p:cNvPr>
          <p:cNvGrpSpPr/>
          <p:nvPr/>
        </p:nvGrpSpPr>
        <p:grpSpPr>
          <a:xfrm>
            <a:off x="2559271" y="1732781"/>
            <a:ext cx="436520" cy="436520"/>
            <a:chOff x="3412361" y="950256"/>
            <a:chExt cx="582026" cy="582026"/>
          </a:xfrm>
          <a:solidFill>
            <a:schemeClr val="tx1">
              <a:lumMod val="85000"/>
              <a:lumOff val="15000"/>
            </a:schemeClr>
          </a:solidFill>
        </p:grpSpPr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5C6DF703-7783-4643-BE6D-A748D7384221}"/>
                </a:ext>
              </a:extLst>
            </p:cNvPr>
            <p:cNvSpPr/>
            <p:nvPr/>
          </p:nvSpPr>
          <p:spPr>
            <a:xfrm>
              <a:off x="3624557" y="1338273"/>
              <a:ext cx="157632" cy="36376"/>
            </a:xfrm>
            <a:custGeom>
              <a:avLst/>
              <a:gdLst>
                <a:gd name="connsiteX0" fmla="*/ 18188 w 157632"/>
                <a:gd name="connsiteY0" fmla="*/ 0 h 36376"/>
                <a:gd name="connsiteX1" fmla="*/ 139444 w 157632"/>
                <a:gd name="connsiteY1" fmla="*/ 0 h 36376"/>
                <a:gd name="connsiteX2" fmla="*/ 157632 w 157632"/>
                <a:gd name="connsiteY2" fmla="*/ 18188 h 36376"/>
                <a:gd name="connsiteX3" fmla="*/ 139444 w 157632"/>
                <a:gd name="connsiteY3" fmla="*/ 36377 h 36376"/>
                <a:gd name="connsiteX4" fmla="*/ 18188 w 157632"/>
                <a:gd name="connsiteY4" fmla="*/ 36377 h 36376"/>
                <a:gd name="connsiteX5" fmla="*/ 0 w 157632"/>
                <a:gd name="connsiteY5" fmla="*/ 18188 h 36376"/>
                <a:gd name="connsiteX6" fmla="*/ 18188 w 157632"/>
                <a:gd name="connsiteY6" fmla="*/ 0 h 363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7632" h="36376">
                  <a:moveTo>
                    <a:pt x="18188" y="0"/>
                  </a:moveTo>
                  <a:lnTo>
                    <a:pt x="139444" y="0"/>
                  </a:lnTo>
                  <a:cubicBezTo>
                    <a:pt x="149750" y="0"/>
                    <a:pt x="157632" y="7882"/>
                    <a:pt x="157632" y="18188"/>
                  </a:cubicBezTo>
                  <a:cubicBezTo>
                    <a:pt x="157632" y="28495"/>
                    <a:pt x="149750" y="36377"/>
                    <a:pt x="139444" y="36377"/>
                  </a:cubicBezTo>
                  <a:lnTo>
                    <a:pt x="18188" y="36377"/>
                  </a:lnTo>
                  <a:cubicBezTo>
                    <a:pt x="7882" y="36377"/>
                    <a:pt x="0" y="28495"/>
                    <a:pt x="0" y="18188"/>
                  </a:cubicBezTo>
                  <a:cubicBezTo>
                    <a:pt x="0" y="7882"/>
                    <a:pt x="7882" y="0"/>
                    <a:pt x="18188" y="0"/>
                  </a:cubicBezTo>
                  <a:close/>
                </a:path>
              </a:pathLst>
            </a:custGeom>
            <a:grpFill/>
            <a:ln w="6052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52D6A75E-2FA3-445E-AF43-62C5B6FE92B2}"/>
                </a:ext>
              </a:extLst>
            </p:cNvPr>
            <p:cNvSpPr/>
            <p:nvPr/>
          </p:nvSpPr>
          <p:spPr>
            <a:xfrm>
              <a:off x="3624557" y="1398901"/>
              <a:ext cx="157632" cy="36376"/>
            </a:xfrm>
            <a:custGeom>
              <a:avLst/>
              <a:gdLst>
                <a:gd name="connsiteX0" fmla="*/ 18188 w 157632"/>
                <a:gd name="connsiteY0" fmla="*/ 0 h 36376"/>
                <a:gd name="connsiteX1" fmla="*/ 139444 w 157632"/>
                <a:gd name="connsiteY1" fmla="*/ 0 h 36376"/>
                <a:gd name="connsiteX2" fmla="*/ 157632 w 157632"/>
                <a:gd name="connsiteY2" fmla="*/ 18188 h 36376"/>
                <a:gd name="connsiteX3" fmla="*/ 139444 w 157632"/>
                <a:gd name="connsiteY3" fmla="*/ 36377 h 36376"/>
                <a:gd name="connsiteX4" fmla="*/ 18188 w 157632"/>
                <a:gd name="connsiteY4" fmla="*/ 36377 h 36376"/>
                <a:gd name="connsiteX5" fmla="*/ 0 w 157632"/>
                <a:gd name="connsiteY5" fmla="*/ 18188 h 36376"/>
                <a:gd name="connsiteX6" fmla="*/ 18188 w 157632"/>
                <a:gd name="connsiteY6" fmla="*/ 0 h 363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7632" h="36376">
                  <a:moveTo>
                    <a:pt x="18188" y="0"/>
                  </a:moveTo>
                  <a:lnTo>
                    <a:pt x="139444" y="0"/>
                  </a:lnTo>
                  <a:cubicBezTo>
                    <a:pt x="149750" y="0"/>
                    <a:pt x="157632" y="7882"/>
                    <a:pt x="157632" y="18188"/>
                  </a:cubicBezTo>
                  <a:cubicBezTo>
                    <a:pt x="157632" y="28495"/>
                    <a:pt x="149750" y="36377"/>
                    <a:pt x="139444" y="36377"/>
                  </a:cubicBezTo>
                  <a:lnTo>
                    <a:pt x="18188" y="36377"/>
                  </a:lnTo>
                  <a:cubicBezTo>
                    <a:pt x="7882" y="36377"/>
                    <a:pt x="0" y="28495"/>
                    <a:pt x="0" y="18188"/>
                  </a:cubicBezTo>
                  <a:cubicBezTo>
                    <a:pt x="0" y="7882"/>
                    <a:pt x="7882" y="0"/>
                    <a:pt x="18188" y="0"/>
                  </a:cubicBezTo>
                  <a:close/>
                </a:path>
              </a:pathLst>
            </a:custGeom>
            <a:grpFill/>
            <a:ln w="6052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1B7AAD09-80ED-4287-A8A1-9BFEE3F31B85}"/>
                </a:ext>
              </a:extLst>
            </p:cNvPr>
            <p:cNvSpPr/>
            <p:nvPr/>
          </p:nvSpPr>
          <p:spPr>
            <a:xfrm>
              <a:off x="3663965" y="1459528"/>
              <a:ext cx="78816" cy="36376"/>
            </a:xfrm>
            <a:custGeom>
              <a:avLst/>
              <a:gdLst>
                <a:gd name="connsiteX0" fmla="*/ 0 w 78816"/>
                <a:gd name="connsiteY0" fmla="*/ 0 h 36376"/>
                <a:gd name="connsiteX1" fmla="*/ 39408 w 78816"/>
                <a:gd name="connsiteY1" fmla="*/ 36377 h 36376"/>
                <a:gd name="connsiteX2" fmla="*/ 78816 w 78816"/>
                <a:gd name="connsiteY2" fmla="*/ 0 h 36376"/>
                <a:gd name="connsiteX3" fmla="*/ 0 w 78816"/>
                <a:gd name="connsiteY3" fmla="*/ 0 h 363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8816" h="36376">
                  <a:moveTo>
                    <a:pt x="0" y="0"/>
                  </a:moveTo>
                  <a:cubicBezTo>
                    <a:pt x="1819" y="20613"/>
                    <a:pt x="18795" y="36377"/>
                    <a:pt x="39408" y="36377"/>
                  </a:cubicBezTo>
                  <a:cubicBezTo>
                    <a:pt x="60021" y="36377"/>
                    <a:pt x="76997" y="20613"/>
                    <a:pt x="78816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6052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7FBF0CB9-0BF2-4F05-94A9-15F732CCF117}"/>
                </a:ext>
              </a:extLst>
            </p:cNvPr>
            <p:cNvSpPr/>
            <p:nvPr/>
          </p:nvSpPr>
          <p:spPr>
            <a:xfrm>
              <a:off x="3545741" y="986632"/>
              <a:ext cx="315264" cy="327389"/>
            </a:xfrm>
            <a:custGeom>
              <a:avLst/>
              <a:gdLst>
                <a:gd name="connsiteX0" fmla="*/ 157632 w 315264"/>
                <a:gd name="connsiteY0" fmla="*/ 0 h 327389"/>
                <a:gd name="connsiteX1" fmla="*/ 157632 w 315264"/>
                <a:gd name="connsiteY1" fmla="*/ 0 h 327389"/>
                <a:gd name="connsiteX2" fmla="*/ 157632 w 315264"/>
                <a:gd name="connsiteY2" fmla="*/ 0 h 327389"/>
                <a:gd name="connsiteX3" fmla="*/ 0 w 315264"/>
                <a:gd name="connsiteY3" fmla="*/ 155813 h 327389"/>
                <a:gd name="connsiteX4" fmla="*/ 0 w 315264"/>
                <a:gd name="connsiteY4" fmla="*/ 161270 h 327389"/>
                <a:gd name="connsiteX5" fmla="*/ 10913 w 315264"/>
                <a:gd name="connsiteY5" fmla="*/ 215835 h 327389"/>
                <a:gd name="connsiteX6" fmla="*/ 38195 w 315264"/>
                <a:gd name="connsiteY6" fmla="*/ 260699 h 327389"/>
                <a:gd name="connsiteX7" fmla="*/ 75178 w 315264"/>
                <a:gd name="connsiteY7" fmla="*/ 320721 h 327389"/>
                <a:gd name="connsiteX8" fmla="*/ 86091 w 315264"/>
                <a:gd name="connsiteY8" fmla="*/ 327390 h 327389"/>
                <a:gd name="connsiteX9" fmla="*/ 229173 w 315264"/>
                <a:gd name="connsiteY9" fmla="*/ 327390 h 327389"/>
                <a:gd name="connsiteX10" fmla="*/ 240086 w 315264"/>
                <a:gd name="connsiteY10" fmla="*/ 320721 h 327389"/>
                <a:gd name="connsiteX11" fmla="*/ 277069 w 315264"/>
                <a:gd name="connsiteY11" fmla="*/ 260699 h 327389"/>
                <a:gd name="connsiteX12" fmla="*/ 304351 w 315264"/>
                <a:gd name="connsiteY12" fmla="*/ 215835 h 327389"/>
                <a:gd name="connsiteX13" fmla="*/ 315264 w 315264"/>
                <a:gd name="connsiteY13" fmla="*/ 161270 h 327389"/>
                <a:gd name="connsiteX14" fmla="*/ 315264 w 315264"/>
                <a:gd name="connsiteY14" fmla="*/ 155813 h 327389"/>
                <a:gd name="connsiteX15" fmla="*/ 157632 w 315264"/>
                <a:gd name="connsiteY15" fmla="*/ 0 h 327389"/>
                <a:gd name="connsiteX16" fmla="*/ 278887 w 315264"/>
                <a:gd name="connsiteY16" fmla="*/ 160663 h 327389"/>
                <a:gd name="connsiteX17" fmla="*/ 270400 w 315264"/>
                <a:gd name="connsiteY17" fmla="*/ 203103 h 327389"/>
                <a:gd name="connsiteX18" fmla="*/ 249786 w 315264"/>
                <a:gd name="connsiteY18" fmla="*/ 236448 h 327389"/>
                <a:gd name="connsiteX19" fmla="*/ 214622 w 315264"/>
                <a:gd name="connsiteY19" fmla="*/ 291013 h 327389"/>
                <a:gd name="connsiteX20" fmla="*/ 157632 w 315264"/>
                <a:gd name="connsiteY20" fmla="*/ 291013 h 327389"/>
                <a:gd name="connsiteX21" fmla="*/ 101248 w 315264"/>
                <a:gd name="connsiteY21" fmla="*/ 291013 h 327389"/>
                <a:gd name="connsiteX22" fmla="*/ 66084 w 315264"/>
                <a:gd name="connsiteY22" fmla="*/ 236448 h 327389"/>
                <a:gd name="connsiteX23" fmla="*/ 45471 w 315264"/>
                <a:gd name="connsiteY23" fmla="*/ 203103 h 327389"/>
                <a:gd name="connsiteX24" fmla="*/ 36983 w 315264"/>
                <a:gd name="connsiteY24" fmla="*/ 160663 h 327389"/>
                <a:gd name="connsiteX25" fmla="*/ 36983 w 315264"/>
                <a:gd name="connsiteY25" fmla="*/ 155813 h 327389"/>
                <a:gd name="connsiteX26" fmla="*/ 158238 w 315264"/>
                <a:gd name="connsiteY26" fmla="*/ 35770 h 327389"/>
                <a:gd name="connsiteX27" fmla="*/ 158238 w 315264"/>
                <a:gd name="connsiteY27" fmla="*/ 35770 h 327389"/>
                <a:gd name="connsiteX28" fmla="*/ 158238 w 315264"/>
                <a:gd name="connsiteY28" fmla="*/ 35770 h 327389"/>
                <a:gd name="connsiteX29" fmla="*/ 158238 w 315264"/>
                <a:gd name="connsiteY29" fmla="*/ 35770 h 327389"/>
                <a:gd name="connsiteX30" fmla="*/ 158238 w 315264"/>
                <a:gd name="connsiteY30" fmla="*/ 35770 h 327389"/>
                <a:gd name="connsiteX31" fmla="*/ 158238 w 315264"/>
                <a:gd name="connsiteY31" fmla="*/ 35770 h 327389"/>
                <a:gd name="connsiteX32" fmla="*/ 158238 w 315264"/>
                <a:gd name="connsiteY32" fmla="*/ 35770 h 327389"/>
                <a:gd name="connsiteX33" fmla="*/ 279494 w 315264"/>
                <a:gd name="connsiteY33" fmla="*/ 155813 h 327389"/>
                <a:gd name="connsiteX34" fmla="*/ 279494 w 315264"/>
                <a:gd name="connsiteY34" fmla="*/ 160663 h 3273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315264" h="327389">
                  <a:moveTo>
                    <a:pt x="157632" y="0"/>
                  </a:moveTo>
                  <a:cubicBezTo>
                    <a:pt x="157632" y="0"/>
                    <a:pt x="157632" y="0"/>
                    <a:pt x="157632" y="0"/>
                  </a:cubicBezTo>
                  <a:cubicBezTo>
                    <a:pt x="157632" y="0"/>
                    <a:pt x="157632" y="0"/>
                    <a:pt x="157632" y="0"/>
                  </a:cubicBezTo>
                  <a:cubicBezTo>
                    <a:pt x="71541" y="606"/>
                    <a:pt x="1819" y="69722"/>
                    <a:pt x="0" y="155813"/>
                  </a:cubicBezTo>
                  <a:lnTo>
                    <a:pt x="0" y="161270"/>
                  </a:lnTo>
                  <a:cubicBezTo>
                    <a:pt x="606" y="180064"/>
                    <a:pt x="4244" y="198253"/>
                    <a:pt x="10913" y="215835"/>
                  </a:cubicBezTo>
                  <a:cubicBezTo>
                    <a:pt x="17582" y="232204"/>
                    <a:pt x="26676" y="247361"/>
                    <a:pt x="38195" y="260699"/>
                  </a:cubicBezTo>
                  <a:cubicBezTo>
                    <a:pt x="52746" y="276462"/>
                    <a:pt x="68509" y="307383"/>
                    <a:pt x="75178" y="320721"/>
                  </a:cubicBezTo>
                  <a:cubicBezTo>
                    <a:pt x="76997" y="324965"/>
                    <a:pt x="81241" y="327390"/>
                    <a:pt x="86091" y="327390"/>
                  </a:cubicBezTo>
                  <a:lnTo>
                    <a:pt x="229173" y="327390"/>
                  </a:lnTo>
                  <a:cubicBezTo>
                    <a:pt x="234023" y="327390"/>
                    <a:pt x="238267" y="324965"/>
                    <a:pt x="240086" y="320721"/>
                  </a:cubicBezTo>
                  <a:cubicBezTo>
                    <a:pt x="246755" y="307383"/>
                    <a:pt x="262518" y="276462"/>
                    <a:pt x="277069" y="260699"/>
                  </a:cubicBezTo>
                  <a:cubicBezTo>
                    <a:pt x="288588" y="247361"/>
                    <a:pt x="298288" y="232204"/>
                    <a:pt x="304351" y="215835"/>
                  </a:cubicBezTo>
                  <a:cubicBezTo>
                    <a:pt x="311020" y="198253"/>
                    <a:pt x="314658" y="180064"/>
                    <a:pt x="315264" y="161270"/>
                  </a:cubicBezTo>
                  <a:lnTo>
                    <a:pt x="315264" y="155813"/>
                  </a:lnTo>
                  <a:cubicBezTo>
                    <a:pt x="313445" y="69722"/>
                    <a:pt x="243723" y="606"/>
                    <a:pt x="157632" y="0"/>
                  </a:cubicBezTo>
                  <a:close/>
                  <a:moveTo>
                    <a:pt x="278887" y="160663"/>
                  </a:moveTo>
                  <a:cubicBezTo>
                    <a:pt x="278281" y="175214"/>
                    <a:pt x="275250" y="189765"/>
                    <a:pt x="270400" y="203103"/>
                  </a:cubicBezTo>
                  <a:cubicBezTo>
                    <a:pt x="265549" y="215228"/>
                    <a:pt x="258880" y="226748"/>
                    <a:pt x="249786" y="236448"/>
                  </a:cubicBezTo>
                  <a:cubicBezTo>
                    <a:pt x="235842" y="253424"/>
                    <a:pt x="223716" y="271612"/>
                    <a:pt x="214622" y="291013"/>
                  </a:cubicBezTo>
                  <a:lnTo>
                    <a:pt x="157632" y="291013"/>
                  </a:lnTo>
                  <a:lnTo>
                    <a:pt x="101248" y="291013"/>
                  </a:lnTo>
                  <a:cubicBezTo>
                    <a:pt x="91548" y="271612"/>
                    <a:pt x="79422" y="253424"/>
                    <a:pt x="66084" y="236448"/>
                  </a:cubicBezTo>
                  <a:cubicBezTo>
                    <a:pt x="57596" y="226748"/>
                    <a:pt x="50321" y="215228"/>
                    <a:pt x="45471" y="203103"/>
                  </a:cubicBezTo>
                  <a:cubicBezTo>
                    <a:pt x="40014" y="189765"/>
                    <a:pt x="37589" y="175214"/>
                    <a:pt x="36983" y="160663"/>
                  </a:cubicBezTo>
                  <a:lnTo>
                    <a:pt x="36983" y="155813"/>
                  </a:lnTo>
                  <a:cubicBezTo>
                    <a:pt x="38195" y="89729"/>
                    <a:pt x="92154" y="36377"/>
                    <a:pt x="158238" y="35770"/>
                  </a:cubicBezTo>
                  <a:lnTo>
                    <a:pt x="158238" y="35770"/>
                  </a:lnTo>
                  <a:lnTo>
                    <a:pt x="158238" y="35770"/>
                  </a:lnTo>
                  <a:cubicBezTo>
                    <a:pt x="158238" y="35770"/>
                    <a:pt x="158238" y="35770"/>
                    <a:pt x="158238" y="35770"/>
                  </a:cubicBezTo>
                  <a:cubicBezTo>
                    <a:pt x="158238" y="35770"/>
                    <a:pt x="158238" y="35770"/>
                    <a:pt x="158238" y="35770"/>
                  </a:cubicBezTo>
                  <a:lnTo>
                    <a:pt x="158238" y="35770"/>
                  </a:lnTo>
                  <a:lnTo>
                    <a:pt x="158238" y="35770"/>
                  </a:lnTo>
                  <a:cubicBezTo>
                    <a:pt x="224323" y="36377"/>
                    <a:pt x="278281" y="89123"/>
                    <a:pt x="279494" y="155813"/>
                  </a:cubicBezTo>
                  <a:lnTo>
                    <a:pt x="279494" y="160663"/>
                  </a:lnTo>
                  <a:close/>
                </a:path>
              </a:pathLst>
            </a:custGeom>
            <a:grpFill/>
            <a:ln w="6052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50" name="Graphic 29" descr="Upward trend">
            <a:extLst>
              <a:ext uri="{FF2B5EF4-FFF2-40B4-BE49-F238E27FC236}">
                <a16:creationId xmlns:a16="http://schemas.microsoft.com/office/drawing/2014/main" id="{3DCC28BF-4C6F-49E4-A412-0C26CB8C9F98}"/>
              </a:ext>
            </a:extLst>
          </p:cNvPr>
          <p:cNvGrpSpPr/>
          <p:nvPr/>
        </p:nvGrpSpPr>
        <p:grpSpPr>
          <a:xfrm>
            <a:off x="2213529" y="2538290"/>
            <a:ext cx="436520" cy="436520"/>
            <a:chOff x="2951372" y="2024268"/>
            <a:chExt cx="582026" cy="582026"/>
          </a:xfrm>
          <a:solidFill>
            <a:schemeClr val="tx1">
              <a:lumMod val="85000"/>
              <a:lumOff val="15000"/>
            </a:schemeClr>
          </a:solidFill>
        </p:grpSpPr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F52A2968-9FE9-467F-97BF-12D874124031}"/>
                </a:ext>
              </a:extLst>
            </p:cNvPr>
            <p:cNvSpPr/>
            <p:nvPr/>
          </p:nvSpPr>
          <p:spPr>
            <a:xfrm>
              <a:off x="3036250" y="2109146"/>
              <a:ext cx="412268" cy="412268"/>
            </a:xfrm>
            <a:custGeom>
              <a:avLst/>
              <a:gdLst>
                <a:gd name="connsiteX0" fmla="*/ 36377 w 412268"/>
                <a:gd name="connsiteY0" fmla="*/ 0 h 412268"/>
                <a:gd name="connsiteX1" fmla="*/ 0 w 412268"/>
                <a:gd name="connsiteY1" fmla="*/ 0 h 412268"/>
                <a:gd name="connsiteX2" fmla="*/ 0 w 412268"/>
                <a:gd name="connsiteY2" fmla="*/ 412268 h 412268"/>
                <a:gd name="connsiteX3" fmla="*/ 412268 w 412268"/>
                <a:gd name="connsiteY3" fmla="*/ 412268 h 412268"/>
                <a:gd name="connsiteX4" fmla="*/ 412268 w 412268"/>
                <a:gd name="connsiteY4" fmla="*/ 375892 h 412268"/>
                <a:gd name="connsiteX5" fmla="*/ 36377 w 412268"/>
                <a:gd name="connsiteY5" fmla="*/ 375892 h 4122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12268" h="412268">
                  <a:moveTo>
                    <a:pt x="36377" y="0"/>
                  </a:moveTo>
                  <a:lnTo>
                    <a:pt x="0" y="0"/>
                  </a:lnTo>
                  <a:lnTo>
                    <a:pt x="0" y="412268"/>
                  </a:lnTo>
                  <a:lnTo>
                    <a:pt x="412268" y="412268"/>
                  </a:lnTo>
                  <a:lnTo>
                    <a:pt x="412268" y="375892"/>
                  </a:lnTo>
                  <a:lnTo>
                    <a:pt x="36377" y="375892"/>
                  </a:lnTo>
                  <a:close/>
                </a:path>
              </a:pathLst>
            </a:custGeom>
            <a:grpFill/>
            <a:ln w="6052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909A6DB3-2B7F-4B34-B9F5-53DA9EAE63DF}"/>
                </a:ext>
              </a:extLst>
            </p:cNvPr>
            <p:cNvSpPr/>
            <p:nvPr/>
          </p:nvSpPr>
          <p:spPr>
            <a:xfrm>
              <a:off x="3096272" y="2212213"/>
              <a:ext cx="352246" cy="206740"/>
            </a:xfrm>
            <a:custGeom>
              <a:avLst/>
              <a:gdLst>
                <a:gd name="connsiteX0" fmla="*/ 255243 w 352246"/>
                <a:gd name="connsiteY0" fmla="*/ 0 h 206740"/>
                <a:gd name="connsiteX1" fmla="*/ 291013 w 352246"/>
                <a:gd name="connsiteY1" fmla="*/ 35770 h 206740"/>
                <a:gd name="connsiteX2" fmla="*/ 243117 w 352246"/>
                <a:gd name="connsiteY2" fmla="*/ 83666 h 206740"/>
                <a:gd name="connsiteX3" fmla="*/ 206740 w 352246"/>
                <a:gd name="connsiteY3" fmla="*/ 47290 h 206740"/>
                <a:gd name="connsiteX4" fmla="*/ 146113 w 352246"/>
                <a:gd name="connsiteY4" fmla="*/ 107917 h 206740"/>
                <a:gd name="connsiteX5" fmla="*/ 109736 w 352246"/>
                <a:gd name="connsiteY5" fmla="*/ 71541 h 206740"/>
                <a:gd name="connsiteX6" fmla="*/ 0 w 352246"/>
                <a:gd name="connsiteY6" fmla="*/ 181277 h 206740"/>
                <a:gd name="connsiteX7" fmla="*/ 25464 w 352246"/>
                <a:gd name="connsiteY7" fmla="*/ 206740 h 206740"/>
                <a:gd name="connsiteX8" fmla="*/ 109736 w 352246"/>
                <a:gd name="connsiteY8" fmla="*/ 122468 h 206740"/>
                <a:gd name="connsiteX9" fmla="*/ 146113 w 352246"/>
                <a:gd name="connsiteY9" fmla="*/ 158845 h 206740"/>
                <a:gd name="connsiteX10" fmla="*/ 206740 w 352246"/>
                <a:gd name="connsiteY10" fmla="*/ 98217 h 206740"/>
                <a:gd name="connsiteX11" fmla="*/ 243117 w 352246"/>
                <a:gd name="connsiteY11" fmla="*/ 134594 h 206740"/>
                <a:gd name="connsiteX12" fmla="*/ 316477 w 352246"/>
                <a:gd name="connsiteY12" fmla="*/ 61234 h 206740"/>
                <a:gd name="connsiteX13" fmla="*/ 352247 w 352246"/>
                <a:gd name="connsiteY13" fmla="*/ 97004 h 206740"/>
                <a:gd name="connsiteX14" fmla="*/ 352247 w 352246"/>
                <a:gd name="connsiteY14" fmla="*/ 0 h 2067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52246" h="206740">
                  <a:moveTo>
                    <a:pt x="255243" y="0"/>
                  </a:moveTo>
                  <a:lnTo>
                    <a:pt x="291013" y="35770"/>
                  </a:lnTo>
                  <a:lnTo>
                    <a:pt x="243117" y="83666"/>
                  </a:lnTo>
                  <a:lnTo>
                    <a:pt x="206740" y="47290"/>
                  </a:lnTo>
                  <a:lnTo>
                    <a:pt x="146113" y="107917"/>
                  </a:lnTo>
                  <a:lnTo>
                    <a:pt x="109736" y="71541"/>
                  </a:lnTo>
                  <a:lnTo>
                    <a:pt x="0" y="181277"/>
                  </a:lnTo>
                  <a:lnTo>
                    <a:pt x="25464" y="206740"/>
                  </a:lnTo>
                  <a:lnTo>
                    <a:pt x="109736" y="122468"/>
                  </a:lnTo>
                  <a:lnTo>
                    <a:pt x="146113" y="158845"/>
                  </a:lnTo>
                  <a:lnTo>
                    <a:pt x="206740" y="98217"/>
                  </a:lnTo>
                  <a:lnTo>
                    <a:pt x="243117" y="134594"/>
                  </a:lnTo>
                  <a:lnTo>
                    <a:pt x="316477" y="61234"/>
                  </a:lnTo>
                  <a:lnTo>
                    <a:pt x="352247" y="97004"/>
                  </a:lnTo>
                  <a:lnTo>
                    <a:pt x="352247" y="0"/>
                  </a:lnTo>
                  <a:close/>
                </a:path>
              </a:pathLst>
            </a:custGeom>
            <a:grpFill/>
            <a:ln w="6052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53" name="Graphic 28" descr="Bullseye">
            <a:extLst>
              <a:ext uri="{FF2B5EF4-FFF2-40B4-BE49-F238E27FC236}">
                <a16:creationId xmlns:a16="http://schemas.microsoft.com/office/drawing/2014/main" id="{2DD7E9F8-110E-4649-A389-FEA461F0DFAE}"/>
              </a:ext>
            </a:extLst>
          </p:cNvPr>
          <p:cNvGrpSpPr/>
          <p:nvPr/>
        </p:nvGrpSpPr>
        <p:grpSpPr>
          <a:xfrm>
            <a:off x="2567695" y="3332085"/>
            <a:ext cx="436520" cy="436520"/>
            <a:chOff x="3423593" y="3082661"/>
            <a:chExt cx="582026" cy="582026"/>
          </a:xfrm>
          <a:solidFill>
            <a:schemeClr val="tx1">
              <a:lumMod val="85000"/>
              <a:lumOff val="15000"/>
            </a:schemeClr>
          </a:solidFill>
        </p:grpSpPr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EFB3B1B8-F5F5-4457-80C2-0D437233A1F8}"/>
                </a:ext>
              </a:extLst>
            </p:cNvPr>
            <p:cNvSpPr/>
            <p:nvPr/>
          </p:nvSpPr>
          <p:spPr>
            <a:xfrm>
              <a:off x="3644277" y="3134194"/>
              <a:ext cx="309807" cy="309201"/>
            </a:xfrm>
            <a:custGeom>
              <a:avLst/>
              <a:gdLst>
                <a:gd name="connsiteX0" fmla="*/ 255243 w 309807"/>
                <a:gd name="connsiteY0" fmla="*/ 54565 h 309201"/>
                <a:gd name="connsiteX1" fmla="*/ 249180 w 309807"/>
                <a:gd name="connsiteY1" fmla="*/ 0 h 309201"/>
                <a:gd name="connsiteX2" fmla="*/ 182489 w 309807"/>
                <a:gd name="connsiteY2" fmla="*/ 66690 h 309201"/>
                <a:gd name="connsiteX3" fmla="*/ 186127 w 309807"/>
                <a:gd name="connsiteY3" fmla="*/ 98217 h 309201"/>
                <a:gd name="connsiteX4" fmla="*/ 89123 w 309807"/>
                <a:gd name="connsiteY4" fmla="*/ 195221 h 309201"/>
                <a:gd name="connsiteX5" fmla="*/ 60628 w 309807"/>
                <a:gd name="connsiteY5" fmla="*/ 187946 h 309201"/>
                <a:gd name="connsiteX6" fmla="*/ 0 w 309807"/>
                <a:gd name="connsiteY6" fmla="*/ 248574 h 309201"/>
                <a:gd name="connsiteX7" fmla="*/ 60628 w 309807"/>
                <a:gd name="connsiteY7" fmla="*/ 309201 h 309201"/>
                <a:gd name="connsiteX8" fmla="*/ 121255 w 309807"/>
                <a:gd name="connsiteY8" fmla="*/ 248574 h 309201"/>
                <a:gd name="connsiteX9" fmla="*/ 114586 w 309807"/>
                <a:gd name="connsiteY9" fmla="*/ 220685 h 309201"/>
                <a:gd name="connsiteX10" fmla="*/ 211591 w 309807"/>
                <a:gd name="connsiteY10" fmla="*/ 123681 h 309201"/>
                <a:gd name="connsiteX11" fmla="*/ 243117 w 309807"/>
                <a:gd name="connsiteY11" fmla="*/ 127318 h 309201"/>
                <a:gd name="connsiteX12" fmla="*/ 309808 w 309807"/>
                <a:gd name="connsiteY12" fmla="*/ 60628 h 309201"/>
                <a:gd name="connsiteX13" fmla="*/ 255243 w 309807"/>
                <a:gd name="connsiteY13" fmla="*/ 54565 h 3092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09807" h="309201">
                  <a:moveTo>
                    <a:pt x="255243" y="54565"/>
                  </a:moveTo>
                  <a:lnTo>
                    <a:pt x="249180" y="0"/>
                  </a:lnTo>
                  <a:lnTo>
                    <a:pt x="182489" y="66690"/>
                  </a:lnTo>
                  <a:lnTo>
                    <a:pt x="186127" y="98217"/>
                  </a:lnTo>
                  <a:lnTo>
                    <a:pt x="89123" y="195221"/>
                  </a:lnTo>
                  <a:cubicBezTo>
                    <a:pt x="80635" y="190977"/>
                    <a:pt x="70934" y="187946"/>
                    <a:pt x="60628" y="187946"/>
                  </a:cubicBezTo>
                  <a:cubicBezTo>
                    <a:pt x="27282" y="187946"/>
                    <a:pt x="0" y="215228"/>
                    <a:pt x="0" y="248574"/>
                  </a:cubicBezTo>
                  <a:cubicBezTo>
                    <a:pt x="0" y="281919"/>
                    <a:pt x="27282" y="309201"/>
                    <a:pt x="60628" y="309201"/>
                  </a:cubicBezTo>
                  <a:cubicBezTo>
                    <a:pt x="93973" y="309201"/>
                    <a:pt x="121255" y="281919"/>
                    <a:pt x="121255" y="248574"/>
                  </a:cubicBezTo>
                  <a:cubicBezTo>
                    <a:pt x="121255" y="238267"/>
                    <a:pt x="118830" y="229173"/>
                    <a:pt x="114586" y="220685"/>
                  </a:cubicBezTo>
                  <a:lnTo>
                    <a:pt x="211591" y="123681"/>
                  </a:lnTo>
                  <a:lnTo>
                    <a:pt x="243117" y="127318"/>
                  </a:lnTo>
                  <a:lnTo>
                    <a:pt x="309808" y="60628"/>
                  </a:lnTo>
                  <a:lnTo>
                    <a:pt x="255243" y="54565"/>
                  </a:lnTo>
                  <a:close/>
                </a:path>
              </a:pathLst>
            </a:custGeom>
            <a:grpFill/>
            <a:ln w="6052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765E7D4D-AE69-45C4-8FC2-B4323D515053}"/>
                </a:ext>
              </a:extLst>
            </p:cNvPr>
            <p:cNvSpPr/>
            <p:nvPr/>
          </p:nvSpPr>
          <p:spPr>
            <a:xfrm>
              <a:off x="3475126" y="3152382"/>
              <a:ext cx="460770" cy="460770"/>
            </a:xfrm>
            <a:custGeom>
              <a:avLst/>
              <a:gdLst>
                <a:gd name="connsiteX0" fmla="*/ 429244 w 460770"/>
                <a:gd name="connsiteY0" fmla="*/ 126106 h 460770"/>
                <a:gd name="connsiteX1" fmla="*/ 421363 w 460770"/>
                <a:gd name="connsiteY1" fmla="*/ 134594 h 460770"/>
                <a:gd name="connsiteX2" fmla="*/ 409843 w 460770"/>
                <a:gd name="connsiteY2" fmla="*/ 133381 h 460770"/>
                <a:gd name="connsiteX3" fmla="*/ 397112 w 460770"/>
                <a:gd name="connsiteY3" fmla="*/ 131562 h 460770"/>
                <a:gd name="connsiteX4" fmla="*/ 424394 w 460770"/>
                <a:gd name="connsiteY4" fmla="*/ 230385 h 460770"/>
                <a:gd name="connsiteX5" fmla="*/ 230385 w 460770"/>
                <a:gd name="connsiteY5" fmla="*/ 424394 h 460770"/>
                <a:gd name="connsiteX6" fmla="*/ 36377 w 460770"/>
                <a:gd name="connsiteY6" fmla="*/ 230385 h 460770"/>
                <a:gd name="connsiteX7" fmla="*/ 230385 w 460770"/>
                <a:gd name="connsiteY7" fmla="*/ 36377 h 460770"/>
                <a:gd name="connsiteX8" fmla="*/ 329208 w 460770"/>
                <a:gd name="connsiteY8" fmla="*/ 63659 h 460770"/>
                <a:gd name="connsiteX9" fmla="*/ 327996 w 460770"/>
                <a:gd name="connsiteY9" fmla="*/ 51534 h 460770"/>
                <a:gd name="connsiteX10" fmla="*/ 326177 w 460770"/>
                <a:gd name="connsiteY10" fmla="*/ 39408 h 460770"/>
                <a:gd name="connsiteX11" fmla="*/ 334665 w 460770"/>
                <a:gd name="connsiteY11" fmla="*/ 30920 h 460770"/>
                <a:gd name="connsiteX12" fmla="*/ 338909 w 460770"/>
                <a:gd name="connsiteY12" fmla="*/ 26676 h 460770"/>
                <a:gd name="connsiteX13" fmla="*/ 230385 w 460770"/>
                <a:gd name="connsiteY13" fmla="*/ 0 h 460770"/>
                <a:gd name="connsiteX14" fmla="*/ 0 w 460770"/>
                <a:gd name="connsiteY14" fmla="*/ 230385 h 460770"/>
                <a:gd name="connsiteX15" fmla="*/ 230385 w 460770"/>
                <a:gd name="connsiteY15" fmla="*/ 460771 h 460770"/>
                <a:gd name="connsiteX16" fmla="*/ 460771 w 460770"/>
                <a:gd name="connsiteY16" fmla="*/ 230385 h 460770"/>
                <a:gd name="connsiteX17" fmla="*/ 433488 w 460770"/>
                <a:gd name="connsiteY17" fmla="*/ 122468 h 460770"/>
                <a:gd name="connsiteX18" fmla="*/ 429244 w 460770"/>
                <a:gd name="connsiteY18" fmla="*/ 126106 h 4607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460770" h="460770">
                  <a:moveTo>
                    <a:pt x="429244" y="126106"/>
                  </a:moveTo>
                  <a:lnTo>
                    <a:pt x="421363" y="134594"/>
                  </a:lnTo>
                  <a:lnTo>
                    <a:pt x="409843" y="133381"/>
                  </a:lnTo>
                  <a:lnTo>
                    <a:pt x="397112" y="131562"/>
                  </a:lnTo>
                  <a:cubicBezTo>
                    <a:pt x="414087" y="160663"/>
                    <a:pt x="424394" y="194009"/>
                    <a:pt x="424394" y="230385"/>
                  </a:cubicBezTo>
                  <a:cubicBezTo>
                    <a:pt x="424394" y="337090"/>
                    <a:pt x="337090" y="424394"/>
                    <a:pt x="230385" y="424394"/>
                  </a:cubicBezTo>
                  <a:cubicBezTo>
                    <a:pt x="123681" y="424394"/>
                    <a:pt x="36377" y="337090"/>
                    <a:pt x="36377" y="230385"/>
                  </a:cubicBezTo>
                  <a:cubicBezTo>
                    <a:pt x="36377" y="123681"/>
                    <a:pt x="123681" y="36377"/>
                    <a:pt x="230385" y="36377"/>
                  </a:cubicBezTo>
                  <a:cubicBezTo>
                    <a:pt x="266156" y="36377"/>
                    <a:pt x="300107" y="46077"/>
                    <a:pt x="329208" y="63659"/>
                  </a:cubicBezTo>
                  <a:lnTo>
                    <a:pt x="327996" y="51534"/>
                  </a:lnTo>
                  <a:lnTo>
                    <a:pt x="326177" y="39408"/>
                  </a:lnTo>
                  <a:lnTo>
                    <a:pt x="334665" y="30920"/>
                  </a:lnTo>
                  <a:lnTo>
                    <a:pt x="338909" y="26676"/>
                  </a:lnTo>
                  <a:cubicBezTo>
                    <a:pt x="306170" y="9700"/>
                    <a:pt x="269793" y="0"/>
                    <a:pt x="230385" y="0"/>
                  </a:cubicBezTo>
                  <a:cubicBezTo>
                    <a:pt x="103067" y="0"/>
                    <a:pt x="0" y="103067"/>
                    <a:pt x="0" y="230385"/>
                  </a:cubicBezTo>
                  <a:cubicBezTo>
                    <a:pt x="0" y="357703"/>
                    <a:pt x="103067" y="460771"/>
                    <a:pt x="230385" y="460771"/>
                  </a:cubicBezTo>
                  <a:cubicBezTo>
                    <a:pt x="357703" y="460771"/>
                    <a:pt x="460771" y="357703"/>
                    <a:pt x="460771" y="230385"/>
                  </a:cubicBezTo>
                  <a:cubicBezTo>
                    <a:pt x="460771" y="190977"/>
                    <a:pt x="451070" y="154601"/>
                    <a:pt x="433488" y="122468"/>
                  </a:cubicBezTo>
                  <a:lnTo>
                    <a:pt x="429244" y="126106"/>
                  </a:lnTo>
                  <a:close/>
                </a:path>
              </a:pathLst>
            </a:custGeom>
            <a:grpFill/>
            <a:ln w="6052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025D8ED3-3242-4DA3-A109-EC360AB9D76A}"/>
                </a:ext>
              </a:extLst>
            </p:cNvPr>
            <p:cNvSpPr/>
            <p:nvPr/>
          </p:nvSpPr>
          <p:spPr>
            <a:xfrm>
              <a:off x="3560005" y="3237261"/>
              <a:ext cx="291013" cy="291013"/>
            </a:xfrm>
            <a:custGeom>
              <a:avLst/>
              <a:gdLst>
                <a:gd name="connsiteX0" fmla="*/ 246755 w 291013"/>
                <a:gd name="connsiteY0" fmla="*/ 104280 h 291013"/>
                <a:gd name="connsiteX1" fmla="*/ 254636 w 291013"/>
                <a:gd name="connsiteY1" fmla="*/ 145507 h 291013"/>
                <a:gd name="connsiteX2" fmla="*/ 145507 w 291013"/>
                <a:gd name="connsiteY2" fmla="*/ 254636 h 291013"/>
                <a:gd name="connsiteX3" fmla="*/ 36377 w 291013"/>
                <a:gd name="connsiteY3" fmla="*/ 145507 h 291013"/>
                <a:gd name="connsiteX4" fmla="*/ 145507 w 291013"/>
                <a:gd name="connsiteY4" fmla="*/ 36377 h 291013"/>
                <a:gd name="connsiteX5" fmla="*/ 186733 w 291013"/>
                <a:gd name="connsiteY5" fmla="*/ 44258 h 291013"/>
                <a:gd name="connsiteX6" fmla="*/ 214016 w 291013"/>
                <a:gd name="connsiteY6" fmla="*/ 16976 h 291013"/>
                <a:gd name="connsiteX7" fmla="*/ 145507 w 291013"/>
                <a:gd name="connsiteY7" fmla="*/ 0 h 291013"/>
                <a:gd name="connsiteX8" fmla="*/ 0 w 291013"/>
                <a:gd name="connsiteY8" fmla="*/ 145507 h 291013"/>
                <a:gd name="connsiteX9" fmla="*/ 145507 w 291013"/>
                <a:gd name="connsiteY9" fmla="*/ 291013 h 291013"/>
                <a:gd name="connsiteX10" fmla="*/ 291013 w 291013"/>
                <a:gd name="connsiteY10" fmla="*/ 145507 h 291013"/>
                <a:gd name="connsiteX11" fmla="*/ 274037 w 291013"/>
                <a:gd name="connsiteY11" fmla="*/ 76997 h 291013"/>
                <a:gd name="connsiteX12" fmla="*/ 246755 w 291013"/>
                <a:gd name="connsiteY12" fmla="*/ 104280 h 291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1013" h="291013">
                  <a:moveTo>
                    <a:pt x="246755" y="104280"/>
                  </a:moveTo>
                  <a:cubicBezTo>
                    <a:pt x="252211" y="117011"/>
                    <a:pt x="254636" y="130956"/>
                    <a:pt x="254636" y="145507"/>
                  </a:cubicBezTo>
                  <a:cubicBezTo>
                    <a:pt x="254636" y="205528"/>
                    <a:pt x="205528" y="254636"/>
                    <a:pt x="145507" y="254636"/>
                  </a:cubicBezTo>
                  <a:cubicBezTo>
                    <a:pt x="85485" y="254636"/>
                    <a:pt x="36377" y="205528"/>
                    <a:pt x="36377" y="145507"/>
                  </a:cubicBezTo>
                  <a:cubicBezTo>
                    <a:pt x="36377" y="85485"/>
                    <a:pt x="85485" y="36377"/>
                    <a:pt x="145507" y="36377"/>
                  </a:cubicBezTo>
                  <a:cubicBezTo>
                    <a:pt x="160057" y="36377"/>
                    <a:pt x="174002" y="39408"/>
                    <a:pt x="186733" y="44258"/>
                  </a:cubicBezTo>
                  <a:lnTo>
                    <a:pt x="214016" y="16976"/>
                  </a:lnTo>
                  <a:cubicBezTo>
                    <a:pt x="193402" y="6063"/>
                    <a:pt x="170364" y="0"/>
                    <a:pt x="145507" y="0"/>
                  </a:cubicBezTo>
                  <a:cubicBezTo>
                    <a:pt x="65478" y="0"/>
                    <a:pt x="0" y="65478"/>
                    <a:pt x="0" y="145507"/>
                  </a:cubicBezTo>
                  <a:cubicBezTo>
                    <a:pt x="0" y="225535"/>
                    <a:pt x="65478" y="291013"/>
                    <a:pt x="145507" y="291013"/>
                  </a:cubicBezTo>
                  <a:cubicBezTo>
                    <a:pt x="225535" y="291013"/>
                    <a:pt x="291013" y="225535"/>
                    <a:pt x="291013" y="145507"/>
                  </a:cubicBezTo>
                  <a:cubicBezTo>
                    <a:pt x="291013" y="120649"/>
                    <a:pt x="284950" y="97611"/>
                    <a:pt x="274037" y="76997"/>
                  </a:cubicBezTo>
                  <a:lnTo>
                    <a:pt x="246755" y="104280"/>
                  </a:lnTo>
                  <a:close/>
                </a:path>
              </a:pathLst>
            </a:custGeom>
            <a:grpFill/>
            <a:ln w="6052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57" name="Graphic 27" descr="Speaker Phone">
            <a:extLst>
              <a:ext uri="{FF2B5EF4-FFF2-40B4-BE49-F238E27FC236}">
                <a16:creationId xmlns:a16="http://schemas.microsoft.com/office/drawing/2014/main" id="{3A905015-E431-4416-85DF-22FB38094B14}"/>
              </a:ext>
            </a:extLst>
          </p:cNvPr>
          <p:cNvGrpSpPr/>
          <p:nvPr/>
        </p:nvGrpSpPr>
        <p:grpSpPr>
          <a:xfrm>
            <a:off x="2210509" y="4277187"/>
            <a:ext cx="436520" cy="436520"/>
            <a:chOff x="2947345" y="4342798"/>
            <a:chExt cx="582026" cy="582026"/>
          </a:xfrm>
          <a:solidFill>
            <a:schemeClr val="tx1">
              <a:lumMod val="85000"/>
              <a:lumOff val="15000"/>
            </a:schemeClr>
          </a:solidFill>
        </p:grpSpPr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1038A9BA-41E6-4F44-A1AF-C409C50CFB29}"/>
                </a:ext>
              </a:extLst>
            </p:cNvPr>
            <p:cNvSpPr/>
            <p:nvPr/>
          </p:nvSpPr>
          <p:spPr>
            <a:xfrm>
              <a:off x="3082120" y="4497580"/>
              <a:ext cx="94640" cy="94518"/>
            </a:xfrm>
            <a:custGeom>
              <a:avLst/>
              <a:gdLst>
                <a:gd name="connsiteX0" fmla="*/ 89547 w 94640"/>
                <a:gd name="connsiteY0" fmla="*/ 88213 h 94518"/>
                <a:gd name="connsiteX1" fmla="*/ 94640 w 94640"/>
                <a:gd name="connsiteY1" fmla="*/ 75603 h 94518"/>
                <a:gd name="connsiteX2" fmla="*/ 89365 w 94640"/>
                <a:gd name="connsiteY2" fmla="*/ 62871 h 94518"/>
                <a:gd name="connsiteX3" fmla="*/ 31890 w 94640"/>
                <a:gd name="connsiteY3" fmla="*/ 5335 h 94518"/>
                <a:gd name="connsiteX4" fmla="*/ 19098 w 94640"/>
                <a:gd name="connsiteY4" fmla="*/ 0 h 94518"/>
                <a:gd name="connsiteX5" fmla="*/ 6366 w 94640"/>
                <a:gd name="connsiteY5" fmla="*/ 5335 h 94518"/>
                <a:gd name="connsiteX6" fmla="*/ 0 w 94640"/>
                <a:gd name="connsiteY6" fmla="*/ 11762 h 94518"/>
                <a:gd name="connsiteX7" fmla="*/ 82939 w 94640"/>
                <a:gd name="connsiteY7" fmla="*/ 94519 h 945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94640" h="94518">
                  <a:moveTo>
                    <a:pt x="89547" y="88213"/>
                  </a:moveTo>
                  <a:cubicBezTo>
                    <a:pt x="92811" y="84827"/>
                    <a:pt x="94637" y="80307"/>
                    <a:pt x="94640" y="75603"/>
                  </a:cubicBezTo>
                  <a:cubicBezTo>
                    <a:pt x="94660" y="70823"/>
                    <a:pt x="92759" y="66236"/>
                    <a:pt x="89365" y="62871"/>
                  </a:cubicBezTo>
                  <a:lnTo>
                    <a:pt x="31890" y="5335"/>
                  </a:lnTo>
                  <a:cubicBezTo>
                    <a:pt x="28497" y="1938"/>
                    <a:pt x="23899" y="20"/>
                    <a:pt x="19098" y="0"/>
                  </a:cubicBezTo>
                  <a:cubicBezTo>
                    <a:pt x="14318" y="36"/>
                    <a:pt x="9744" y="1953"/>
                    <a:pt x="6366" y="5335"/>
                  </a:cubicBezTo>
                  <a:lnTo>
                    <a:pt x="0" y="11762"/>
                  </a:lnTo>
                  <a:lnTo>
                    <a:pt x="82939" y="94519"/>
                  </a:lnTo>
                  <a:close/>
                </a:path>
              </a:pathLst>
            </a:custGeom>
            <a:grpFill/>
            <a:ln w="6052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8082C98E-A558-48EA-BE33-404C16B576C9}"/>
                </a:ext>
              </a:extLst>
            </p:cNvPr>
            <p:cNvSpPr/>
            <p:nvPr/>
          </p:nvSpPr>
          <p:spPr>
            <a:xfrm>
              <a:off x="3041456" y="4522013"/>
              <a:ext cx="309002" cy="308976"/>
            </a:xfrm>
            <a:custGeom>
              <a:avLst/>
              <a:gdLst>
                <a:gd name="connsiteX0" fmla="*/ 213574 w 309002"/>
                <a:gd name="connsiteY0" fmla="*/ 210984 h 308976"/>
                <a:gd name="connsiteX1" fmla="*/ 200885 w 309002"/>
                <a:gd name="connsiteY1" fmla="*/ 211087 h 308976"/>
                <a:gd name="connsiteX2" fmla="*/ 200782 w 309002"/>
                <a:gd name="connsiteY2" fmla="*/ 210984 h 308976"/>
                <a:gd name="connsiteX3" fmla="*/ 97715 w 309002"/>
                <a:gd name="connsiteY3" fmla="*/ 107917 h 308976"/>
                <a:gd name="connsiteX4" fmla="*/ 97715 w 309002"/>
                <a:gd name="connsiteY4" fmla="*/ 95064 h 308976"/>
                <a:gd name="connsiteX5" fmla="*/ 110568 w 309002"/>
                <a:gd name="connsiteY5" fmla="*/ 82575 h 308976"/>
                <a:gd name="connsiteX6" fmla="*/ 27932 w 309002"/>
                <a:gd name="connsiteY6" fmla="*/ 0 h 308976"/>
                <a:gd name="connsiteX7" fmla="*/ 13988 w 309002"/>
                <a:gd name="connsiteY7" fmla="*/ 13762 h 308976"/>
                <a:gd name="connsiteX8" fmla="*/ 104 w 309002"/>
                <a:gd name="connsiteY8" fmla="*/ 43591 h 308976"/>
                <a:gd name="connsiteX9" fmla="*/ 9804 w 309002"/>
                <a:gd name="connsiteY9" fmla="*/ 97732 h 308976"/>
                <a:gd name="connsiteX10" fmla="*/ 34844 w 309002"/>
                <a:gd name="connsiteY10" fmla="*/ 141323 h 308976"/>
                <a:gd name="connsiteX11" fmla="*/ 162162 w 309002"/>
                <a:gd name="connsiteY11" fmla="*/ 272764 h 308976"/>
                <a:gd name="connsiteX12" fmla="*/ 188474 w 309002"/>
                <a:gd name="connsiteY12" fmla="*/ 289437 h 308976"/>
                <a:gd name="connsiteX13" fmla="*/ 255165 w 309002"/>
                <a:gd name="connsiteY13" fmla="*/ 308838 h 308976"/>
                <a:gd name="connsiteX14" fmla="*/ 297604 w 309002"/>
                <a:gd name="connsiteY14" fmla="*/ 292165 h 308976"/>
                <a:gd name="connsiteX15" fmla="*/ 309002 w 309002"/>
                <a:gd name="connsiteY15" fmla="*/ 280767 h 308976"/>
                <a:gd name="connsiteX16" fmla="*/ 226064 w 309002"/>
                <a:gd name="connsiteY16" fmla="*/ 198131 h 3089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309002" h="308976">
                  <a:moveTo>
                    <a:pt x="213574" y="210984"/>
                  </a:moveTo>
                  <a:cubicBezTo>
                    <a:pt x="210098" y="214517"/>
                    <a:pt x="204418" y="214563"/>
                    <a:pt x="200885" y="211087"/>
                  </a:cubicBezTo>
                  <a:cubicBezTo>
                    <a:pt x="200850" y="211054"/>
                    <a:pt x="200816" y="211019"/>
                    <a:pt x="200782" y="210984"/>
                  </a:cubicBezTo>
                  <a:lnTo>
                    <a:pt x="97715" y="107917"/>
                  </a:lnTo>
                  <a:cubicBezTo>
                    <a:pt x="94169" y="104367"/>
                    <a:pt x="94169" y="98615"/>
                    <a:pt x="97715" y="95064"/>
                  </a:cubicBezTo>
                  <a:lnTo>
                    <a:pt x="110568" y="82575"/>
                  </a:lnTo>
                  <a:lnTo>
                    <a:pt x="27932" y="0"/>
                  </a:lnTo>
                  <a:cubicBezTo>
                    <a:pt x="22597" y="5335"/>
                    <a:pt x="17383" y="10549"/>
                    <a:pt x="13988" y="13762"/>
                  </a:cubicBezTo>
                  <a:cubicBezTo>
                    <a:pt x="5673" y="21533"/>
                    <a:pt x="696" y="32226"/>
                    <a:pt x="104" y="43591"/>
                  </a:cubicBezTo>
                  <a:cubicBezTo>
                    <a:pt x="-646" y="62129"/>
                    <a:pt x="2665" y="80608"/>
                    <a:pt x="9804" y="97732"/>
                  </a:cubicBezTo>
                  <a:cubicBezTo>
                    <a:pt x="16646" y="113077"/>
                    <a:pt x="25035" y="127683"/>
                    <a:pt x="34844" y="141323"/>
                  </a:cubicBezTo>
                  <a:cubicBezTo>
                    <a:pt x="68955" y="192500"/>
                    <a:pt x="112097" y="237040"/>
                    <a:pt x="162162" y="272764"/>
                  </a:cubicBezTo>
                  <a:cubicBezTo>
                    <a:pt x="170521" y="278947"/>
                    <a:pt x="179314" y="284519"/>
                    <a:pt x="188474" y="289437"/>
                  </a:cubicBezTo>
                  <a:cubicBezTo>
                    <a:pt x="209176" y="300317"/>
                    <a:pt x="231857" y="306915"/>
                    <a:pt x="255165" y="308838"/>
                  </a:cubicBezTo>
                  <a:cubicBezTo>
                    <a:pt x="271107" y="309997"/>
                    <a:pt x="286715" y="303865"/>
                    <a:pt x="297604" y="292165"/>
                  </a:cubicBezTo>
                  <a:lnTo>
                    <a:pt x="309002" y="280767"/>
                  </a:lnTo>
                  <a:lnTo>
                    <a:pt x="226064" y="198131"/>
                  </a:lnTo>
                  <a:close/>
                </a:path>
              </a:pathLst>
            </a:custGeom>
            <a:grpFill/>
            <a:ln w="6052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A74ED1D4-0797-4D25-A441-C313AE3E3ABB}"/>
                </a:ext>
              </a:extLst>
            </p:cNvPr>
            <p:cNvSpPr/>
            <p:nvPr/>
          </p:nvSpPr>
          <p:spPr>
            <a:xfrm>
              <a:off x="3280373" y="4695242"/>
              <a:ext cx="94381" cy="94866"/>
            </a:xfrm>
            <a:custGeom>
              <a:avLst/>
              <a:gdLst>
                <a:gd name="connsiteX0" fmla="*/ 89123 w 94381"/>
                <a:gd name="connsiteY0" fmla="*/ 62916 h 94866"/>
                <a:gd name="connsiteX1" fmla="*/ 31648 w 94381"/>
                <a:gd name="connsiteY1" fmla="*/ 5259 h 94866"/>
                <a:gd name="connsiteX2" fmla="*/ 6063 w 94381"/>
                <a:gd name="connsiteY2" fmla="*/ 5259 h 94866"/>
                <a:gd name="connsiteX3" fmla="*/ 0 w 94381"/>
                <a:gd name="connsiteY3" fmla="*/ 11807 h 94866"/>
                <a:gd name="connsiteX4" fmla="*/ 82696 w 94381"/>
                <a:gd name="connsiteY4" fmla="*/ 94867 h 94866"/>
                <a:gd name="connsiteX5" fmla="*/ 89123 w 94381"/>
                <a:gd name="connsiteY5" fmla="*/ 88804 h 94866"/>
                <a:gd name="connsiteX6" fmla="*/ 89123 w 94381"/>
                <a:gd name="connsiteY6" fmla="*/ 63219 h 94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4381" h="94866">
                  <a:moveTo>
                    <a:pt x="89123" y="62916"/>
                  </a:moveTo>
                  <a:lnTo>
                    <a:pt x="31648" y="5259"/>
                  </a:lnTo>
                  <a:cubicBezTo>
                    <a:pt x="24561" y="-1753"/>
                    <a:pt x="13150" y="-1753"/>
                    <a:pt x="6063" y="5259"/>
                  </a:cubicBezTo>
                  <a:lnTo>
                    <a:pt x="0" y="11807"/>
                  </a:lnTo>
                  <a:lnTo>
                    <a:pt x="82696" y="94867"/>
                  </a:lnTo>
                  <a:lnTo>
                    <a:pt x="89123" y="88804"/>
                  </a:lnTo>
                  <a:cubicBezTo>
                    <a:pt x="96135" y="81717"/>
                    <a:pt x="96135" y="70306"/>
                    <a:pt x="89123" y="63219"/>
                  </a:cubicBezTo>
                  <a:close/>
                </a:path>
              </a:pathLst>
            </a:custGeom>
            <a:grpFill/>
            <a:ln w="6052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DF3ADA28-BFFD-4854-837D-3F15C8D10226}"/>
                </a:ext>
              </a:extLst>
            </p:cNvPr>
            <p:cNvSpPr/>
            <p:nvPr/>
          </p:nvSpPr>
          <p:spPr>
            <a:xfrm>
              <a:off x="3238358" y="4549417"/>
              <a:ext cx="85727" cy="96519"/>
            </a:xfrm>
            <a:custGeom>
              <a:avLst/>
              <a:gdLst>
                <a:gd name="connsiteX0" fmla="*/ 85728 w 85727"/>
                <a:gd name="connsiteY0" fmla="*/ 96519 h 96519"/>
                <a:gd name="connsiteX1" fmla="*/ 61476 w 85727"/>
                <a:gd name="connsiteY1" fmla="*/ 96519 h 96519"/>
                <a:gd name="connsiteX2" fmla="*/ 0 w 85727"/>
                <a:gd name="connsiteY2" fmla="*/ 24736 h 96519"/>
                <a:gd name="connsiteX3" fmla="*/ 0 w 85727"/>
                <a:gd name="connsiteY3" fmla="*/ 0 h 96519"/>
                <a:gd name="connsiteX4" fmla="*/ 85728 w 85727"/>
                <a:gd name="connsiteY4" fmla="*/ 96519 h 965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5727" h="96519">
                  <a:moveTo>
                    <a:pt x="85728" y="96519"/>
                  </a:moveTo>
                  <a:lnTo>
                    <a:pt x="61476" y="96519"/>
                  </a:lnTo>
                  <a:cubicBezTo>
                    <a:pt x="58848" y="61738"/>
                    <a:pt x="33962" y="32682"/>
                    <a:pt x="0" y="24736"/>
                  </a:cubicBezTo>
                  <a:lnTo>
                    <a:pt x="0" y="0"/>
                  </a:lnTo>
                  <a:cubicBezTo>
                    <a:pt x="47449" y="8492"/>
                    <a:pt x="82894" y="48399"/>
                    <a:pt x="85728" y="96519"/>
                  </a:cubicBezTo>
                  <a:close/>
                </a:path>
              </a:pathLst>
            </a:custGeom>
            <a:grpFill/>
            <a:ln w="6052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DE732966-CA3B-42E9-BE65-B357B349BEF4}"/>
                </a:ext>
              </a:extLst>
            </p:cNvPr>
            <p:cNvSpPr/>
            <p:nvPr/>
          </p:nvSpPr>
          <p:spPr>
            <a:xfrm>
              <a:off x="3238358" y="4490123"/>
              <a:ext cx="143687" cy="155813"/>
            </a:xfrm>
            <a:custGeom>
              <a:avLst/>
              <a:gdLst>
                <a:gd name="connsiteX0" fmla="*/ 143688 w 143687"/>
                <a:gd name="connsiteY0" fmla="*/ 143688 h 155813"/>
                <a:gd name="connsiteX1" fmla="*/ 143142 w 143687"/>
                <a:gd name="connsiteY1" fmla="*/ 155813 h 155813"/>
                <a:gd name="connsiteX2" fmla="*/ 118891 w 143687"/>
                <a:gd name="connsiteY2" fmla="*/ 155813 h 155813"/>
                <a:gd name="connsiteX3" fmla="*/ 119497 w 143687"/>
                <a:gd name="connsiteY3" fmla="*/ 143688 h 155813"/>
                <a:gd name="connsiteX4" fmla="*/ 0 w 143687"/>
                <a:gd name="connsiteY4" fmla="*/ 24251 h 155813"/>
                <a:gd name="connsiteX5" fmla="*/ 0 w 143687"/>
                <a:gd name="connsiteY5" fmla="*/ 0 h 155813"/>
                <a:gd name="connsiteX6" fmla="*/ 143688 w 143687"/>
                <a:gd name="connsiteY6" fmla="*/ 143688 h 1558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3687" h="155813">
                  <a:moveTo>
                    <a:pt x="143688" y="143688"/>
                  </a:moveTo>
                  <a:cubicBezTo>
                    <a:pt x="143688" y="147750"/>
                    <a:pt x="143688" y="151812"/>
                    <a:pt x="143142" y="155813"/>
                  </a:cubicBezTo>
                  <a:lnTo>
                    <a:pt x="118891" y="155813"/>
                  </a:lnTo>
                  <a:cubicBezTo>
                    <a:pt x="119307" y="151785"/>
                    <a:pt x="119510" y="147738"/>
                    <a:pt x="119497" y="143688"/>
                  </a:cubicBezTo>
                  <a:cubicBezTo>
                    <a:pt x="119397" y="77742"/>
                    <a:pt x="65945" y="24318"/>
                    <a:pt x="0" y="24251"/>
                  </a:cubicBezTo>
                  <a:lnTo>
                    <a:pt x="0" y="0"/>
                  </a:lnTo>
                  <a:cubicBezTo>
                    <a:pt x="79329" y="67"/>
                    <a:pt x="143621" y="64359"/>
                    <a:pt x="143688" y="143688"/>
                  </a:cubicBezTo>
                  <a:close/>
                </a:path>
              </a:pathLst>
            </a:custGeom>
            <a:grpFill/>
            <a:ln w="6052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272CC5BB-9D24-47AA-92C0-02419700B7A5}"/>
                </a:ext>
              </a:extLst>
            </p:cNvPr>
            <p:cNvSpPr/>
            <p:nvPr/>
          </p:nvSpPr>
          <p:spPr>
            <a:xfrm>
              <a:off x="3238358" y="4433739"/>
              <a:ext cx="206134" cy="212196"/>
            </a:xfrm>
            <a:custGeom>
              <a:avLst/>
              <a:gdLst>
                <a:gd name="connsiteX0" fmla="*/ 206134 w 206134"/>
                <a:gd name="connsiteY0" fmla="*/ 200071 h 212196"/>
                <a:gd name="connsiteX1" fmla="*/ 205710 w 206134"/>
                <a:gd name="connsiteY1" fmla="*/ 212197 h 212196"/>
                <a:gd name="connsiteX2" fmla="*/ 181459 w 206134"/>
                <a:gd name="connsiteY2" fmla="*/ 212197 h 212196"/>
                <a:gd name="connsiteX3" fmla="*/ 181944 w 206134"/>
                <a:gd name="connsiteY3" fmla="*/ 200071 h 212196"/>
                <a:gd name="connsiteX4" fmla="*/ 6123 w 206134"/>
                <a:gd name="connsiteY4" fmla="*/ 24251 h 212196"/>
                <a:gd name="connsiteX5" fmla="*/ 6063 w 206134"/>
                <a:gd name="connsiteY5" fmla="*/ 24251 h 212196"/>
                <a:gd name="connsiteX6" fmla="*/ 0 w 206134"/>
                <a:gd name="connsiteY6" fmla="*/ 24251 h 212196"/>
                <a:gd name="connsiteX7" fmla="*/ 0 w 206134"/>
                <a:gd name="connsiteY7" fmla="*/ 0 h 212196"/>
                <a:gd name="connsiteX8" fmla="*/ 6063 w 206134"/>
                <a:gd name="connsiteY8" fmla="*/ 0 h 212196"/>
                <a:gd name="connsiteX9" fmla="*/ 206134 w 206134"/>
                <a:gd name="connsiteY9" fmla="*/ 200071 h 2121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06134" h="212196">
                  <a:moveTo>
                    <a:pt x="206134" y="200071"/>
                  </a:moveTo>
                  <a:cubicBezTo>
                    <a:pt x="206134" y="204133"/>
                    <a:pt x="206134" y="208196"/>
                    <a:pt x="205710" y="212197"/>
                  </a:cubicBezTo>
                  <a:lnTo>
                    <a:pt x="181459" y="212197"/>
                  </a:lnTo>
                  <a:cubicBezTo>
                    <a:pt x="181459" y="208196"/>
                    <a:pt x="181944" y="204133"/>
                    <a:pt x="181944" y="200071"/>
                  </a:cubicBezTo>
                  <a:cubicBezTo>
                    <a:pt x="181944" y="102968"/>
                    <a:pt x="103227" y="24251"/>
                    <a:pt x="6123" y="24251"/>
                  </a:cubicBezTo>
                  <a:cubicBezTo>
                    <a:pt x="6103" y="24251"/>
                    <a:pt x="6083" y="24251"/>
                    <a:pt x="6063" y="24251"/>
                  </a:cubicBezTo>
                  <a:cubicBezTo>
                    <a:pt x="4001" y="24251"/>
                    <a:pt x="2001" y="24251"/>
                    <a:pt x="0" y="24251"/>
                  </a:cubicBezTo>
                  <a:lnTo>
                    <a:pt x="0" y="0"/>
                  </a:lnTo>
                  <a:lnTo>
                    <a:pt x="6063" y="0"/>
                  </a:lnTo>
                  <a:cubicBezTo>
                    <a:pt x="116559" y="0"/>
                    <a:pt x="206134" y="89575"/>
                    <a:pt x="206134" y="200071"/>
                  </a:cubicBezTo>
                  <a:close/>
                </a:path>
              </a:pathLst>
            </a:custGeom>
            <a:grpFill/>
            <a:ln w="6052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64" name="Graphic 31" descr="Stopwatch">
            <a:extLst>
              <a:ext uri="{FF2B5EF4-FFF2-40B4-BE49-F238E27FC236}">
                <a16:creationId xmlns:a16="http://schemas.microsoft.com/office/drawing/2014/main" id="{92E01F34-CA26-4395-ADE8-91F74A20E350}"/>
              </a:ext>
            </a:extLst>
          </p:cNvPr>
          <p:cNvGrpSpPr/>
          <p:nvPr/>
        </p:nvGrpSpPr>
        <p:grpSpPr>
          <a:xfrm>
            <a:off x="2566430" y="5087534"/>
            <a:ext cx="436520" cy="436520"/>
            <a:chOff x="3421907" y="5423260"/>
            <a:chExt cx="582026" cy="582026"/>
          </a:xfrm>
          <a:solidFill>
            <a:schemeClr val="tx1">
              <a:lumMod val="85000"/>
              <a:lumOff val="15000"/>
            </a:schemeClr>
          </a:solidFill>
        </p:grpSpPr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6A74E1AD-D7BB-4581-BF10-0C7630157775}"/>
                </a:ext>
              </a:extLst>
            </p:cNvPr>
            <p:cNvSpPr/>
            <p:nvPr/>
          </p:nvSpPr>
          <p:spPr>
            <a:xfrm>
              <a:off x="3700794" y="5611205"/>
              <a:ext cx="24251" cy="24251"/>
            </a:xfrm>
            <a:custGeom>
              <a:avLst/>
              <a:gdLst>
                <a:gd name="connsiteX0" fmla="*/ 24251 w 24251"/>
                <a:gd name="connsiteY0" fmla="*/ 12126 h 24251"/>
                <a:gd name="connsiteX1" fmla="*/ 12126 w 24251"/>
                <a:gd name="connsiteY1" fmla="*/ 24251 h 24251"/>
                <a:gd name="connsiteX2" fmla="*/ 0 w 24251"/>
                <a:gd name="connsiteY2" fmla="*/ 12126 h 24251"/>
                <a:gd name="connsiteX3" fmla="*/ 12126 w 24251"/>
                <a:gd name="connsiteY3" fmla="*/ 0 h 24251"/>
                <a:gd name="connsiteX4" fmla="*/ 24251 w 24251"/>
                <a:gd name="connsiteY4" fmla="*/ 12126 h 242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4251" h="24251">
                  <a:moveTo>
                    <a:pt x="24251" y="12126"/>
                  </a:moveTo>
                  <a:cubicBezTo>
                    <a:pt x="24251" y="18822"/>
                    <a:pt x="18822" y="24251"/>
                    <a:pt x="12126" y="24251"/>
                  </a:cubicBezTo>
                  <a:cubicBezTo>
                    <a:pt x="5429" y="24251"/>
                    <a:pt x="0" y="18822"/>
                    <a:pt x="0" y="12126"/>
                  </a:cubicBezTo>
                  <a:cubicBezTo>
                    <a:pt x="0" y="5429"/>
                    <a:pt x="5429" y="0"/>
                    <a:pt x="12126" y="0"/>
                  </a:cubicBezTo>
                  <a:cubicBezTo>
                    <a:pt x="18822" y="0"/>
                    <a:pt x="24251" y="5429"/>
                    <a:pt x="24251" y="12126"/>
                  </a:cubicBezTo>
                  <a:close/>
                </a:path>
              </a:pathLst>
            </a:custGeom>
            <a:grpFill/>
            <a:ln w="6052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7F729ED0-A804-44DF-AC00-5515F39AE348}"/>
                </a:ext>
              </a:extLst>
            </p:cNvPr>
            <p:cNvSpPr/>
            <p:nvPr/>
          </p:nvSpPr>
          <p:spPr>
            <a:xfrm>
              <a:off x="3700794" y="5853716"/>
              <a:ext cx="24251" cy="24251"/>
            </a:xfrm>
            <a:custGeom>
              <a:avLst/>
              <a:gdLst>
                <a:gd name="connsiteX0" fmla="*/ 24251 w 24251"/>
                <a:gd name="connsiteY0" fmla="*/ 12126 h 24251"/>
                <a:gd name="connsiteX1" fmla="*/ 12126 w 24251"/>
                <a:gd name="connsiteY1" fmla="*/ 24251 h 24251"/>
                <a:gd name="connsiteX2" fmla="*/ 0 w 24251"/>
                <a:gd name="connsiteY2" fmla="*/ 12126 h 24251"/>
                <a:gd name="connsiteX3" fmla="*/ 12126 w 24251"/>
                <a:gd name="connsiteY3" fmla="*/ 0 h 24251"/>
                <a:gd name="connsiteX4" fmla="*/ 24251 w 24251"/>
                <a:gd name="connsiteY4" fmla="*/ 12126 h 242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4251" h="24251">
                  <a:moveTo>
                    <a:pt x="24251" y="12126"/>
                  </a:moveTo>
                  <a:cubicBezTo>
                    <a:pt x="24251" y="18822"/>
                    <a:pt x="18822" y="24251"/>
                    <a:pt x="12126" y="24251"/>
                  </a:cubicBezTo>
                  <a:cubicBezTo>
                    <a:pt x="5429" y="24251"/>
                    <a:pt x="0" y="18822"/>
                    <a:pt x="0" y="12126"/>
                  </a:cubicBezTo>
                  <a:cubicBezTo>
                    <a:pt x="0" y="5429"/>
                    <a:pt x="5429" y="0"/>
                    <a:pt x="12126" y="0"/>
                  </a:cubicBezTo>
                  <a:cubicBezTo>
                    <a:pt x="18822" y="0"/>
                    <a:pt x="24251" y="5429"/>
                    <a:pt x="24251" y="12126"/>
                  </a:cubicBezTo>
                  <a:close/>
                </a:path>
              </a:pathLst>
            </a:custGeom>
            <a:grpFill/>
            <a:ln w="6052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9320EA34-83F4-4957-93CA-BF21343C2B51}"/>
                </a:ext>
              </a:extLst>
            </p:cNvPr>
            <p:cNvSpPr/>
            <p:nvPr/>
          </p:nvSpPr>
          <p:spPr>
            <a:xfrm>
              <a:off x="3822049" y="5726398"/>
              <a:ext cx="24251" cy="24251"/>
            </a:xfrm>
            <a:custGeom>
              <a:avLst/>
              <a:gdLst>
                <a:gd name="connsiteX0" fmla="*/ 24251 w 24251"/>
                <a:gd name="connsiteY0" fmla="*/ 12126 h 24251"/>
                <a:gd name="connsiteX1" fmla="*/ 12126 w 24251"/>
                <a:gd name="connsiteY1" fmla="*/ 24251 h 24251"/>
                <a:gd name="connsiteX2" fmla="*/ 0 w 24251"/>
                <a:gd name="connsiteY2" fmla="*/ 12126 h 24251"/>
                <a:gd name="connsiteX3" fmla="*/ 12126 w 24251"/>
                <a:gd name="connsiteY3" fmla="*/ 0 h 24251"/>
                <a:gd name="connsiteX4" fmla="*/ 24251 w 24251"/>
                <a:gd name="connsiteY4" fmla="*/ 12126 h 242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4251" h="24251">
                  <a:moveTo>
                    <a:pt x="24251" y="12126"/>
                  </a:moveTo>
                  <a:cubicBezTo>
                    <a:pt x="24251" y="18822"/>
                    <a:pt x="18822" y="24251"/>
                    <a:pt x="12126" y="24251"/>
                  </a:cubicBezTo>
                  <a:cubicBezTo>
                    <a:pt x="5429" y="24251"/>
                    <a:pt x="0" y="18822"/>
                    <a:pt x="0" y="12126"/>
                  </a:cubicBezTo>
                  <a:cubicBezTo>
                    <a:pt x="0" y="5429"/>
                    <a:pt x="5429" y="0"/>
                    <a:pt x="12126" y="0"/>
                  </a:cubicBezTo>
                  <a:cubicBezTo>
                    <a:pt x="18822" y="0"/>
                    <a:pt x="24251" y="5429"/>
                    <a:pt x="24251" y="12126"/>
                  </a:cubicBezTo>
                  <a:close/>
                </a:path>
              </a:pathLst>
            </a:custGeom>
            <a:grpFill/>
            <a:ln w="6052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32CA128C-CB22-4506-BC8F-4AB2F2E52A08}"/>
                </a:ext>
              </a:extLst>
            </p:cNvPr>
            <p:cNvSpPr/>
            <p:nvPr/>
          </p:nvSpPr>
          <p:spPr>
            <a:xfrm>
              <a:off x="3579539" y="5726398"/>
              <a:ext cx="24251" cy="24251"/>
            </a:xfrm>
            <a:custGeom>
              <a:avLst/>
              <a:gdLst>
                <a:gd name="connsiteX0" fmla="*/ 24251 w 24251"/>
                <a:gd name="connsiteY0" fmla="*/ 12126 h 24251"/>
                <a:gd name="connsiteX1" fmla="*/ 12126 w 24251"/>
                <a:gd name="connsiteY1" fmla="*/ 24251 h 24251"/>
                <a:gd name="connsiteX2" fmla="*/ 0 w 24251"/>
                <a:gd name="connsiteY2" fmla="*/ 12126 h 24251"/>
                <a:gd name="connsiteX3" fmla="*/ 12126 w 24251"/>
                <a:gd name="connsiteY3" fmla="*/ 0 h 24251"/>
                <a:gd name="connsiteX4" fmla="*/ 24251 w 24251"/>
                <a:gd name="connsiteY4" fmla="*/ 12126 h 242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4251" h="24251">
                  <a:moveTo>
                    <a:pt x="24251" y="12126"/>
                  </a:moveTo>
                  <a:cubicBezTo>
                    <a:pt x="24251" y="18822"/>
                    <a:pt x="18822" y="24251"/>
                    <a:pt x="12126" y="24251"/>
                  </a:cubicBezTo>
                  <a:cubicBezTo>
                    <a:pt x="5429" y="24251"/>
                    <a:pt x="0" y="18822"/>
                    <a:pt x="0" y="12126"/>
                  </a:cubicBezTo>
                  <a:cubicBezTo>
                    <a:pt x="0" y="5429"/>
                    <a:pt x="5429" y="0"/>
                    <a:pt x="12126" y="0"/>
                  </a:cubicBezTo>
                  <a:cubicBezTo>
                    <a:pt x="18822" y="0"/>
                    <a:pt x="24251" y="5429"/>
                    <a:pt x="24251" y="12126"/>
                  </a:cubicBezTo>
                  <a:close/>
                </a:path>
              </a:pathLst>
            </a:custGeom>
            <a:grpFill/>
            <a:ln w="6052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82C80376-3F55-4723-86E3-49E3EAE6CD0F}"/>
                </a:ext>
              </a:extLst>
            </p:cNvPr>
            <p:cNvSpPr/>
            <p:nvPr/>
          </p:nvSpPr>
          <p:spPr>
            <a:xfrm>
              <a:off x="3700794" y="5653645"/>
              <a:ext cx="80634" cy="153388"/>
            </a:xfrm>
            <a:custGeom>
              <a:avLst/>
              <a:gdLst>
                <a:gd name="connsiteX0" fmla="*/ 24251 w 80634"/>
                <a:gd name="connsiteY0" fmla="*/ 0 h 153388"/>
                <a:gd name="connsiteX1" fmla="*/ 0 w 80634"/>
                <a:gd name="connsiteY1" fmla="*/ 0 h 153388"/>
                <a:gd name="connsiteX2" fmla="*/ 0 w 80634"/>
                <a:gd name="connsiteY2" fmla="*/ 84879 h 153388"/>
                <a:gd name="connsiteX3" fmla="*/ 3638 w 80634"/>
                <a:gd name="connsiteY3" fmla="*/ 93367 h 153388"/>
                <a:gd name="connsiteX4" fmla="*/ 63659 w 80634"/>
                <a:gd name="connsiteY4" fmla="*/ 153388 h 153388"/>
                <a:gd name="connsiteX5" fmla="*/ 80635 w 80634"/>
                <a:gd name="connsiteY5" fmla="*/ 136412 h 153388"/>
                <a:gd name="connsiteX6" fmla="*/ 24251 w 80634"/>
                <a:gd name="connsiteY6" fmla="*/ 80029 h 153388"/>
                <a:gd name="connsiteX7" fmla="*/ 24251 w 80634"/>
                <a:gd name="connsiteY7" fmla="*/ 0 h 1533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0634" h="153388">
                  <a:moveTo>
                    <a:pt x="24251" y="0"/>
                  </a:moveTo>
                  <a:lnTo>
                    <a:pt x="0" y="0"/>
                  </a:lnTo>
                  <a:lnTo>
                    <a:pt x="0" y="84879"/>
                  </a:lnTo>
                  <a:cubicBezTo>
                    <a:pt x="0" y="87910"/>
                    <a:pt x="1213" y="90942"/>
                    <a:pt x="3638" y="93367"/>
                  </a:cubicBezTo>
                  <a:lnTo>
                    <a:pt x="63659" y="153388"/>
                  </a:lnTo>
                  <a:lnTo>
                    <a:pt x="80635" y="136412"/>
                  </a:lnTo>
                  <a:lnTo>
                    <a:pt x="24251" y="80029"/>
                  </a:lnTo>
                  <a:lnTo>
                    <a:pt x="24251" y="0"/>
                  </a:lnTo>
                  <a:close/>
                </a:path>
              </a:pathLst>
            </a:custGeom>
            <a:grpFill/>
            <a:ln w="6052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4318AD60-1BC0-4642-8F58-9569D1DAE443}"/>
                </a:ext>
              </a:extLst>
            </p:cNvPr>
            <p:cNvSpPr/>
            <p:nvPr/>
          </p:nvSpPr>
          <p:spPr>
            <a:xfrm>
              <a:off x="3506971" y="5477824"/>
              <a:ext cx="412629" cy="472565"/>
            </a:xfrm>
            <a:custGeom>
              <a:avLst/>
              <a:gdLst>
                <a:gd name="connsiteX0" fmla="*/ 205949 w 412629"/>
                <a:gd name="connsiteY0" fmla="*/ 436520 h 472565"/>
                <a:gd name="connsiteX1" fmla="*/ 36191 w 412629"/>
                <a:gd name="connsiteY1" fmla="*/ 266762 h 472565"/>
                <a:gd name="connsiteX2" fmla="*/ 205949 w 412629"/>
                <a:gd name="connsiteY2" fmla="*/ 97004 h 472565"/>
                <a:gd name="connsiteX3" fmla="*/ 375706 w 412629"/>
                <a:gd name="connsiteY3" fmla="*/ 266762 h 472565"/>
                <a:gd name="connsiteX4" fmla="*/ 205949 w 412629"/>
                <a:gd name="connsiteY4" fmla="*/ 436520 h 472565"/>
                <a:gd name="connsiteX5" fmla="*/ 205949 w 412629"/>
                <a:gd name="connsiteY5" fmla="*/ 436520 h 472565"/>
                <a:gd name="connsiteX6" fmla="*/ 349637 w 412629"/>
                <a:gd name="connsiteY6" fmla="*/ 118830 h 472565"/>
                <a:gd name="connsiteX7" fmla="*/ 367825 w 412629"/>
                <a:gd name="connsiteY7" fmla="*/ 100642 h 472565"/>
                <a:gd name="connsiteX8" fmla="*/ 367219 w 412629"/>
                <a:gd name="connsiteY8" fmla="*/ 75178 h 472565"/>
                <a:gd name="connsiteX9" fmla="*/ 341755 w 412629"/>
                <a:gd name="connsiteY9" fmla="*/ 74572 h 472565"/>
                <a:gd name="connsiteX10" fmla="*/ 321142 w 412629"/>
                <a:gd name="connsiteY10" fmla="*/ 95792 h 472565"/>
                <a:gd name="connsiteX11" fmla="*/ 224137 w 412629"/>
                <a:gd name="connsiteY11" fmla="*/ 61840 h 472565"/>
                <a:gd name="connsiteX12" fmla="*/ 224137 w 412629"/>
                <a:gd name="connsiteY12" fmla="*/ 36377 h 472565"/>
                <a:gd name="connsiteX13" fmla="*/ 278702 w 412629"/>
                <a:gd name="connsiteY13" fmla="*/ 36377 h 472565"/>
                <a:gd name="connsiteX14" fmla="*/ 278702 w 412629"/>
                <a:gd name="connsiteY14" fmla="*/ 0 h 472565"/>
                <a:gd name="connsiteX15" fmla="*/ 133196 w 412629"/>
                <a:gd name="connsiteY15" fmla="*/ 0 h 472565"/>
                <a:gd name="connsiteX16" fmla="*/ 133196 w 412629"/>
                <a:gd name="connsiteY16" fmla="*/ 36377 h 472565"/>
                <a:gd name="connsiteX17" fmla="*/ 187761 w 412629"/>
                <a:gd name="connsiteY17" fmla="*/ 36377 h 472565"/>
                <a:gd name="connsiteX18" fmla="*/ 187761 w 412629"/>
                <a:gd name="connsiteY18" fmla="*/ 61234 h 472565"/>
                <a:gd name="connsiteX19" fmla="*/ 1633 w 412629"/>
                <a:gd name="connsiteY19" fmla="*/ 240692 h 472565"/>
                <a:gd name="connsiteX20" fmla="*/ 137440 w 412629"/>
                <a:gd name="connsiteY20" fmla="*/ 460771 h 472565"/>
                <a:gd name="connsiteX21" fmla="*/ 381769 w 412629"/>
                <a:gd name="connsiteY21" fmla="*/ 375286 h 472565"/>
                <a:gd name="connsiteX22" fmla="*/ 349637 w 412629"/>
                <a:gd name="connsiteY22" fmla="*/ 118830 h 472565"/>
                <a:gd name="connsiteX23" fmla="*/ 349637 w 412629"/>
                <a:gd name="connsiteY23" fmla="*/ 118830 h 4725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412629" h="472565">
                  <a:moveTo>
                    <a:pt x="205949" y="436520"/>
                  </a:moveTo>
                  <a:cubicBezTo>
                    <a:pt x="111976" y="436520"/>
                    <a:pt x="36191" y="360735"/>
                    <a:pt x="36191" y="266762"/>
                  </a:cubicBezTo>
                  <a:cubicBezTo>
                    <a:pt x="36191" y="172789"/>
                    <a:pt x="111976" y="97004"/>
                    <a:pt x="205949" y="97004"/>
                  </a:cubicBezTo>
                  <a:cubicBezTo>
                    <a:pt x="299922" y="97004"/>
                    <a:pt x="375706" y="172789"/>
                    <a:pt x="375706" y="266762"/>
                  </a:cubicBezTo>
                  <a:cubicBezTo>
                    <a:pt x="375706" y="360735"/>
                    <a:pt x="299922" y="436520"/>
                    <a:pt x="205949" y="436520"/>
                  </a:cubicBezTo>
                  <a:lnTo>
                    <a:pt x="205949" y="436520"/>
                  </a:lnTo>
                  <a:close/>
                  <a:moveTo>
                    <a:pt x="349637" y="118830"/>
                  </a:moveTo>
                  <a:lnTo>
                    <a:pt x="367825" y="100642"/>
                  </a:lnTo>
                  <a:cubicBezTo>
                    <a:pt x="374494" y="93367"/>
                    <a:pt x="374494" y="82454"/>
                    <a:pt x="367219" y="75178"/>
                  </a:cubicBezTo>
                  <a:cubicBezTo>
                    <a:pt x="360550" y="68509"/>
                    <a:pt x="349030" y="67903"/>
                    <a:pt x="341755" y="74572"/>
                  </a:cubicBezTo>
                  <a:lnTo>
                    <a:pt x="321142" y="95792"/>
                  </a:lnTo>
                  <a:cubicBezTo>
                    <a:pt x="292040" y="76391"/>
                    <a:pt x="258695" y="64265"/>
                    <a:pt x="224137" y="61840"/>
                  </a:cubicBezTo>
                  <a:lnTo>
                    <a:pt x="224137" y="36377"/>
                  </a:lnTo>
                  <a:lnTo>
                    <a:pt x="278702" y="36377"/>
                  </a:lnTo>
                  <a:lnTo>
                    <a:pt x="278702" y="0"/>
                  </a:lnTo>
                  <a:lnTo>
                    <a:pt x="133196" y="0"/>
                  </a:lnTo>
                  <a:lnTo>
                    <a:pt x="133196" y="36377"/>
                  </a:lnTo>
                  <a:lnTo>
                    <a:pt x="187761" y="36377"/>
                  </a:lnTo>
                  <a:lnTo>
                    <a:pt x="187761" y="61234"/>
                  </a:lnTo>
                  <a:cubicBezTo>
                    <a:pt x="91362" y="69722"/>
                    <a:pt x="13759" y="144294"/>
                    <a:pt x="1633" y="240692"/>
                  </a:cubicBezTo>
                  <a:cubicBezTo>
                    <a:pt x="-10492" y="337090"/>
                    <a:pt x="45892" y="428638"/>
                    <a:pt x="137440" y="460771"/>
                  </a:cubicBezTo>
                  <a:cubicBezTo>
                    <a:pt x="228987" y="492903"/>
                    <a:pt x="330236" y="457739"/>
                    <a:pt x="381769" y="375286"/>
                  </a:cubicBezTo>
                  <a:cubicBezTo>
                    <a:pt x="433303" y="292832"/>
                    <a:pt x="418752" y="186127"/>
                    <a:pt x="349637" y="118830"/>
                  </a:cubicBezTo>
                  <a:lnTo>
                    <a:pt x="349637" y="118830"/>
                  </a:lnTo>
                  <a:close/>
                </a:path>
              </a:pathLst>
            </a:custGeom>
            <a:grpFill/>
            <a:ln w="6052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71" name="Graphic 32" descr="Gears">
            <a:extLst>
              <a:ext uri="{FF2B5EF4-FFF2-40B4-BE49-F238E27FC236}">
                <a16:creationId xmlns:a16="http://schemas.microsoft.com/office/drawing/2014/main" id="{AFD20B7C-4F1F-453D-95C0-E3E4C511494F}"/>
              </a:ext>
            </a:extLst>
          </p:cNvPr>
          <p:cNvGrpSpPr/>
          <p:nvPr/>
        </p:nvGrpSpPr>
        <p:grpSpPr>
          <a:xfrm>
            <a:off x="4244775" y="4808922"/>
            <a:ext cx="296469" cy="358764"/>
            <a:chOff x="5659700" y="5051777"/>
            <a:chExt cx="395292" cy="478352"/>
          </a:xfrm>
          <a:solidFill>
            <a:schemeClr val="tx1">
              <a:lumMod val="85000"/>
              <a:lumOff val="15000"/>
            </a:schemeClr>
          </a:solidFill>
        </p:grpSpPr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D2127239-BD51-4B33-8408-98D0DF8E01CD}"/>
                </a:ext>
              </a:extLst>
            </p:cNvPr>
            <p:cNvSpPr/>
            <p:nvPr/>
          </p:nvSpPr>
          <p:spPr>
            <a:xfrm>
              <a:off x="5796719" y="5051777"/>
              <a:ext cx="258274" cy="257667"/>
            </a:xfrm>
            <a:custGeom>
              <a:avLst/>
              <a:gdLst>
                <a:gd name="connsiteX0" fmla="*/ 129137 w 258274"/>
                <a:gd name="connsiteY0" fmla="*/ 174608 h 257667"/>
                <a:gd name="connsiteX1" fmla="*/ 83666 w 258274"/>
                <a:gd name="connsiteY1" fmla="*/ 129137 h 257667"/>
                <a:gd name="connsiteX2" fmla="*/ 129137 w 258274"/>
                <a:gd name="connsiteY2" fmla="*/ 83666 h 257667"/>
                <a:gd name="connsiteX3" fmla="*/ 174608 w 258274"/>
                <a:gd name="connsiteY3" fmla="*/ 129137 h 257667"/>
                <a:gd name="connsiteX4" fmla="*/ 129137 w 258274"/>
                <a:gd name="connsiteY4" fmla="*/ 174608 h 257667"/>
                <a:gd name="connsiteX5" fmla="*/ 231598 w 258274"/>
                <a:gd name="connsiteY5" fmla="*/ 100642 h 257667"/>
                <a:gd name="connsiteX6" fmla="*/ 221897 w 258274"/>
                <a:gd name="connsiteY6" fmla="*/ 76997 h 257667"/>
                <a:gd name="connsiteX7" fmla="*/ 231598 w 258274"/>
                <a:gd name="connsiteY7" fmla="*/ 48502 h 257667"/>
                <a:gd name="connsiteX8" fmla="*/ 209772 w 258274"/>
                <a:gd name="connsiteY8" fmla="*/ 26676 h 257667"/>
                <a:gd name="connsiteX9" fmla="*/ 181277 w 258274"/>
                <a:gd name="connsiteY9" fmla="*/ 36377 h 257667"/>
                <a:gd name="connsiteX10" fmla="*/ 157632 w 258274"/>
                <a:gd name="connsiteY10" fmla="*/ 26676 h 257667"/>
                <a:gd name="connsiteX11" fmla="*/ 144294 w 258274"/>
                <a:gd name="connsiteY11" fmla="*/ 0 h 257667"/>
                <a:gd name="connsiteX12" fmla="*/ 113980 w 258274"/>
                <a:gd name="connsiteY12" fmla="*/ 0 h 257667"/>
                <a:gd name="connsiteX13" fmla="*/ 100642 w 258274"/>
                <a:gd name="connsiteY13" fmla="*/ 26676 h 257667"/>
                <a:gd name="connsiteX14" fmla="*/ 76997 w 258274"/>
                <a:gd name="connsiteY14" fmla="*/ 36377 h 257667"/>
                <a:gd name="connsiteX15" fmla="*/ 48502 w 258274"/>
                <a:gd name="connsiteY15" fmla="*/ 26676 h 257667"/>
                <a:gd name="connsiteX16" fmla="*/ 26676 w 258274"/>
                <a:gd name="connsiteY16" fmla="*/ 48502 h 257667"/>
                <a:gd name="connsiteX17" fmla="*/ 36377 w 258274"/>
                <a:gd name="connsiteY17" fmla="*/ 76997 h 257667"/>
                <a:gd name="connsiteX18" fmla="*/ 26676 w 258274"/>
                <a:gd name="connsiteY18" fmla="*/ 100642 h 257667"/>
                <a:gd name="connsiteX19" fmla="*/ 0 w 258274"/>
                <a:gd name="connsiteY19" fmla="*/ 113980 h 257667"/>
                <a:gd name="connsiteX20" fmla="*/ 0 w 258274"/>
                <a:gd name="connsiteY20" fmla="*/ 144294 h 257667"/>
                <a:gd name="connsiteX21" fmla="*/ 26676 w 258274"/>
                <a:gd name="connsiteY21" fmla="*/ 157632 h 257667"/>
                <a:gd name="connsiteX22" fmla="*/ 36377 w 258274"/>
                <a:gd name="connsiteY22" fmla="*/ 181277 h 257667"/>
                <a:gd name="connsiteX23" fmla="*/ 26676 w 258274"/>
                <a:gd name="connsiteY23" fmla="*/ 209772 h 257667"/>
                <a:gd name="connsiteX24" fmla="*/ 47896 w 258274"/>
                <a:gd name="connsiteY24" fmla="*/ 230992 h 257667"/>
                <a:gd name="connsiteX25" fmla="*/ 76391 w 258274"/>
                <a:gd name="connsiteY25" fmla="*/ 221291 h 257667"/>
                <a:gd name="connsiteX26" fmla="*/ 100036 w 258274"/>
                <a:gd name="connsiteY26" fmla="*/ 230992 h 257667"/>
                <a:gd name="connsiteX27" fmla="*/ 113374 w 258274"/>
                <a:gd name="connsiteY27" fmla="*/ 257668 h 257667"/>
                <a:gd name="connsiteX28" fmla="*/ 143688 w 258274"/>
                <a:gd name="connsiteY28" fmla="*/ 257668 h 257667"/>
                <a:gd name="connsiteX29" fmla="*/ 157026 w 258274"/>
                <a:gd name="connsiteY29" fmla="*/ 230992 h 257667"/>
                <a:gd name="connsiteX30" fmla="*/ 180671 w 258274"/>
                <a:gd name="connsiteY30" fmla="*/ 221291 h 257667"/>
                <a:gd name="connsiteX31" fmla="*/ 209166 w 258274"/>
                <a:gd name="connsiteY31" fmla="*/ 230992 h 257667"/>
                <a:gd name="connsiteX32" fmla="*/ 230992 w 258274"/>
                <a:gd name="connsiteY32" fmla="*/ 209772 h 257667"/>
                <a:gd name="connsiteX33" fmla="*/ 221291 w 258274"/>
                <a:gd name="connsiteY33" fmla="*/ 181277 h 257667"/>
                <a:gd name="connsiteX34" fmla="*/ 231598 w 258274"/>
                <a:gd name="connsiteY34" fmla="*/ 157632 h 257667"/>
                <a:gd name="connsiteX35" fmla="*/ 258274 w 258274"/>
                <a:gd name="connsiteY35" fmla="*/ 144294 h 257667"/>
                <a:gd name="connsiteX36" fmla="*/ 258274 w 258274"/>
                <a:gd name="connsiteY36" fmla="*/ 113980 h 257667"/>
                <a:gd name="connsiteX37" fmla="*/ 231598 w 258274"/>
                <a:gd name="connsiteY37" fmla="*/ 100642 h 2576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258274" h="257667">
                  <a:moveTo>
                    <a:pt x="129137" y="174608"/>
                  </a:moveTo>
                  <a:cubicBezTo>
                    <a:pt x="103673" y="174608"/>
                    <a:pt x="83666" y="153994"/>
                    <a:pt x="83666" y="129137"/>
                  </a:cubicBezTo>
                  <a:cubicBezTo>
                    <a:pt x="83666" y="104280"/>
                    <a:pt x="104280" y="83666"/>
                    <a:pt x="129137" y="83666"/>
                  </a:cubicBezTo>
                  <a:cubicBezTo>
                    <a:pt x="154601" y="83666"/>
                    <a:pt x="174608" y="104280"/>
                    <a:pt x="174608" y="129137"/>
                  </a:cubicBezTo>
                  <a:cubicBezTo>
                    <a:pt x="174608" y="153994"/>
                    <a:pt x="153994" y="174608"/>
                    <a:pt x="129137" y="174608"/>
                  </a:cubicBezTo>
                  <a:close/>
                  <a:moveTo>
                    <a:pt x="231598" y="100642"/>
                  </a:moveTo>
                  <a:cubicBezTo>
                    <a:pt x="229173" y="92154"/>
                    <a:pt x="226141" y="84273"/>
                    <a:pt x="221897" y="76997"/>
                  </a:cubicBezTo>
                  <a:lnTo>
                    <a:pt x="231598" y="48502"/>
                  </a:lnTo>
                  <a:lnTo>
                    <a:pt x="209772" y="26676"/>
                  </a:lnTo>
                  <a:lnTo>
                    <a:pt x="181277" y="36377"/>
                  </a:lnTo>
                  <a:cubicBezTo>
                    <a:pt x="174002" y="32133"/>
                    <a:pt x="166120" y="29101"/>
                    <a:pt x="157632" y="26676"/>
                  </a:cubicBezTo>
                  <a:lnTo>
                    <a:pt x="144294" y="0"/>
                  </a:lnTo>
                  <a:lnTo>
                    <a:pt x="113980" y="0"/>
                  </a:lnTo>
                  <a:lnTo>
                    <a:pt x="100642" y="26676"/>
                  </a:lnTo>
                  <a:cubicBezTo>
                    <a:pt x="92154" y="29101"/>
                    <a:pt x="84273" y="32133"/>
                    <a:pt x="76997" y="36377"/>
                  </a:cubicBezTo>
                  <a:lnTo>
                    <a:pt x="48502" y="26676"/>
                  </a:lnTo>
                  <a:lnTo>
                    <a:pt x="26676" y="48502"/>
                  </a:lnTo>
                  <a:lnTo>
                    <a:pt x="36377" y="76997"/>
                  </a:lnTo>
                  <a:cubicBezTo>
                    <a:pt x="32133" y="84273"/>
                    <a:pt x="29101" y="92154"/>
                    <a:pt x="26676" y="100642"/>
                  </a:cubicBezTo>
                  <a:lnTo>
                    <a:pt x="0" y="113980"/>
                  </a:lnTo>
                  <a:lnTo>
                    <a:pt x="0" y="144294"/>
                  </a:lnTo>
                  <a:lnTo>
                    <a:pt x="26676" y="157632"/>
                  </a:lnTo>
                  <a:cubicBezTo>
                    <a:pt x="29101" y="166120"/>
                    <a:pt x="32133" y="174002"/>
                    <a:pt x="36377" y="181277"/>
                  </a:cubicBezTo>
                  <a:lnTo>
                    <a:pt x="26676" y="209772"/>
                  </a:lnTo>
                  <a:lnTo>
                    <a:pt x="47896" y="230992"/>
                  </a:lnTo>
                  <a:lnTo>
                    <a:pt x="76391" y="221291"/>
                  </a:lnTo>
                  <a:cubicBezTo>
                    <a:pt x="83666" y="225535"/>
                    <a:pt x="91548" y="228566"/>
                    <a:pt x="100036" y="230992"/>
                  </a:cubicBezTo>
                  <a:lnTo>
                    <a:pt x="113374" y="257668"/>
                  </a:lnTo>
                  <a:lnTo>
                    <a:pt x="143688" y="257668"/>
                  </a:lnTo>
                  <a:lnTo>
                    <a:pt x="157026" y="230992"/>
                  </a:lnTo>
                  <a:cubicBezTo>
                    <a:pt x="165514" y="228566"/>
                    <a:pt x="173395" y="225535"/>
                    <a:pt x="180671" y="221291"/>
                  </a:cubicBezTo>
                  <a:lnTo>
                    <a:pt x="209166" y="230992"/>
                  </a:lnTo>
                  <a:lnTo>
                    <a:pt x="230992" y="209772"/>
                  </a:lnTo>
                  <a:lnTo>
                    <a:pt x="221291" y="181277"/>
                  </a:lnTo>
                  <a:cubicBezTo>
                    <a:pt x="225535" y="174002"/>
                    <a:pt x="229173" y="165514"/>
                    <a:pt x="231598" y="157632"/>
                  </a:cubicBezTo>
                  <a:lnTo>
                    <a:pt x="258274" y="144294"/>
                  </a:lnTo>
                  <a:lnTo>
                    <a:pt x="258274" y="113980"/>
                  </a:lnTo>
                  <a:lnTo>
                    <a:pt x="231598" y="100642"/>
                  </a:lnTo>
                  <a:close/>
                </a:path>
              </a:pathLst>
            </a:custGeom>
            <a:grpFill/>
            <a:ln w="6052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001885A9-9C78-4563-9503-A8900B067995}"/>
                </a:ext>
              </a:extLst>
            </p:cNvPr>
            <p:cNvSpPr/>
            <p:nvPr/>
          </p:nvSpPr>
          <p:spPr>
            <a:xfrm>
              <a:off x="5659700" y="5272462"/>
              <a:ext cx="258274" cy="257667"/>
            </a:xfrm>
            <a:custGeom>
              <a:avLst/>
              <a:gdLst>
                <a:gd name="connsiteX0" fmla="*/ 129137 w 258274"/>
                <a:gd name="connsiteY0" fmla="*/ 174608 h 257667"/>
                <a:gd name="connsiteX1" fmla="*/ 83666 w 258274"/>
                <a:gd name="connsiteY1" fmla="*/ 129137 h 257667"/>
                <a:gd name="connsiteX2" fmla="*/ 129137 w 258274"/>
                <a:gd name="connsiteY2" fmla="*/ 83666 h 257667"/>
                <a:gd name="connsiteX3" fmla="*/ 174608 w 258274"/>
                <a:gd name="connsiteY3" fmla="*/ 129137 h 257667"/>
                <a:gd name="connsiteX4" fmla="*/ 129137 w 258274"/>
                <a:gd name="connsiteY4" fmla="*/ 174608 h 257667"/>
                <a:gd name="connsiteX5" fmla="*/ 129137 w 258274"/>
                <a:gd name="connsiteY5" fmla="*/ 174608 h 257667"/>
                <a:gd name="connsiteX6" fmla="*/ 221897 w 258274"/>
                <a:gd name="connsiteY6" fmla="*/ 76997 h 257667"/>
                <a:gd name="connsiteX7" fmla="*/ 231598 w 258274"/>
                <a:gd name="connsiteY7" fmla="*/ 48502 h 257667"/>
                <a:gd name="connsiteX8" fmla="*/ 209772 w 258274"/>
                <a:gd name="connsiteY8" fmla="*/ 26676 h 257667"/>
                <a:gd name="connsiteX9" fmla="*/ 181277 w 258274"/>
                <a:gd name="connsiteY9" fmla="*/ 36377 h 257667"/>
                <a:gd name="connsiteX10" fmla="*/ 157632 w 258274"/>
                <a:gd name="connsiteY10" fmla="*/ 26676 h 257667"/>
                <a:gd name="connsiteX11" fmla="*/ 144294 w 258274"/>
                <a:gd name="connsiteY11" fmla="*/ 0 h 257667"/>
                <a:gd name="connsiteX12" fmla="*/ 113980 w 258274"/>
                <a:gd name="connsiteY12" fmla="*/ 0 h 257667"/>
                <a:gd name="connsiteX13" fmla="*/ 100642 w 258274"/>
                <a:gd name="connsiteY13" fmla="*/ 26676 h 257667"/>
                <a:gd name="connsiteX14" fmla="*/ 76997 w 258274"/>
                <a:gd name="connsiteY14" fmla="*/ 36377 h 257667"/>
                <a:gd name="connsiteX15" fmla="*/ 48502 w 258274"/>
                <a:gd name="connsiteY15" fmla="*/ 26676 h 257667"/>
                <a:gd name="connsiteX16" fmla="*/ 27282 w 258274"/>
                <a:gd name="connsiteY16" fmla="*/ 47896 h 257667"/>
                <a:gd name="connsiteX17" fmla="*/ 36377 w 258274"/>
                <a:gd name="connsiteY17" fmla="*/ 76391 h 257667"/>
                <a:gd name="connsiteX18" fmla="*/ 26676 w 258274"/>
                <a:gd name="connsiteY18" fmla="*/ 100036 h 257667"/>
                <a:gd name="connsiteX19" fmla="*/ 0 w 258274"/>
                <a:gd name="connsiteY19" fmla="*/ 113374 h 257667"/>
                <a:gd name="connsiteX20" fmla="*/ 0 w 258274"/>
                <a:gd name="connsiteY20" fmla="*/ 143688 h 257667"/>
                <a:gd name="connsiteX21" fmla="*/ 26676 w 258274"/>
                <a:gd name="connsiteY21" fmla="*/ 157026 h 257667"/>
                <a:gd name="connsiteX22" fmla="*/ 36377 w 258274"/>
                <a:gd name="connsiteY22" fmla="*/ 180671 h 257667"/>
                <a:gd name="connsiteX23" fmla="*/ 27282 w 258274"/>
                <a:gd name="connsiteY23" fmla="*/ 209166 h 257667"/>
                <a:gd name="connsiteX24" fmla="*/ 48502 w 258274"/>
                <a:gd name="connsiteY24" fmla="*/ 230385 h 257667"/>
                <a:gd name="connsiteX25" fmla="*/ 76997 w 258274"/>
                <a:gd name="connsiteY25" fmla="*/ 221291 h 257667"/>
                <a:gd name="connsiteX26" fmla="*/ 100642 w 258274"/>
                <a:gd name="connsiteY26" fmla="*/ 230992 h 257667"/>
                <a:gd name="connsiteX27" fmla="*/ 113980 w 258274"/>
                <a:gd name="connsiteY27" fmla="*/ 257668 h 257667"/>
                <a:gd name="connsiteX28" fmla="*/ 144294 w 258274"/>
                <a:gd name="connsiteY28" fmla="*/ 257668 h 257667"/>
                <a:gd name="connsiteX29" fmla="*/ 157632 w 258274"/>
                <a:gd name="connsiteY29" fmla="*/ 230992 h 257667"/>
                <a:gd name="connsiteX30" fmla="*/ 181277 w 258274"/>
                <a:gd name="connsiteY30" fmla="*/ 221291 h 257667"/>
                <a:gd name="connsiteX31" fmla="*/ 209772 w 258274"/>
                <a:gd name="connsiteY31" fmla="*/ 230992 h 257667"/>
                <a:gd name="connsiteX32" fmla="*/ 230992 w 258274"/>
                <a:gd name="connsiteY32" fmla="*/ 209166 h 257667"/>
                <a:gd name="connsiteX33" fmla="*/ 221897 w 258274"/>
                <a:gd name="connsiteY33" fmla="*/ 181277 h 257667"/>
                <a:gd name="connsiteX34" fmla="*/ 231598 w 258274"/>
                <a:gd name="connsiteY34" fmla="*/ 157632 h 257667"/>
                <a:gd name="connsiteX35" fmla="*/ 258274 w 258274"/>
                <a:gd name="connsiteY35" fmla="*/ 144294 h 257667"/>
                <a:gd name="connsiteX36" fmla="*/ 258274 w 258274"/>
                <a:gd name="connsiteY36" fmla="*/ 113980 h 257667"/>
                <a:gd name="connsiteX37" fmla="*/ 231598 w 258274"/>
                <a:gd name="connsiteY37" fmla="*/ 100642 h 257667"/>
                <a:gd name="connsiteX38" fmla="*/ 221897 w 258274"/>
                <a:gd name="connsiteY38" fmla="*/ 76997 h 2576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258274" h="257667">
                  <a:moveTo>
                    <a:pt x="129137" y="174608"/>
                  </a:moveTo>
                  <a:cubicBezTo>
                    <a:pt x="103673" y="174608"/>
                    <a:pt x="83666" y="153994"/>
                    <a:pt x="83666" y="129137"/>
                  </a:cubicBezTo>
                  <a:cubicBezTo>
                    <a:pt x="83666" y="103673"/>
                    <a:pt x="104280" y="83666"/>
                    <a:pt x="129137" y="83666"/>
                  </a:cubicBezTo>
                  <a:cubicBezTo>
                    <a:pt x="154601" y="83666"/>
                    <a:pt x="174608" y="104280"/>
                    <a:pt x="174608" y="129137"/>
                  </a:cubicBezTo>
                  <a:cubicBezTo>
                    <a:pt x="174608" y="153994"/>
                    <a:pt x="154601" y="174608"/>
                    <a:pt x="129137" y="174608"/>
                  </a:cubicBezTo>
                  <a:lnTo>
                    <a:pt x="129137" y="174608"/>
                  </a:lnTo>
                  <a:close/>
                  <a:moveTo>
                    <a:pt x="221897" y="76997"/>
                  </a:moveTo>
                  <a:lnTo>
                    <a:pt x="231598" y="48502"/>
                  </a:lnTo>
                  <a:lnTo>
                    <a:pt x="209772" y="26676"/>
                  </a:lnTo>
                  <a:lnTo>
                    <a:pt x="181277" y="36377"/>
                  </a:lnTo>
                  <a:cubicBezTo>
                    <a:pt x="174002" y="32133"/>
                    <a:pt x="165514" y="29101"/>
                    <a:pt x="157632" y="26676"/>
                  </a:cubicBezTo>
                  <a:lnTo>
                    <a:pt x="144294" y="0"/>
                  </a:lnTo>
                  <a:lnTo>
                    <a:pt x="113980" y="0"/>
                  </a:lnTo>
                  <a:lnTo>
                    <a:pt x="100642" y="26676"/>
                  </a:lnTo>
                  <a:cubicBezTo>
                    <a:pt x="92154" y="29101"/>
                    <a:pt x="84273" y="32133"/>
                    <a:pt x="76997" y="36377"/>
                  </a:cubicBezTo>
                  <a:lnTo>
                    <a:pt x="48502" y="26676"/>
                  </a:lnTo>
                  <a:lnTo>
                    <a:pt x="27282" y="47896"/>
                  </a:lnTo>
                  <a:lnTo>
                    <a:pt x="36377" y="76391"/>
                  </a:lnTo>
                  <a:cubicBezTo>
                    <a:pt x="32133" y="83666"/>
                    <a:pt x="29101" y="92154"/>
                    <a:pt x="26676" y="100036"/>
                  </a:cubicBezTo>
                  <a:lnTo>
                    <a:pt x="0" y="113374"/>
                  </a:lnTo>
                  <a:lnTo>
                    <a:pt x="0" y="143688"/>
                  </a:lnTo>
                  <a:lnTo>
                    <a:pt x="26676" y="157026"/>
                  </a:lnTo>
                  <a:cubicBezTo>
                    <a:pt x="29101" y="165514"/>
                    <a:pt x="32133" y="173395"/>
                    <a:pt x="36377" y="180671"/>
                  </a:cubicBezTo>
                  <a:lnTo>
                    <a:pt x="27282" y="209166"/>
                  </a:lnTo>
                  <a:lnTo>
                    <a:pt x="48502" y="230385"/>
                  </a:lnTo>
                  <a:lnTo>
                    <a:pt x="76997" y="221291"/>
                  </a:lnTo>
                  <a:cubicBezTo>
                    <a:pt x="84273" y="225535"/>
                    <a:pt x="92154" y="228566"/>
                    <a:pt x="100642" y="230992"/>
                  </a:cubicBezTo>
                  <a:lnTo>
                    <a:pt x="113980" y="257668"/>
                  </a:lnTo>
                  <a:lnTo>
                    <a:pt x="144294" y="257668"/>
                  </a:lnTo>
                  <a:lnTo>
                    <a:pt x="157632" y="230992"/>
                  </a:lnTo>
                  <a:cubicBezTo>
                    <a:pt x="166120" y="228566"/>
                    <a:pt x="174002" y="225535"/>
                    <a:pt x="181277" y="221291"/>
                  </a:cubicBezTo>
                  <a:lnTo>
                    <a:pt x="209772" y="230992"/>
                  </a:lnTo>
                  <a:lnTo>
                    <a:pt x="230992" y="209166"/>
                  </a:lnTo>
                  <a:lnTo>
                    <a:pt x="221897" y="181277"/>
                  </a:lnTo>
                  <a:cubicBezTo>
                    <a:pt x="226141" y="174002"/>
                    <a:pt x="229173" y="166120"/>
                    <a:pt x="231598" y="157632"/>
                  </a:cubicBezTo>
                  <a:lnTo>
                    <a:pt x="258274" y="144294"/>
                  </a:lnTo>
                  <a:lnTo>
                    <a:pt x="258274" y="113980"/>
                  </a:lnTo>
                  <a:lnTo>
                    <a:pt x="231598" y="100642"/>
                  </a:lnTo>
                  <a:cubicBezTo>
                    <a:pt x="229173" y="92154"/>
                    <a:pt x="226141" y="84273"/>
                    <a:pt x="221897" y="76997"/>
                  </a:cubicBezTo>
                  <a:close/>
                </a:path>
              </a:pathLst>
            </a:custGeom>
            <a:grpFill/>
            <a:ln w="6052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sp>
        <p:nvSpPr>
          <p:cNvPr id="74" name="Graphic 24" descr="Trophy">
            <a:extLst>
              <a:ext uri="{FF2B5EF4-FFF2-40B4-BE49-F238E27FC236}">
                <a16:creationId xmlns:a16="http://schemas.microsoft.com/office/drawing/2014/main" id="{9BF7E47E-7EE3-4B16-9F81-11EEAC4725A3}"/>
              </a:ext>
            </a:extLst>
          </p:cNvPr>
          <p:cNvSpPr/>
          <p:nvPr/>
        </p:nvSpPr>
        <p:spPr>
          <a:xfrm>
            <a:off x="4584331" y="2106423"/>
            <a:ext cx="318295" cy="358764"/>
          </a:xfrm>
          <a:custGeom>
            <a:avLst/>
            <a:gdLst>
              <a:gd name="connsiteX0" fmla="*/ 363160 w 424393"/>
              <a:gd name="connsiteY0" fmla="*/ 230385 h 478352"/>
              <a:gd name="connsiteX1" fmla="*/ 278281 w 424393"/>
              <a:gd name="connsiteY1" fmla="*/ 271006 h 478352"/>
              <a:gd name="connsiteX2" fmla="*/ 314658 w 424393"/>
              <a:gd name="connsiteY2" fmla="*/ 234023 h 478352"/>
              <a:gd name="connsiteX3" fmla="*/ 328602 w 424393"/>
              <a:gd name="connsiteY3" fmla="*/ 215835 h 478352"/>
              <a:gd name="connsiteX4" fmla="*/ 344972 w 424393"/>
              <a:gd name="connsiteY4" fmla="*/ 158238 h 478352"/>
              <a:gd name="connsiteX5" fmla="*/ 344972 w 424393"/>
              <a:gd name="connsiteY5" fmla="*/ 79422 h 478352"/>
              <a:gd name="connsiteX6" fmla="*/ 387411 w 424393"/>
              <a:gd name="connsiteY6" fmla="*/ 79422 h 478352"/>
              <a:gd name="connsiteX7" fmla="*/ 387411 w 424393"/>
              <a:gd name="connsiteY7" fmla="*/ 171576 h 478352"/>
              <a:gd name="connsiteX8" fmla="*/ 363160 w 424393"/>
              <a:gd name="connsiteY8" fmla="*/ 230385 h 478352"/>
              <a:gd name="connsiteX9" fmla="*/ 61840 w 424393"/>
              <a:gd name="connsiteY9" fmla="*/ 230385 h 478352"/>
              <a:gd name="connsiteX10" fmla="*/ 36377 w 424393"/>
              <a:gd name="connsiteY10" fmla="*/ 171576 h 478352"/>
              <a:gd name="connsiteX11" fmla="*/ 36377 w 424393"/>
              <a:gd name="connsiteY11" fmla="*/ 78816 h 478352"/>
              <a:gd name="connsiteX12" fmla="*/ 78816 w 424393"/>
              <a:gd name="connsiteY12" fmla="*/ 78816 h 478352"/>
              <a:gd name="connsiteX13" fmla="*/ 78816 w 424393"/>
              <a:gd name="connsiteY13" fmla="*/ 157632 h 478352"/>
              <a:gd name="connsiteX14" fmla="*/ 95186 w 424393"/>
              <a:gd name="connsiteY14" fmla="*/ 215228 h 478352"/>
              <a:gd name="connsiteX15" fmla="*/ 109130 w 424393"/>
              <a:gd name="connsiteY15" fmla="*/ 233417 h 478352"/>
              <a:gd name="connsiteX16" fmla="*/ 145507 w 424393"/>
              <a:gd name="connsiteY16" fmla="*/ 270400 h 478352"/>
              <a:gd name="connsiteX17" fmla="*/ 61840 w 424393"/>
              <a:gd name="connsiteY17" fmla="*/ 230385 h 478352"/>
              <a:gd name="connsiteX18" fmla="*/ 424394 w 424393"/>
              <a:gd name="connsiteY18" fmla="*/ 169758 h 478352"/>
              <a:gd name="connsiteX19" fmla="*/ 424394 w 424393"/>
              <a:gd name="connsiteY19" fmla="*/ 42439 h 478352"/>
              <a:gd name="connsiteX20" fmla="*/ 345578 w 424393"/>
              <a:gd name="connsiteY20" fmla="*/ 42439 h 478352"/>
              <a:gd name="connsiteX21" fmla="*/ 345578 w 424393"/>
              <a:gd name="connsiteY21" fmla="*/ 0 h 478352"/>
              <a:gd name="connsiteX22" fmla="*/ 212197 w 424393"/>
              <a:gd name="connsiteY22" fmla="*/ 0 h 478352"/>
              <a:gd name="connsiteX23" fmla="*/ 78816 w 424393"/>
              <a:gd name="connsiteY23" fmla="*/ 0 h 478352"/>
              <a:gd name="connsiteX24" fmla="*/ 78816 w 424393"/>
              <a:gd name="connsiteY24" fmla="*/ 42439 h 478352"/>
              <a:gd name="connsiteX25" fmla="*/ 0 w 424393"/>
              <a:gd name="connsiteY25" fmla="*/ 42439 h 478352"/>
              <a:gd name="connsiteX26" fmla="*/ 0 w 424393"/>
              <a:gd name="connsiteY26" fmla="*/ 169151 h 478352"/>
              <a:gd name="connsiteX27" fmla="*/ 34558 w 424393"/>
              <a:gd name="connsiteY27" fmla="*/ 254030 h 478352"/>
              <a:gd name="connsiteX28" fmla="*/ 179458 w 424393"/>
              <a:gd name="connsiteY28" fmla="*/ 308595 h 478352"/>
              <a:gd name="connsiteX29" fmla="*/ 187946 w 424393"/>
              <a:gd name="connsiteY29" fmla="*/ 338909 h 478352"/>
              <a:gd name="connsiteX30" fmla="*/ 187946 w 424393"/>
              <a:gd name="connsiteY30" fmla="*/ 417725 h 478352"/>
              <a:gd name="connsiteX31" fmla="*/ 157632 w 424393"/>
              <a:gd name="connsiteY31" fmla="*/ 417725 h 478352"/>
              <a:gd name="connsiteX32" fmla="*/ 133381 w 424393"/>
              <a:gd name="connsiteY32" fmla="*/ 441976 h 478352"/>
              <a:gd name="connsiteX33" fmla="*/ 103067 w 424393"/>
              <a:gd name="connsiteY33" fmla="*/ 441976 h 478352"/>
              <a:gd name="connsiteX34" fmla="*/ 78816 w 424393"/>
              <a:gd name="connsiteY34" fmla="*/ 466227 h 478352"/>
              <a:gd name="connsiteX35" fmla="*/ 78816 w 424393"/>
              <a:gd name="connsiteY35" fmla="*/ 478353 h 478352"/>
              <a:gd name="connsiteX36" fmla="*/ 345578 w 424393"/>
              <a:gd name="connsiteY36" fmla="*/ 478353 h 478352"/>
              <a:gd name="connsiteX37" fmla="*/ 345578 w 424393"/>
              <a:gd name="connsiteY37" fmla="*/ 466227 h 478352"/>
              <a:gd name="connsiteX38" fmla="*/ 321327 w 424393"/>
              <a:gd name="connsiteY38" fmla="*/ 441976 h 478352"/>
              <a:gd name="connsiteX39" fmla="*/ 291013 w 424393"/>
              <a:gd name="connsiteY39" fmla="*/ 441976 h 478352"/>
              <a:gd name="connsiteX40" fmla="*/ 266762 w 424393"/>
              <a:gd name="connsiteY40" fmla="*/ 417725 h 478352"/>
              <a:gd name="connsiteX41" fmla="*/ 236448 w 424393"/>
              <a:gd name="connsiteY41" fmla="*/ 417725 h 478352"/>
              <a:gd name="connsiteX42" fmla="*/ 236448 w 424393"/>
              <a:gd name="connsiteY42" fmla="*/ 339515 h 478352"/>
              <a:gd name="connsiteX43" fmla="*/ 244936 w 424393"/>
              <a:gd name="connsiteY43" fmla="*/ 309201 h 478352"/>
              <a:gd name="connsiteX44" fmla="*/ 389836 w 424393"/>
              <a:gd name="connsiteY44" fmla="*/ 254636 h 478352"/>
              <a:gd name="connsiteX45" fmla="*/ 424394 w 424393"/>
              <a:gd name="connsiteY45" fmla="*/ 169758 h 4783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424393" h="478352">
                <a:moveTo>
                  <a:pt x="363160" y="230385"/>
                </a:moveTo>
                <a:cubicBezTo>
                  <a:pt x="341940" y="252211"/>
                  <a:pt x="321933" y="266156"/>
                  <a:pt x="278281" y="271006"/>
                </a:cubicBezTo>
                <a:cubicBezTo>
                  <a:pt x="289800" y="259487"/>
                  <a:pt x="303139" y="247967"/>
                  <a:pt x="314658" y="234023"/>
                </a:cubicBezTo>
                <a:cubicBezTo>
                  <a:pt x="319508" y="228566"/>
                  <a:pt x="328602" y="216441"/>
                  <a:pt x="328602" y="215835"/>
                </a:cubicBezTo>
                <a:cubicBezTo>
                  <a:pt x="338909" y="198859"/>
                  <a:pt x="344972" y="179458"/>
                  <a:pt x="344972" y="158238"/>
                </a:cubicBezTo>
                <a:lnTo>
                  <a:pt x="344972" y="79422"/>
                </a:lnTo>
                <a:lnTo>
                  <a:pt x="387411" y="79422"/>
                </a:lnTo>
                <a:lnTo>
                  <a:pt x="387411" y="171576"/>
                </a:lnTo>
                <a:cubicBezTo>
                  <a:pt x="388017" y="172789"/>
                  <a:pt x="389230" y="203103"/>
                  <a:pt x="363160" y="230385"/>
                </a:cubicBezTo>
                <a:close/>
                <a:moveTo>
                  <a:pt x="61840" y="230385"/>
                </a:moveTo>
                <a:cubicBezTo>
                  <a:pt x="35164" y="203103"/>
                  <a:pt x="36377" y="172789"/>
                  <a:pt x="36377" y="171576"/>
                </a:cubicBezTo>
                <a:lnTo>
                  <a:pt x="36377" y="78816"/>
                </a:lnTo>
                <a:lnTo>
                  <a:pt x="78816" y="78816"/>
                </a:lnTo>
                <a:lnTo>
                  <a:pt x="78816" y="157632"/>
                </a:lnTo>
                <a:cubicBezTo>
                  <a:pt x="78816" y="178852"/>
                  <a:pt x="84879" y="198253"/>
                  <a:pt x="95186" y="215228"/>
                </a:cubicBezTo>
                <a:cubicBezTo>
                  <a:pt x="95186" y="215835"/>
                  <a:pt x="104280" y="228566"/>
                  <a:pt x="109130" y="233417"/>
                </a:cubicBezTo>
                <a:cubicBezTo>
                  <a:pt x="121255" y="247361"/>
                  <a:pt x="133987" y="258880"/>
                  <a:pt x="145507" y="270400"/>
                </a:cubicBezTo>
                <a:cubicBezTo>
                  <a:pt x="103067" y="265549"/>
                  <a:pt x="82454" y="251605"/>
                  <a:pt x="61840" y="230385"/>
                </a:cubicBezTo>
                <a:close/>
                <a:moveTo>
                  <a:pt x="424394" y="169758"/>
                </a:moveTo>
                <a:lnTo>
                  <a:pt x="424394" y="42439"/>
                </a:lnTo>
                <a:lnTo>
                  <a:pt x="345578" y="42439"/>
                </a:lnTo>
                <a:lnTo>
                  <a:pt x="345578" y="0"/>
                </a:lnTo>
                <a:lnTo>
                  <a:pt x="212197" y="0"/>
                </a:lnTo>
                <a:lnTo>
                  <a:pt x="78816" y="0"/>
                </a:lnTo>
                <a:lnTo>
                  <a:pt x="78816" y="42439"/>
                </a:lnTo>
                <a:lnTo>
                  <a:pt x="0" y="42439"/>
                </a:lnTo>
                <a:lnTo>
                  <a:pt x="0" y="169151"/>
                </a:lnTo>
                <a:cubicBezTo>
                  <a:pt x="0" y="175214"/>
                  <a:pt x="0" y="217047"/>
                  <a:pt x="34558" y="254030"/>
                </a:cubicBezTo>
                <a:cubicBezTo>
                  <a:pt x="67903" y="289194"/>
                  <a:pt x="108524" y="307383"/>
                  <a:pt x="179458" y="308595"/>
                </a:cubicBezTo>
                <a:cubicBezTo>
                  <a:pt x="184915" y="317689"/>
                  <a:pt x="187946" y="327996"/>
                  <a:pt x="187946" y="338909"/>
                </a:cubicBezTo>
                <a:lnTo>
                  <a:pt x="187946" y="417725"/>
                </a:lnTo>
                <a:lnTo>
                  <a:pt x="157632" y="417725"/>
                </a:lnTo>
                <a:cubicBezTo>
                  <a:pt x="144294" y="417725"/>
                  <a:pt x="133381" y="428638"/>
                  <a:pt x="133381" y="441976"/>
                </a:cubicBezTo>
                <a:lnTo>
                  <a:pt x="103067" y="441976"/>
                </a:lnTo>
                <a:cubicBezTo>
                  <a:pt x="89729" y="441976"/>
                  <a:pt x="78816" y="452889"/>
                  <a:pt x="78816" y="466227"/>
                </a:cubicBezTo>
                <a:lnTo>
                  <a:pt x="78816" y="478353"/>
                </a:lnTo>
                <a:lnTo>
                  <a:pt x="345578" y="478353"/>
                </a:lnTo>
                <a:lnTo>
                  <a:pt x="345578" y="466227"/>
                </a:lnTo>
                <a:cubicBezTo>
                  <a:pt x="345578" y="452889"/>
                  <a:pt x="334665" y="441976"/>
                  <a:pt x="321327" y="441976"/>
                </a:cubicBezTo>
                <a:lnTo>
                  <a:pt x="291013" y="441976"/>
                </a:lnTo>
                <a:cubicBezTo>
                  <a:pt x="291013" y="428638"/>
                  <a:pt x="280100" y="417725"/>
                  <a:pt x="266762" y="417725"/>
                </a:cubicBezTo>
                <a:lnTo>
                  <a:pt x="236448" y="417725"/>
                </a:lnTo>
                <a:lnTo>
                  <a:pt x="236448" y="339515"/>
                </a:lnTo>
                <a:cubicBezTo>
                  <a:pt x="236448" y="328602"/>
                  <a:pt x="239479" y="318295"/>
                  <a:pt x="244936" y="309201"/>
                </a:cubicBezTo>
                <a:cubicBezTo>
                  <a:pt x="315870" y="307989"/>
                  <a:pt x="356491" y="289194"/>
                  <a:pt x="389836" y="254636"/>
                </a:cubicBezTo>
                <a:cubicBezTo>
                  <a:pt x="424394" y="218260"/>
                  <a:pt x="424394" y="175820"/>
                  <a:pt x="424394" y="169758"/>
                </a:cubicBez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6052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75" name="Graphic 25" descr="Coins">
            <a:extLst>
              <a:ext uri="{FF2B5EF4-FFF2-40B4-BE49-F238E27FC236}">
                <a16:creationId xmlns:a16="http://schemas.microsoft.com/office/drawing/2014/main" id="{7ACDC18B-4CFA-4BBE-8C80-A2B33FA39CDA}"/>
              </a:ext>
            </a:extLst>
          </p:cNvPr>
          <p:cNvSpPr/>
          <p:nvPr/>
        </p:nvSpPr>
        <p:spPr>
          <a:xfrm>
            <a:off x="6184868" y="1791309"/>
            <a:ext cx="381979" cy="327389"/>
          </a:xfrm>
          <a:custGeom>
            <a:avLst/>
            <a:gdLst>
              <a:gd name="connsiteX0" fmla="*/ 473502 w 509305"/>
              <a:gd name="connsiteY0" fmla="*/ 363766 h 436519"/>
              <a:gd name="connsiteX1" fmla="*/ 449251 w 509305"/>
              <a:gd name="connsiteY1" fmla="*/ 384380 h 436519"/>
              <a:gd name="connsiteX2" fmla="*/ 449251 w 509305"/>
              <a:gd name="connsiteY2" fmla="*/ 362554 h 436519"/>
              <a:gd name="connsiteX3" fmla="*/ 473502 w 509305"/>
              <a:gd name="connsiteY3" fmla="*/ 352853 h 436519"/>
              <a:gd name="connsiteX4" fmla="*/ 473502 w 509305"/>
              <a:gd name="connsiteY4" fmla="*/ 363766 h 436519"/>
              <a:gd name="connsiteX5" fmla="*/ 425000 w 509305"/>
              <a:gd name="connsiteY5" fmla="*/ 323752 h 436519"/>
              <a:gd name="connsiteX6" fmla="*/ 425000 w 509305"/>
              <a:gd name="connsiteY6" fmla="*/ 301926 h 436519"/>
              <a:gd name="connsiteX7" fmla="*/ 449251 w 509305"/>
              <a:gd name="connsiteY7" fmla="*/ 292226 h 436519"/>
              <a:gd name="connsiteX8" fmla="*/ 449251 w 509305"/>
              <a:gd name="connsiteY8" fmla="*/ 303139 h 436519"/>
              <a:gd name="connsiteX9" fmla="*/ 425000 w 509305"/>
              <a:gd name="connsiteY9" fmla="*/ 323752 h 436519"/>
              <a:gd name="connsiteX10" fmla="*/ 425000 w 509305"/>
              <a:gd name="connsiteY10" fmla="*/ 391655 h 436519"/>
              <a:gd name="connsiteX11" fmla="*/ 400749 w 509305"/>
              <a:gd name="connsiteY11" fmla="*/ 395899 h 436519"/>
              <a:gd name="connsiteX12" fmla="*/ 400749 w 509305"/>
              <a:gd name="connsiteY12" fmla="*/ 372254 h 436519"/>
              <a:gd name="connsiteX13" fmla="*/ 425000 w 509305"/>
              <a:gd name="connsiteY13" fmla="*/ 368617 h 436519"/>
              <a:gd name="connsiteX14" fmla="*/ 425000 w 509305"/>
              <a:gd name="connsiteY14" fmla="*/ 391655 h 436519"/>
              <a:gd name="connsiteX15" fmla="*/ 376498 w 509305"/>
              <a:gd name="connsiteY15" fmla="*/ 311626 h 436519"/>
              <a:gd name="connsiteX16" fmla="*/ 400749 w 509305"/>
              <a:gd name="connsiteY16" fmla="*/ 307989 h 436519"/>
              <a:gd name="connsiteX17" fmla="*/ 400749 w 509305"/>
              <a:gd name="connsiteY17" fmla="*/ 331027 h 436519"/>
              <a:gd name="connsiteX18" fmla="*/ 376498 w 509305"/>
              <a:gd name="connsiteY18" fmla="*/ 335271 h 436519"/>
              <a:gd name="connsiteX19" fmla="*/ 376498 w 509305"/>
              <a:gd name="connsiteY19" fmla="*/ 311626 h 436519"/>
              <a:gd name="connsiteX20" fmla="*/ 376498 w 509305"/>
              <a:gd name="connsiteY20" fmla="*/ 398930 h 436519"/>
              <a:gd name="connsiteX21" fmla="*/ 352247 w 509305"/>
              <a:gd name="connsiteY21" fmla="*/ 400143 h 436519"/>
              <a:gd name="connsiteX22" fmla="*/ 352247 w 509305"/>
              <a:gd name="connsiteY22" fmla="*/ 375892 h 436519"/>
              <a:gd name="connsiteX23" fmla="*/ 376498 w 509305"/>
              <a:gd name="connsiteY23" fmla="*/ 374679 h 436519"/>
              <a:gd name="connsiteX24" fmla="*/ 376498 w 509305"/>
              <a:gd name="connsiteY24" fmla="*/ 398930 h 436519"/>
              <a:gd name="connsiteX25" fmla="*/ 327996 w 509305"/>
              <a:gd name="connsiteY25" fmla="*/ 339515 h 436519"/>
              <a:gd name="connsiteX26" fmla="*/ 327996 w 509305"/>
              <a:gd name="connsiteY26" fmla="*/ 315264 h 436519"/>
              <a:gd name="connsiteX27" fmla="*/ 352247 w 509305"/>
              <a:gd name="connsiteY27" fmla="*/ 314052 h 436519"/>
              <a:gd name="connsiteX28" fmla="*/ 352247 w 509305"/>
              <a:gd name="connsiteY28" fmla="*/ 338303 h 436519"/>
              <a:gd name="connsiteX29" fmla="*/ 327996 w 509305"/>
              <a:gd name="connsiteY29" fmla="*/ 339515 h 436519"/>
              <a:gd name="connsiteX30" fmla="*/ 327996 w 509305"/>
              <a:gd name="connsiteY30" fmla="*/ 400143 h 436519"/>
              <a:gd name="connsiteX31" fmla="*/ 303745 w 509305"/>
              <a:gd name="connsiteY31" fmla="*/ 398930 h 436519"/>
              <a:gd name="connsiteX32" fmla="*/ 303745 w 509305"/>
              <a:gd name="connsiteY32" fmla="*/ 375892 h 436519"/>
              <a:gd name="connsiteX33" fmla="*/ 315870 w 509305"/>
              <a:gd name="connsiteY33" fmla="*/ 375892 h 436519"/>
              <a:gd name="connsiteX34" fmla="*/ 327996 w 509305"/>
              <a:gd name="connsiteY34" fmla="*/ 375892 h 436519"/>
              <a:gd name="connsiteX35" fmla="*/ 327996 w 509305"/>
              <a:gd name="connsiteY35" fmla="*/ 400143 h 436519"/>
              <a:gd name="connsiteX36" fmla="*/ 279494 w 509305"/>
              <a:gd name="connsiteY36" fmla="*/ 314052 h 436519"/>
              <a:gd name="connsiteX37" fmla="*/ 303745 w 509305"/>
              <a:gd name="connsiteY37" fmla="*/ 315264 h 436519"/>
              <a:gd name="connsiteX38" fmla="*/ 303745 w 509305"/>
              <a:gd name="connsiteY38" fmla="*/ 339515 h 436519"/>
              <a:gd name="connsiteX39" fmla="*/ 279494 w 509305"/>
              <a:gd name="connsiteY39" fmla="*/ 338303 h 436519"/>
              <a:gd name="connsiteX40" fmla="*/ 279494 w 509305"/>
              <a:gd name="connsiteY40" fmla="*/ 314052 h 436519"/>
              <a:gd name="connsiteX41" fmla="*/ 279494 w 509305"/>
              <a:gd name="connsiteY41" fmla="*/ 395899 h 436519"/>
              <a:gd name="connsiteX42" fmla="*/ 255243 w 509305"/>
              <a:gd name="connsiteY42" fmla="*/ 391655 h 436519"/>
              <a:gd name="connsiteX43" fmla="*/ 255243 w 509305"/>
              <a:gd name="connsiteY43" fmla="*/ 372254 h 436519"/>
              <a:gd name="connsiteX44" fmla="*/ 279494 w 509305"/>
              <a:gd name="connsiteY44" fmla="*/ 374679 h 436519"/>
              <a:gd name="connsiteX45" fmla="*/ 279494 w 509305"/>
              <a:gd name="connsiteY45" fmla="*/ 395899 h 436519"/>
              <a:gd name="connsiteX46" fmla="*/ 230992 w 509305"/>
              <a:gd name="connsiteY46" fmla="*/ 331027 h 436519"/>
              <a:gd name="connsiteX47" fmla="*/ 230992 w 509305"/>
              <a:gd name="connsiteY47" fmla="*/ 307383 h 436519"/>
              <a:gd name="connsiteX48" fmla="*/ 255243 w 509305"/>
              <a:gd name="connsiteY48" fmla="*/ 311020 h 436519"/>
              <a:gd name="connsiteX49" fmla="*/ 255243 w 509305"/>
              <a:gd name="connsiteY49" fmla="*/ 335271 h 436519"/>
              <a:gd name="connsiteX50" fmla="*/ 230992 w 509305"/>
              <a:gd name="connsiteY50" fmla="*/ 331027 h 436519"/>
              <a:gd name="connsiteX51" fmla="*/ 230992 w 509305"/>
              <a:gd name="connsiteY51" fmla="*/ 384380 h 436519"/>
              <a:gd name="connsiteX52" fmla="*/ 206740 w 509305"/>
              <a:gd name="connsiteY52" fmla="*/ 363766 h 436519"/>
              <a:gd name="connsiteX53" fmla="*/ 206740 w 509305"/>
              <a:gd name="connsiteY53" fmla="*/ 362554 h 436519"/>
              <a:gd name="connsiteX54" fmla="*/ 207347 w 509305"/>
              <a:gd name="connsiteY54" fmla="*/ 362554 h 436519"/>
              <a:gd name="connsiteX55" fmla="*/ 212197 w 509305"/>
              <a:gd name="connsiteY55" fmla="*/ 363766 h 436519"/>
              <a:gd name="connsiteX56" fmla="*/ 230992 w 509305"/>
              <a:gd name="connsiteY56" fmla="*/ 368010 h 436519"/>
              <a:gd name="connsiteX57" fmla="*/ 230992 w 509305"/>
              <a:gd name="connsiteY57" fmla="*/ 384380 h 436519"/>
              <a:gd name="connsiteX58" fmla="*/ 133987 w 509305"/>
              <a:gd name="connsiteY58" fmla="*/ 301926 h 436519"/>
              <a:gd name="connsiteX59" fmla="*/ 146113 w 509305"/>
              <a:gd name="connsiteY59" fmla="*/ 302532 h 436519"/>
              <a:gd name="connsiteX60" fmla="*/ 146113 w 509305"/>
              <a:gd name="connsiteY60" fmla="*/ 303139 h 436519"/>
              <a:gd name="connsiteX61" fmla="*/ 152176 w 509305"/>
              <a:gd name="connsiteY61" fmla="*/ 326783 h 436519"/>
              <a:gd name="connsiteX62" fmla="*/ 133987 w 509305"/>
              <a:gd name="connsiteY62" fmla="*/ 325571 h 436519"/>
              <a:gd name="connsiteX63" fmla="*/ 133987 w 509305"/>
              <a:gd name="connsiteY63" fmla="*/ 301926 h 436519"/>
              <a:gd name="connsiteX64" fmla="*/ 109736 w 509305"/>
              <a:gd name="connsiteY64" fmla="*/ 229173 h 436519"/>
              <a:gd name="connsiteX65" fmla="*/ 133987 w 509305"/>
              <a:gd name="connsiteY65" fmla="*/ 232810 h 436519"/>
              <a:gd name="connsiteX66" fmla="*/ 133987 w 509305"/>
              <a:gd name="connsiteY66" fmla="*/ 257062 h 436519"/>
              <a:gd name="connsiteX67" fmla="*/ 109736 w 509305"/>
              <a:gd name="connsiteY67" fmla="*/ 252818 h 436519"/>
              <a:gd name="connsiteX68" fmla="*/ 109736 w 509305"/>
              <a:gd name="connsiteY68" fmla="*/ 229173 h 436519"/>
              <a:gd name="connsiteX69" fmla="*/ 109736 w 509305"/>
              <a:gd name="connsiteY69" fmla="*/ 323146 h 436519"/>
              <a:gd name="connsiteX70" fmla="*/ 85485 w 509305"/>
              <a:gd name="connsiteY70" fmla="*/ 318902 h 436519"/>
              <a:gd name="connsiteX71" fmla="*/ 85485 w 509305"/>
              <a:gd name="connsiteY71" fmla="*/ 295257 h 436519"/>
              <a:gd name="connsiteX72" fmla="*/ 109736 w 509305"/>
              <a:gd name="connsiteY72" fmla="*/ 298895 h 436519"/>
              <a:gd name="connsiteX73" fmla="*/ 109736 w 509305"/>
              <a:gd name="connsiteY73" fmla="*/ 323146 h 436519"/>
              <a:gd name="connsiteX74" fmla="*/ 61234 w 509305"/>
              <a:gd name="connsiteY74" fmla="*/ 224323 h 436519"/>
              <a:gd name="connsiteX75" fmla="*/ 61234 w 509305"/>
              <a:gd name="connsiteY75" fmla="*/ 213410 h 436519"/>
              <a:gd name="connsiteX76" fmla="*/ 85485 w 509305"/>
              <a:gd name="connsiteY76" fmla="*/ 222504 h 436519"/>
              <a:gd name="connsiteX77" fmla="*/ 85485 w 509305"/>
              <a:gd name="connsiteY77" fmla="*/ 244936 h 436519"/>
              <a:gd name="connsiteX78" fmla="*/ 61234 w 509305"/>
              <a:gd name="connsiteY78" fmla="*/ 224323 h 436519"/>
              <a:gd name="connsiteX79" fmla="*/ 61234 w 509305"/>
              <a:gd name="connsiteY79" fmla="*/ 311626 h 436519"/>
              <a:gd name="connsiteX80" fmla="*/ 36983 w 509305"/>
              <a:gd name="connsiteY80" fmla="*/ 291013 h 436519"/>
              <a:gd name="connsiteX81" fmla="*/ 36983 w 509305"/>
              <a:gd name="connsiteY81" fmla="*/ 280100 h 436519"/>
              <a:gd name="connsiteX82" fmla="*/ 61234 w 509305"/>
              <a:gd name="connsiteY82" fmla="*/ 289194 h 436519"/>
              <a:gd name="connsiteX83" fmla="*/ 61234 w 509305"/>
              <a:gd name="connsiteY83" fmla="*/ 311626 h 436519"/>
              <a:gd name="connsiteX84" fmla="*/ 36983 w 509305"/>
              <a:gd name="connsiteY84" fmla="*/ 122468 h 436519"/>
              <a:gd name="connsiteX85" fmla="*/ 61234 w 509305"/>
              <a:gd name="connsiteY85" fmla="*/ 131562 h 436519"/>
              <a:gd name="connsiteX86" fmla="*/ 61234 w 509305"/>
              <a:gd name="connsiteY86" fmla="*/ 153994 h 436519"/>
              <a:gd name="connsiteX87" fmla="*/ 36983 w 509305"/>
              <a:gd name="connsiteY87" fmla="*/ 133381 h 436519"/>
              <a:gd name="connsiteX88" fmla="*/ 36983 w 509305"/>
              <a:gd name="connsiteY88" fmla="*/ 122468 h 436519"/>
              <a:gd name="connsiteX89" fmla="*/ 109736 w 509305"/>
              <a:gd name="connsiteY89" fmla="*/ 141869 h 436519"/>
              <a:gd name="connsiteX90" fmla="*/ 109736 w 509305"/>
              <a:gd name="connsiteY90" fmla="*/ 166120 h 436519"/>
              <a:gd name="connsiteX91" fmla="*/ 85485 w 509305"/>
              <a:gd name="connsiteY91" fmla="*/ 161876 h 436519"/>
              <a:gd name="connsiteX92" fmla="*/ 85485 w 509305"/>
              <a:gd name="connsiteY92" fmla="*/ 138231 h 436519"/>
              <a:gd name="connsiteX93" fmla="*/ 109736 w 509305"/>
              <a:gd name="connsiteY93" fmla="*/ 141869 h 436519"/>
              <a:gd name="connsiteX94" fmla="*/ 170364 w 509305"/>
              <a:gd name="connsiteY94" fmla="*/ 36377 h 436519"/>
              <a:gd name="connsiteX95" fmla="*/ 303745 w 509305"/>
              <a:gd name="connsiteY95" fmla="*/ 72753 h 436519"/>
              <a:gd name="connsiteX96" fmla="*/ 170364 w 509305"/>
              <a:gd name="connsiteY96" fmla="*/ 109130 h 436519"/>
              <a:gd name="connsiteX97" fmla="*/ 36983 w 509305"/>
              <a:gd name="connsiteY97" fmla="*/ 72753 h 436519"/>
              <a:gd name="connsiteX98" fmla="*/ 170364 w 509305"/>
              <a:gd name="connsiteY98" fmla="*/ 36377 h 436519"/>
              <a:gd name="connsiteX99" fmla="*/ 206740 w 509305"/>
              <a:gd name="connsiteY99" fmla="*/ 323752 h 436519"/>
              <a:gd name="connsiteX100" fmla="*/ 182489 w 509305"/>
              <a:gd name="connsiteY100" fmla="*/ 303139 h 436519"/>
              <a:gd name="connsiteX101" fmla="*/ 182489 w 509305"/>
              <a:gd name="connsiteY101" fmla="*/ 292226 h 436519"/>
              <a:gd name="connsiteX102" fmla="*/ 206740 w 509305"/>
              <a:gd name="connsiteY102" fmla="*/ 301320 h 436519"/>
              <a:gd name="connsiteX103" fmla="*/ 206740 w 509305"/>
              <a:gd name="connsiteY103" fmla="*/ 323752 h 436519"/>
              <a:gd name="connsiteX104" fmla="*/ 279494 w 509305"/>
              <a:gd name="connsiteY104" fmla="*/ 153994 h 436519"/>
              <a:gd name="connsiteX105" fmla="*/ 279494 w 509305"/>
              <a:gd name="connsiteY105" fmla="*/ 132168 h 436519"/>
              <a:gd name="connsiteX106" fmla="*/ 303745 w 509305"/>
              <a:gd name="connsiteY106" fmla="*/ 122468 h 436519"/>
              <a:gd name="connsiteX107" fmla="*/ 303745 w 509305"/>
              <a:gd name="connsiteY107" fmla="*/ 133381 h 436519"/>
              <a:gd name="connsiteX108" fmla="*/ 279494 w 509305"/>
              <a:gd name="connsiteY108" fmla="*/ 153994 h 436519"/>
              <a:gd name="connsiteX109" fmla="*/ 230992 w 509305"/>
              <a:gd name="connsiteY109" fmla="*/ 165514 h 436519"/>
              <a:gd name="connsiteX110" fmla="*/ 230992 w 509305"/>
              <a:gd name="connsiteY110" fmla="*/ 141869 h 436519"/>
              <a:gd name="connsiteX111" fmla="*/ 255243 w 509305"/>
              <a:gd name="connsiteY111" fmla="*/ 138231 h 436519"/>
              <a:gd name="connsiteX112" fmla="*/ 255243 w 509305"/>
              <a:gd name="connsiteY112" fmla="*/ 161270 h 436519"/>
              <a:gd name="connsiteX113" fmla="*/ 230992 w 509305"/>
              <a:gd name="connsiteY113" fmla="*/ 165514 h 436519"/>
              <a:gd name="connsiteX114" fmla="*/ 182489 w 509305"/>
              <a:gd name="connsiteY114" fmla="*/ 169758 h 436519"/>
              <a:gd name="connsiteX115" fmla="*/ 182489 w 509305"/>
              <a:gd name="connsiteY115" fmla="*/ 145507 h 436519"/>
              <a:gd name="connsiteX116" fmla="*/ 206740 w 509305"/>
              <a:gd name="connsiteY116" fmla="*/ 144294 h 436519"/>
              <a:gd name="connsiteX117" fmla="*/ 206740 w 509305"/>
              <a:gd name="connsiteY117" fmla="*/ 168545 h 436519"/>
              <a:gd name="connsiteX118" fmla="*/ 182489 w 509305"/>
              <a:gd name="connsiteY118" fmla="*/ 169758 h 436519"/>
              <a:gd name="connsiteX119" fmla="*/ 133987 w 509305"/>
              <a:gd name="connsiteY119" fmla="*/ 168545 h 436519"/>
              <a:gd name="connsiteX120" fmla="*/ 133987 w 509305"/>
              <a:gd name="connsiteY120" fmla="*/ 144294 h 436519"/>
              <a:gd name="connsiteX121" fmla="*/ 158238 w 509305"/>
              <a:gd name="connsiteY121" fmla="*/ 145507 h 436519"/>
              <a:gd name="connsiteX122" fmla="*/ 158238 w 509305"/>
              <a:gd name="connsiteY122" fmla="*/ 169758 h 436519"/>
              <a:gd name="connsiteX123" fmla="*/ 133987 w 509305"/>
              <a:gd name="connsiteY123" fmla="*/ 168545 h 436519"/>
              <a:gd name="connsiteX124" fmla="*/ 449251 w 509305"/>
              <a:gd name="connsiteY124" fmla="*/ 242511 h 436519"/>
              <a:gd name="connsiteX125" fmla="*/ 315870 w 509305"/>
              <a:gd name="connsiteY125" fmla="*/ 278887 h 436519"/>
              <a:gd name="connsiteX126" fmla="*/ 182489 w 509305"/>
              <a:gd name="connsiteY126" fmla="*/ 242511 h 436519"/>
              <a:gd name="connsiteX127" fmla="*/ 315870 w 509305"/>
              <a:gd name="connsiteY127" fmla="*/ 206134 h 436519"/>
              <a:gd name="connsiteX128" fmla="*/ 449251 w 509305"/>
              <a:gd name="connsiteY128" fmla="*/ 242511 h 436519"/>
              <a:gd name="connsiteX129" fmla="*/ 485628 w 509305"/>
              <a:gd name="connsiteY129" fmla="*/ 260699 h 436519"/>
              <a:gd name="connsiteX130" fmla="*/ 485628 w 509305"/>
              <a:gd name="connsiteY130" fmla="*/ 242511 h 436519"/>
              <a:gd name="connsiteX131" fmla="*/ 419544 w 509305"/>
              <a:gd name="connsiteY131" fmla="*/ 181883 h 436519"/>
              <a:gd name="connsiteX132" fmla="*/ 363160 w 509305"/>
              <a:gd name="connsiteY132" fmla="*/ 172183 h 436519"/>
              <a:gd name="connsiteX133" fmla="*/ 363766 w 509305"/>
              <a:gd name="connsiteY133" fmla="*/ 163695 h 436519"/>
              <a:gd name="connsiteX134" fmla="*/ 339515 w 509305"/>
              <a:gd name="connsiteY134" fmla="*/ 121255 h 436519"/>
              <a:gd name="connsiteX135" fmla="*/ 339515 w 509305"/>
              <a:gd name="connsiteY135" fmla="*/ 72753 h 436519"/>
              <a:gd name="connsiteX136" fmla="*/ 273431 w 509305"/>
              <a:gd name="connsiteY136" fmla="*/ 12126 h 436519"/>
              <a:gd name="connsiteX137" fmla="*/ 169758 w 509305"/>
              <a:gd name="connsiteY137" fmla="*/ 0 h 436519"/>
              <a:gd name="connsiteX138" fmla="*/ 0 w 509305"/>
              <a:gd name="connsiteY138" fmla="*/ 72753 h 436519"/>
              <a:gd name="connsiteX139" fmla="*/ 0 w 509305"/>
              <a:gd name="connsiteY139" fmla="*/ 133381 h 436519"/>
              <a:gd name="connsiteX140" fmla="*/ 24251 w 509305"/>
              <a:gd name="connsiteY140" fmla="*/ 175820 h 436519"/>
              <a:gd name="connsiteX141" fmla="*/ 24251 w 509305"/>
              <a:gd name="connsiteY141" fmla="*/ 187340 h 436519"/>
              <a:gd name="connsiteX142" fmla="*/ 0 w 509305"/>
              <a:gd name="connsiteY142" fmla="*/ 230385 h 436519"/>
              <a:gd name="connsiteX143" fmla="*/ 0 w 509305"/>
              <a:gd name="connsiteY143" fmla="*/ 291013 h 436519"/>
              <a:gd name="connsiteX144" fmla="*/ 66084 w 509305"/>
              <a:gd name="connsiteY144" fmla="*/ 351641 h 436519"/>
              <a:gd name="connsiteX145" fmla="*/ 169758 w 509305"/>
              <a:gd name="connsiteY145" fmla="*/ 363766 h 436519"/>
              <a:gd name="connsiteX146" fmla="*/ 235842 w 509305"/>
              <a:gd name="connsiteY146" fmla="*/ 424394 h 436519"/>
              <a:gd name="connsiteX147" fmla="*/ 339515 w 509305"/>
              <a:gd name="connsiteY147" fmla="*/ 436520 h 436519"/>
              <a:gd name="connsiteX148" fmla="*/ 509273 w 509305"/>
              <a:gd name="connsiteY148" fmla="*/ 363766 h 436519"/>
              <a:gd name="connsiteX149" fmla="*/ 509273 w 509305"/>
              <a:gd name="connsiteY149" fmla="*/ 303139 h 436519"/>
              <a:gd name="connsiteX150" fmla="*/ 485628 w 509305"/>
              <a:gd name="connsiteY150" fmla="*/ 260699 h 4365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</a:cxnLst>
            <a:rect l="l" t="t" r="r" b="b"/>
            <a:pathLst>
              <a:path w="509305" h="436519">
                <a:moveTo>
                  <a:pt x="473502" y="363766"/>
                </a:moveTo>
                <a:cubicBezTo>
                  <a:pt x="473502" y="371648"/>
                  <a:pt x="464408" y="378923"/>
                  <a:pt x="449251" y="384380"/>
                </a:cubicBezTo>
                <a:lnTo>
                  <a:pt x="449251" y="362554"/>
                </a:lnTo>
                <a:cubicBezTo>
                  <a:pt x="457739" y="360129"/>
                  <a:pt x="466227" y="356491"/>
                  <a:pt x="473502" y="352853"/>
                </a:cubicBezTo>
                <a:lnTo>
                  <a:pt x="473502" y="363766"/>
                </a:lnTo>
                <a:close/>
                <a:moveTo>
                  <a:pt x="425000" y="323752"/>
                </a:moveTo>
                <a:lnTo>
                  <a:pt x="425000" y="301926"/>
                </a:lnTo>
                <a:cubicBezTo>
                  <a:pt x="433488" y="299501"/>
                  <a:pt x="441976" y="295863"/>
                  <a:pt x="449251" y="292226"/>
                </a:cubicBezTo>
                <a:lnTo>
                  <a:pt x="449251" y="303139"/>
                </a:lnTo>
                <a:cubicBezTo>
                  <a:pt x="449251" y="311020"/>
                  <a:pt x="440157" y="318295"/>
                  <a:pt x="425000" y="323752"/>
                </a:cubicBezTo>
                <a:close/>
                <a:moveTo>
                  <a:pt x="425000" y="391655"/>
                </a:moveTo>
                <a:cubicBezTo>
                  <a:pt x="417725" y="393474"/>
                  <a:pt x="409237" y="394686"/>
                  <a:pt x="400749" y="395899"/>
                </a:cubicBezTo>
                <a:lnTo>
                  <a:pt x="400749" y="372254"/>
                </a:lnTo>
                <a:cubicBezTo>
                  <a:pt x="408631" y="371042"/>
                  <a:pt x="417119" y="369829"/>
                  <a:pt x="425000" y="368617"/>
                </a:cubicBezTo>
                <a:lnTo>
                  <a:pt x="425000" y="391655"/>
                </a:lnTo>
                <a:close/>
                <a:moveTo>
                  <a:pt x="376498" y="311626"/>
                </a:moveTo>
                <a:cubicBezTo>
                  <a:pt x="384380" y="310414"/>
                  <a:pt x="392868" y="309201"/>
                  <a:pt x="400749" y="307989"/>
                </a:cubicBezTo>
                <a:lnTo>
                  <a:pt x="400749" y="331027"/>
                </a:lnTo>
                <a:cubicBezTo>
                  <a:pt x="393474" y="332846"/>
                  <a:pt x="384986" y="334059"/>
                  <a:pt x="376498" y="335271"/>
                </a:cubicBezTo>
                <a:lnTo>
                  <a:pt x="376498" y="311626"/>
                </a:lnTo>
                <a:close/>
                <a:moveTo>
                  <a:pt x="376498" y="398930"/>
                </a:moveTo>
                <a:cubicBezTo>
                  <a:pt x="368616" y="399537"/>
                  <a:pt x="360735" y="400143"/>
                  <a:pt x="352247" y="400143"/>
                </a:cubicBezTo>
                <a:lnTo>
                  <a:pt x="352247" y="375892"/>
                </a:lnTo>
                <a:cubicBezTo>
                  <a:pt x="359522" y="375892"/>
                  <a:pt x="368010" y="375286"/>
                  <a:pt x="376498" y="374679"/>
                </a:cubicBezTo>
                <a:lnTo>
                  <a:pt x="376498" y="398930"/>
                </a:lnTo>
                <a:close/>
                <a:moveTo>
                  <a:pt x="327996" y="339515"/>
                </a:moveTo>
                <a:lnTo>
                  <a:pt x="327996" y="315264"/>
                </a:lnTo>
                <a:cubicBezTo>
                  <a:pt x="335271" y="315264"/>
                  <a:pt x="343759" y="314658"/>
                  <a:pt x="352247" y="314052"/>
                </a:cubicBezTo>
                <a:lnTo>
                  <a:pt x="352247" y="338303"/>
                </a:lnTo>
                <a:cubicBezTo>
                  <a:pt x="344365" y="338909"/>
                  <a:pt x="336484" y="338909"/>
                  <a:pt x="327996" y="339515"/>
                </a:cubicBezTo>
                <a:close/>
                <a:moveTo>
                  <a:pt x="327996" y="400143"/>
                </a:moveTo>
                <a:cubicBezTo>
                  <a:pt x="319508" y="400143"/>
                  <a:pt x="311626" y="399537"/>
                  <a:pt x="303745" y="398930"/>
                </a:cubicBezTo>
                <a:lnTo>
                  <a:pt x="303745" y="375892"/>
                </a:lnTo>
                <a:cubicBezTo>
                  <a:pt x="307989" y="375892"/>
                  <a:pt x="311626" y="375892"/>
                  <a:pt x="315870" y="375892"/>
                </a:cubicBezTo>
                <a:cubicBezTo>
                  <a:pt x="319508" y="375892"/>
                  <a:pt x="323752" y="375892"/>
                  <a:pt x="327996" y="375892"/>
                </a:cubicBezTo>
                <a:lnTo>
                  <a:pt x="327996" y="400143"/>
                </a:lnTo>
                <a:close/>
                <a:moveTo>
                  <a:pt x="279494" y="314052"/>
                </a:moveTo>
                <a:cubicBezTo>
                  <a:pt x="287375" y="314658"/>
                  <a:pt x="295257" y="315264"/>
                  <a:pt x="303745" y="315264"/>
                </a:cubicBezTo>
                <a:lnTo>
                  <a:pt x="303745" y="339515"/>
                </a:lnTo>
                <a:cubicBezTo>
                  <a:pt x="295257" y="339515"/>
                  <a:pt x="287375" y="338909"/>
                  <a:pt x="279494" y="338303"/>
                </a:cubicBezTo>
                <a:lnTo>
                  <a:pt x="279494" y="314052"/>
                </a:lnTo>
                <a:close/>
                <a:moveTo>
                  <a:pt x="279494" y="395899"/>
                </a:moveTo>
                <a:cubicBezTo>
                  <a:pt x="271006" y="394686"/>
                  <a:pt x="262518" y="393474"/>
                  <a:pt x="255243" y="391655"/>
                </a:cubicBezTo>
                <a:lnTo>
                  <a:pt x="255243" y="372254"/>
                </a:lnTo>
                <a:cubicBezTo>
                  <a:pt x="263124" y="373467"/>
                  <a:pt x="271006" y="374073"/>
                  <a:pt x="279494" y="374679"/>
                </a:cubicBezTo>
                <a:lnTo>
                  <a:pt x="279494" y="395899"/>
                </a:lnTo>
                <a:close/>
                <a:moveTo>
                  <a:pt x="230992" y="331027"/>
                </a:moveTo>
                <a:lnTo>
                  <a:pt x="230992" y="307383"/>
                </a:lnTo>
                <a:cubicBezTo>
                  <a:pt x="238873" y="308595"/>
                  <a:pt x="246755" y="310414"/>
                  <a:pt x="255243" y="311020"/>
                </a:cubicBezTo>
                <a:lnTo>
                  <a:pt x="255243" y="335271"/>
                </a:lnTo>
                <a:cubicBezTo>
                  <a:pt x="246755" y="334059"/>
                  <a:pt x="238267" y="332846"/>
                  <a:pt x="230992" y="331027"/>
                </a:cubicBezTo>
                <a:close/>
                <a:moveTo>
                  <a:pt x="230992" y="384380"/>
                </a:moveTo>
                <a:cubicBezTo>
                  <a:pt x="215835" y="378317"/>
                  <a:pt x="206740" y="371042"/>
                  <a:pt x="206740" y="363766"/>
                </a:cubicBezTo>
                <a:lnTo>
                  <a:pt x="206740" y="362554"/>
                </a:lnTo>
                <a:cubicBezTo>
                  <a:pt x="206740" y="362554"/>
                  <a:pt x="206740" y="362554"/>
                  <a:pt x="207347" y="362554"/>
                </a:cubicBezTo>
                <a:cubicBezTo>
                  <a:pt x="209166" y="363160"/>
                  <a:pt x="210378" y="363766"/>
                  <a:pt x="212197" y="363766"/>
                </a:cubicBezTo>
                <a:cubicBezTo>
                  <a:pt x="218260" y="365585"/>
                  <a:pt x="224323" y="366798"/>
                  <a:pt x="230992" y="368010"/>
                </a:cubicBezTo>
                <a:lnTo>
                  <a:pt x="230992" y="384380"/>
                </a:lnTo>
                <a:close/>
                <a:moveTo>
                  <a:pt x="133987" y="301926"/>
                </a:moveTo>
                <a:cubicBezTo>
                  <a:pt x="138231" y="301926"/>
                  <a:pt x="141869" y="302532"/>
                  <a:pt x="146113" y="302532"/>
                </a:cubicBezTo>
                <a:lnTo>
                  <a:pt x="146113" y="303139"/>
                </a:lnTo>
                <a:cubicBezTo>
                  <a:pt x="146113" y="311626"/>
                  <a:pt x="147932" y="320114"/>
                  <a:pt x="152176" y="326783"/>
                </a:cubicBezTo>
                <a:cubicBezTo>
                  <a:pt x="146113" y="326783"/>
                  <a:pt x="140050" y="326177"/>
                  <a:pt x="133987" y="325571"/>
                </a:cubicBezTo>
                <a:lnTo>
                  <a:pt x="133987" y="301926"/>
                </a:lnTo>
                <a:close/>
                <a:moveTo>
                  <a:pt x="109736" y="229173"/>
                </a:moveTo>
                <a:cubicBezTo>
                  <a:pt x="117618" y="230385"/>
                  <a:pt x="125499" y="232204"/>
                  <a:pt x="133987" y="232810"/>
                </a:cubicBezTo>
                <a:lnTo>
                  <a:pt x="133987" y="257062"/>
                </a:lnTo>
                <a:cubicBezTo>
                  <a:pt x="125499" y="255849"/>
                  <a:pt x="117011" y="254636"/>
                  <a:pt x="109736" y="252818"/>
                </a:cubicBezTo>
                <a:lnTo>
                  <a:pt x="109736" y="229173"/>
                </a:lnTo>
                <a:close/>
                <a:moveTo>
                  <a:pt x="109736" y="323146"/>
                </a:moveTo>
                <a:cubicBezTo>
                  <a:pt x="101248" y="321933"/>
                  <a:pt x="92760" y="320721"/>
                  <a:pt x="85485" y="318902"/>
                </a:cubicBezTo>
                <a:lnTo>
                  <a:pt x="85485" y="295257"/>
                </a:lnTo>
                <a:cubicBezTo>
                  <a:pt x="93367" y="296470"/>
                  <a:pt x="101248" y="298288"/>
                  <a:pt x="109736" y="298895"/>
                </a:cubicBezTo>
                <a:lnTo>
                  <a:pt x="109736" y="323146"/>
                </a:lnTo>
                <a:close/>
                <a:moveTo>
                  <a:pt x="61234" y="224323"/>
                </a:moveTo>
                <a:lnTo>
                  <a:pt x="61234" y="213410"/>
                </a:lnTo>
                <a:cubicBezTo>
                  <a:pt x="68509" y="217047"/>
                  <a:pt x="76391" y="220079"/>
                  <a:pt x="85485" y="222504"/>
                </a:cubicBezTo>
                <a:lnTo>
                  <a:pt x="85485" y="244936"/>
                </a:lnTo>
                <a:cubicBezTo>
                  <a:pt x="70328" y="239479"/>
                  <a:pt x="61234" y="232204"/>
                  <a:pt x="61234" y="224323"/>
                </a:cubicBezTo>
                <a:close/>
                <a:moveTo>
                  <a:pt x="61234" y="311626"/>
                </a:moveTo>
                <a:cubicBezTo>
                  <a:pt x="46077" y="305564"/>
                  <a:pt x="36983" y="298288"/>
                  <a:pt x="36983" y="291013"/>
                </a:cubicBezTo>
                <a:lnTo>
                  <a:pt x="36983" y="280100"/>
                </a:lnTo>
                <a:cubicBezTo>
                  <a:pt x="44258" y="283738"/>
                  <a:pt x="52140" y="286769"/>
                  <a:pt x="61234" y="289194"/>
                </a:cubicBezTo>
                <a:lnTo>
                  <a:pt x="61234" y="311626"/>
                </a:lnTo>
                <a:close/>
                <a:moveTo>
                  <a:pt x="36983" y="122468"/>
                </a:moveTo>
                <a:cubicBezTo>
                  <a:pt x="44258" y="126106"/>
                  <a:pt x="52140" y="129137"/>
                  <a:pt x="61234" y="131562"/>
                </a:cubicBezTo>
                <a:lnTo>
                  <a:pt x="61234" y="153994"/>
                </a:lnTo>
                <a:cubicBezTo>
                  <a:pt x="46077" y="147932"/>
                  <a:pt x="36983" y="140656"/>
                  <a:pt x="36983" y="133381"/>
                </a:cubicBezTo>
                <a:lnTo>
                  <a:pt x="36983" y="122468"/>
                </a:lnTo>
                <a:close/>
                <a:moveTo>
                  <a:pt x="109736" y="141869"/>
                </a:moveTo>
                <a:lnTo>
                  <a:pt x="109736" y="166120"/>
                </a:lnTo>
                <a:cubicBezTo>
                  <a:pt x="101248" y="164907"/>
                  <a:pt x="92760" y="163695"/>
                  <a:pt x="85485" y="161876"/>
                </a:cubicBezTo>
                <a:lnTo>
                  <a:pt x="85485" y="138231"/>
                </a:lnTo>
                <a:cubicBezTo>
                  <a:pt x="93367" y="139444"/>
                  <a:pt x="101248" y="140656"/>
                  <a:pt x="109736" y="141869"/>
                </a:cubicBezTo>
                <a:close/>
                <a:moveTo>
                  <a:pt x="170364" y="36377"/>
                </a:moveTo>
                <a:cubicBezTo>
                  <a:pt x="244330" y="36377"/>
                  <a:pt x="303745" y="52746"/>
                  <a:pt x="303745" y="72753"/>
                </a:cubicBezTo>
                <a:cubicBezTo>
                  <a:pt x="303745" y="92760"/>
                  <a:pt x="244330" y="109130"/>
                  <a:pt x="170364" y="109130"/>
                </a:cubicBezTo>
                <a:cubicBezTo>
                  <a:pt x="96398" y="109130"/>
                  <a:pt x="36983" y="92760"/>
                  <a:pt x="36983" y="72753"/>
                </a:cubicBezTo>
                <a:cubicBezTo>
                  <a:pt x="36983" y="52746"/>
                  <a:pt x="96398" y="36377"/>
                  <a:pt x="170364" y="36377"/>
                </a:cubicBezTo>
                <a:close/>
                <a:moveTo>
                  <a:pt x="206740" y="323752"/>
                </a:moveTo>
                <a:cubicBezTo>
                  <a:pt x="191584" y="317689"/>
                  <a:pt x="182489" y="310414"/>
                  <a:pt x="182489" y="303139"/>
                </a:cubicBezTo>
                <a:lnTo>
                  <a:pt x="182489" y="292226"/>
                </a:lnTo>
                <a:cubicBezTo>
                  <a:pt x="189765" y="295863"/>
                  <a:pt x="197646" y="298895"/>
                  <a:pt x="206740" y="301320"/>
                </a:cubicBezTo>
                <a:lnTo>
                  <a:pt x="206740" y="323752"/>
                </a:lnTo>
                <a:close/>
                <a:moveTo>
                  <a:pt x="279494" y="153994"/>
                </a:moveTo>
                <a:lnTo>
                  <a:pt x="279494" y="132168"/>
                </a:lnTo>
                <a:cubicBezTo>
                  <a:pt x="287982" y="129743"/>
                  <a:pt x="296470" y="126106"/>
                  <a:pt x="303745" y="122468"/>
                </a:cubicBezTo>
                <a:lnTo>
                  <a:pt x="303745" y="133381"/>
                </a:lnTo>
                <a:cubicBezTo>
                  <a:pt x="303745" y="141263"/>
                  <a:pt x="294651" y="148538"/>
                  <a:pt x="279494" y="153994"/>
                </a:cubicBezTo>
                <a:close/>
                <a:moveTo>
                  <a:pt x="230992" y="165514"/>
                </a:moveTo>
                <a:lnTo>
                  <a:pt x="230992" y="141869"/>
                </a:lnTo>
                <a:cubicBezTo>
                  <a:pt x="238873" y="140656"/>
                  <a:pt x="247361" y="139444"/>
                  <a:pt x="255243" y="138231"/>
                </a:cubicBezTo>
                <a:lnTo>
                  <a:pt x="255243" y="161270"/>
                </a:lnTo>
                <a:cubicBezTo>
                  <a:pt x="247967" y="163089"/>
                  <a:pt x="239479" y="164301"/>
                  <a:pt x="230992" y="165514"/>
                </a:cubicBezTo>
                <a:close/>
                <a:moveTo>
                  <a:pt x="182489" y="169758"/>
                </a:moveTo>
                <a:lnTo>
                  <a:pt x="182489" y="145507"/>
                </a:lnTo>
                <a:cubicBezTo>
                  <a:pt x="189765" y="145507"/>
                  <a:pt x="198253" y="144900"/>
                  <a:pt x="206740" y="144294"/>
                </a:cubicBezTo>
                <a:lnTo>
                  <a:pt x="206740" y="168545"/>
                </a:lnTo>
                <a:cubicBezTo>
                  <a:pt x="198859" y="169151"/>
                  <a:pt x="190977" y="169151"/>
                  <a:pt x="182489" y="169758"/>
                </a:cubicBezTo>
                <a:close/>
                <a:moveTo>
                  <a:pt x="133987" y="168545"/>
                </a:moveTo>
                <a:lnTo>
                  <a:pt x="133987" y="144294"/>
                </a:lnTo>
                <a:cubicBezTo>
                  <a:pt x="141869" y="144900"/>
                  <a:pt x="149750" y="145507"/>
                  <a:pt x="158238" y="145507"/>
                </a:cubicBezTo>
                <a:lnTo>
                  <a:pt x="158238" y="169758"/>
                </a:lnTo>
                <a:cubicBezTo>
                  <a:pt x="149750" y="169151"/>
                  <a:pt x="141869" y="169151"/>
                  <a:pt x="133987" y="168545"/>
                </a:cubicBezTo>
                <a:close/>
                <a:moveTo>
                  <a:pt x="449251" y="242511"/>
                </a:moveTo>
                <a:cubicBezTo>
                  <a:pt x="449251" y="262518"/>
                  <a:pt x="389836" y="278887"/>
                  <a:pt x="315870" y="278887"/>
                </a:cubicBezTo>
                <a:cubicBezTo>
                  <a:pt x="241905" y="278887"/>
                  <a:pt x="182489" y="262518"/>
                  <a:pt x="182489" y="242511"/>
                </a:cubicBezTo>
                <a:cubicBezTo>
                  <a:pt x="182489" y="222504"/>
                  <a:pt x="241905" y="206134"/>
                  <a:pt x="315870" y="206134"/>
                </a:cubicBezTo>
                <a:cubicBezTo>
                  <a:pt x="389836" y="206134"/>
                  <a:pt x="449251" y="222504"/>
                  <a:pt x="449251" y="242511"/>
                </a:cubicBezTo>
                <a:close/>
                <a:moveTo>
                  <a:pt x="485628" y="260699"/>
                </a:moveTo>
                <a:lnTo>
                  <a:pt x="485628" y="242511"/>
                </a:lnTo>
                <a:cubicBezTo>
                  <a:pt x="485628" y="214016"/>
                  <a:pt x="463196" y="193402"/>
                  <a:pt x="419544" y="181883"/>
                </a:cubicBezTo>
                <a:cubicBezTo>
                  <a:pt x="403174" y="177639"/>
                  <a:pt x="384380" y="174002"/>
                  <a:pt x="363160" y="172183"/>
                </a:cubicBezTo>
                <a:cubicBezTo>
                  <a:pt x="363766" y="169758"/>
                  <a:pt x="363766" y="166726"/>
                  <a:pt x="363766" y="163695"/>
                </a:cubicBezTo>
                <a:cubicBezTo>
                  <a:pt x="363766" y="146719"/>
                  <a:pt x="355885" y="132168"/>
                  <a:pt x="339515" y="121255"/>
                </a:cubicBezTo>
                <a:lnTo>
                  <a:pt x="339515" y="72753"/>
                </a:lnTo>
                <a:cubicBezTo>
                  <a:pt x="339515" y="44258"/>
                  <a:pt x="317083" y="23645"/>
                  <a:pt x="273431" y="12126"/>
                </a:cubicBezTo>
                <a:cubicBezTo>
                  <a:pt x="244936" y="4244"/>
                  <a:pt x="208559" y="0"/>
                  <a:pt x="169758" y="0"/>
                </a:cubicBezTo>
                <a:cubicBezTo>
                  <a:pt x="118830" y="0"/>
                  <a:pt x="0" y="7275"/>
                  <a:pt x="0" y="72753"/>
                </a:cubicBezTo>
                <a:lnTo>
                  <a:pt x="0" y="133381"/>
                </a:lnTo>
                <a:cubicBezTo>
                  <a:pt x="0" y="150357"/>
                  <a:pt x="7882" y="164907"/>
                  <a:pt x="24251" y="175820"/>
                </a:cubicBezTo>
                <a:lnTo>
                  <a:pt x="24251" y="187340"/>
                </a:lnTo>
                <a:cubicBezTo>
                  <a:pt x="9700" y="197646"/>
                  <a:pt x="0" y="211591"/>
                  <a:pt x="0" y="230385"/>
                </a:cubicBezTo>
                <a:lnTo>
                  <a:pt x="0" y="291013"/>
                </a:lnTo>
                <a:cubicBezTo>
                  <a:pt x="0" y="319508"/>
                  <a:pt x="22432" y="340121"/>
                  <a:pt x="66084" y="351641"/>
                </a:cubicBezTo>
                <a:cubicBezTo>
                  <a:pt x="94579" y="359522"/>
                  <a:pt x="130956" y="363766"/>
                  <a:pt x="169758" y="363766"/>
                </a:cubicBezTo>
                <a:cubicBezTo>
                  <a:pt x="169758" y="392261"/>
                  <a:pt x="192190" y="412875"/>
                  <a:pt x="235842" y="424394"/>
                </a:cubicBezTo>
                <a:cubicBezTo>
                  <a:pt x="264337" y="432276"/>
                  <a:pt x="300713" y="436520"/>
                  <a:pt x="339515" y="436520"/>
                </a:cubicBezTo>
                <a:cubicBezTo>
                  <a:pt x="390442" y="436520"/>
                  <a:pt x="509273" y="429244"/>
                  <a:pt x="509273" y="363766"/>
                </a:cubicBezTo>
                <a:lnTo>
                  <a:pt x="509273" y="303139"/>
                </a:lnTo>
                <a:cubicBezTo>
                  <a:pt x="509879" y="286163"/>
                  <a:pt x="501997" y="271612"/>
                  <a:pt x="485628" y="260699"/>
                </a:cubicBez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6052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76" name="Graphic 26" descr="Shopping bag">
            <a:extLst>
              <a:ext uri="{FF2B5EF4-FFF2-40B4-BE49-F238E27FC236}">
                <a16:creationId xmlns:a16="http://schemas.microsoft.com/office/drawing/2014/main" id="{2484CA4A-5B30-431D-90FA-1B0BDAB3C585}"/>
              </a:ext>
            </a:extLst>
          </p:cNvPr>
          <p:cNvSpPr/>
          <p:nvPr/>
        </p:nvSpPr>
        <p:spPr>
          <a:xfrm>
            <a:off x="6553316" y="2553861"/>
            <a:ext cx="290634" cy="400142"/>
          </a:xfrm>
          <a:custGeom>
            <a:avLst/>
            <a:gdLst>
              <a:gd name="connsiteX0" fmla="*/ 316501 w 387512"/>
              <a:gd name="connsiteY0" fmla="*/ 480171 h 533523"/>
              <a:gd name="connsiteX1" fmla="*/ 332870 w 387512"/>
              <a:gd name="connsiteY1" fmla="*/ 221897 h 533523"/>
              <a:gd name="connsiteX2" fmla="*/ 349846 w 387512"/>
              <a:gd name="connsiteY2" fmla="*/ 446826 h 533523"/>
              <a:gd name="connsiteX3" fmla="*/ 316501 w 387512"/>
              <a:gd name="connsiteY3" fmla="*/ 480171 h 533523"/>
              <a:gd name="connsiteX4" fmla="*/ 278912 w 387512"/>
              <a:gd name="connsiteY4" fmla="*/ 497147 h 533523"/>
              <a:gd name="connsiteX5" fmla="*/ 36401 w 387512"/>
              <a:gd name="connsiteY5" fmla="*/ 497147 h 533523"/>
              <a:gd name="connsiteX6" fmla="*/ 57620 w 387512"/>
              <a:gd name="connsiteY6" fmla="*/ 157632 h 533523"/>
              <a:gd name="connsiteX7" fmla="*/ 84297 w 387512"/>
              <a:gd name="connsiteY7" fmla="*/ 157632 h 533523"/>
              <a:gd name="connsiteX8" fmla="*/ 84297 w 387512"/>
              <a:gd name="connsiteY8" fmla="*/ 206134 h 533523"/>
              <a:gd name="connsiteX9" fmla="*/ 96422 w 387512"/>
              <a:gd name="connsiteY9" fmla="*/ 218260 h 533523"/>
              <a:gd name="connsiteX10" fmla="*/ 108548 w 387512"/>
              <a:gd name="connsiteY10" fmla="*/ 206134 h 533523"/>
              <a:gd name="connsiteX11" fmla="*/ 108548 w 387512"/>
              <a:gd name="connsiteY11" fmla="*/ 157632 h 533523"/>
              <a:gd name="connsiteX12" fmla="*/ 229803 w 387512"/>
              <a:gd name="connsiteY12" fmla="*/ 157632 h 533523"/>
              <a:gd name="connsiteX13" fmla="*/ 229803 w 387512"/>
              <a:gd name="connsiteY13" fmla="*/ 206134 h 533523"/>
              <a:gd name="connsiteX14" fmla="*/ 241929 w 387512"/>
              <a:gd name="connsiteY14" fmla="*/ 218260 h 533523"/>
              <a:gd name="connsiteX15" fmla="*/ 254054 w 387512"/>
              <a:gd name="connsiteY15" fmla="*/ 206134 h 533523"/>
              <a:gd name="connsiteX16" fmla="*/ 254054 w 387512"/>
              <a:gd name="connsiteY16" fmla="*/ 157632 h 533523"/>
              <a:gd name="connsiteX17" fmla="*/ 300131 w 387512"/>
              <a:gd name="connsiteY17" fmla="*/ 157632 h 533523"/>
              <a:gd name="connsiteX18" fmla="*/ 278912 w 387512"/>
              <a:gd name="connsiteY18" fmla="*/ 497147 h 533523"/>
              <a:gd name="connsiteX19" fmla="*/ 108548 w 387512"/>
              <a:gd name="connsiteY19" fmla="*/ 97004 h 533523"/>
              <a:gd name="connsiteX20" fmla="*/ 152806 w 387512"/>
              <a:gd name="connsiteY20" fmla="*/ 38802 h 533523"/>
              <a:gd name="connsiteX21" fmla="*/ 138862 w 387512"/>
              <a:gd name="connsiteY21" fmla="*/ 84879 h 533523"/>
              <a:gd name="connsiteX22" fmla="*/ 138862 w 387512"/>
              <a:gd name="connsiteY22" fmla="*/ 121255 h 533523"/>
              <a:gd name="connsiteX23" fmla="*/ 108548 w 387512"/>
              <a:gd name="connsiteY23" fmla="*/ 121255 h 533523"/>
              <a:gd name="connsiteX24" fmla="*/ 108548 w 387512"/>
              <a:gd name="connsiteY24" fmla="*/ 97004 h 533523"/>
              <a:gd name="connsiteX25" fmla="*/ 184939 w 387512"/>
              <a:gd name="connsiteY25" fmla="*/ 38195 h 533523"/>
              <a:gd name="connsiteX26" fmla="*/ 229803 w 387512"/>
              <a:gd name="connsiteY26" fmla="*/ 97004 h 533523"/>
              <a:gd name="connsiteX27" fmla="*/ 229803 w 387512"/>
              <a:gd name="connsiteY27" fmla="*/ 121255 h 533523"/>
              <a:gd name="connsiteX28" fmla="*/ 163113 w 387512"/>
              <a:gd name="connsiteY28" fmla="*/ 121255 h 533523"/>
              <a:gd name="connsiteX29" fmla="*/ 163113 w 387512"/>
              <a:gd name="connsiteY29" fmla="*/ 84879 h 533523"/>
              <a:gd name="connsiteX30" fmla="*/ 184939 w 387512"/>
              <a:gd name="connsiteY30" fmla="*/ 38195 h 533523"/>
              <a:gd name="connsiteX31" fmla="*/ 223740 w 387512"/>
              <a:gd name="connsiteY31" fmla="*/ 24251 h 533523"/>
              <a:gd name="connsiteX32" fmla="*/ 284368 w 387512"/>
              <a:gd name="connsiteY32" fmla="*/ 84879 h 533523"/>
              <a:gd name="connsiteX33" fmla="*/ 284368 w 387512"/>
              <a:gd name="connsiteY33" fmla="*/ 121255 h 533523"/>
              <a:gd name="connsiteX34" fmla="*/ 254054 w 387512"/>
              <a:gd name="connsiteY34" fmla="*/ 121255 h 533523"/>
              <a:gd name="connsiteX35" fmla="*/ 254054 w 387512"/>
              <a:gd name="connsiteY35" fmla="*/ 97004 h 533523"/>
              <a:gd name="connsiteX36" fmla="*/ 214040 w 387512"/>
              <a:gd name="connsiteY36" fmla="*/ 24857 h 533523"/>
              <a:gd name="connsiteX37" fmla="*/ 223740 w 387512"/>
              <a:gd name="connsiteY37" fmla="*/ 24251 h 533523"/>
              <a:gd name="connsiteX38" fmla="*/ 363184 w 387512"/>
              <a:gd name="connsiteY38" fmla="*/ 144294 h 533523"/>
              <a:gd name="connsiteX39" fmla="*/ 338933 w 387512"/>
              <a:gd name="connsiteY39" fmla="*/ 121255 h 533523"/>
              <a:gd name="connsiteX40" fmla="*/ 312863 w 387512"/>
              <a:gd name="connsiteY40" fmla="*/ 121255 h 533523"/>
              <a:gd name="connsiteX41" fmla="*/ 337114 w 387512"/>
              <a:gd name="connsiteY41" fmla="*/ 141869 h 533523"/>
              <a:gd name="connsiteX42" fmla="*/ 312863 w 387512"/>
              <a:gd name="connsiteY42" fmla="*/ 121255 h 533523"/>
              <a:gd name="connsiteX43" fmla="*/ 308619 w 387512"/>
              <a:gd name="connsiteY43" fmla="*/ 121255 h 533523"/>
              <a:gd name="connsiteX44" fmla="*/ 308619 w 387512"/>
              <a:gd name="connsiteY44" fmla="*/ 84879 h 533523"/>
              <a:gd name="connsiteX45" fmla="*/ 223740 w 387512"/>
              <a:gd name="connsiteY45" fmla="*/ 0 h 533523"/>
              <a:gd name="connsiteX46" fmla="*/ 179482 w 387512"/>
              <a:gd name="connsiteY46" fmla="*/ 12732 h 533523"/>
              <a:gd name="connsiteX47" fmla="*/ 169175 w 387512"/>
              <a:gd name="connsiteY47" fmla="*/ 12126 h 533523"/>
              <a:gd name="connsiteX48" fmla="*/ 84297 w 387512"/>
              <a:gd name="connsiteY48" fmla="*/ 97004 h 533523"/>
              <a:gd name="connsiteX49" fmla="*/ 84297 w 387512"/>
              <a:gd name="connsiteY49" fmla="*/ 121255 h 533523"/>
              <a:gd name="connsiteX50" fmla="*/ 46707 w 387512"/>
              <a:gd name="connsiteY50" fmla="*/ 121255 h 533523"/>
              <a:gd name="connsiteX51" fmla="*/ 22456 w 387512"/>
              <a:gd name="connsiteY51" fmla="*/ 144294 h 533523"/>
              <a:gd name="connsiteX52" fmla="*/ 24 w 387512"/>
              <a:gd name="connsiteY52" fmla="*/ 508060 h 533523"/>
              <a:gd name="connsiteX53" fmla="*/ 24275 w 387512"/>
              <a:gd name="connsiteY53" fmla="*/ 533524 h 533523"/>
              <a:gd name="connsiteX54" fmla="*/ 291037 w 387512"/>
              <a:gd name="connsiteY54" fmla="*/ 533524 h 533523"/>
              <a:gd name="connsiteX55" fmla="*/ 304981 w 387512"/>
              <a:gd name="connsiteY55" fmla="*/ 533524 h 533523"/>
              <a:gd name="connsiteX56" fmla="*/ 322564 w 387512"/>
              <a:gd name="connsiteY56" fmla="*/ 525642 h 533523"/>
              <a:gd name="connsiteX57" fmla="*/ 380160 w 387512"/>
              <a:gd name="connsiteY57" fmla="*/ 468652 h 533523"/>
              <a:gd name="connsiteX58" fmla="*/ 387435 w 387512"/>
              <a:gd name="connsiteY58" fmla="*/ 449858 h 533523"/>
              <a:gd name="connsiteX59" fmla="*/ 363184 w 387512"/>
              <a:gd name="connsiteY59" fmla="*/ 144294 h 5335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</a:cxnLst>
            <a:rect l="l" t="t" r="r" b="b"/>
            <a:pathLst>
              <a:path w="387512" h="533523">
                <a:moveTo>
                  <a:pt x="316501" y="480171"/>
                </a:moveTo>
                <a:lnTo>
                  <a:pt x="332870" y="221897"/>
                </a:lnTo>
                <a:lnTo>
                  <a:pt x="349846" y="446826"/>
                </a:lnTo>
                <a:lnTo>
                  <a:pt x="316501" y="480171"/>
                </a:lnTo>
                <a:close/>
                <a:moveTo>
                  <a:pt x="278912" y="497147"/>
                </a:moveTo>
                <a:lnTo>
                  <a:pt x="36401" y="497147"/>
                </a:lnTo>
                <a:lnTo>
                  <a:pt x="57620" y="157632"/>
                </a:lnTo>
                <a:lnTo>
                  <a:pt x="84297" y="157632"/>
                </a:lnTo>
                <a:lnTo>
                  <a:pt x="84297" y="206134"/>
                </a:lnTo>
                <a:cubicBezTo>
                  <a:pt x="84297" y="212803"/>
                  <a:pt x="89753" y="218260"/>
                  <a:pt x="96422" y="218260"/>
                </a:cubicBezTo>
                <a:cubicBezTo>
                  <a:pt x="103091" y="218260"/>
                  <a:pt x="108548" y="212803"/>
                  <a:pt x="108548" y="206134"/>
                </a:cubicBezTo>
                <a:lnTo>
                  <a:pt x="108548" y="157632"/>
                </a:lnTo>
                <a:lnTo>
                  <a:pt x="229803" y="157632"/>
                </a:lnTo>
                <a:lnTo>
                  <a:pt x="229803" y="206134"/>
                </a:lnTo>
                <a:cubicBezTo>
                  <a:pt x="229803" y="212803"/>
                  <a:pt x="235260" y="218260"/>
                  <a:pt x="241929" y="218260"/>
                </a:cubicBezTo>
                <a:cubicBezTo>
                  <a:pt x="248598" y="218260"/>
                  <a:pt x="254054" y="212803"/>
                  <a:pt x="254054" y="206134"/>
                </a:cubicBezTo>
                <a:lnTo>
                  <a:pt x="254054" y="157632"/>
                </a:lnTo>
                <a:lnTo>
                  <a:pt x="300131" y="157632"/>
                </a:lnTo>
                <a:lnTo>
                  <a:pt x="278912" y="497147"/>
                </a:lnTo>
                <a:close/>
                <a:moveTo>
                  <a:pt x="108548" y="97004"/>
                </a:moveTo>
                <a:cubicBezTo>
                  <a:pt x="108548" y="69116"/>
                  <a:pt x="127342" y="46077"/>
                  <a:pt x="152806" y="38802"/>
                </a:cubicBezTo>
                <a:cubicBezTo>
                  <a:pt x="143712" y="52140"/>
                  <a:pt x="138862" y="67903"/>
                  <a:pt x="138862" y="84879"/>
                </a:cubicBezTo>
                <a:lnTo>
                  <a:pt x="138862" y="121255"/>
                </a:lnTo>
                <a:lnTo>
                  <a:pt x="108548" y="121255"/>
                </a:lnTo>
                <a:lnTo>
                  <a:pt x="108548" y="97004"/>
                </a:lnTo>
                <a:close/>
                <a:moveTo>
                  <a:pt x="184939" y="38195"/>
                </a:moveTo>
                <a:cubicBezTo>
                  <a:pt x="211009" y="44865"/>
                  <a:pt x="229803" y="68509"/>
                  <a:pt x="229803" y="97004"/>
                </a:cubicBezTo>
                <a:lnTo>
                  <a:pt x="229803" y="121255"/>
                </a:lnTo>
                <a:lnTo>
                  <a:pt x="163113" y="121255"/>
                </a:lnTo>
                <a:lnTo>
                  <a:pt x="163113" y="84879"/>
                </a:lnTo>
                <a:cubicBezTo>
                  <a:pt x="163113" y="66084"/>
                  <a:pt x="171601" y="49715"/>
                  <a:pt x="184939" y="38195"/>
                </a:cubicBezTo>
                <a:close/>
                <a:moveTo>
                  <a:pt x="223740" y="24251"/>
                </a:moveTo>
                <a:cubicBezTo>
                  <a:pt x="257086" y="24251"/>
                  <a:pt x="284368" y="51534"/>
                  <a:pt x="284368" y="84879"/>
                </a:cubicBezTo>
                <a:lnTo>
                  <a:pt x="284368" y="121255"/>
                </a:lnTo>
                <a:lnTo>
                  <a:pt x="254054" y="121255"/>
                </a:lnTo>
                <a:lnTo>
                  <a:pt x="254054" y="97004"/>
                </a:lnTo>
                <a:cubicBezTo>
                  <a:pt x="254054" y="66690"/>
                  <a:pt x="238291" y="40014"/>
                  <a:pt x="214040" y="24857"/>
                </a:cubicBezTo>
                <a:cubicBezTo>
                  <a:pt x="217071" y="24857"/>
                  <a:pt x="220709" y="24251"/>
                  <a:pt x="223740" y="24251"/>
                </a:cubicBezTo>
                <a:close/>
                <a:moveTo>
                  <a:pt x="363184" y="144294"/>
                </a:moveTo>
                <a:cubicBezTo>
                  <a:pt x="362578" y="131562"/>
                  <a:pt x="351665" y="121255"/>
                  <a:pt x="338933" y="121255"/>
                </a:cubicBezTo>
                <a:lnTo>
                  <a:pt x="312863" y="121255"/>
                </a:lnTo>
                <a:cubicBezTo>
                  <a:pt x="324989" y="121255"/>
                  <a:pt x="335295" y="130350"/>
                  <a:pt x="337114" y="141869"/>
                </a:cubicBezTo>
                <a:cubicBezTo>
                  <a:pt x="335295" y="130350"/>
                  <a:pt x="325595" y="121255"/>
                  <a:pt x="312863" y="121255"/>
                </a:cubicBezTo>
                <a:lnTo>
                  <a:pt x="308619" y="121255"/>
                </a:lnTo>
                <a:lnTo>
                  <a:pt x="308619" y="84879"/>
                </a:lnTo>
                <a:cubicBezTo>
                  <a:pt x="308619" y="38195"/>
                  <a:pt x="270424" y="0"/>
                  <a:pt x="223740" y="0"/>
                </a:cubicBezTo>
                <a:cubicBezTo>
                  <a:pt x="207371" y="0"/>
                  <a:pt x="192214" y="4850"/>
                  <a:pt x="179482" y="12732"/>
                </a:cubicBezTo>
                <a:cubicBezTo>
                  <a:pt x="175844" y="12126"/>
                  <a:pt x="172813" y="12126"/>
                  <a:pt x="169175" y="12126"/>
                </a:cubicBezTo>
                <a:cubicBezTo>
                  <a:pt x="122492" y="12126"/>
                  <a:pt x="84297" y="50321"/>
                  <a:pt x="84297" y="97004"/>
                </a:cubicBezTo>
                <a:lnTo>
                  <a:pt x="84297" y="121255"/>
                </a:lnTo>
                <a:lnTo>
                  <a:pt x="46707" y="121255"/>
                </a:lnTo>
                <a:cubicBezTo>
                  <a:pt x="33976" y="121255"/>
                  <a:pt x="23063" y="130956"/>
                  <a:pt x="22456" y="144294"/>
                </a:cubicBezTo>
                <a:lnTo>
                  <a:pt x="24" y="508060"/>
                </a:lnTo>
                <a:cubicBezTo>
                  <a:pt x="-582" y="522005"/>
                  <a:pt x="10331" y="533524"/>
                  <a:pt x="24275" y="533524"/>
                </a:cubicBezTo>
                <a:lnTo>
                  <a:pt x="291037" y="533524"/>
                </a:lnTo>
                <a:lnTo>
                  <a:pt x="304981" y="533524"/>
                </a:lnTo>
                <a:cubicBezTo>
                  <a:pt x="311651" y="533524"/>
                  <a:pt x="318320" y="530492"/>
                  <a:pt x="322564" y="525642"/>
                </a:cubicBezTo>
                <a:lnTo>
                  <a:pt x="380160" y="468652"/>
                </a:lnTo>
                <a:cubicBezTo>
                  <a:pt x="385010" y="463802"/>
                  <a:pt x="388041" y="456527"/>
                  <a:pt x="387435" y="449858"/>
                </a:cubicBezTo>
                <a:lnTo>
                  <a:pt x="363184" y="144294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6052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grpSp>
        <p:nvGrpSpPr>
          <p:cNvPr id="77" name="Graphic 33" descr="Research">
            <a:extLst>
              <a:ext uri="{FF2B5EF4-FFF2-40B4-BE49-F238E27FC236}">
                <a16:creationId xmlns:a16="http://schemas.microsoft.com/office/drawing/2014/main" id="{B6343574-476E-4E30-9860-703251BD2ABC}"/>
              </a:ext>
            </a:extLst>
          </p:cNvPr>
          <p:cNvGrpSpPr/>
          <p:nvPr/>
        </p:nvGrpSpPr>
        <p:grpSpPr>
          <a:xfrm>
            <a:off x="6149447" y="3497921"/>
            <a:ext cx="436520" cy="436520"/>
            <a:chOff x="8199263" y="3303776"/>
            <a:chExt cx="582026" cy="582026"/>
          </a:xfrm>
          <a:solidFill>
            <a:schemeClr val="tx1">
              <a:lumMod val="85000"/>
              <a:lumOff val="15000"/>
            </a:schemeClr>
          </a:solidFill>
        </p:grpSpPr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9D118D5B-A27D-4A74-88D7-68272ABB1D87}"/>
                </a:ext>
              </a:extLst>
            </p:cNvPr>
            <p:cNvSpPr/>
            <p:nvPr/>
          </p:nvSpPr>
          <p:spPr>
            <a:xfrm>
              <a:off x="8246549" y="3354093"/>
              <a:ext cx="479720" cy="480326"/>
            </a:xfrm>
            <a:custGeom>
              <a:avLst/>
              <a:gdLst>
                <a:gd name="connsiteX0" fmla="*/ 392265 w 479720"/>
                <a:gd name="connsiteY0" fmla="*/ 332243 h 480326"/>
                <a:gd name="connsiteX1" fmla="*/ 354675 w 479720"/>
                <a:gd name="connsiteY1" fmla="*/ 320724 h 480326"/>
                <a:gd name="connsiteX2" fmla="*/ 327393 w 479720"/>
                <a:gd name="connsiteY2" fmla="*/ 294048 h 480326"/>
                <a:gd name="connsiteX3" fmla="*/ 364982 w 479720"/>
                <a:gd name="connsiteY3" fmla="*/ 183705 h 480326"/>
                <a:gd name="connsiteX4" fmla="*/ 183099 w 479720"/>
                <a:gd name="connsiteY4" fmla="*/ 3 h 480326"/>
                <a:gd name="connsiteX5" fmla="*/ 3 w 479720"/>
                <a:gd name="connsiteY5" fmla="*/ 181886 h 480326"/>
                <a:gd name="connsiteX6" fmla="*/ 181886 w 479720"/>
                <a:gd name="connsiteY6" fmla="*/ 364982 h 480326"/>
                <a:gd name="connsiteX7" fmla="*/ 293441 w 479720"/>
                <a:gd name="connsiteY7" fmla="*/ 327393 h 480326"/>
                <a:gd name="connsiteX8" fmla="*/ 320118 w 479720"/>
                <a:gd name="connsiteY8" fmla="*/ 354069 h 480326"/>
                <a:gd name="connsiteX9" fmla="*/ 331637 w 479720"/>
                <a:gd name="connsiteY9" fmla="*/ 392265 h 480326"/>
                <a:gd name="connsiteX10" fmla="*/ 407422 w 479720"/>
                <a:gd name="connsiteY10" fmla="*/ 468049 h 480326"/>
                <a:gd name="connsiteX11" fmla="*/ 467443 w 479720"/>
                <a:gd name="connsiteY11" fmla="*/ 468049 h 480326"/>
                <a:gd name="connsiteX12" fmla="*/ 467443 w 479720"/>
                <a:gd name="connsiteY12" fmla="*/ 408028 h 480326"/>
                <a:gd name="connsiteX13" fmla="*/ 392265 w 479720"/>
                <a:gd name="connsiteY13" fmla="*/ 332243 h 480326"/>
                <a:gd name="connsiteX14" fmla="*/ 183099 w 479720"/>
                <a:gd name="connsiteY14" fmla="*/ 328606 h 480326"/>
                <a:gd name="connsiteX15" fmla="*/ 37593 w 479720"/>
                <a:gd name="connsiteY15" fmla="*/ 183099 h 480326"/>
                <a:gd name="connsiteX16" fmla="*/ 183099 w 479720"/>
                <a:gd name="connsiteY16" fmla="*/ 37593 h 480326"/>
                <a:gd name="connsiteX17" fmla="*/ 328606 w 479720"/>
                <a:gd name="connsiteY17" fmla="*/ 183099 h 480326"/>
                <a:gd name="connsiteX18" fmla="*/ 183099 w 479720"/>
                <a:gd name="connsiteY18" fmla="*/ 328606 h 4803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479720" h="480326">
                  <a:moveTo>
                    <a:pt x="392265" y="332243"/>
                  </a:moveTo>
                  <a:cubicBezTo>
                    <a:pt x="382564" y="322543"/>
                    <a:pt x="368014" y="317693"/>
                    <a:pt x="354675" y="320724"/>
                  </a:cubicBezTo>
                  <a:lnTo>
                    <a:pt x="327393" y="294048"/>
                  </a:lnTo>
                  <a:cubicBezTo>
                    <a:pt x="351644" y="262521"/>
                    <a:pt x="364982" y="223720"/>
                    <a:pt x="364982" y="183705"/>
                  </a:cubicBezTo>
                  <a:cubicBezTo>
                    <a:pt x="365588" y="82457"/>
                    <a:pt x="283741" y="610"/>
                    <a:pt x="183099" y="3"/>
                  </a:cubicBezTo>
                  <a:cubicBezTo>
                    <a:pt x="82457" y="-603"/>
                    <a:pt x="610" y="81244"/>
                    <a:pt x="3" y="181886"/>
                  </a:cubicBezTo>
                  <a:cubicBezTo>
                    <a:pt x="-603" y="282528"/>
                    <a:pt x="81244" y="364376"/>
                    <a:pt x="181886" y="364982"/>
                  </a:cubicBezTo>
                  <a:cubicBezTo>
                    <a:pt x="221901" y="364982"/>
                    <a:pt x="261309" y="351644"/>
                    <a:pt x="293441" y="327393"/>
                  </a:cubicBezTo>
                  <a:lnTo>
                    <a:pt x="320118" y="354069"/>
                  </a:lnTo>
                  <a:cubicBezTo>
                    <a:pt x="317693" y="368014"/>
                    <a:pt x="321937" y="381958"/>
                    <a:pt x="331637" y="392265"/>
                  </a:cubicBezTo>
                  <a:lnTo>
                    <a:pt x="407422" y="468049"/>
                  </a:lnTo>
                  <a:cubicBezTo>
                    <a:pt x="423791" y="484419"/>
                    <a:pt x="451073" y="484419"/>
                    <a:pt x="467443" y="468049"/>
                  </a:cubicBezTo>
                  <a:cubicBezTo>
                    <a:pt x="483812" y="451680"/>
                    <a:pt x="483812" y="424397"/>
                    <a:pt x="467443" y="408028"/>
                  </a:cubicBezTo>
                  <a:lnTo>
                    <a:pt x="392265" y="332243"/>
                  </a:lnTo>
                  <a:close/>
                  <a:moveTo>
                    <a:pt x="183099" y="328606"/>
                  </a:moveTo>
                  <a:cubicBezTo>
                    <a:pt x="102464" y="328606"/>
                    <a:pt x="37593" y="263734"/>
                    <a:pt x="37593" y="183099"/>
                  </a:cubicBezTo>
                  <a:cubicBezTo>
                    <a:pt x="37593" y="102464"/>
                    <a:pt x="102464" y="37593"/>
                    <a:pt x="183099" y="37593"/>
                  </a:cubicBezTo>
                  <a:cubicBezTo>
                    <a:pt x="263734" y="37593"/>
                    <a:pt x="328606" y="102464"/>
                    <a:pt x="328606" y="183099"/>
                  </a:cubicBezTo>
                  <a:cubicBezTo>
                    <a:pt x="328606" y="263128"/>
                    <a:pt x="263128" y="328606"/>
                    <a:pt x="183099" y="328606"/>
                  </a:cubicBezTo>
                  <a:close/>
                </a:path>
              </a:pathLst>
            </a:custGeom>
            <a:grpFill/>
            <a:ln w="6052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8E7D7F42-CD4B-4792-86C7-0170956CD845}"/>
                </a:ext>
              </a:extLst>
            </p:cNvPr>
            <p:cNvSpPr/>
            <p:nvPr/>
          </p:nvSpPr>
          <p:spPr>
            <a:xfrm>
              <a:off x="8299298" y="3444199"/>
              <a:ext cx="261305" cy="191815"/>
            </a:xfrm>
            <a:custGeom>
              <a:avLst/>
              <a:gdLst>
                <a:gd name="connsiteX0" fmla="*/ 260699 w 261305"/>
                <a:gd name="connsiteY0" fmla="*/ 83899 h 191815"/>
                <a:gd name="connsiteX1" fmla="*/ 226141 w 261305"/>
                <a:gd name="connsiteY1" fmla="*/ 83899 h 191815"/>
                <a:gd name="connsiteX2" fmla="*/ 218260 w 261305"/>
                <a:gd name="connsiteY2" fmla="*/ 88749 h 191815"/>
                <a:gd name="connsiteX3" fmla="*/ 195221 w 261305"/>
                <a:gd name="connsiteY3" fmla="*/ 113606 h 191815"/>
                <a:gd name="connsiteX4" fmla="*/ 175820 w 261305"/>
                <a:gd name="connsiteY4" fmla="*/ 46309 h 191815"/>
                <a:gd name="connsiteX5" fmla="*/ 162482 w 261305"/>
                <a:gd name="connsiteY5" fmla="*/ 39034 h 191815"/>
                <a:gd name="connsiteX6" fmla="*/ 155207 w 261305"/>
                <a:gd name="connsiteY6" fmla="*/ 45703 h 191815"/>
                <a:gd name="connsiteX7" fmla="*/ 118830 w 261305"/>
                <a:gd name="connsiteY7" fmla="*/ 142101 h 191815"/>
                <a:gd name="connsiteX8" fmla="*/ 93973 w 261305"/>
                <a:gd name="connsiteY8" fmla="*/ 8720 h 191815"/>
                <a:gd name="connsiteX9" fmla="*/ 81847 w 261305"/>
                <a:gd name="connsiteY9" fmla="*/ 232 h 191815"/>
                <a:gd name="connsiteX10" fmla="*/ 73360 w 261305"/>
                <a:gd name="connsiteY10" fmla="*/ 7508 h 191815"/>
                <a:gd name="connsiteX11" fmla="*/ 47290 w 261305"/>
                <a:gd name="connsiteY11" fmla="*/ 83899 h 191815"/>
                <a:gd name="connsiteX12" fmla="*/ 0 w 261305"/>
                <a:gd name="connsiteY12" fmla="*/ 83899 h 191815"/>
                <a:gd name="connsiteX13" fmla="*/ 0 w 261305"/>
                <a:gd name="connsiteY13" fmla="*/ 108150 h 191815"/>
                <a:gd name="connsiteX14" fmla="*/ 55171 w 261305"/>
                <a:gd name="connsiteY14" fmla="*/ 108150 h 191815"/>
                <a:gd name="connsiteX15" fmla="*/ 65478 w 261305"/>
                <a:gd name="connsiteY15" fmla="*/ 99055 h 191815"/>
                <a:gd name="connsiteX16" fmla="*/ 80635 w 261305"/>
                <a:gd name="connsiteY16" fmla="*/ 52978 h 191815"/>
                <a:gd name="connsiteX17" fmla="*/ 104886 w 261305"/>
                <a:gd name="connsiteY17" fmla="*/ 183328 h 191815"/>
                <a:gd name="connsiteX18" fmla="*/ 114586 w 261305"/>
                <a:gd name="connsiteY18" fmla="*/ 191816 h 191815"/>
                <a:gd name="connsiteX19" fmla="*/ 115799 w 261305"/>
                <a:gd name="connsiteY19" fmla="*/ 191816 h 191815"/>
                <a:gd name="connsiteX20" fmla="*/ 126106 w 261305"/>
                <a:gd name="connsiteY20" fmla="*/ 185147 h 191815"/>
                <a:gd name="connsiteX21" fmla="*/ 164907 w 261305"/>
                <a:gd name="connsiteY21" fmla="*/ 83292 h 191815"/>
                <a:gd name="connsiteX22" fmla="*/ 180671 w 261305"/>
                <a:gd name="connsiteY22" fmla="*/ 137857 h 191815"/>
                <a:gd name="connsiteX23" fmla="*/ 194009 w 261305"/>
                <a:gd name="connsiteY23" fmla="*/ 145133 h 191815"/>
                <a:gd name="connsiteX24" fmla="*/ 198859 w 261305"/>
                <a:gd name="connsiteY24" fmla="*/ 142101 h 191815"/>
                <a:gd name="connsiteX25" fmla="*/ 231598 w 261305"/>
                <a:gd name="connsiteY25" fmla="*/ 108150 h 191815"/>
                <a:gd name="connsiteX26" fmla="*/ 261305 w 261305"/>
                <a:gd name="connsiteY26" fmla="*/ 108150 h 191815"/>
                <a:gd name="connsiteX27" fmla="*/ 261305 w 261305"/>
                <a:gd name="connsiteY27" fmla="*/ 83899 h 1918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261305" h="191815">
                  <a:moveTo>
                    <a:pt x="260699" y="83899"/>
                  </a:moveTo>
                  <a:lnTo>
                    <a:pt x="226141" y="83899"/>
                  </a:lnTo>
                  <a:cubicBezTo>
                    <a:pt x="223110" y="84505"/>
                    <a:pt x="220079" y="86324"/>
                    <a:pt x="218260" y="88749"/>
                  </a:cubicBezTo>
                  <a:lnTo>
                    <a:pt x="195221" y="113606"/>
                  </a:lnTo>
                  <a:lnTo>
                    <a:pt x="175820" y="46309"/>
                  </a:lnTo>
                  <a:cubicBezTo>
                    <a:pt x="174002" y="40853"/>
                    <a:pt x="167939" y="37215"/>
                    <a:pt x="162482" y="39034"/>
                  </a:cubicBezTo>
                  <a:cubicBezTo>
                    <a:pt x="159451" y="40247"/>
                    <a:pt x="156419" y="42065"/>
                    <a:pt x="155207" y="45703"/>
                  </a:cubicBezTo>
                  <a:lnTo>
                    <a:pt x="118830" y="142101"/>
                  </a:lnTo>
                  <a:lnTo>
                    <a:pt x="93973" y="8720"/>
                  </a:lnTo>
                  <a:cubicBezTo>
                    <a:pt x="92760" y="2657"/>
                    <a:pt x="87304" y="-980"/>
                    <a:pt x="81847" y="232"/>
                  </a:cubicBezTo>
                  <a:cubicBezTo>
                    <a:pt x="78210" y="839"/>
                    <a:pt x="75178" y="3870"/>
                    <a:pt x="73360" y="7508"/>
                  </a:cubicBezTo>
                  <a:lnTo>
                    <a:pt x="47290" y="83899"/>
                  </a:lnTo>
                  <a:lnTo>
                    <a:pt x="0" y="83899"/>
                  </a:lnTo>
                  <a:lnTo>
                    <a:pt x="0" y="108150"/>
                  </a:lnTo>
                  <a:lnTo>
                    <a:pt x="55171" y="108150"/>
                  </a:lnTo>
                  <a:cubicBezTo>
                    <a:pt x="60021" y="107543"/>
                    <a:pt x="64265" y="103906"/>
                    <a:pt x="65478" y="99055"/>
                  </a:cubicBezTo>
                  <a:lnTo>
                    <a:pt x="80635" y="52978"/>
                  </a:lnTo>
                  <a:lnTo>
                    <a:pt x="104886" y="183328"/>
                  </a:lnTo>
                  <a:cubicBezTo>
                    <a:pt x="105492" y="188178"/>
                    <a:pt x="109736" y="191816"/>
                    <a:pt x="114586" y="191816"/>
                  </a:cubicBezTo>
                  <a:lnTo>
                    <a:pt x="115799" y="191816"/>
                  </a:lnTo>
                  <a:cubicBezTo>
                    <a:pt x="120043" y="191816"/>
                    <a:pt x="124287" y="189391"/>
                    <a:pt x="126106" y="185147"/>
                  </a:cubicBezTo>
                  <a:lnTo>
                    <a:pt x="164907" y="83292"/>
                  </a:lnTo>
                  <a:lnTo>
                    <a:pt x="180671" y="137857"/>
                  </a:lnTo>
                  <a:cubicBezTo>
                    <a:pt x="182489" y="143314"/>
                    <a:pt x="187946" y="146951"/>
                    <a:pt x="194009" y="145133"/>
                  </a:cubicBezTo>
                  <a:cubicBezTo>
                    <a:pt x="195828" y="144526"/>
                    <a:pt x="197646" y="143314"/>
                    <a:pt x="198859" y="142101"/>
                  </a:cubicBezTo>
                  <a:lnTo>
                    <a:pt x="231598" y="108150"/>
                  </a:lnTo>
                  <a:lnTo>
                    <a:pt x="261305" y="108150"/>
                  </a:lnTo>
                  <a:lnTo>
                    <a:pt x="261305" y="83899"/>
                  </a:lnTo>
                  <a:close/>
                </a:path>
              </a:pathLst>
            </a:custGeom>
            <a:grpFill/>
            <a:ln w="6052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sp>
        <p:nvSpPr>
          <p:cNvPr id="80" name="Graphic 34" descr="Hourglass">
            <a:extLst>
              <a:ext uri="{FF2B5EF4-FFF2-40B4-BE49-F238E27FC236}">
                <a16:creationId xmlns:a16="http://schemas.microsoft.com/office/drawing/2014/main" id="{F7DF027C-2A81-48CB-94C6-8CA608D42340}"/>
              </a:ext>
            </a:extLst>
          </p:cNvPr>
          <p:cNvSpPr/>
          <p:nvPr/>
        </p:nvSpPr>
        <p:spPr>
          <a:xfrm>
            <a:off x="6581594" y="4331486"/>
            <a:ext cx="254636" cy="363766"/>
          </a:xfrm>
          <a:custGeom>
            <a:avLst/>
            <a:gdLst>
              <a:gd name="connsiteX0" fmla="*/ 203709 w 339515"/>
              <a:gd name="connsiteY0" fmla="*/ 274644 h 485021"/>
              <a:gd name="connsiteX1" fmla="*/ 258274 w 339515"/>
              <a:gd name="connsiteY1" fmla="*/ 351641 h 485021"/>
              <a:gd name="connsiteX2" fmla="*/ 81241 w 339515"/>
              <a:gd name="connsiteY2" fmla="*/ 351641 h 485021"/>
              <a:gd name="connsiteX3" fmla="*/ 135806 w 339515"/>
              <a:gd name="connsiteY3" fmla="*/ 274644 h 485021"/>
              <a:gd name="connsiteX4" fmla="*/ 151569 w 339515"/>
              <a:gd name="connsiteY4" fmla="*/ 242511 h 485021"/>
              <a:gd name="connsiteX5" fmla="*/ 135806 w 339515"/>
              <a:gd name="connsiteY5" fmla="*/ 210378 h 485021"/>
              <a:gd name="connsiteX6" fmla="*/ 52746 w 339515"/>
              <a:gd name="connsiteY6" fmla="*/ 36377 h 485021"/>
              <a:gd name="connsiteX7" fmla="*/ 287375 w 339515"/>
              <a:gd name="connsiteY7" fmla="*/ 36377 h 485021"/>
              <a:gd name="connsiteX8" fmla="*/ 204315 w 339515"/>
              <a:gd name="connsiteY8" fmla="*/ 210378 h 485021"/>
              <a:gd name="connsiteX9" fmla="*/ 187946 w 339515"/>
              <a:gd name="connsiteY9" fmla="*/ 242511 h 485021"/>
              <a:gd name="connsiteX10" fmla="*/ 203709 w 339515"/>
              <a:gd name="connsiteY10" fmla="*/ 274644 h 485021"/>
              <a:gd name="connsiteX11" fmla="*/ 323146 w 339515"/>
              <a:gd name="connsiteY11" fmla="*/ 36377 h 485021"/>
              <a:gd name="connsiteX12" fmla="*/ 339515 w 339515"/>
              <a:gd name="connsiteY12" fmla="*/ 36377 h 485021"/>
              <a:gd name="connsiteX13" fmla="*/ 339515 w 339515"/>
              <a:gd name="connsiteY13" fmla="*/ 0 h 485021"/>
              <a:gd name="connsiteX14" fmla="*/ 0 w 339515"/>
              <a:gd name="connsiteY14" fmla="*/ 0 h 485021"/>
              <a:gd name="connsiteX15" fmla="*/ 0 w 339515"/>
              <a:gd name="connsiteY15" fmla="*/ 36377 h 485021"/>
              <a:gd name="connsiteX16" fmla="*/ 15763 w 339515"/>
              <a:gd name="connsiteY16" fmla="*/ 36377 h 485021"/>
              <a:gd name="connsiteX17" fmla="*/ 117618 w 339515"/>
              <a:gd name="connsiteY17" fmla="*/ 242511 h 485021"/>
              <a:gd name="connsiteX18" fmla="*/ 15763 w 339515"/>
              <a:gd name="connsiteY18" fmla="*/ 448645 h 485021"/>
              <a:gd name="connsiteX19" fmla="*/ 0 w 339515"/>
              <a:gd name="connsiteY19" fmla="*/ 448645 h 485021"/>
              <a:gd name="connsiteX20" fmla="*/ 0 w 339515"/>
              <a:gd name="connsiteY20" fmla="*/ 485022 h 485021"/>
              <a:gd name="connsiteX21" fmla="*/ 339515 w 339515"/>
              <a:gd name="connsiteY21" fmla="*/ 485022 h 485021"/>
              <a:gd name="connsiteX22" fmla="*/ 339515 w 339515"/>
              <a:gd name="connsiteY22" fmla="*/ 448645 h 485021"/>
              <a:gd name="connsiteX23" fmla="*/ 323146 w 339515"/>
              <a:gd name="connsiteY23" fmla="*/ 448645 h 485021"/>
              <a:gd name="connsiteX24" fmla="*/ 221291 w 339515"/>
              <a:gd name="connsiteY24" fmla="*/ 242511 h 485021"/>
              <a:gd name="connsiteX25" fmla="*/ 323146 w 339515"/>
              <a:gd name="connsiteY25" fmla="*/ 36377 h 4850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339515" h="485021">
                <a:moveTo>
                  <a:pt x="203709" y="274644"/>
                </a:moveTo>
                <a:cubicBezTo>
                  <a:pt x="224323" y="291013"/>
                  <a:pt x="243723" y="319508"/>
                  <a:pt x="258274" y="351641"/>
                </a:cubicBezTo>
                <a:lnTo>
                  <a:pt x="81241" y="351641"/>
                </a:lnTo>
                <a:cubicBezTo>
                  <a:pt x="96398" y="319508"/>
                  <a:pt x="115193" y="290407"/>
                  <a:pt x="135806" y="274644"/>
                </a:cubicBezTo>
                <a:cubicBezTo>
                  <a:pt x="145507" y="266762"/>
                  <a:pt x="151569" y="255243"/>
                  <a:pt x="151569" y="242511"/>
                </a:cubicBezTo>
                <a:cubicBezTo>
                  <a:pt x="151569" y="229779"/>
                  <a:pt x="145507" y="218260"/>
                  <a:pt x="135806" y="210378"/>
                </a:cubicBezTo>
                <a:cubicBezTo>
                  <a:pt x="94579" y="178245"/>
                  <a:pt x="58809" y="95792"/>
                  <a:pt x="52746" y="36377"/>
                </a:cubicBezTo>
                <a:lnTo>
                  <a:pt x="287375" y="36377"/>
                </a:lnTo>
                <a:cubicBezTo>
                  <a:pt x="280706" y="95792"/>
                  <a:pt x="245542" y="178245"/>
                  <a:pt x="204315" y="210378"/>
                </a:cubicBezTo>
                <a:cubicBezTo>
                  <a:pt x="194009" y="218260"/>
                  <a:pt x="187946" y="229779"/>
                  <a:pt x="187946" y="242511"/>
                </a:cubicBezTo>
                <a:cubicBezTo>
                  <a:pt x="187946" y="255243"/>
                  <a:pt x="194009" y="266762"/>
                  <a:pt x="203709" y="274644"/>
                </a:cubicBezTo>
                <a:close/>
                <a:moveTo>
                  <a:pt x="323146" y="36377"/>
                </a:moveTo>
                <a:lnTo>
                  <a:pt x="339515" y="36377"/>
                </a:lnTo>
                <a:lnTo>
                  <a:pt x="339515" y="0"/>
                </a:lnTo>
                <a:lnTo>
                  <a:pt x="0" y="0"/>
                </a:lnTo>
                <a:lnTo>
                  <a:pt x="0" y="36377"/>
                </a:lnTo>
                <a:lnTo>
                  <a:pt x="15763" y="36377"/>
                </a:lnTo>
                <a:cubicBezTo>
                  <a:pt x="22432" y="103673"/>
                  <a:pt x="61234" y="201890"/>
                  <a:pt x="117618" y="242511"/>
                </a:cubicBezTo>
                <a:cubicBezTo>
                  <a:pt x="61234" y="283131"/>
                  <a:pt x="21826" y="381348"/>
                  <a:pt x="15763" y="448645"/>
                </a:cubicBezTo>
                <a:lnTo>
                  <a:pt x="0" y="448645"/>
                </a:lnTo>
                <a:lnTo>
                  <a:pt x="0" y="485022"/>
                </a:lnTo>
                <a:lnTo>
                  <a:pt x="339515" y="485022"/>
                </a:lnTo>
                <a:lnTo>
                  <a:pt x="339515" y="448645"/>
                </a:lnTo>
                <a:lnTo>
                  <a:pt x="323146" y="448645"/>
                </a:lnTo>
                <a:cubicBezTo>
                  <a:pt x="317083" y="381348"/>
                  <a:pt x="277675" y="283131"/>
                  <a:pt x="221291" y="242511"/>
                </a:cubicBezTo>
                <a:cubicBezTo>
                  <a:pt x="277675" y="201890"/>
                  <a:pt x="317083" y="103673"/>
                  <a:pt x="323146" y="36377"/>
                </a:cubicBez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6052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grpSp>
        <p:nvGrpSpPr>
          <p:cNvPr id="81" name="Graphic 35" descr="Bar graph with downward trend">
            <a:extLst>
              <a:ext uri="{FF2B5EF4-FFF2-40B4-BE49-F238E27FC236}">
                <a16:creationId xmlns:a16="http://schemas.microsoft.com/office/drawing/2014/main" id="{95D9C566-F4CE-4C02-8FD1-9DF73A52182A}"/>
              </a:ext>
            </a:extLst>
          </p:cNvPr>
          <p:cNvGrpSpPr/>
          <p:nvPr/>
        </p:nvGrpSpPr>
        <p:grpSpPr>
          <a:xfrm>
            <a:off x="6149447" y="5082771"/>
            <a:ext cx="436520" cy="436520"/>
            <a:chOff x="8199263" y="5416910"/>
            <a:chExt cx="582026" cy="582026"/>
          </a:xfrm>
          <a:solidFill>
            <a:schemeClr val="tx1">
              <a:lumMod val="85000"/>
              <a:lumOff val="15000"/>
            </a:schemeClr>
          </a:solidFill>
        </p:grpSpPr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1944058B-1B78-4C8F-A6A4-DAB89937AB33}"/>
                </a:ext>
              </a:extLst>
            </p:cNvPr>
            <p:cNvSpPr/>
            <p:nvPr/>
          </p:nvSpPr>
          <p:spPr>
            <a:xfrm>
              <a:off x="8278079" y="5495726"/>
              <a:ext cx="418331" cy="424393"/>
            </a:xfrm>
            <a:custGeom>
              <a:avLst/>
              <a:gdLst>
                <a:gd name="connsiteX0" fmla="*/ 36377 w 418331"/>
                <a:gd name="connsiteY0" fmla="*/ 0 h 424393"/>
                <a:gd name="connsiteX1" fmla="*/ 0 w 418331"/>
                <a:gd name="connsiteY1" fmla="*/ 0 h 424393"/>
                <a:gd name="connsiteX2" fmla="*/ 0 w 418331"/>
                <a:gd name="connsiteY2" fmla="*/ 424394 h 424393"/>
                <a:gd name="connsiteX3" fmla="*/ 418331 w 418331"/>
                <a:gd name="connsiteY3" fmla="*/ 424394 h 424393"/>
                <a:gd name="connsiteX4" fmla="*/ 418331 w 418331"/>
                <a:gd name="connsiteY4" fmla="*/ 388017 h 424393"/>
                <a:gd name="connsiteX5" fmla="*/ 36377 w 418331"/>
                <a:gd name="connsiteY5" fmla="*/ 388017 h 424393"/>
                <a:gd name="connsiteX6" fmla="*/ 36377 w 418331"/>
                <a:gd name="connsiteY6" fmla="*/ 0 h 4243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18331" h="424393">
                  <a:moveTo>
                    <a:pt x="36377" y="0"/>
                  </a:moveTo>
                  <a:lnTo>
                    <a:pt x="0" y="0"/>
                  </a:lnTo>
                  <a:lnTo>
                    <a:pt x="0" y="424394"/>
                  </a:lnTo>
                  <a:lnTo>
                    <a:pt x="418331" y="424394"/>
                  </a:lnTo>
                  <a:lnTo>
                    <a:pt x="418331" y="388017"/>
                  </a:lnTo>
                  <a:lnTo>
                    <a:pt x="36377" y="388017"/>
                  </a:lnTo>
                  <a:lnTo>
                    <a:pt x="36377" y="0"/>
                  </a:lnTo>
                  <a:close/>
                </a:path>
              </a:pathLst>
            </a:custGeom>
            <a:grpFill/>
            <a:ln w="6052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id="{AF296420-FCBE-4775-ACDA-AA6C0ED27F60}"/>
                </a:ext>
              </a:extLst>
            </p:cNvPr>
            <p:cNvSpPr/>
            <p:nvPr/>
          </p:nvSpPr>
          <p:spPr>
            <a:xfrm>
              <a:off x="8350832" y="5495726"/>
              <a:ext cx="90941" cy="351640"/>
            </a:xfrm>
            <a:custGeom>
              <a:avLst/>
              <a:gdLst>
                <a:gd name="connsiteX0" fmla="*/ 0 w 90941"/>
                <a:gd name="connsiteY0" fmla="*/ 0 h 351640"/>
                <a:gd name="connsiteX1" fmla="*/ 90942 w 90941"/>
                <a:gd name="connsiteY1" fmla="*/ 0 h 351640"/>
                <a:gd name="connsiteX2" fmla="*/ 90942 w 90941"/>
                <a:gd name="connsiteY2" fmla="*/ 351641 h 351640"/>
                <a:gd name="connsiteX3" fmla="*/ 0 w 90941"/>
                <a:gd name="connsiteY3" fmla="*/ 351641 h 3516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0941" h="351640">
                  <a:moveTo>
                    <a:pt x="0" y="0"/>
                  </a:moveTo>
                  <a:lnTo>
                    <a:pt x="90942" y="0"/>
                  </a:lnTo>
                  <a:lnTo>
                    <a:pt x="90942" y="351641"/>
                  </a:lnTo>
                  <a:lnTo>
                    <a:pt x="0" y="351641"/>
                  </a:lnTo>
                  <a:close/>
                </a:path>
              </a:pathLst>
            </a:custGeom>
            <a:grpFill/>
            <a:ln w="6052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20EFACB3-7564-4C85-8B34-EF0EAA8E23CE}"/>
                </a:ext>
              </a:extLst>
            </p:cNvPr>
            <p:cNvSpPr/>
            <p:nvPr/>
          </p:nvSpPr>
          <p:spPr>
            <a:xfrm>
              <a:off x="8478150" y="5616981"/>
              <a:ext cx="90941" cy="230385"/>
            </a:xfrm>
            <a:custGeom>
              <a:avLst/>
              <a:gdLst>
                <a:gd name="connsiteX0" fmla="*/ 0 w 90941"/>
                <a:gd name="connsiteY0" fmla="*/ 0 h 230385"/>
                <a:gd name="connsiteX1" fmla="*/ 90942 w 90941"/>
                <a:gd name="connsiteY1" fmla="*/ 0 h 230385"/>
                <a:gd name="connsiteX2" fmla="*/ 90942 w 90941"/>
                <a:gd name="connsiteY2" fmla="*/ 230385 h 230385"/>
                <a:gd name="connsiteX3" fmla="*/ 0 w 90941"/>
                <a:gd name="connsiteY3" fmla="*/ 230385 h 2303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0941" h="230385">
                  <a:moveTo>
                    <a:pt x="0" y="0"/>
                  </a:moveTo>
                  <a:lnTo>
                    <a:pt x="90942" y="0"/>
                  </a:lnTo>
                  <a:lnTo>
                    <a:pt x="90942" y="230385"/>
                  </a:lnTo>
                  <a:lnTo>
                    <a:pt x="0" y="230385"/>
                  </a:lnTo>
                  <a:close/>
                </a:path>
              </a:pathLst>
            </a:custGeom>
            <a:grpFill/>
            <a:ln w="6052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A89EAB0A-F5AD-459A-90E3-C93A5FEFE3D2}"/>
                </a:ext>
              </a:extLst>
            </p:cNvPr>
            <p:cNvSpPr/>
            <p:nvPr/>
          </p:nvSpPr>
          <p:spPr>
            <a:xfrm>
              <a:off x="8605468" y="5726111"/>
              <a:ext cx="90941" cy="121255"/>
            </a:xfrm>
            <a:custGeom>
              <a:avLst/>
              <a:gdLst>
                <a:gd name="connsiteX0" fmla="*/ 0 w 90941"/>
                <a:gd name="connsiteY0" fmla="*/ 0 h 121255"/>
                <a:gd name="connsiteX1" fmla="*/ 90942 w 90941"/>
                <a:gd name="connsiteY1" fmla="*/ 0 h 121255"/>
                <a:gd name="connsiteX2" fmla="*/ 90942 w 90941"/>
                <a:gd name="connsiteY2" fmla="*/ 121255 h 121255"/>
                <a:gd name="connsiteX3" fmla="*/ 0 w 90941"/>
                <a:gd name="connsiteY3" fmla="*/ 121255 h 1212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0941" h="121255">
                  <a:moveTo>
                    <a:pt x="0" y="0"/>
                  </a:moveTo>
                  <a:lnTo>
                    <a:pt x="90942" y="0"/>
                  </a:lnTo>
                  <a:lnTo>
                    <a:pt x="90942" y="121255"/>
                  </a:lnTo>
                  <a:lnTo>
                    <a:pt x="0" y="121255"/>
                  </a:lnTo>
                  <a:close/>
                </a:path>
              </a:pathLst>
            </a:custGeom>
            <a:grpFill/>
            <a:ln w="6052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ECDE51B5-8C5D-4FD2-8F16-08321A2284E8}"/>
                </a:ext>
              </a:extLst>
            </p:cNvPr>
            <p:cNvSpPr/>
            <p:nvPr/>
          </p:nvSpPr>
          <p:spPr>
            <a:xfrm>
              <a:off x="8493853" y="5493240"/>
              <a:ext cx="196494" cy="196494"/>
            </a:xfrm>
            <a:custGeom>
              <a:avLst/>
              <a:gdLst>
                <a:gd name="connsiteX0" fmla="*/ 163392 w 196494"/>
                <a:gd name="connsiteY0" fmla="*/ 146295 h 196494"/>
                <a:gd name="connsiteX1" fmla="*/ 17097 w 196494"/>
                <a:gd name="connsiteY1" fmla="*/ 0 h 196494"/>
                <a:gd name="connsiteX2" fmla="*/ 0 w 196494"/>
                <a:gd name="connsiteY2" fmla="*/ 17097 h 196494"/>
                <a:gd name="connsiteX3" fmla="*/ 146295 w 196494"/>
                <a:gd name="connsiteY3" fmla="*/ 163392 h 196494"/>
                <a:gd name="connsiteX4" fmla="*/ 113192 w 196494"/>
                <a:gd name="connsiteY4" fmla="*/ 196494 h 196494"/>
                <a:gd name="connsiteX5" fmla="*/ 196494 w 196494"/>
                <a:gd name="connsiteY5" fmla="*/ 196494 h 196494"/>
                <a:gd name="connsiteX6" fmla="*/ 196494 w 196494"/>
                <a:gd name="connsiteY6" fmla="*/ 113192 h 196494"/>
                <a:gd name="connsiteX7" fmla="*/ 163392 w 196494"/>
                <a:gd name="connsiteY7" fmla="*/ 146295 h 1964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96494" h="196494">
                  <a:moveTo>
                    <a:pt x="163392" y="146295"/>
                  </a:moveTo>
                  <a:lnTo>
                    <a:pt x="17097" y="0"/>
                  </a:lnTo>
                  <a:lnTo>
                    <a:pt x="0" y="17097"/>
                  </a:lnTo>
                  <a:lnTo>
                    <a:pt x="146295" y="163392"/>
                  </a:lnTo>
                  <a:lnTo>
                    <a:pt x="113192" y="196494"/>
                  </a:lnTo>
                  <a:lnTo>
                    <a:pt x="196494" y="196494"/>
                  </a:lnTo>
                  <a:lnTo>
                    <a:pt x="196494" y="113192"/>
                  </a:lnTo>
                  <a:lnTo>
                    <a:pt x="163392" y="146295"/>
                  </a:lnTo>
                  <a:close/>
                </a:path>
              </a:pathLst>
            </a:custGeom>
            <a:grpFill/>
            <a:ln w="6052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</p:spTree>
    <p:extLst>
      <p:ext uri="{BB962C8B-B14F-4D97-AF65-F5344CB8AC3E}">
        <p14:creationId xmlns:p14="http://schemas.microsoft.com/office/powerpoint/2010/main" val="15012599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10267</TotalTime>
  <Words>397</Words>
  <PresentationFormat>On-screen Show (4:3)</PresentationFormat>
  <Paragraphs>42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Matrix Circle Relationship – Slide Template</vt:lpstr>
      <vt:lpstr>Matrix Circle Relationship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Matrix Circle Relationship</dc:title>
  <dc:creator>PresentationGO.com</dc:creator>
  <dc:description>© Copyright PresentationGO.com</dc:description>
  <dcterms:created xsi:type="dcterms:W3CDTF">2014-11-26T05:14:11Z</dcterms:created>
  <dcterms:modified xsi:type="dcterms:W3CDTF">2020-05-11T15:44:20Z</dcterms:modified>
  <cp:category>Charts &amp; Diagrams</cp:category>
</cp:coreProperties>
</file>