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61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35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Matrix Diagram and Arrows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83F5215-2173-490F-A509-F60B1B977024}"/>
              </a:ext>
            </a:extLst>
          </p:cNvPr>
          <p:cNvGrpSpPr/>
          <p:nvPr/>
        </p:nvGrpSpPr>
        <p:grpSpPr>
          <a:xfrm>
            <a:off x="2394920" y="1521537"/>
            <a:ext cx="4354161" cy="4354162"/>
            <a:chOff x="2736965" y="1593965"/>
            <a:chExt cx="3670071" cy="367007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35E82B0-C0AD-4B0F-BD24-6EA270CFD457}"/>
                </a:ext>
              </a:extLst>
            </p:cNvPr>
            <p:cNvSpPr/>
            <p:nvPr/>
          </p:nvSpPr>
          <p:spPr>
            <a:xfrm>
              <a:off x="3491346" y="2348346"/>
              <a:ext cx="1080655" cy="108065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FE53C96-7BD4-428A-940D-4DB8E0462102}"/>
                </a:ext>
              </a:extLst>
            </p:cNvPr>
            <p:cNvSpPr/>
            <p:nvPr/>
          </p:nvSpPr>
          <p:spPr>
            <a:xfrm>
              <a:off x="4572001" y="2348346"/>
              <a:ext cx="1080655" cy="108065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A20793AE-500A-4E7F-A8E2-FC2C22683A3D}"/>
                </a:ext>
              </a:extLst>
            </p:cNvPr>
            <p:cNvSpPr/>
            <p:nvPr/>
          </p:nvSpPr>
          <p:spPr>
            <a:xfrm>
              <a:off x="3491346" y="3429001"/>
              <a:ext cx="1080655" cy="108065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EC9FE2D-8E2E-442D-9BDC-80D07961AE39}"/>
                </a:ext>
              </a:extLst>
            </p:cNvPr>
            <p:cNvSpPr/>
            <p:nvPr/>
          </p:nvSpPr>
          <p:spPr>
            <a:xfrm>
              <a:off x="4572001" y="3429001"/>
              <a:ext cx="1080655" cy="108065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Arrow: Pentagon 4">
              <a:extLst>
                <a:ext uri="{FF2B5EF4-FFF2-40B4-BE49-F238E27FC236}">
                  <a16:creationId xmlns:a16="http://schemas.microsoft.com/office/drawing/2014/main" id="{4AB86CED-38CA-4D5E-9141-53AE41CE0E65}"/>
                </a:ext>
              </a:extLst>
            </p:cNvPr>
            <p:cNvSpPr/>
            <p:nvPr/>
          </p:nvSpPr>
          <p:spPr>
            <a:xfrm>
              <a:off x="5652656" y="2348346"/>
              <a:ext cx="754380" cy="1080655"/>
            </a:xfrm>
            <a:prstGeom prst="homePlat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20000">
                  <a:schemeClr val="accent2"/>
                </a:gs>
                <a:gs pos="100000">
                  <a:schemeClr val="accent2"/>
                </a:gs>
              </a:gsLst>
              <a:lin ang="21594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39" name="Arrow: Pentagon 38">
              <a:extLst>
                <a:ext uri="{FF2B5EF4-FFF2-40B4-BE49-F238E27FC236}">
                  <a16:creationId xmlns:a16="http://schemas.microsoft.com/office/drawing/2014/main" id="{61174079-4B1E-4219-A1E7-A8796C791DAA}"/>
                </a:ext>
              </a:extLst>
            </p:cNvPr>
            <p:cNvSpPr/>
            <p:nvPr/>
          </p:nvSpPr>
          <p:spPr>
            <a:xfrm rot="5400000">
              <a:off x="4735138" y="4346519"/>
              <a:ext cx="754380" cy="1080655"/>
            </a:xfrm>
            <a:prstGeom prst="homePlate">
              <a:avLst/>
            </a:pr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20000">
                  <a:schemeClr val="accent3"/>
                </a:gs>
                <a:gs pos="100000">
                  <a:schemeClr val="accent3"/>
                </a:gs>
              </a:gsLst>
              <a:lin ang="21594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40" name="Arrow: Pentagon 39">
              <a:extLst>
                <a:ext uri="{FF2B5EF4-FFF2-40B4-BE49-F238E27FC236}">
                  <a16:creationId xmlns:a16="http://schemas.microsoft.com/office/drawing/2014/main" id="{A8C7D7CA-9EF7-4AF7-916B-C7E9BDBCBB0B}"/>
                </a:ext>
              </a:extLst>
            </p:cNvPr>
            <p:cNvSpPr/>
            <p:nvPr/>
          </p:nvSpPr>
          <p:spPr>
            <a:xfrm rot="10800000">
              <a:off x="2736965" y="3429001"/>
              <a:ext cx="754380" cy="1080655"/>
            </a:xfrm>
            <a:prstGeom prst="homePlate">
              <a:avLst/>
            </a:prstGeom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20000">
                  <a:schemeClr val="accent6"/>
                </a:gs>
                <a:gs pos="100000">
                  <a:schemeClr val="accent6"/>
                </a:gs>
              </a:gsLst>
              <a:lin ang="21594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41" name="Arrow: Pentagon 40">
              <a:extLst>
                <a:ext uri="{FF2B5EF4-FFF2-40B4-BE49-F238E27FC236}">
                  <a16:creationId xmlns:a16="http://schemas.microsoft.com/office/drawing/2014/main" id="{5B60EE3A-6E43-4054-BDE9-44548E73B29B}"/>
                </a:ext>
              </a:extLst>
            </p:cNvPr>
            <p:cNvSpPr/>
            <p:nvPr/>
          </p:nvSpPr>
          <p:spPr>
            <a:xfrm rot="16200000">
              <a:off x="3654483" y="1430827"/>
              <a:ext cx="754380" cy="1080655"/>
            </a:xfrm>
            <a:prstGeom prst="homePlate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20000">
                  <a:schemeClr val="accent1">
                    <a:lumMod val="100000"/>
                  </a:schemeClr>
                </a:gs>
                <a:gs pos="100000">
                  <a:schemeClr val="accent1"/>
                </a:gs>
              </a:gsLst>
              <a:lin ang="21594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6BC2F09-0461-4E40-9D5F-5F780C774180}"/>
                </a:ext>
              </a:extLst>
            </p:cNvPr>
            <p:cNvSpPr txBox="1"/>
            <p:nvPr/>
          </p:nvSpPr>
          <p:spPr>
            <a:xfrm>
              <a:off x="3811102" y="1759722"/>
              <a:ext cx="441147" cy="60016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300" b="1" dirty="0">
                  <a:solidFill>
                    <a:schemeClr val="bg2"/>
                  </a:solidFill>
                </a:rPr>
                <a:t>A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7723451-F915-455C-8B33-7E6E1B6BAAE4}"/>
                </a:ext>
              </a:extLst>
            </p:cNvPr>
            <p:cNvSpPr txBox="1"/>
            <p:nvPr/>
          </p:nvSpPr>
          <p:spPr>
            <a:xfrm>
              <a:off x="5690427" y="2588590"/>
              <a:ext cx="421910" cy="60016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300" b="1" dirty="0"/>
                <a:t>B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B025ABC-385A-4D44-B009-B3C36BC61729}"/>
                </a:ext>
              </a:extLst>
            </p:cNvPr>
            <p:cNvSpPr txBox="1"/>
            <p:nvPr/>
          </p:nvSpPr>
          <p:spPr>
            <a:xfrm>
              <a:off x="4907784" y="4498114"/>
              <a:ext cx="409087" cy="60016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300" b="1" dirty="0"/>
                <a:t>C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1FAEC6B-0B1B-47C5-AF17-406D4891C4FC}"/>
                </a:ext>
              </a:extLst>
            </p:cNvPr>
            <p:cNvSpPr txBox="1"/>
            <p:nvPr/>
          </p:nvSpPr>
          <p:spPr>
            <a:xfrm>
              <a:off x="3013537" y="3669246"/>
              <a:ext cx="450764" cy="60016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300" b="1" dirty="0"/>
                <a:t>D</a:t>
              </a:r>
            </a:p>
          </p:txBody>
        </p:sp>
        <p:pic>
          <p:nvPicPr>
            <p:cNvPr id="76" name="Graphic 75" descr="Users">
              <a:extLst>
                <a:ext uri="{FF2B5EF4-FFF2-40B4-BE49-F238E27FC236}">
                  <a16:creationId xmlns:a16="http://schemas.microsoft.com/office/drawing/2014/main" id="{C872FAA1-F689-44DB-8809-2F080983A1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69428" y="2545773"/>
              <a:ext cx="685800" cy="685800"/>
            </a:xfrm>
            <a:prstGeom prst="rect">
              <a:avLst/>
            </a:prstGeom>
          </p:spPr>
        </p:pic>
        <p:pic>
          <p:nvPicPr>
            <p:cNvPr id="77" name="Graphic 76" descr="Puzzle">
              <a:extLst>
                <a:ext uri="{FF2B5EF4-FFF2-40B4-BE49-F238E27FC236}">
                  <a16:creationId xmlns:a16="http://schemas.microsoft.com/office/drawing/2014/main" id="{CC8EE0C7-925F-44F5-B3CB-EDA19DA4BF8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769428" y="3626428"/>
              <a:ext cx="685800" cy="685800"/>
            </a:xfrm>
            <a:prstGeom prst="rect">
              <a:avLst/>
            </a:prstGeom>
          </p:spPr>
        </p:pic>
        <p:pic>
          <p:nvPicPr>
            <p:cNvPr id="78" name="Graphic 77" descr="Lightbulb">
              <a:extLst>
                <a:ext uri="{FF2B5EF4-FFF2-40B4-BE49-F238E27FC236}">
                  <a16:creationId xmlns:a16="http://schemas.microsoft.com/office/drawing/2014/main" id="{EC0BC396-7D80-4FEB-9C93-62C34318B7B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688773" y="3626428"/>
              <a:ext cx="685800" cy="685800"/>
            </a:xfrm>
            <a:prstGeom prst="rect">
              <a:avLst/>
            </a:prstGeom>
          </p:spPr>
        </p:pic>
        <p:pic>
          <p:nvPicPr>
            <p:cNvPr id="79" name="Graphic 78" descr="Rocket">
              <a:extLst>
                <a:ext uri="{FF2B5EF4-FFF2-40B4-BE49-F238E27FC236}">
                  <a16:creationId xmlns:a16="http://schemas.microsoft.com/office/drawing/2014/main" id="{EBDE27DC-198F-40B2-B0FC-4294320BBDA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688773" y="2545773"/>
              <a:ext cx="685800" cy="685800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0C44AAC-A175-4EC7-B4A7-08E4A61894B7}"/>
              </a:ext>
            </a:extLst>
          </p:cNvPr>
          <p:cNvGrpSpPr/>
          <p:nvPr/>
        </p:nvGrpSpPr>
        <p:grpSpPr>
          <a:xfrm>
            <a:off x="585085" y="2393388"/>
            <a:ext cx="2500883" cy="1106115"/>
            <a:chOff x="332936" y="2555951"/>
            <a:chExt cx="2937088" cy="147481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43A180C-26F5-4EB6-BD55-4E79416ED298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9FB2CC6-183E-4954-AF32-2E6AFB62A18D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9014C27-FB38-4366-9153-EBF72CE8F88C}"/>
              </a:ext>
            </a:extLst>
          </p:cNvPr>
          <p:cNvGrpSpPr/>
          <p:nvPr/>
        </p:nvGrpSpPr>
        <p:grpSpPr>
          <a:xfrm>
            <a:off x="6058032" y="3811819"/>
            <a:ext cx="2500883" cy="1106115"/>
            <a:chOff x="8921977" y="1394910"/>
            <a:chExt cx="2937088" cy="147481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2717CA1-EB9B-4CE7-BF23-E3A270530DC1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9D0B646-32F8-45C5-A00A-187D5EE9285F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1E8A09A-DEE8-4B33-917B-402A20DEDDC6}"/>
              </a:ext>
            </a:extLst>
          </p:cNvPr>
          <p:cNvGrpSpPr/>
          <p:nvPr/>
        </p:nvGrpSpPr>
        <p:grpSpPr>
          <a:xfrm>
            <a:off x="6942627" y="2322354"/>
            <a:ext cx="2002660" cy="1260003"/>
            <a:chOff x="8921977" y="1394910"/>
            <a:chExt cx="2937088" cy="168000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9CB7483-CC01-4EE3-97CB-1815E268A0E4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A407A07-D56A-4A8C-A0F5-BE1FF5C9FDA3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12C998E-145B-4F3F-94EB-C02971909C94}"/>
              </a:ext>
            </a:extLst>
          </p:cNvPr>
          <p:cNvGrpSpPr/>
          <p:nvPr/>
        </p:nvGrpSpPr>
        <p:grpSpPr>
          <a:xfrm>
            <a:off x="198713" y="3720701"/>
            <a:ext cx="2002660" cy="1260003"/>
            <a:chOff x="332936" y="2555951"/>
            <a:chExt cx="2937088" cy="168000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D0AF543-C7B9-4534-96DF-095F7A8AEE9F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C48BB37-7F38-4BC0-8D8B-9F1133EE0E5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6106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Matrix Diagram and Arrows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83F5215-2173-490F-A509-F60B1B977024}"/>
              </a:ext>
            </a:extLst>
          </p:cNvPr>
          <p:cNvGrpSpPr/>
          <p:nvPr/>
        </p:nvGrpSpPr>
        <p:grpSpPr>
          <a:xfrm>
            <a:off x="2394920" y="1521537"/>
            <a:ext cx="4354161" cy="4354162"/>
            <a:chOff x="2736965" y="1593965"/>
            <a:chExt cx="3670071" cy="367007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35E82B0-C0AD-4B0F-BD24-6EA270CFD457}"/>
                </a:ext>
              </a:extLst>
            </p:cNvPr>
            <p:cNvSpPr/>
            <p:nvPr/>
          </p:nvSpPr>
          <p:spPr>
            <a:xfrm>
              <a:off x="3491346" y="2348346"/>
              <a:ext cx="1080655" cy="108065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FE53C96-7BD4-428A-940D-4DB8E0462102}"/>
                </a:ext>
              </a:extLst>
            </p:cNvPr>
            <p:cNvSpPr/>
            <p:nvPr/>
          </p:nvSpPr>
          <p:spPr>
            <a:xfrm>
              <a:off x="4572001" y="2348346"/>
              <a:ext cx="1080655" cy="108065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A20793AE-500A-4E7F-A8E2-FC2C22683A3D}"/>
                </a:ext>
              </a:extLst>
            </p:cNvPr>
            <p:cNvSpPr/>
            <p:nvPr/>
          </p:nvSpPr>
          <p:spPr>
            <a:xfrm>
              <a:off x="3491346" y="3429001"/>
              <a:ext cx="1080655" cy="108065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EC9FE2D-8E2E-442D-9BDC-80D07961AE39}"/>
                </a:ext>
              </a:extLst>
            </p:cNvPr>
            <p:cNvSpPr/>
            <p:nvPr/>
          </p:nvSpPr>
          <p:spPr>
            <a:xfrm>
              <a:off x="4572001" y="3429001"/>
              <a:ext cx="1080655" cy="108065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Arrow: Pentagon 4">
              <a:extLst>
                <a:ext uri="{FF2B5EF4-FFF2-40B4-BE49-F238E27FC236}">
                  <a16:creationId xmlns:a16="http://schemas.microsoft.com/office/drawing/2014/main" id="{4AB86CED-38CA-4D5E-9141-53AE41CE0E65}"/>
                </a:ext>
              </a:extLst>
            </p:cNvPr>
            <p:cNvSpPr/>
            <p:nvPr/>
          </p:nvSpPr>
          <p:spPr>
            <a:xfrm>
              <a:off x="5652656" y="2348346"/>
              <a:ext cx="754380" cy="1080655"/>
            </a:xfrm>
            <a:prstGeom prst="homePlat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20000">
                  <a:schemeClr val="accent2"/>
                </a:gs>
                <a:gs pos="100000">
                  <a:schemeClr val="accent2"/>
                </a:gs>
              </a:gsLst>
              <a:lin ang="21594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39" name="Arrow: Pentagon 38">
              <a:extLst>
                <a:ext uri="{FF2B5EF4-FFF2-40B4-BE49-F238E27FC236}">
                  <a16:creationId xmlns:a16="http://schemas.microsoft.com/office/drawing/2014/main" id="{61174079-4B1E-4219-A1E7-A8796C791DAA}"/>
                </a:ext>
              </a:extLst>
            </p:cNvPr>
            <p:cNvSpPr/>
            <p:nvPr/>
          </p:nvSpPr>
          <p:spPr>
            <a:xfrm rot="5400000">
              <a:off x="4735138" y="4346519"/>
              <a:ext cx="754380" cy="1080655"/>
            </a:xfrm>
            <a:prstGeom prst="homePlate">
              <a:avLst/>
            </a:pr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20000">
                  <a:schemeClr val="accent3"/>
                </a:gs>
                <a:gs pos="100000">
                  <a:schemeClr val="accent3"/>
                </a:gs>
              </a:gsLst>
              <a:lin ang="21594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40" name="Arrow: Pentagon 39">
              <a:extLst>
                <a:ext uri="{FF2B5EF4-FFF2-40B4-BE49-F238E27FC236}">
                  <a16:creationId xmlns:a16="http://schemas.microsoft.com/office/drawing/2014/main" id="{A8C7D7CA-9EF7-4AF7-916B-C7E9BDBCBB0B}"/>
                </a:ext>
              </a:extLst>
            </p:cNvPr>
            <p:cNvSpPr/>
            <p:nvPr/>
          </p:nvSpPr>
          <p:spPr>
            <a:xfrm rot="10800000">
              <a:off x="2736965" y="3429001"/>
              <a:ext cx="754380" cy="1080655"/>
            </a:xfrm>
            <a:prstGeom prst="homePlate">
              <a:avLst/>
            </a:prstGeom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20000">
                  <a:schemeClr val="accent6"/>
                </a:gs>
                <a:gs pos="100000">
                  <a:schemeClr val="accent6"/>
                </a:gs>
              </a:gsLst>
              <a:lin ang="21594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41" name="Arrow: Pentagon 40">
              <a:extLst>
                <a:ext uri="{FF2B5EF4-FFF2-40B4-BE49-F238E27FC236}">
                  <a16:creationId xmlns:a16="http://schemas.microsoft.com/office/drawing/2014/main" id="{5B60EE3A-6E43-4054-BDE9-44548E73B29B}"/>
                </a:ext>
              </a:extLst>
            </p:cNvPr>
            <p:cNvSpPr/>
            <p:nvPr/>
          </p:nvSpPr>
          <p:spPr>
            <a:xfrm rot="16200000">
              <a:off x="3654483" y="1430827"/>
              <a:ext cx="754380" cy="1080655"/>
            </a:xfrm>
            <a:prstGeom prst="homePlate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20000">
                  <a:schemeClr val="accent1">
                    <a:lumMod val="100000"/>
                  </a:schemeClr>
                </a:gs>
                <a:gs pos="100000">
                  <a:schemeClr val="accent1"/>
                </a:gs>
              </a:gsLst>
              <a:lin ang="21594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6BC2F09-0461-4E40-9D5F-5F780C774180}"/>
                </a:ext>
              </a:extLst>
            </p:cNvPr>
            <p:cNvSpPr txBox="1"/>
            <p:nvPr/>
          </p:nvSpPr>
          <p:spPr>
            <a:xfrm>
              <a:off x="3811102" y="1759722"/>
              <a:ext cx="441147" cy="60016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300" b="1" dirty="0">
                  <a:solidFill>
                    <a:schemeClr val="bg2"/>
                  </a:solidFill>
                </a:rPr>
                <a:t>A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7723451-F915-455C-8B33-7E6E1B6BAAE4}"/>
                </a:ext>
              </a:extLst>
            </p:cNvPr>
            <p:cNvSpPr txBox="1"/>
            <p:nvPr/>
          </p:nvSpPr>
          <p:spPr>
            <a:xfrm>
              <a:off x="5690427" y="2588590"/>
              <a:ext cx="421910" cy="60016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300" b="1" dirty="0"/>
                <a:t>B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B025ABC-385A-4D44-B009-B3C36BC61729}"/>
                </a:ext>
              </a:extLst>
            </p:cNvPr>
            <p:cNvSpPr txBox="1"/>
            <p:nvPr/>
          </p:nvSpPr>
          <p:spPr>
            <a:xfrm>
              <a:off x="4907784" y="4498114"/>
              <a:ext cx="409087" cy="60016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300" b="1" dirty="0"/>
                <a:t>C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1FAEC6B-0B1B-47C5-AF17-406D4891C4FC}"/>
                </a:ext>
              </a:extLst>
            </p:cNvPr>
            <p:cNvSpPr txBox="1"/>
            <p:nvPr/>
          </p:nvSpPr>
          <p:spPr>
            <a:xfrm>
              <a:off x="3013537" y="3669246"/>
              <a:ext cx="450764" cy="60016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3300" b="1" dirty="0"/>
                <a:t>D</a:t>
              </a:r>
            </a:p>
          </p:txBody>
        </p:sp>
        <p:pic>
          <p:nvPicPr>
            <p:cNvPr id="76" name="Graphic 75" descr="Users">
              <a:extLst>
                <a:ext uri="{FF2B5EF4-FFF2-40B4-BE49-F238E27FC236}">
                  <a16:creationId xmlns:a16="http://schemas.microsoft.com/office/drawing/2014/main" id="{C872FAA1-F689-44DB-8809-2F080983A1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69428" y="2545773"/>
              <a:ext cx="685800" cy="685800"/>
            </a:xfrm>
            <a:prstGeom prst="rect">
              <a:avLst/>
            </a:prstGeom>
          </p:spPr>
        </p:pic>
        <p:pic>
          <p:nvPicPr>
            <p:cNvPr id="77" name="Graphic 76" descr="Puzzle">
              <a:extLst>
                <a:ext uri="{FF2B5EF4-FFF2-40B4-BE49-F238E27FC236}">
                  <a16:creationId xmlns:a16="http://schemas.microsoft.com/office/drawing/2014/main" id="{CC8EE0C7-925F-44F5-B3CB-EDA19DA4BF8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769428" y="3626428"/>
              <a:ext cx="685800" cy="685800"/>
            </a:xfrm>
            <a:prstGeom prst="rect">
              <a:avLst/>
            </a:prstGeom>
          </p:spPr>
        </p:pic>
        <p:pic>
          <p:nvPicPr>
            <p:cNvPr id="78" name="Graphic 77" descr="Lightbulb">
              <a:extLst>
                <a:ext uri="{FF2B5EF4-FFF2-40B4-BE49-F238E27FC236}">
                  <a16:creationId xmlns:a16="http://schemas.microsoft.com/office/drawing/2014/main" id="{EC0BC396-7D80-4FEB-9C93-62C34318B7B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688773" y="3626428"/>
              <a:ext cx="685800" cy="685800"/>
            </a:xfrm>
            <a:prstGeom prst="rect">
              <a:avLst/>
            </a:prstGeom>
          </p:spPr>
        </p:pic>
        <p:pic>
          <p:nvPicPr>
            <p:cNvPr id="79" name="Graphic 78" descr="Rocket">
              <a:extLst>
                <a:ext uri="{FF2B5EF4-FFF2-40B4-BE49-F238E27FC236}">
                  <a16:creationId xmlns:a16="http://schemas.microsoft.com/office/drawing/2014/main" id="{EBDE27DC-198F-40B2-B0FC-4294320BBDA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688773" y="2545773"/>
              <a:ext cx="685800" cy="685800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0C44AAC-A175-4EC7-B4A7-08E4A61894B7}"/>
              </a:ext>
            </a:extLst>
          </p:cNvPr>
          <p:cNvGrpSpPr/>
          <p:nvPr/>
        </p:nvGrpSpPr>
        <p:grpSpPr>
          <a:xfrm>
            <a:off x="585085" y="2393388"/>
            <a:ext cx="2500883" cy="1106115"/>
            <a:chOff x="332936" y="2555951"/>
            <a:chExt cx="2937088" cy="147481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43A180C-26F5-4EB6-BD55-4E79416ED298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9FB2CC6-183E-4954-AF32-2E6AFB62A18D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9014C27-FB38-4366-9153-EBF72CE8F88C}"/>
              </a:ext>
            </a:extLst>
          </p:cNvPr>
          <p:cNvGrpSpPr/>
          <p:nvPr/>
        </p:nvGrpSpPr>
        <p:grpSpPr>
          <a:xfrm>
            <a:off x="6058032" y="3811819"/>
            <a:ext cx="2500883" cy="1106115"/>
            <a:chOff x="8921977" y="1394910"/>
            <a:chExt cx="2937088" cy="147481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2717CA1-EB9B-4CE7-BF23-E3A270530DC1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9D0B646-32F8-45C5-A00A-187D5EE9285F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1E8A09A-DEE8-4B33-917B-402A20DEDDC6}"/>
              </a:ext>
            </a:extLst>
          </p:cNvPr>
          <p:cNvGrpSpPr/>
          <p:nvPr/>
        </p:nvGrpSpPr>
        <p:grpSpPr>
          <a:xfrm>
            <a:off x="6942627" y="2322354"/>
            <a:ext cx="2002660" cy="1260003"/>
            <a:chOff x="8921977" y="1394910"/>
            <a:chExt cx="2937088" cy="168000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9CB7483-CC01-4EE3-97CB-1815E268A0E4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A407A07-D56A-4A8C-A0F5-BE1FF5C9FDA3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12C998E-145B-4F3F-94EB-C02971909C94}"/>
              </a:ext>
            </a:extLst>
          </p:cNvPr>
          <p:cNvGrpSpPr/>
          <p:nvPr/>
        </p:nvGrpSpPr>
        <p:grpSpPr>
          <a:xfrm>
            <a:off x="198713" y="3720701"/>
            <a:ext cx="2002660" cy="1260003"/>
            <a:chOff x="332936" y="2555951"/>
            <a:chExt cx="2937088" cy="168000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D0AF543-C7B9-4534-96DF-095F7A8AEE9F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C48BB37-7F38-4BC0-8D8B-9F1133EE0E5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7412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10113</TotalTime>
  <Words>368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Matrix Diagram and Arrows for PowerPoint</vt:lpstr>
      <vt:lpstr>Matrix Diagram and Arrows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Diagram and Arrows for PowerPoint</dc:title>
  <dc:creator>PresentationGO.com</dc:creator>
  <dc:description>© Copyright PresentationGO.com</dc:description>
  <dcterms:created xsi:type="dcterms:W3CDTF">2014-11-26T05:14:11Z</dcterms:created>
  <dcterms:modified xsi:type="dcterms:W3CDTF">2019-02-21T16:50:22Z</dcterms:modified>
  <cp:category>Charts &amp; Diagrams</cp:category>
</cp:coreProperties>
</file>