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3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96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Diagram and Arrows for PowerPoint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5E82B0-C0AD-4B0F-BD24-6EA270CFD457}"/>
              </a:ext>
            </a:extLst>
          </p:cNvPr>
          <p:cNvSpPr/>
          <p:nvPr/>
        </p:nvSpPr>
        <p:spPr>
          <a:xfrm>
            <a:off x="4655128" y="1988128"/>
            <a:ext cx="1440873" cy="1440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E53C96-7BD4-428A-940D-4DB8E0462102}"/>
              </a:ext>
            </a:extLst>
          </p:cNvPr>
          <p:cNvSpPr/>
          <p:nvPr/>
        </p:nvSpPr>
        <p:spPr>
          <a:xfrm>
            <a:off x="6096001" y="1988128"/>
            <a:ext cx="1440873" cy="14408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20793AE-500A-4E7F-A8E2-FC2C22683A3D}"/>
              </a:ext>
            </a:extLst>
          </p:cNvPr>
          <p:cNvSpPr/>
          <p:nvPr/>
        </p:nvSpPr>
        <p:spPr>
          <a:xfrm>
            <a:off x="4655128" y="3429001"/>
            <a:ext cx="1440873" cy="14408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C9FE2D-8E2E-442D-9BDC-80D07961AE39}"/>
              </a:ext>
            </a:extLst>
          </p:cNvPr>
          <p:cNvSpPr/>
          <p:nvPr/>
        </p:nvSpPr>
        <p:spPr>
          <a:xfrm>
            <a:off x="6096001" y="3429001"/>
            <a:ext cx="1440873" cy="14408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4AB86CED-38CA-4D5E-9141-53AE41CE0E65}"/>
              </a:ext>
            </a:extLst>
          </p:cNvPr>
          <p:cNvSpPr/>
          <p:nvPr/>
        </p:nvSpPr>
        <p:spPr>
          <a:xfrm>
            <a:off x="7536874" y="1988127"/>
            <a:ext cx="1005840" cy="1440873"/>
          </a:xfrm>
          <a:prstGeom prst="homePlat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20000">
                <a:schemeClr val="accent2"/>
              </a:gs>
              <a:gs pos="100000">
                <a:schemeClr val="accent2"/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Arrow: Pentagon 38">
            <a:extLst>
              <a:ext uri="{FF2B5EF4-FFF2-40B4-BE49-F238E27FC236}">
                <a16:creationId xmlns:a16="http://schemas.microsoft.com/office/drawing/2014/main" id="{61174079-4B1E-4219-A1E7-A8796C791DAA}"/>
              </a:ext>
            </a:extLst>
          </p:cNvPr>
          <p:cNvSpPr/>
          <p:nvPr/>
        </p:nvSpPr>
        <p:spPr>
          <a:xfrm rot="5400000">
            <a:off x="6313517" y="4652358"/>
            <a:ext cx="1005840" cy="1440873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20000">
                <a:schemeClr val="accent3"/>
              </a:gs>
              <a:gs pos="100000">
                <a:schemeClr val="accent3"/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A8C7D7CA-9EF7-4AF7-916B-C7E9BDBCBB0B}"/>
              </a:ext>
            </a:extLst>
          </p:cNvPr>
          <p:cNvSpPr/>
          <p:nvPr/>
        </p:nvSpPr>
        <p:spPr>
          <a:xfrm rot="10800000">
            <a:off x="3649287" y="3429001"/>
            <a:ext cx="1005840" cy="1440873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20000">
                <a:schemeClr val="accent6"/>
              </a:gs>
              <a:gs pos="100000">
                <a:schemeClr val="accent6"/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5B60EE3A-6E43-4054-BDE9-44548E73B29B}"/>
              </a:ext>
            </a:extLst>
          </p:cNvPr>
          <p:cNvSpPr/>
          <p:nvPr/>
        </p:nvSpPr>
        <p:spPr>
          <a:xfrm rot="16200000">
            <a:off x="4872644" y="764769"/>
            <a:ext cx="1005840" cy="1440873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20000">
                <a:schemeClr val="accent1">
                  <a:lumMod val="100000"/>
                </a:schemeClr>
              </a:gs>
              <a:gs pos="100000">
                <a:schemeClr val="accent1"/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BC2F09-0461-4E40-9D5F-5F780C774180}"/>
              </a:ext>
            </a:extLst>
          </p:cNvPr>
          <p:cNvSpPr txBox="1"/>
          <p:nvPr/>
        </p:nvSpPr>
        <p:spPr>
          <a:xfrm>
            <a:off x="5112513" y="1218685"/>
            <a:ext cx="526106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7723451-F915-455C-8B33-7E6E1B6BAAE4}"/>
              </a:ext>
            </a:extLst>
          </p:cNvPr>
          <p:cNvSpPr txBox="1"/>
          <p:nvPr/>
        </p:nvSpPr>
        <p:spPr>
          <a:xfrm>
            <a:off x="7618280" y="2323842"/>
            <a:ext cx="50045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B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025ABC-385A-4D44-B009-B3C36BC61729}"/>
              </a:ext>
            </a:extLst>
          </p:cNvPr>
          <p:cNvSpPr txBox="1"/>
          <p:nvPr/>
        </p:nvSpPr>
        <p:spPr>
          <a:xfrm>
            <a:off x="6575025" y="4869874"/>
            <a:ext cx="482824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C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1FAEC6B-0B1B-47C5-AF17-406D4891C4FC}"/>
              </a:ext>
            </a:extLst>
          </p:cNvPr>
          <p:cNvSpPr txBox="1"/>
          <p:nvPr/>
        </p:nvSpPr>
        <p:spPr>
          <a:xfrm>
            <a:off x="4048291" y="3764716"/>
            <a:ext cx="540534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D</a:t>
            </a:r>
          </a:p>
        </p:txBody>
      </p:sp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C872FAA1-F689-44DB-8809-2F080983A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9237" y="2251364"/>
            <a:ext cx="914400" cy="914400"/>
          </a:xfrm>
          <a:prstGeom prst="rect">
            <a:avLst/>
          </a:prstGeom>
        </p:spPr>
      </p:pic>
      <p:pic>
        <p:nvPicPr>
          <p:cNvPr id="77" name="Graphic 76" descr="Puzzle">
            <a:extLst>
              <a:ext uri="{FF2B5EF4-FFF2-40B4-BE49-F238E27FC236}">
                <a16:creationId xmlns:a16="http://schemas.microsoft.com/office/drawing/2014/main" id="{CC8EE0C7-925F-44F5-B3CB-EDA19DA4B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59237" y="3692237"/>
            <a:ext cx="914400" cy="91440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EC0BC396-7D80-4FEB-9C93-62C34318B7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8364" y="3692237"/>
            <a:ext cx="914400" cy="914400"/>
          </a:xfrm>
          <a:prstGeom prst="rect">
            <a:avLst/>
          </a:prstGeom>
        </p:spPr>
      </p:pic>
      <p:pic>
        <p:nvPicPr>
          <p:cNvPr id="79" name="Graphic 78" descr="Rocket">
            <a:extLst>
              <a:ext uri="{FF2B5EF4-FFF2-40B4-BE49-F238E27FC236}">
                <a16:creationId xmlns:a16="http://schemas.microsoft.com/office/drawing/2014/main" id="{EBDE27DC-198F-40B2-B0FC-4294320BBD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18364" y="2251364"/>
            <a:ext cx="914400" cy="9144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2C7C9BC4-3C71-400D-96EF-B3F27E3BEA3D}"/>
              </a:ext>
            </a:extLst>
          </p:cNvPr>
          <p:cNvGrpSpPr/>
          <p:nvPr/>
        </p:nvGrpSpPr>
        <p:grpSpPr>
          <a:xfrm>
            <a:off x="1412719" y="1982547"/>
            <a:ext cx="2937088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1CE42C1-659A-48BC-A0C5-08EAAB2BB8F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A3AA5B5-BA80-46C4-870F-B8916438156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45FD88A-ED7A-4D2C-9BD2-3A082B9C0F32}"/>
              </a:ext>
            </a:extLst>
          </p:cNvPr>
          <p:cNvGrpSpPr/>
          <p:nvPr/>
        </p:nvGrpSpPr>
        <p:grpSpPr>
          <a:xfrm>
            <a:off x="7842194" y="3579721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175D610-6971-40E2-9211-55DFD8501DD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AE1CDC1-8D1A-4472-96A5-132E47E17C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D28CCA1-59AB-4D2F-9051-50896D06F627}"/>
              </a:ext>
            </a:extLst>
          </p:cNvPr>
          <p:cNvGrpSpPr/>
          <p:nvPr/>
        </p:nvGrpSpPr>
        <p:grpSpPr>
          <a:xfrm>
            <a:off x="8935719" y="1982547"/>
            <a:ext cx="2937088" cy="1290153"/>
            <a:chOff x="8921977" y="1466725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C85A0AC-1800-44D4-9039-7171C5D9B7C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1D108C8-825F-471F-80C3-90597F85DBE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C6F0E15-7BD6-48DA-AA99-956B1868EBF9}"/>
              </a:ext>
            </a:extLst>
          </p:cNvPr>
          <p:cNvGrpSpPr/>
          <p:nvPr/>
        </p:nvGrpSpPr>
        <p:grpSpPr>
          <a:xfrm>
            <a:off x="319194" y="3579832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E760FA6-91F7-4DA5-8CC2-5A8F802C0EE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334678D-7286-4C17-BE3E-D243B164EA5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485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Diagram and Arrows for PowerPoint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5E82B0-C0AD-4B0F-BD24-6EA270CFD457}"/>
              </a:ext>
            </a:extLst>
          </p:cNvPr>
          <p:cNvSpPr/>
          <p:nvPr/>
        </p:nvSpPr>
        <p:spPr>
          <a:xfrm>
            <a:off x="4655128" y="1988128"/>
            <a:ext cx="1440873" cy="1440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E53C96-7BD4-428A-940D-4DB8E0462102}"/>
              </a:ext>
            </a:extLst>
          </p:cNvPr>
          <p:cNvSpPr/>
          <p:nvPr/>
        </p:nvSpPr>
        <p:spPr>
          <a:xfrm>
            <a:off x="6096001" y="1988128"/>
            <a:ext cx="1440873" cy="14408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20793AE-500A-4E7F-A8E2-FC2C22683A3D}"/>
              </a:ext>
            </a:extLst>
          </p:cNvPr>
          <p:cNvSpPr/>
          <p:nvPr/>
        </p:nvSpPr>
        <p:spPr>
          <a:xfrm>
            <a:off x="4655128" y="3429001"/>
            <a:ext cx="1440873" cy="14408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C9FE2D-8E2E-442D-9BDC-80D07961AE39}"/>
              </a:ext>
            </a:extLst>
          </p:cNvPr>
          <p:cNvSpPr/>
          <p:nvPr/>
        </p:nvSpPr>
        <p:spPr>
          <a:xfrm>
            <a:off x="6096001" y="3429001"/>
            <a:ext cx="1440873" cy="14408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4AB86CED-38CA-4D5E-9141-53AE41CE0E65}"/>
              </a:ext>
            </a:extLst>
          </p:cNvPr>
          <p:cNvSpPr/>
          <p:nvPr/>
        </p:nvSpPr>
        <p:spPr>
          <a:xfrm>
            <a:off x="7536874" y="1988127"/>
            <a:ext cx="1005840" cy="1440873"/>
          </a:xfrm>
          <a:prstGeom prst="homePlat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20000">
                <a:schemeClr val="accent2"/>
              </a:gs>
              <a:gs pos="100000">
                <a:schemeClr val="accent2"/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Arrow: Pentagon 38">
            <a:extLst>
              <a:ext uri="{FF2B5EF4-FFF2-40B4-BE49-F238E27FC236}">
                <a16:creationId xmlns:a16="http://schemas.microsoft.com/office/drawing/2014/main" id="{61174079-4B1E-4219-A1E7-A8796C791DAA}"/>
              </a:ext>
            </a:extLst>
          </p:cNvPr>
          <p:cNvSpPr/>
          <p:nvPr/>
        </p:nvSpPr>
        <p:spPr>
          <a:xfrm rot="5400000">
            <a:off x="6313517" y="4652358"/>
            <a:ext cx="1005840" cy="1440873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20000">
                <a:schemeClr val="accent3"/>
              </a:gs>
              <a:gs pos="100000">
                <a:schemeClr val="accent3"/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A8C7D7CA-9EF7-4AF7-916B-C7E9BDBCBB0B}"/>
              </a:ext>
            </a:extLst>
          </p:cNvPr>
          <p:cNvSpPr/>
          <p:nvPr/>
        </p:nvSpPr>
        <p:spPr>
          <a:xfrm rot="10800000">
            <a:off x="3649287" y="3429001"/>
            <a:ext cx="1005840" cy="1440873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20000">
                <a:schemeClr val="accent6"/>
              </a:gs>
              <a:gs pos="100000">
                <a:schemeClr val="accent6"/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5B60EE3A-6E43-4054-BDE9-44548E73B29B}"/>
              </a:ext>
            </a:extLst>
          </p:cNvPr>
          <p:cNvSpPr/>
          <p:nvPr/>
        </p:nvSpPr>
        <p:spPr>
          <a:xfrm rot="16200000">
            <a:off x="4872644" y="764769"/>
            <a:ext cx="1005840" cy="1440873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20000">
                <a:schemeClr val="accent1">
                  <a:lumMod val="100000"/>
                </a:schemeClr>
              </a:gs>
              <a:gs pos="100000">
                <a:schemeClr val="accent1"/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BC2F09-0461-4E40-9D5F-5F780C774180}"/>
              </a:ext>
            </a:extLst>
          </p:cNvPr>
          <p:cNvSpPr txBox="1"/>
          <p:nvPr/>
        </p:nvSpPr>
        <p:spPr>
          <a:xfrm>
            <a:off x="5112513" y="1218685"/>
            <a:ext cx="526106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7723451-F915-455C-8B33-7E6E1B6BAAE4}"/>
              </a:ext>
            </a:extLst>
          </p:cNvPr>
          <p:cNvSpPr txBox="1"/>
          <p:nvPr/>
        </p:nvSpPr>
        <p:spPr>
          <a:xfrm>
            <a:off x="7618280" y="2323842"/>
            <a:ext cx="50045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B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025ABC-385A-4D44-B009-B3C36BC61729}"/>
              </a:ext>
            </a:extLst>
          </p:cNvPr>
          <p:cNvSpPr txBox="1"/>
          <p:nvPr/>
        </p:nvSpPr>
        <p:spPr>
          <a:xfrm>
            <a:off x="6575025" y="4869874"/>
            <a:ext cx="482824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C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1FAEC6B-0B1B-47C5-AF17-406D4891C4FC}"/>
              </a:ext>
            </a:extLst>
          </p:cNvPr>
          <p:cNvSpPr txBox="1"/>
          <p:nvPr/>
        </p:nvSpPr>
        <p:spPr>
          <a:xfrm>
            <a:off x="4048291" y="3764716"/>
            <a:ext cx="540534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D</a:t>
            </a:r>
          </a:p>
        </p:txBody>
      </p:sp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C872FAA1-F689-44DB-8809-2F080983A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9237" y="2251364"/>
            <a:ext cx="914400" cy="914400"/>
          </a:xfrm>
          <a:prstGeom prst="rect">
            <a:avLst/>
          </a:prstGeom>
        </p:spPr>
      </p:pic>
      <p:pic>
        <p:nvPicPr>
          <p:cNvPr id="77" name="Graphic 76" descr="Puzzle">
            <a:extLst>
              <a:ext uri="{FF2B5EF4-FFF2-40B4-BE49-F238E27FC236}">
                <a16:creationId xmlns:a16="http://schemas.microsoft.com/office/drawing/2014/main" id="{CC8EE0C7-925F-44F5-B3CB-EDA19DA4B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59237" y="3692237"/>
            <a:ext cx="914400" cy="91440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EC0BC396-7D80-4FEB-9C93-62C34318B7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8364" y="3692237"/>
            <a:ext cx="914400" cy="914400"/>
          </a:xfrm>
          <a:prstGeom prst="rect">
            <a:avLst/>
          </a:prstGeom>
        </p:spPr>
      </p:pic>
      <p:pic>
        <p:nvPicPr>
          <p:cNvPr id="79" name="Graphic 78" descr="Rocket">
            <a:extLst>
              <a:ext uri="{FF2B5EF4-FFF2-40B4-BE49-F238E27FC236}">
                <a16:creationId xmlns:a16="http://schemas.microsoft.com/office/drawing/2014/main" id="{EBDE27DC-198F-40B2-B0FC-4294320BBD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18364" y="2251364"/>
            <a:ext cx="914400" cy="9144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2C7C9BC4-3C71-400D-96EF-B3F27E3BEA3D}"/>
              </a:ext>
            </a:extLst>
          </p:cNvPr>
          <p:cNvGrpSpPr/>
          <p:nvPr/>
        </p:nvGrpSpPr>
        <p:grpSpPr>
          <a:xfrm>
            <a:off x="1412719" y="1982547"/>
            <a:ext cx="2937088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1CE42C1-659A-48BC-A0C5-08EAAB2BB8F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A3AA5B5-BA80-46C4-870F-B8916438156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45FD88A-ED7A-4D2C-9BD2-3A082B9C0F32}"/>
              </a:ext>
            </a:extLst>
          </p:cNvPr>
          <p:cNvGrpSpPr/>
          <p:nvPr/>
        </p:nvGrpSpPr>
        <p:grpSpPr>
          <a:xfrm>
            <a:off x="7842194" y="3579721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175D610-6971-40E2-9211-55DFD8501DD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AE1CDC1-8D1A-4472-96A5-132E47E17C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D28CCA1-59AB-4D2F-9051-50896D06F627}"/>
              </a:ext>
            </a:extLst>
          </p:cNvPr>
          <p:cNvGrpSpPr/>
          <p:nvPr/>
        </p:nvGrpSpPr>
        <p:grpSpPr>
          <a:xfrm>
            <a:off x="8935719" y="1982547"/>
            <a:ext cx="2937088" cy="1290153"/>
            <a:chOff x="8921977" y="1466725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C85A0AC-1800-44D4-9039-7171C5D9B7C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1D108C8-825F-471F-80C3-90597F85DBE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C6F0E15-7BD6-48DA-AA99-956B1868EBF9}"/>
              </a:ext>
            </a:extLst>
          </p:cNvPr>
          <p:cNvGrpSpPr/>
          <p:nvPr/>
        </p:nvGrpSpPr>
        <p:grpSpPr>
          <a:xfrm>
            <a:off x="319194" y="3579832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E760FA6-91F7-4DA5-8CC2-5A8F802C0EE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334678D-7286-4C17-BE3E-D243B164EA5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315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8856</TotalTime>
  <Words>368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and Arrows for PowerPoint</vt:lpstr>
      <vt:lpstr>Matrix Diagram and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and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2019-02-21T05:15:48Z</dcterms:modified>
  <cp:category>Charts &amp; Diagrams</cp:category>
</cp:coreProperties>
</file>