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074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54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74FA22F6-A59C-43BA-AB6D-94C5AEAB2A62}"/>
              </a:ext>
            </a:extLst>
          </p:cNvPr>
          <p:cNvSpPr/>
          <p:nvPr/>
        </p:nvSpPr>
        <p:spPr>
          <a:xfrm flipH="1">
            <a:off x="10031468" y="1140450"/>
            <a:ext cx="1280160" cy="2438402"/>
          </a:xfrm>
          <a:custGeom>
            <a:avLst/>
            <a:gdLst>
              <a:gd name="connsiteX0" fmla="*/ 284333 w 1277900"/>
              <a:gd name="connsiteY0" fmla="*/ 0 h 2438402"/>
              <a:gd name="connsiteX1" fmla="*/ 1277900 w 1277900"/>
              <a:gd name="connsiteY1" fmla="*/ 0 h 2438402"/>
              <a:gd name="connsiteX2" fmla="*/ 1277900 w 1277900"/>
              <a:gd name="connsiteY2" fmla="*/ 2438402 h 2438402"/>
              <a:gd name="connsiteX3" fmla="*/ 284333 w 1277900"/>
              <a:gd name="connsiteY3" fmla="*/ 2438402 h 2438402"/>
              <a:gd name="connsiteX4" fmla="*/ 0 w 1277900"/>
              <a:gd name="connsiteY4" fmla="*/ 2153602 h 2438402"/>
              <a:gd name="connsiteX5" fmla="*/ 0 w 1277900"/>
              <a:gd name="connsiteY5" fmla="*/ 288000 h 2438402"/>
              <a:gd name="connsiteX6" fmla="*/ 284333 w 1277900"/>
              <a:gd name="connsiteY6" fmla="*/ 0 h 243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900" h="2438402">
                <a:moveTo>
                  <a:pt x="284333" y="0"/>
                </a:moveTo>
                <a:cubicBezTo>
                  <a:pt x="284333" y="0"/>
                  <a:pt x="284333" y="0"/>
                  <a:pt x="1277900" y="0"/>
                </a:cubicBezTo>
                <a:cubicBezTo>
                  <a:pt x="1277900" y="0"/>
                  <a:pt x="1277900" y="0"/>
                  <a:pt x="1277900" y="2438402"/>
                </a:cubicBezTo>
                <a:cubicBezTo>
                  <a:pt x="1277900" y="2438402"/>
                  <a:pt x="1277900" y="2438402"/>
                  <a:pt x="284333" y="2438402"/>
                </a:cubicBezTo>
                <a:cubicBezTo>
                  <a:pt x="127790" y="2438402"/>
                  <a:pt x="0" y="2310402"/>
                  <a:pt x="0" y="2153602"/>
                </a:cubicBezTo>
                <a:cubicBezTo>
                  <a:pt x="0" y="2153602"/>
                  <a:pt x="0" y="2153602"/>
                  <a:pt x="0" y="288000"/>
                </a:cubicBezTo>
                <a:cubicBezTo>
                  <a:pt x="0" y="128000"/>
                  <a:pt x="127790" y="0"/>
                  <a:pt x="28433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2743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cap="all"/>
              <a:t>Lorem Ipsum</a:t>
            </a: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3A0639FE-ACF5-47B1-BCDF-4ED60A22FCBE}"/>
              </a:ext>
            </a:extLst>
          </p:cNvPr>
          <p:cNvSpPr/>
          <p:nvPr/>
        </p:nvSpPr>
        <p:spPr>
          <a:xfrm flipH="1">
            <a:off x="10031468" y="3705513"/>
            <a:ext cx="1280160" cy="2438402"/>
          </a:xfrm>
          <a:custGeom>
            <a:avLst/>
            <a:gdLst>
              <a:gd name="connsiteX0" fmla="*/ 284333 w 1277900"/>
              <a:gd name="connsiteY0" fmla="*/ 0 h 2438402"/>
              <a:gd name="connsiteX1" fmla="*/ 1277900 w 1277900"/>
              <a:gd name="connsiteY1" fmla="*/ 0 h 2438402"/>
              <a:gd name="connsiteX2" fmla="*/ 1277900 w 1277900"/>
              <a:gd name="connsiteY2" fmla="*/ 2438402 h 2438402"/>
              <a:gd name="connsiteX3" fmla="*/ 284333 w 1277900"/>
              <a:gd name="connsiteY3" fmla="*/ 2438402 h 2438402"/>
              <a:gd name="connsiteX4" fmla="*/ 0 w 1277900"/>
              <a:gd name="connsiteY4" fmla="*/ 2153602 h 2438402"/>
              <a:gd name="connsiteX5" fmla="*/ 0 w 1277900"/>
              <a:gd name="connsiteY5" fmla="*/ 288000 h 2438402"/>
              <a:gd name="connsiteX6" fmla="*/ 284333 w 1277900"/>
              <a:gd name="connsiteY6" fmla="*/ 0 h 243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900" h="2438402">
                <a:moveTo>
                  <a:pt x="284333" y="0"/>
                </a:moveTo>
                <a:cubicBezTo>
                  <a:pt x="284333" y="0"/>
                  <a:pt x="284333" y="0"/>
                  <a:pt x="1277900" y="0"/>
                </a:cubicBezTo>
                <a:cubicBezTo>
                  <a:pt x="1277900" y="0"/>
                  <a:pt x="1277900" y="0"/>
                  <a:pt x="1277900" y="2438402"/>
                </a:cubicBezTo>
                <a:cubicBezTo>
                  <a:pt x="1277900" y="2438402"/>
                  <a:pt x="1277900" y="2438402"/>
                  <a:pt x="284333" y="2438402"/>
                </a:cubicBezTo>
                <a:cubicBezTo>
                  <a:pt x="127790" y="2438402"/>
                  <a:pt x="0" y="2310402"/>
                  <a:pt x="0" y="2153602"/>
                </a:cubicBezTo>
                <a:cubicBezTo>
                  <a:pt x="0" y="2153602"/>
                  <a:pt x="0" y="2153602"/>
                  <a:pt x="0" y="288000"/>
                </a:cubicBezTo>
                <a:cubicBezTo>
                  <a:pt x="0" y="128000"/>
                  <a:pt x="127790" y="0"/>
                  <a:pt x="28433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2743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cap="all"/>
              <a:t>Lorem Ipsum</a:t>
            </a: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411E60BD-A41C-4B67-A5B6-F4BF1E4BC6B0}"/>
              </a:ext>
            </a:extLst>
          </p:cNvPr>
          <p:cNvSpPr/>
          <p:nvPr/>
        </p:nvSpPr>
        <p:spPr>
          <a:xfrm>
            <a:off x="878633" y="1140450"/>
            <a:ext cx="1277900" cy="2438402"/>
          </a:xfrm>
          <a:custGeom>
            <a:avLst/>
            <a:gdLst>
              <a:gd name="connsiteX0" fmla="*/ 284333 w 1277900"/>
              <a:gd name="connsiteY0" fmla="*/ 0 h 2438402"/>
              <a:gd name="connsiteX1" fmla="*/ 1277900 w 1277900"/>
              <a:gd name="connsiteY1" fmla="*/ 0 h 2438402"/>
              <a:gd name="connsiteX2" fmla="*/ 1277900 w 1277900"/>
              <a:gd name="connsiteY2" fmla="*/ 2438402 h 2438402"/>
              <a:gd name="connsiteX3" fmla="*/ 284333 w 1277900"/>
              <a:gd name="connsiteY3" fmla="*/ 2438402 h 2438402"/>
              <a:gd name="connsiteX4" fmla="*/ 0 w 1277900"/>
              <a:gd name="connsiteY4" fmla="*/ 2153602 h 2438402"/>
              <a:gd name="connsiteX5" fmla="*/ 0 w 1277900"/>
              <a:gd name="connsiteY5" fmla="*/ 288000 h 2438402"/>
              <a:gd name="connsiteX6" fmla="*/ 284333 w 1277900"/>
              <a:gd name="connsiteY6" fmla="*/ 0 h 243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900" h="2438402">
                <a:moveTo>
                  <a:pt x="284333" y="0"/>
                </a:moveTo>
                <a:cubicBezTo>
                  <a:pt x="284333" y="0"/>
                  <a:pt x="284333" y="0"/>
                  <a:pt x="1277900" y="0"/>
                </a:cubicBezTo>
                <a:cubicBezTo>
                  <a:pt x="1277900" y="0"/>
                  <a:pt x="1277900" y="0"/>
                  <a:pt x="1277900" y="2438402"/>
                </a:cubicBezTo>
                <a:cubicBezTo>
                  <a:pt x="1277900" y="2438402"/>
                  <a:pt x="1277900" y="2438402"/>
                  <a:pt x="284333" y="2438402"/>
                </a:cubicBezTo>
                <a:cubicBezTo>
                  <a:pt x="127790" y="2438402"/>
                  <a:pt x="0" y="2310402"/>
                  <a:pt x="0" y="2153602"/>
                </a:cubicBezTo>
                <a:cubicBezTo>
                  <a:pt x="0" y="2153602"/>
                  <a:pt x="0" y="2153602"/>
                  <a:pt x="0" y="288000"/>
                </a:cubicBezTo>
                <a:cubicBezTo>
                  <a:pt x="0" y="128000"/>
                  <a:pt x="127790" y="0"/>
                  <a:pt x="28433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2743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cap="all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F7CDF785-B51E-4B7A-9726-5D10D09A9256}"/>
              </a:ext>
            </a:extLst>
          </p:cNvPr>
          <p:cNvSpPr/>
          <p:nvPr/>
        </p:nvSpPr>
        <p:spPr>
          <a:xfrm>
            <a:off x="878633" y="3705513"/>
            <a:ext cx="1277900" cy="2438402"/>
          </a:xfrm>
          <a:custGeom>
            <a:avLst/>
            <a:gdLst>
              <a:gd name="connsiteX0" fmla="*/ 284333 w 1277900"/>
              <a:gd name="connsiteY0" fmla="*/ 0 h 2438402"/>
              <a:gd name="connsiteX1" fmla="*/ 1277900 w 1277900"/>
              <a:gd name="connsiteY1" fmla="*/ 0 h 2438402"/>
              <a:gd name="connsiteX2" fmla="*/ 1277900 w 1277900"/>
              <a:gd name="connsiteY2" fmla="*/ 2438402 h 2438402"/>
              <a:gd name="connsiteX3" fmla="*/ 284333 w 1277900"/>
              <a:gd name="connsiteY3" fmla="*/ 2438402 h 2438402"/>
              <a:gd name="connsiteX4" fmla="*/ 0 w 1277900"/>
              <a:gd name="connsiteY4" fmla="*/ 2153602 h 2438402"/>
              <a:gd name="connsiteX5" fmla="*/ 0 w 1277900"/>
              <a:gd name="connsiteY5" fmla="*/ 288000 h 2438402"/>
              <a:gd name="connsiteX6" fmla="*/ 284333 w 1277900"/>
              <a:gd name="connsiteY6" fmla="*/ 0 h 243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900" h="2438402">
                <a:moveTo>
                  <a:pt x="284333" y="0"/>
                </a:moveTo>
                <a:cubicBezTo>
                  <a:pt x="284333" y="0"/>
                  <a:pt x="284333" y="0"/>
                  <a:pt x="1277900" y="0"/>
                </a:cubicBezTo>
                <a:cubicBezTo>
                  <a:pt x="1277900" y="0"/>
                  <a:pt x="1277900" y="0"/>
                  <a:pt x="1277900" y="2438402"/>
                </a:cubicBezTo>
                <a:cubicBezTo>
                  <a:pt x="1277900" y="2438402"/>
                  <a:pt x="1277900" y="2438402"/>
                  <a:pt x="284333" y="2438402"/>
                </a:cubicBezTo>
                <a:cubicBezTo>
                  <a:pt x="127790" y="2438402"/>
                  <a:pt x="0" y="2310402"/>
                  <a:pt x="0" y="2153602"/>
                </a:cubicBezTo>
                <a:cubicBezTo>
                  <a:pt x="0" y="2153602"/>
                  <a:pt x="0" y="2153602"/>
                  <a:pt x="0" y="288000"/>
                </a:cubicBezTo>
                <a:cubicBezTo>
                  <a:pt x="0" y="128000"/>
                  <a:pt x="127790" y="0"/>
                  <a:pt x="28433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2743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cap="all"/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Diagram with Callouts for PowerPoint</a:t>
            </a:r>
          </a:p>
        </p:txBody>
      </p:sp>
      <p:sp>
        <p:nvSpPr>
          <p:cNvPr id="35" name="Rectangle 6">
            <a:extLst>
              <a:ext uri="{FF2B5EF4-FFF2-40B4-BE49-F238E27FC236}">
                <a16:creationId xmlns:a16="http://schemas.microsoft.com/office/drawing/2014/main" id="{1C074E10-11FC-4396-98FD-83A22A61E68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22489" y="4909870"/>
            <a:ext cx="2438402" cy="296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7">
            <a:extLst>
              <a:ext uri="{FF2B5EF4-FFF2-40B4-BE49-F238E27FC236}">
                <a16:creationId xmlns:a16="http://schemas.microsoft.com/office/drawing/2014/main" id="{0823B609-F1CE-435D-BE41-2D1A0F070A3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22489" y="4909870"/>
            <a:ext cx="2438402" cy="296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A717674-D820-44F3-9AB8-B8B9D6574DB1}"/>
              </a:ext>
            </a:extLst>
          </p:cNvPr>
          <p:cNvGrpSpPr/>
          <p:nvPr/>
        </p:nvGrpSpPr>
        <p:grpSpPr>
          <a:xfrm>
            <a:off x="3879741" y="3705513"/>
            <a:ext cx="731385" cy="1836561"/>
            <a:chOff x="3879741" y="3705513"/>
            <a:chExt cx="731385" cy="1836561"/>
          </a:xfrm>
        </p:grpSpPr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279E0EBF-D842-4BE0-AB97-295EBEDB37A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3148355" y="4436899"/>
              <a:ext cx="1836561" cy="373789"/>
            </a:xfrm>
            <a:custGeom>
              <a:avLst/>
              <a:gdLst>
                <a:gd name="T0" fmla="*/ 1361 w 1361"/>
                <a:gd name="T1" fmla="*/ 0 h 277"/>
                <a:gd name="T2" fmla="*/ 0 w 1361"/>
                <a:gd name="T3" fmla="*/ 277 h 277"/>
                <a:gd name="T4" fmla="*/ 0 w 1361"/>
                <a:gd name="T5" fmla="*/ 0 h 277"/>
                <a:gd name="T6" fmla="*/ 1361 w 1361"/>
                <a:gd name="T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1" h="277">
                  <a:moveTo>
                    <a:pt x="1361" y="0"/>
                  </a:moveTo>
                  <a:lnTo>
                    <a:pt x="0" y="277"/>
                  </a:lnTo>
                  <a:lnTo>
                    <a:pt x="0" y="0"/>
                  </a:lnTo>
                  <a:lnTo>
                    <a:pt x="1361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CBCBF0F9-B64C-4652-8718-DD6A94B713F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3646966" y="4577913"/>
              <a:ext cx="1304889" cy="623431"/>
            </a:xfrm>
            <a:custGeom>
              <a:avLst/>
              <a:gdLst>
                <a:gd name="T0" fmla="*/ 0 w 967"/>
                <a:gd name="T1" fmla="*/ 197 h 462"/>
                <a:gd name="T2" fmla="*/ 967 w 967"/>
                <a:gd name="T3" fmla="*/ 462 h 462"/>
                <a:gd name="T4" fmla="*/ 967 w 967"/>
                <a:gd name="T5" fmla="*/ 0 h 462"/>
                <a:gd name="T6" fmla="*/ 0 w 967"/>
                <a:gd name="T7" fmla="*/ 19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7" h="462">
                  <a:moveTo>
                    <a:pt x="0" y="197"/>
                  </a:moveTo>
                  <a:lnTo>
                    <a:pt x="967" y="462"/>
                  </a:lnTo>
                  <a:lnTo>
                    <a:pt x="967" y="0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" name="Rectangle 6">
            <a:extLst>
              <a:ext uri="{FF2B5EF4-FFF2-40B4-BE49-F238E27FC236}">
                <a16:creationId xmlns:a16="http://schemas.microsoft.com/office/drawing/2014/main" id="{7D6B3F4E-8675-42F5-8B22-85F3289D2E0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831111" y="2344808"/>
            <a:ext cx="2438402" cy="296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21B03925-7D52-4244-BBBD-C16D1AFA24A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831111" y="2344808"/>
            <a:ext cx="2438402" cy="296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26E806E-E407-4C00-8D13-FB01CECE761E}"/>
              </a:ext>
            </a:extLst>
          </p:cNvPr>
          <p:cNvGrpSpPr/>
          <p:nvPr/>
        </p:nvGrpSpPr>
        <p:grpSpPr>
          <a:xfrm>
            <a:off x="7580876" y="1742291"/>
            <a:ext cx="731385" cy="1836561"/>
            <a:chOff x="7580876" y="1783724"/>
            <a:chExt cx="731385" cy="1836561"/>
          </a:xfrm>
        </p:grpSpPr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6BEC03E2-CBE0-48C5-869F-38ADC69EA1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7207086" y="2515110"/>
              <a:ext cx="1836561" cy="373789"/>
            </a:xfrm>
            <a:custGeom>
              <a:avLst/>
              <a:gdLst>
                <a:gd name="T0" fmla="*/ 1361 w 1361"/>
                <a:gd name="T1" fmla="*/ 0 h 277"/>
                <a:gd name="T2" fmla="*/ 0 w 1361"/>
                <a:gd name="T3" fmla="*/ 277 h 277"/>
                <a:gd name="T4" fmla="*/ 0 w 1361"/>
                <a:gd name="T5" fmla="*/ 0 h 277"/>
                <a:gd name="T6" fmla="*/ 1361 w 1361"/>
                <a:gd name="T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1" h="277">
                  <a:moveTo>
                    <a:pt x="1361" y="0"/>
                  </a:moveTo>
                  <a:lnTo>
                    <a:pt x="0" y="277"/>
                  </a:lnTo>
                  <a:lnTo>
                    <a:pt x="0" y="0"/>
                  </a:lnTo>
                  <a:lnTo>
                    <a:pt x="1361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id="{267849EB-02E5-4988-A7DF-0E3770D5728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7240147" y="2124453"/>
              <a:ext cx="1304889" cy="623431"/>
            </a:xfrm>
            <a:custGeom>
              <a:avLst/>
              <a:gdLst>
                <a:gd name="T0" fmla="*/ 0 w 967"/>
                <a:gd name="T1" fmla="*/ 197 h 462"/>
                <a:gd name="T2" fmla="*/ 967 w 967"/>
                <a:gd name="T3" fmla="*/ 462 h 462"/>
                <a:gd name="T4" fmla="*/ 967 w 967"/>
                <a:gd name="T5" fmla="*/ 0 h 462"/>
                <a:gd name="T6" fmla="*/ 0 w 967"/>
                <a:gd name="T7" fmla="*/ 19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7" h="462">
                  <a:moveTo>
                    <a:pt x="0" y="197"/>
                  </a:moveTo>
                  <a:lnTo>
                    <a:pt x="967" y="462"/>
                  </a:lnTo>
                  <a:lnTo>
                    <a:pt x="967" y="0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0" name="Rectangle 6">
            <a:extLst>
              <a:ext uri="{FF2B5EF4-FFF2-40B4-BE49-F238E27FC236}">
                <a16:creationId xmlns:a16="http://schemas.microsoft.com/office/drawing/2014/main" id="{37478FE9-3870-44D0-A8C5-7230ED742C46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920965" y="2346330"/>
            <a:ext cx="2441448" cy="296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7">
            <a:extLst>
              <a:ext uri="{FF2B5EF4-FFF2-40B4-BE49-F238E27FC236}">
                <a16:creationId xmlns:a16="http://schemas.microsoft.com/office/drawing/2014/main" id="{592A4D98-B9BD-4186-A9C3-01BCCBA6DC80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920965" y="2346330"/>
            <a:ext cx="2441448" cy="296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B7536B4-D972-41B9-9309-053FD758ADBF}"/>
              </a:ext>
            </a:extLst>
          </p:cNvPr>
          <p:cNvGrpSpPr/>
          <p:nvPr/>
        </p:nvGrpSpPr>
        <p:grpSpPr>
          <a:xfrm>
            <a:off x="3879739" y="1739997"/>
            <a:ext cx="731385" cy="1838855"/>
            <a:chOff x="3879739" y="1743043"/>
            <a:chExt cx="731385" cy="1838855"/>
          </a:xfrm>
        </p:grpSpPr>
        <p:sp>
          <p:nvSpPr>
            <p:cNvPr id="83" name="Freeform 9">
              <a:extLst>
                <a:ext uri="{FF2B5EF4-FFF2-40B4-BE49-F238E27FC236}">
                  <a16:creationId xmlns:a16="http://schemas.microsoft.com/office/drawing/2014/main" id="{7E2A1E71-BC09-4FEE-BFD9-FC44D521EFBD}"/>
                </a:ext>
              </a:extLst>
            </p:cNvPr>
            <p:cNvSpPr>
              <a:spLocks/>
            </p:cNvSpPr>
            <p:nvPr/>
          </p:nvSpPr>
          <p:spPr bwMode="auto">
            <a:xfrm rot="16200000" flipH="1">
              <a:off x="3147206" y="2475576"/>
              <a:ext cx="1838855" cy="373789"/>
            </a:xfrm>
            <a:custGeom>
              <a:avLst/>
              <a:gdLst>
                <a:gd name="T0" fmla="*/ 1361 w 1361"/>
                <a:gd name="T1" fmla="*/ 0 h 277"/>
                <a:gd name="T2" fmla="*/ 0 w 1361"/>
                <a:gd name="T3" fmla="*/ 277 h 277"/>
                <a:gd name="T4" fmla="*/ 0 w 1361"/>
                <a:gd name="T5" fmla="*/ 0 h 277"/>
                <a:gd name="T6" fmla="*/ 1361 w 1361"/>
                <a:gd name="T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1" h="277">
                  <a:moveTo>
                    <a:pt x="1361" y="0"/>
                  </a:moveTo>
                  <a:lnTo>
                    <a:pt x="0" y="277"/>
                  </a:lnTo>
                  <a:lnTo>
                    <a:pt x="0" y="0"/>
                  </a:lnTo>
                  <a:lnTo>
                    <a:pt x="1361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0">
              <a:extLst>
                <a:ext uri="{FF2B5EF4-FFF2-40B4-BE49-F238E27FC236}">
                  <a16:creationId xmlns:a16="http://schemas.microsoft.com/office/drawing/2014/main" id="{67F25AEA-3954-45FE-A258-4799D31DE9AB}"/>
                </a:ext>
              </a:extLst>
            </p:cNvPr>
            <p:cNvSpPr>
              <a:spLocks/>
            </p:cNvSpPr>
            <p:nvPr/>
          </p:nvSpPr>
          <p:spPr bwMode="auto">
            <a:xfrm rot="16200000" flipH="1">
              <a:off x="3646149" y="2084587"/>
              <a:ext cx="1306519" cy="623431"/>
            </a:xfrm>
            <a:custGeom>
              <a:avLst/>
              <a:gdLst>
                <a:gd name="T0" fmla="*/ 0 w 967"/>
                <a:gd name="T1" fmla="*/ 197 h 462"/>
                <a:gd name="T2" fmla="*/ 967 w 967"/>
                <a:gd name="T3" fmla="*/ 462 h 462"/>
                <a:gd name="T4" fmla="*/ 967 w 967"/>
                <a:gd name="T5" fmla="*/ 0 h 462"/>
                <a:gd name="T6" fmla="*/ 0 w 967"/>
                <a:gd name="T7" fmla="*/ 19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7" h="462">
                  <a:moveTo>
                    <a:pt x="0" y="197"/>
                  </a:moveTo>
                  <a:lnTo>
                    <a:pt x="967" y="462"/>
                  </a:lnTo>
                  <a:lnTo>
                    <a:pt x="967" y="0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" name="Rectangle 6">
            <a:extLst>
              <a:ext uri="{FF2B5EF4-FFF2-40B4-BE49-F238E27FC236}">
                <a16:creationId xmlns:a16="http://schemas.microsoft.com/office/drawing/2014/main" id="{459F4276-2C4A-412E-BDD0-147607C6A2B7}"/>
              </a:ext>
            </a:extLst>
          </p:cNvPr>
          <p:cNvSpPr>
            <a:spLocks noChangeArrowheads="1"/>
          </p:cNvSpPr>
          <p:nvPr/>
        </p:nvSpPr>
        <p:spPr bwMode="auto">
          <a:xfrm rot="16200000" flipV="1">
            <a:off x="8829960" y="4909877"/>
            <a:ext cx="2438402" cy="2967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7">
            <a:extLst>
              <a:ext uri="{FF2B5EF4-FFF2-40B4-BE49-F238E27FC236}">
                <a16:creationId xmlns:a16="http://schemas.microsoft.com/office/drawing/2014/main" id="{394145AB-9ED4-4300-AA77-B997A6E538F2}"/>
              </a:ext>
            </a:extLst>
          </p:cNvPr>
          <p:cNvSpPr>
            <a:spLocks noChangeArrowheads="1"/>
          </p:cNvSpPr>
          <p:nvPr/>
        </p:nvSpPr>
        <p:spPr bwMode="auto">
          <a:xfrm rot="16200000" flipV="1">
            <a:off x="8829960" y="4909877"/>
            <a:ext cx="2438402" cy="2967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070CD93-4D29-4667-AD31-AE49C37542F5}"/>
              </a:ext>
            </a:extLst>
          </p:cNvPr>
          <p:cNvGrpSpPr/>
          <p:nvPr/>
        </p:nvGrpSpPr>
        <p:grpSpPr>
          <a:xfrm>
            <a:off x="7580876" y="3705513"/>
            <a:ext cx="731044" cy="1836561"/>
            <a:chOff x="7580876" y="3705513"/>
            <a:chExt cx="731044" cy="1836561"/>
          </a:xfrm>
        </p:grpSpPr>
        <p:sp>
          <p:nvSpPr>
            <p:cNvPr id="90" name="Freeform 9">
              <a:extLst>
                <a:ext uri="{FF2B5EF4-FFF2-40B4-BE49-F238E27FC236}">
                  <a16:creationId xmlns:a16="http://schemas.microsoft.com/office/drawing/2014/main" id="{49A96326-2C0B-4436-9A11-F22776E05E54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7206832" y="4436986"/>
              <a:ext cx="1836561" cy="373615"/>
            </a:xfrm>
            <a:custGeom>
              <a:avLst/>
              <a:gdLst>
                <a:gd name="T0" fmla="*/ 1361 w 1361"/>
                <a:gd name="T1" fmla="*/ 0 h 277"/>
                <a:gd name="T2" fmla="*/ 0 w 1361"/>
                <a:gd name="T3" fmla="*/ 277 h 277"/>
                <a:gd name="T4" fmla="*/ 0 w 1361"/>
                <a:gd name="T5" fmla="*/ 0 h 277"/>
                <a:gd name="T6" fmla="*/ 1361 w 1361"/>
                <a:gd name="T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1" h="277">
                  <a:moveTo>
                    <a:pt x="1361" y="0"/>
                  </a:moveTo>
                  <a:lnTo>
                    <a:pt x="0" y="277"/>
                  </a:lnTo>
                  <a:lnTo>
                    <a:pt x="0" y="0"/>
                  </a:lnTo>
                  <a:lnTo>
                    <a:pt x="1361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0">
              <a:extLst>
                <a:ext uri="{FF2B5EF4-FFF2-40B4-BE49-F238E27FC236}">
                  <a16:creationId xmlns:a16="http://schemas.microsoft.com/office/drawing/2014/main" id="{980465C5-5FA8-47D5-8251-4A96FEA10C98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7240002" y="4578059"/>
              <a:ext cx="1304889" cy="623141"/>
            </a:xfrm>
            <a:custGeom>
              <a:avLst/>
              <a:gdLst>
                <a:gd name="T0" fmla="*/ 0 w 967"/>
                <a:gd name="T1" fmla="*/ 197 h 462"/>
                <a:gd name="T2" fmla="*/ 967 w 967"/>
                <a:gd name="T3" fmla="*/ 462 h 462"/>
                <a:gd name="T4" fmla="*/ 967 w 967"/>
                <a:gd name="T5" fmla="*/ 0 h 462"/>
                <a:gd name="T6" fmla="*/ 0 w 967"/>
                <a:gd name="T7" fmla="*/ 19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7" h="462">
                  <a:moveTo>
                    <a:pt x="0" y="197"/>
                  </a:moveTo>
                  <a:lnTo>
                    <a:pt x="967" y="462"/>
                  </a:lnTo>
                  <a:lnTo>
                    <a:pt x="967" y="0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" name="Graphic 4" descr="World">
            <a:extLst>
              <a:ext uri="{FF2B5EF4-FFF2-40B4-BE49-F238E27FC236}">
                <a16:creationId xmlns:a16="http://schemas.microsoft.com/office/drawing/2014/main" id="{CFAA1CB4-33D2-43EB-A0D2-2E1DE4F6C9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771" y="2090158"/>
            <a:ext cx="3185027" cy="3185027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FD4D6B09-1D62-46E7-A1F4-73527C3431AA}"/>
              </a:ext>
            </a:extLst>
          </p:cNvPr>
          <p:cNvSpPr txBox="1">
            <a:spLocks/>
          </p:cNvSpPr>
          <p:nvPr/>
        </p:nvSpPr>
        <p:spPr>
          <a:xfrm>
            <a:off x="2156532" y="1140449"/>
            <a:ext cx="1728216" cy="2437473"/>
          </a:xfrm>
          <a:prstGeom prst="rect">
            <a:avLst/>
          </a:prstGeom>
          <a:solidFill>
            <a:schemeClr val="bg1"/>
          </a:solidFill>
        </p:spPr>
        <p:txBody>
          <a:bodyPr wrap="square" lIns="182880" rIns="182880" rtlCol="0" anchor="ctr">
            <a:no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05260B3-12F8-458B-B273-6B1AF4068A78}"/>
              </a:ext>
            </a:extLst>
          </p:cNvPr>
          <p:cNvSpPr txBox="1">
            <a:spLocks/>
          </p:cNvSpPr>
          <p:nvPr/>
        </p:nvSpPr>
        <p:spPr>
          <a:xfrm>
            <a:off x="2156534" y="3705513"/>
            <a:ext cx="1728216" cy="2437473"/>
          </a:xfrm>
          <a:prstGeom prst="rect">
            <a:avLst/>
          </a:prstGeom>
          <a:solidFill>
            <a:schemeClr val="bg1"/>
          </a:solidFill>
        </p:spPr>
        <p:txBody>
          <a:bodyPr wrap="square" lIns="182880" rIns="182880" rtlCol="0" anchor="ctr">
            <a:no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EC79255-5A72-4B51-B4CC-939833837A96}"/>
              </a:ext>
            </a:extLst>
          </p:cNvPr>
          <p:cNvSpPr txBox="1">
            <a:spLocks/>
          </p:cNvSpPr>
          <p:nvPr/>
        </p:nvSpPr>
        <p:spPr>
          <a:xfrm>
            <a:off x="8306108" y="1140449"/>
            <a:ext cx="1728216" cy="2437473"/>
          </a:xfrm>
          <a:prstGeom prst="rect">
            <a:avLst/>
          </a:prstGeom>
          <a:solidFill>
            <a:schemeClr val="bg1"/>
          </a:solidFill>
        </p:spPr>
        <p:txBody>
          <a:bodyPr wrap="square" lIns="182880" rIns="182880" rtlCol="0" anchor="ctr">
            <a:no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4A4A96F-CAB5-41B9-B1FD-B4E224D0DB40}"/>
              </a:ext>
            </a:extLst>
          </p:cNvPr>
          <p:cNvSpPr txBox="1">
            <a:spLocks/>
          </p:cNvSpPr>
          <p:nvPr/>
        </p:nvSpPr>
        <p:spPr>
          <a:xfrm>
            <a:off x="8306108" y="3705513"/>
            <a:ext cx="1728216" cy="2437473"/>
          </a:xfrm>
          <a:prstGeom prst="rect">
            <a:avLst/>
          </a:prstGeom>
          <a:solidFill>
            <a:schemeClr val="bg1"/>
          </a:solidFill>
        </p:spPr>
        <p:txBody>
          <a:bodyPr wrap="square" lIns="182880" rIns="182880" rtlCol="0" anchor="ctr">
            <a:no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8" name="Graphic 7" descr="Users">
            <a:extLst>
              <a:ext uri="{FF2B5EF4-FFF2-40B4-BE49-F238E27FC236}">
                <a16:creationId xmlns:a16="http://schemas.microsoft.com/office/drawing/2014/main" id="{BE99D001-B7BE-45E1-8641-A5E9C84A44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15776" y="2681623"/>
            <a:ext cx="914400" cy="914400"/>
          </a:xfrm>
          <a:prstGeom prst="rect">
            <a:avLst/>
          </a:prstGeom>
        </p:spPr>
      </p:pic>
      <p:pic>
        <p:nvPicPr>
          <p:cNvPr id="10" name="Graphic 9" descr="Puzzle">
            <a:extLst>
              <a:ext uri="{FF2B5EF4-FFF2-40B4-BE49-F238E27FC236}">
                <a16:creationId xmlns:a16="http://schemas.microsoft.com/office/drawing/2014/main" id="{6736A6C4-057E-4111-A53A-67F9BB6741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230114" y="5084873"/>
            <a:ext cx="914400" cy="914400"/>
          </a:xfrm>
          <a:prstGeom prst="rect">
            <a:avLst/>
          </a:prstGeom>
        </p:spPr>
      </p:pic>
      <p:pic>
        <p:nvPicPr>
          <p:cNvPr id="12" name="Graphic 11" descr="Lightbulb">
            <a:extLst>
              <a:ext uri="{FF2B5EF4-FFF2-40B4-BE49-F238E27FC236}">
                <a16:creationId xmlns:a16="http://schemas.microsoft.com/office/drawing/2014/main" id="{EF4E520C-4F2A-44AF-BD08-E9D007C109B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47006" y="5084873"/>
            <a:ext cx="914400" cy="914400"/>
          </a:xfrm>
          <a:prstGeom prst="rect">
            <a:avLst/>
          </a:prstGeom>
        </p:spPr>
      </p:pic>
      <p:pic>
        <p:nvPicPr>
          <p:cNvPr id="14" name="Graphic 13" descr="Rocket">
            <a:extLst>
              <a:ext uri="{FF2B5EF4-FFF2-40B4-BE49-F238E27FC236}">
                <a16:creationId xmlns:a16="http://schemas.microsoft.com/office/drawing/2014/main" id="{7CD369D2-673A-4687-8348-6F49F1D6F7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56318" y="2514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4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74FA22F6-A59C-43BA-AB6D-94C5AEAB2A62}"/>
              </a:ext>
            </a:extLst>
          </p:cNvPr>
          <p:cNvSpPr/>
          <p:nvPr/>
        </p:nvSpPr>
        <p:spPr>
          <a:xfrm flipH="1">
            <a:off x="10031468" y="1140450"/>
            <a:ext cx="1280160" cy="2438402"/>
          </a:xfrm>
          <a:custGeom>
            <a:avLst/>
            <a:gdLst>
              <a:gd name="connsiteX0" fmla="*/ 284333 w 1277900"/>
              <a:gd name="connsiteY0" fmla="*/ 0 h 2438402"/>
              <a:gd name="connsiteX1" fmla="*/ 1277900 w 1277900"/>
              <a:gd name="connsiteY1" fmla="*/ 0 h 2438402"/>
              <a:gd name="connsiteX2" fmla="*/ 1277900 w 1277900"/>
              <a:gd name="connsiteY2" fmla="*/ 2438402 h 2438402"/>
              <a:gd name="connsiteX3" fmla="*/ 284333 w 1277900"/>
              <a:gd name="connsiteY3" fmla="*/ 2438402 h 2438402"/>
              <a:gd name="connsiteX4" fmla="*/ 0 w 1277900"/>
              <a:gd name="connsiteY4" fmla="*/ 2153602 h 2438402"/>
              <a:gd name="connsiteX5" fmla="*/ 0 w 1277900"/>
              <a:gd name="connsiteY5" fmla="*/ 288000 h 2438402"/>
              <a:gd name="connsiteX6" fmla="*/ 284333 w 1277900"/>
              <a:gd name="connsiteY6" fmla="*/ 0 h 243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900" h="2438402">
                <a:moveTo>
                  <a:pt x="284333" y="0"/>
                </a:moveTo>
                <a:cubicBezTo>
                  <a:pt x="284333" y="0"/>
                  <a:pt x="284333" y="0"/>
                  <a:pt x="1277900" y="0"/>
                </a:cubicBezTo>
                <a:cubicBezTo>
                  <a:pt x="1277900" y="0"/>
                  <a:pt x="1277900" y="0"/>
                  <a:pt x="1277900" y="2438402"/>
                </a:cubicBezTo>
                <a:cubicBezTo>
                  <a:pt x="1277900" y="2438402"/>
                  <a:pt x="1277900" y="2438402"/>
                  <a:pt x="284333" y="2438402"/>
                </a:cubicBezTo>
                <a:cubicBezTo>
                  <a:pt x="127790" y="2438402"/>
                  <a:pt x="0" y="2310402"/>
                  <a:pt x="0" y="2153602"/>
                </a:cubicBezTo>
                <a:cubicBezTo>
                  <a:pt x="0" y="2153602"/>
                  <a:pt x="0" y="2153602"/>
                  <a:pt x="0" y="288000"/>
                </a:cubicBezTo>
                <a:cubicBezTo>
                  <a:pt x="0" y="128000"/>
                  <a:pt x="127790" y="0"/>
                  <a:pt x="28433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2743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cap="all"/>
              <a:t>Lorem Ipsum</a:t>
            </a: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3A0639FE-ACF5-47B1-BCDF-4ED60A22FCBE}"/>
              </a:ext>
            </a:extLst>
          </p:cNvPr>
          <p:cNvSpPr/>
          <p:nvPr/>
        </p:nvSpPr>
        <p:spPr>
          <a:xfrm flipH="1">
            <a:off x="10031468" y="3705513"/>
            <a:ext cx="1280160" cy="2438402"/>
          </a:xfrm>
          <a:custGeom>
            <a:avLst/>
            <a:gdLst>
              <a:gd name="connsiteX0" fmla="*/ 284333 w 1277900"/>
              <a:gd name="connsiteY0" fmla="*/ 0 h 2438402"/>
              <a:gd name="connsiteX1" fmla="*/ 1277900 w 1277900"/>
              <a:gd name="connsiteY1" fmla="*/ 0 h 2438402"/>
              <a:gd name="connsiteX2" fmla="*/ 1277900 w 1277900"/>
              <a:gd name="connsiteY2" fmla="*/ 2438402 h 2438402"/>
              <a:gd name="connsiteX3" fmla="*/ 284333 w 1277900"/>
              <a:gd name="connsiteY3" fmla="*/ 2438402 h 2438402"/>
              <a:gd name="connsiteX4" fmla="*/ 0 w 1277900"/>
              <a:gd name="connsiteY4" fmla="*/ 2153602 h 2438402"/>
              <a:gd name="connsiteX5" fmla="*/ 0 w 1277900"/>
              <a:gd name="connsiteY5" fmla="*/ 288000 h 2438402"/>
              <a:gd name="connsiteX6" fmla="*/ 284333 w 1277900"/>
              <a:gd name="connsiteY6" fmla="*/ 0 h 243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900" h="2438402">
                <a:moveTo>
                  <a:pt x="284333" y="0"/>
                </a:moveTo>
                <a:cubicBezTo>
                  <a:pt x="284333" y="0"/>
                  <a:pt x="284333" y="0"/>
                  <a:pt x="1277900" y="0"/>
                </a:cubicBezTo>
                <a:cubicBezTo>
                  <a:pt x="1277900" y="0"/>
                  <a:pt x="1277900" y="0"/>
                  <a:pt x="1277900" y="2438402"/>
                </a:cubicBezTo>
                <a:cubicBezTo>
                  <a:pt x="1277900" y="2438402"/>
                  <a:pt x="1277900" y="2438402"/>
                  <a:pt x="284333" y="2438402"/>
                </a:cubicBezTo>
                <a:cubicBezTo>
                  <a:pt x="127790" y="2438402"/>
                  <a:pt x="0" y="2310402"/>
                  <a:pt x="0" y="2153602"/>
                </a:cubicBezTo>
                <a:cubicBezTo>
                  <a:pt x="0" y="2153602"/>
                  <a:pt x="0" y="2153602"/>
                  <a:pt x="0" y="288000"/>
                </a:cubicBezTo>
                <a:cubicBezTo>
                  <a:pt x="0" y="128000"/>
                  <a:pt x="127790" y="0"/>
                  <a:pt x="28433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2743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cap="all"/>
              <a:t>Lorem Ipsum</a:t>
            </a: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411E60BD-A41C-4B67-A5B6-F4BF1E4BC6B0}"/>
              </a:ext>
            </a:extLst>
          </p:cNvPr>
          <p:cNvSpPr/>
          <p:nvPr/>
        </p:nvSpPr>
        <p:spPr>
          <a:xfrm>
            <a:off x="878633" y="1140450"/>
            <a:ext cx="1277900" cy="2438402"/>
          </a:xfrm>
          <a:custGeom>
            <a:avLst/>
            <a:gdLst>
              <a:gd name="connsiteX0" fmla="*/ 284333 w 1277900"/>
              <a:gd name="connsiteY0" fmla="*/ 0 h 2438402"/>
              <a:gd name="connsiteX1" fmla="*/ 1277900 w 1277900"/>
              <a:gd name="connsiteY1" fmla="*/ 0 h 2438402"/>
              <a:gd name="connsiteX2" fmla="*/ 1277900 w 1277900"/>
              <a:gd name="connsiteY2" fmla="*/ 2438402 h 2438402"/>
              <a:gd name="connsiteX3" fmla="*/ 284333 w 1277900"/>
              <a:gd name="connsiteY3" fmla="*/ 2438402 h 2438402"/>
              <a:gd name="connsiteX4" fmla="*/ 0 w 1277900"/>
              <a:gd name="connsiteY4" fmla="*/ 2153602 h 2438402"/>
              <a:gd name="connsiteX5" fmla="*/ 0 w 1277900"/>
              <a:gd name="connsiteY5" fmla="*/ 288000 h 2438402"/>
              <a:gd name="connsiteX6" fmla="*/ 284333 w 1277900"/>
              <a:gd name="connsiteY6" fmla="*/ 0 h 243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900" h="2438402">
                <a:moveTo>
                  <a:pt x="284333" y="0"/>
                </a:moveTo>
                <a:cubicBezTo>
                  <a:pt x="284333" y="0"/>
                  <a:pt x="284333" y="0"/>
                  <a:pt x="1277900" y="0"/>
                </a:cubicBezTo>
                <a:cubicBezTo>
                  <a:pt x="1277900" y="0"/>
                  <a:pt x="1277900" y="0"/>
                  <a:pt x="1277900" y="2438402"/>
                </a:cubicBezTo>
                <a:cubicBezTo>
                  <a:pt x="1277900" y="2438402"/>
                  <a:pt x="1277900" y="2438402"/>
                  <a:pt x="284333" y="2438402"/>
                </a:cubicBezTo>
                <a:cubicBezTo>
                  <a:pt x="127790" y="2438402"/>
                  <a:pt x="0" y="2310402"/>
                  <a:pt x="0" y="2153602"/>
                </a:cubicBezTo>
                <a:cubicBezTo>
                  <a:pt x="0" y="2153602"/>
                  <a:pt x="0" y="2153602"/>
                  <a:pt x="0" y="288000"/>
                </a:cubicBezTo>
                <a:cubicBezTo>
                  <a:pt x="0" y="128000"/>
                  <a:pt x="127790" y="0"/>
                  <a:pt x="28433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2743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cap="all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F7CDF785-B51E-4B7A-9726-5D10D09A9256}"/>
              </a:ext>
            </a:extLst>
          </p:cNvPr>
          <p:cNvSpPr/>
          <p:nvPr/>
        </p:nvSpPr>
        <p:spPr>
          <a:xfrm>
            <a:off x="878633" y="3705513"/>
            <a:ext cx="1277900" cy="2438402"/>
          </a:xfrm>
          <a:custGeom>
            <a:avLst/>
            <a:gdLst>
              <a:gd name="connsiteX0" fmla="*/ 284333 w 1277900"/>
              <a:gd name="connsiteY0" fmla="*/ 0 h 2438402"/>
              <a:gd name="connsiteX1" fmla="*/ 1277900 w 1277900"/>
              <a:gd name="connsiteY1" fmla="*/ 0 h 2438402"/>
              <a:gd name="connsiteX2" fmla="*/ 1277900 w 1277900"/>
              <a:gd name="connsiteY2" fmla="*/ 2438402 h 2438402"/>
              <a:gd name="connsiteX3" fmla="*/ 284333 w 1277900"/>
              <a:gd name="connsiteY3" fmla="*/ 2438402 h 2438402"/>
              <a:gd name="connsiteX4" fmla="*/ 0 w 1277900"/>
              <a:gd name="connsiteY4" fmla="*/ 2153602 h 2438402"/>
              <a:gd name="connsiteX5" fmla="*/ 0 w 1277900"/>
              <a:gd name="connsiteY5" fmla="*/ 288000 h 2438402"/>
              <a:gd name="connsiteX6" fmla="*/ 284333 w 1277900"/>
              <a:gd name="connsiteY6" fmla="*/ 0 h 243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900" h="2438402">
                <a:moveTo>
                  <a:pt x="284333" y="0"/>
                </a:moveTo>
                <a:cubicBezTo>
                  <a:pt x="284333" y="0"/>
                  <a:pt x="284333" y="0"/>
                  <a:pt x="1277900" y="0"/>
                </a:cubicBezTo>
                <a:cubicBezTo>
                  <a:pt x="1277900" y="0"/>
                  <a:pt x="1277900" y="0"/>
                  <a:pt x="1277900" y="2438402"/>
                </a:cubicBezTo>
                <a:cubicBezTo>
                  <a:pt x="1277900" y="2438402"/>
                  <a:pt x="1277900" y="2438402"/>
                  <a:pt x="284333" y="2438402"/>
                </a:cubicBezTo>
                <a:cubicBezTo>
                  <a:pt x="127790" y="2438402"/>
                  <a:pt x="0" y="2310402"/>
                  <a:pt x="0" y="2153602"/>
                </a:cubicBezTo>
                <a:cubicBezTo>
                  <a:pt x="0" y="2153602"/>
                  <a:pt x="0" y="2153602"/>
                  <a:pt x="0" y="288000"/>
                </a:cubicBezTo>
                <a:cubicBezTo>
                  <a:pt x="0" y="128000"/>
                  <a:pt x="127790" y="0"/>
                  <a:pt x="28433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2743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cap="all"/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Diagram with Callouts for PowerPoint</a:t>
            </a:r>
          </a:p>
        </p:txBody>
      </p:sp>
      <p:sp>
        <p:nvSpPr>
          <p:cNvPr id="35" name="Rectangle 6">
            <a:extLst>
              <a:ext uri="{FF2B5EF4-FFF2-40B4-BE49-F238E27FC236}">
                <a16:creationId xmlns:a16="http://schemas.microsoft.com/office/drawing/2014/main" id="{1C074E10-11FC-4396-98FD-83A22A61E68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22489" y="4909870"/>
            <a:ext cx="2438402" cy="296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7">
            <a:extLst>
              <a:ext uri="{FF2B5EF4-FFF2-40B4-BE49-F238E27FC236}">
                <a16:creationId xmlns:a16="http://schemas.microsoft.com/office/drawing/2014/main" id="{0823B609-F1CE-435D-BE41-2D1A0F070A3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22489" y="4909870"/>
            <a:ext cx="2438402" cy="296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A717674-D820-44F3-9AB8-B8B9D6574DB1}"/>
              </a:ext>
            </a:extLst>
          </p:cNvPr>
          <p:cNvGrpSpPr/>
          <p:nvPr/>
        </p:nvGrpSpPr>
        <p:grpSpPr>
          <a:xfrm>
            <a:off x="3879741" y="3705513"/>
            <a:ext cx="731385" cy="1836561"/>
            <a:chOff x="3879741" y="3705513"/>
            <a:chExt cx="731385" cy="1836561"/>
          </a:xfrm>
        </p:grpSpPr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279E0EBF-D842-4BE0-AB97-295EBEDB37A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3148355" y="4436899"/>
              <a:ext cx="1836561" cy="373789"/>
            </a:xfrm>
            <a:custGeom>
              <a:avLst/>
              <a:gdLst>
                <a:gd name="T0" fmla="*/ 1361 w 1361"/>
                <a:gd name="T1" fmla="*/ 0 h 277"/>
                <a:gd name="T2" fmla="*/ 0 w 1361"/>
                <a:gd name="T3" fmla="*/ 277 h 277"/>
                <a:gd name="T4" fmla="*/ 0 w 1361"/>
                <a:gd name="T5" fmla="*/ 0 h 277"/>
                <a:gd name="T6" fmla="*/ 1361 w 1361"/>
                <a:gd name="T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1" h="277">
                  <a:moveTo>
                    <a:pt x="1361" y="0"/>
                  </a:moveTo>
                  <a:lnTo>
                    <a:pt x="0" y="277"/>
                  </a:lnTo>
                  <a:lnTo>
                    <a:pt x="0" y="0"/>
                  </a:lnTo>
                  <a:lnTo>
                    <a:pt x="1361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CBCBF0F9-B64C-4652-8718-DD6A94B713F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3646966" y="4577913"/>
              <a:ext cx="1304889" cy="623431"/>
            </a:xfrm>
            <a:custGeom>
              <a:avLst/>
              <a:gdLst>
                <a:gd name="T0" fmla="*/ 0 w 967"/>
                <a:gd name="T1" fmla="*/ 197 h 462"/>
                <a:gd name="T2" fmla="*/ 967 w 967"/>
                <a:gd name="T3" fmla="*/ 462 h 462"/>
                <a:gd name="T4" fmla="*/ 967 w 967"/>
                <a:gd name="T5" fmla="*/ 0 h 462"/>
                <a:gd name="T6" fmla="*/ 0 w 967"/>
                <a:gd name="T7" fmla="*/ 19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7" h="462">
                  <a:moveTo>
                    <a:pt x="0" y="197"/>
                  </a:moveTo>
                  <a:lnTo>
                    <a:pt x="967" y="462"/>
                  </a:lnTo>
                  <a:lnTo>
                    <a:pt x="967" y="0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" name="Rectangle 6">
            <a:extLst>
              <a:ext uri="{FF2B5EF4-FFF2-40B4-BE49-F238E27FC236}">
                <a16:creationId xmlns:a16="http://schemas.microsoft.com/office/drawing/2014/main" id="{7D6B3F4E-8675-42F5-8B22-85F3289D2E0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831111" y="2344808"/>
            <a:ext cx="2438402" cy="296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21B03925-7D52-4244-BBBD-C16D1AFA24A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831111" y="2344808"/>
            <a:ext cx="2438402" cy="296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26E806E-E407-4C00-8D13-FB01CECE761E}"/>
              </a:ext>
            </a:extLst>
          </p:cNvPr>
          <p:cNvGrpSpPr/>
          <p:nvPr/>
        </p:nvGrpSpPr>
        <p:grpSpPr>
          <a:xfrm>
            <a:off x="7580876" y="1742291"/>
            <a:ext cx="731385" cy="1836561"/>
            <a:chOff x="7580876" y="1783724"/>
            <a:chExt cx="731385" cy="1836561"/>
          </a:xfrm>
        </p:grpSpPr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6BEC03E2-CBE0-48C5-869F-38ADC69EA1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7207086" y="2515110"/>
              <a:ext cx="1836561" cy="373789"/>
            </a:xfrm>
            <a:custGeom>
              <a:avLst/>
              <a:gdLst>
                <a:gd name="T0" fmla="*/ 1361 w 1361"/>
                <a:gd name="T1" fmla="*/ 0 h 277"/>
                <a:gd name="T2" fmla="*/ 0 w 1361"/>
                <a:gd name="T3" fmla="*/ 277 h 277"/>
                <a:gd name="T4" fmla="*/ 0 w 1361"/>
                <a:gd name="T5" fmla="*/ 0 h 277"/>
                <a:gd name="T6" fmla="*/ 1361 w 1361"/>
                <a:gd name="T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1" h="277">
                  <a:moveTo>
                    <a:pt x="1361" y="0"/>
                  </a:moveTo>
                  <a:lnTo>
                    <a:pt x="0" y="277"/>
                  </a:lnTo>
                  <a:lnTo>
                    <a:pt x="0" y="0"/>
                  </a:lnTo>
                  <a:lnTo>
                    <a:pt x="1361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id="{267849EB-02E5-4988-A7DF-0E3770D5728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7240147" y="2124453"/>
              <a:ext cx="1304889" cy="623431"/>
            </a:xfrm>
            <a:custGeom>
              <a:avLst/>
              <a:gdLst>
                <a:gd name="T0" fmla="*/ 0 w 967"/>
                <a:gd name="T1" fmla="*/ 197 h 462"/>
                <a:gd name="T2" fmla="*/ 967 w 967"/>
                <a:gd name="T3" fmla="*/ 462 h 462"/>
                <a:gd name="T4" fmla="*/ 967 w 967"/>
                <a:gd name="T5" fmla="*/ 0 h 462"/>
                <a:gd name="T6" fmla="*/ 0 w 967"/>
                <a:gd name="T7" fmla="*/ 19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7" h="462">
                  <a:moveTo>
                    <a:pt x="0" y="197"/>
                  </a:moveTo>
                  <a:lnTo>
                    <a:pt x="967" y="462"/>
                  </a:lnTo>
                  <a:lnTo>
                    <a:pt x="967" y="0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0" name="Rectangle 6">
            <a:extLst>
              <a:ext uri="{FF2B5EF4-FFF2-40B4-BE49-F238E27FC236}">
                <a16:creationId xmlns:a16="http://schemas.microsoft.com/office/drawing/2014/main" id="{37478FE9-3870-44D0-A8C5-7230ED742C46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920965" y="2346330"/>
            <a:ext cx="2441448" cy="296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7">
            <a:extLst>
              <a:ext uri="{FF2B5EF4-FFF2-40B4-BE49-F238E27FC236}">
                <a16:creationId xmlns:a16="http://schemas.microsoft.com/office/drawing/2014/main" id="{592A4D98-B9BD-4186-A9C3-01BCCBA6DC80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920965" y="2346330"/>
            <a:ext cx="2441448" cy="296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B7536B4-D972-41B9-9309-053FD758ADBF}"/>
              </a:ext>
            </a:extLst>
          </p:cNvPr>
          <p:cNvGrpSpPr/>
          <p:nvPr/>
        </p:nvGrpSpPr>
        <p:grpSpPr>
          <a:xfrm>
            <a:off x="3879739" y="1739997"/>
            <a:ext cx="731385" cy="1838855"/>
            <a:chOff x="3879739" y="1743043"/>
            <a:chExt cx="731385" cy="1838855"/>
          </a:xfrm>
        </p:grpSpPr>
        <p:sp>
          <p:nvSpPr>
            <p:cNvPr id="83" name="Freeform 9">
              <a:extLst>
                <a:ext uri="{FF2B5EF4-FFF2-40B4-BE49-F238E27FC236}">
                  <a16:creationId xmlns:a16="http://schemas.microsoft.com/office/drawing/2014/main" id="{7E2A1E71-BC09-4FEE-BFD9-FC44D521EFBD}"/>
                </a:ext>
              </a:extLst>
            </p:cNvPr>
            <p:cNvSpPr>
              <a:spLocks/>
            </p:cNvSpPr>
            <p:nvPr/>
          </p:nvSpPr>
          <p:spPr bwMode="auto">
            <a:xfrm rot="16200000" flipH="1">
              <a:off x="3147206" y="2475576"/>
              <a:ext cx="1838855" cy="373789"/>
            </a:xfrm>
            <a:custGeom>
              <a:avLst/>
              <a:gdLst>
                <a:gd name="T0" fmla="*/ 1361 w 1361"/>
                <a:gd name="T1" fmla="*/ 0 h 277"/>
                <a:gd name="T2" fmla="*/ 0 w 1361"/>
                <a:gd name="T3" fmla="*/ 277 h 277"/>
                <a:gd name="T4" fmla="*/ 0 w 1361"/>
                <a:gd name="T5" fmla="*/ 0 h 277"/>
                <a:gd name="T6" fmla="*/ 1361 w 1361"/>
                <a:gd name="T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1" h="277">
                  <a:moveTo>
                    <a:pt x="1361" y="0"/>
                  </a:moveTo>
                  <a:lnTo>
                    <a:pt x="0" y="277"/>
                  </a:lnTo>
                  <a:lnTo>
                    <a:pt x="0" y="0"/>
                  </a:lnTo>
                  <a:lnTo>
                    <a:pt x="1361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0">
              <a:extLst>
                <a:ext uri="{FF2B5EF4-FFF2-40B4-BE49-F238E27FC236}">
                  <a16:creationId xmlns:a16="http://schemas.microsoft.com/office/drawing/2014/main" id="{67F25AEA-3954-45FE-A258-4799D31DE9AB}"/>
                </a:ext>
              </a:extLst>
            </p:cNvPr>
            <p:cNvSpPr>
              <a:spLocks/>
            </p:cNvSpPr>
            <p:nvPr/>
          </p:nvSpPr>
          <p:spPr bwMode="auto">
            <a:xfrm rot="16200000" flipH="1">
              <a:off x="3646149" y="2084587"/>
              <a:ext cx="1306519" cy="623431"/>
            </a:xfrm>
            <a:custGeom>
              <a:avLst/>
              <a:gdLst>
                <a:gd name="T0" fmla="*/ 0 w 967"/>
                <a:gd name="T1" fmla="*/ 197 h 462"/>
                <a:gd name="T2" fmla="*/ 967 w 967"/>
                <a:gd name="T3" fmla="*/ 462 h 462"/>
                <a:gd name="T4" fmla="*/ 967 w 967"/>
                <a:gd name="T5" fmla="*/ 0 h 462"/>
                <a:gd name="T6" fmla="*/ 0 w 967"/>
                <a:gd name="T7" fmla="*/ 19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7" h="462">
                  <a:moveTo>
                    <a:pt x="0" y="197"/>
                  </a:moveTo>
                  <a:lnTo>
                    <a:pt x="967" y="462"/>
                  </a:lnTo>
                  <a:lnTo>
                    <a:pt x="967" y="0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" name="Rectangle 6">
            <a:extLst>
              <a:ext uri="{FF2B5EF4-FFF2-40B4-BE49-F238E27FC236}">
                <a16:creationId xmlns:a16="http://schemas.microsoft.com/office/drawing/2014/main" id="{459F4276-2C4A-412E-BDD0-147607C6A2B7}"/>
              </a:ext>
            </a:extLst>
          </p:cNvPr>
          <p:cNvSpPr>
            <a:spLocks noChangeArrowheads="1"/>
          </p:cNvSpPr>
          <p:nvPr/>
        </p:nvSpPr>
        <p:spPr bwMode="auto">
          <a:xfrm rot="16200000" flipV="1">
            <a:off x="8829960" y="4909877"/>
            <a:ext cx="2438402" cy="2967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7">
            <a:extLst>
              <a:ext uri="{FF2B5EF4-FFF2-40B4-BE49-F238E27FC236}">
                <a16:creationId xmlns:a16="http://schemas.microsoft.com/office/drawing/2014/main" id="{394145AB-9ED4-4300-AA77-B997A6E538F2}"/>
              </a:ext>
            </a:extLst>
          </p:cNvPr>
          <p:cNvSpPr>
            <a:spLocks noChangeArrowheads="1"/>
          </p:cNvSpPr>
          <p:nvPr/>
        </p:nvSpPr>
        <p:spPr bwMode="auto">
          <a:xfrm rot="16200000" flipV="1">
            <a:off x="8829960" y="4909877"/>
            <a:ext cx="2438402" cy="2967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070CD93-4D29-4667-AD31-AE49C37542F5}"/>
              </a:ext>
            </a:extLst>
          </p:cNvPr>
          <p:cNvGrpSpPr/>
          <p:nvPr/>
        </p:nvGrpSpPr>
        <p:grpSpPr>
          <a:xfrm>
            <a:off x="7580876" y="3705513"/>
            <a:ext cx="731044" cy="1836561"/>
            <a:chOff x="7580876" y="3705513"/>
            <a:chExt cx="731044" cy="1836561"/>
          </a:xfrm>
        </p:grpSpPr>
        <p:sp>
          <p:nvSpPr>
            <p:cNvPr id="90" name="Freeform 9">
              <a:extLst>
                <a:ext uri="{FF2B5EF4-FFF2-40B4-BE49-F238E27FC236}">
                  <a16:creationId xmlns:a16="http://schemas.microsoft.com/office/drawing/2014/main" id="{49A96326-2C0B-4436-9A11-F22776E05E54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7206832" y="4436986"/>
              <a:ext cx="1836561" cy="373615"/>
            </a:xfrm>
            <a:custGeom>
              <a:avLst/>
              <a:gdLst>
                <a:gd name="T0" fmla="*/ 1361 w 1361"/>
                <a:gd name="T1" fmla="*/ 0 h 277"/>
                <a:gd name="T2" fmla="*/ 0 w 1361"/>
                <a:gd name="T3" fmla="*/ 277 h 277"/>
                <a:gd name="T4" fmla="*/ 0 w 1361"/>
                <a:gd name="T5" fmla="*/ 0 h 277"/>
                <a:gd name="T6" fmla="*/ 1361 w 1361"/>
                <a:gd name="T7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1" h="277">
                  <a:moveTo>
                    <a:pt x="1361" y="0"/>
                  </a:moveTo>
                  <a:lnTo>
                    <a:pt x="0" y="277"/>
                  </a:lnTo>
                  <a:lnTo>
                    <a:pt x="0" y="0"/>
                  </a:lnTo>
                  <a:lnTo>
                    <a:pt x="1361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0">
              <a:extLst>
                <a:ext uri="{FF2B5EF4-FFF2-40B4-BE49-F238E27FC236}">
                  <a16:creationId xmlns:a16="http://schemas.microsoft.com/office/drawing/2014/main" id="{980465C5-5FA8-47D5-8251-4A96FEA10C98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7240002" y="4578059"/>
              <a:ext cx="1304889" cy="623141"/>
            </a:xfrm>
            <a:custGeom>
              <a:avLst/>
              <a:gdLst>
                <a:gd name="T0" fmla="*/ 0 w 967"/>
                <a:gd name="T1" fmla="*/ 197 h 462"/>
                <a:gd name="T2" fmla="*/ 967 w 967"/>
                <a:gd name="T3" fmla="*/ 462 h 462"/>
                <a:gd name="T4" fmla="*/ 967 w 967"/>
                <a:gd name="T5" fmla="*/ 0 h 462"/>
                <a:gd name="T6" fmla="*/ 0 w 967"/>
                <a:gd name="T7" fmla="*/ 19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7" h="462">
                  <a:moveTo>
                    <a:pt x="0" y="197"/>
                  </a:moveTo>
                  <a:lnTo>
                    <a:pt x="967" y="462"/>
                  </a:lnTo>
                  <a:lnTo>
                    <a:pt x="967" y="0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" name="Graphic 4" descr="World">
            <a:extLst>
              <a:ext uri="{FF2B5EF4-FFF2-40B4-BE49-F238E27FC236}">
                <a16:creationId xmlns:a16="http://schemas.microsoft.com/office/drawing/2014/main" id="{CFAA1CB4-33D2-43EB-A0D2-2E1DE4F6C9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771" y="2090158"/>
            <a:ext cx="3185027" cy="3185027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FD4D6B09-1D62-46E7-A1F4-73527C3431AA}"/>
              </a:ext>
            </a:extLst>
          </p:cNvPr>
          <p:cNvSpPr txBox="1">
            <a:spLocks/>
          </p:cNvSpPr>
          <p:nvPr/>
        </p:nvSpPr>
        <p:spPr>
          <a:xfrm>
            <a:off x="2156532" y="1140449"/>
            <a:ext cx="1728216" cy="2437473"/>
          </a:xfrm>
          <a:prstGeom prst="rect">
            <a:avLst/>
          </a:prstGeom>
          <a:solidFill>
            <a:schemeClr val="bg1"/>
          </a:solidFill>
        </p:spPr>
        <p:txBody>
          <a:bodyPr wrap="square" lIns="182880" rIns="182880" rtlCol="0" anchor="ctr">
            <a:no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05260B3-12F8-458B-B273-6B1AF4068A78}"/>
              </a:ext>
            </a:extLst>
          </p:cNvPr>
          <p:cNvSpPr txBox="1">
            <a:spLocks/>
          </p:cNvSpPr>
          <p:nvPr/>
        </p:nvSpPr>
        <p:spPr>
          <a:xfrm>
            <a:off x="2156534" y="3705513"/>
            <a:ext cx="1728216" cy="2437473"/>
          </a:xfrm>
          <a:prstGeom prst="rect">
            <a:avLst/>
          </a:prstGeom>
          <a:solidFill>
            <a:schemeClr val="bg1"/>
          </a:solidFill>
        </p:spPr>
        <p:txBody>
          <a:bodyPr wrap="square" lIns="182880" rIns="182880" rtlCol="0" anchor="ctr">
            <a:no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EC79255-5A72-4B51-B4CC-939833837A96}"/>
              </a:ext>
            </a:extLst>
          </p:cNvPr>
          <p:cNvSpPr txBox="1">
            <a:spLocks/>
          </p:cNvSpPr>
          <p:nvPr/>
        </p:nvSpPr>
        <p:spPr>
          <a:xfrm>
            <a:off x="8306108" y="1140449"/>
            <a:ext cx="1728216" cy="2437473"/>
          </a:xfrm>
          <a:prstGeom prst="rect">
            <a:avLst/>
          </a:prstGeom>
          <a:solidFill>
            <a:schemeClr val="bg1"/>
          </a:solidFill>
        </p:spPr>
        <p:txBody>
          <a:bodyPr wrap="square" lIns="182880" rIns="182880" rtlCol="0" anchor="ctr">
            <a:no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4A4A96F-CAB5-41B9-B1FD-B4E224D0DB40}"/>
              </a:ext>
            </a:extLst>
          </p:cNvPr>
          <p:cNvSpPr txBox="1">
            <a:spLocks/>
          </p:cNvSpPr>
          <p:nvPr/>
        </p:nvSpPr>
        <p:spPr>
          <a:xfrm>
            <a:off x="8306108" y="3705513"/>
            <a:ext cx="1728216" cy="2437473"/>
          </a:xfrm>
          <a:prstGeom prst="rect">
            <a:avLst/>
          </a:prstGeom>
          <a:solidFill>
            <a:schemeClr val="bg1"/>
          </a:solidFill>
        </p:spPr>
        <p:txBody>
          <a:bodyPr wrap="square" lIns="182880" rIns="182880" rtlCol="0" anchor="ctr">
            <a:no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8" name="Graphic 7" descr="Users">
            <a:extLst>
              <a:ext uri="{FF2B5EF4-FFF2-40B4-BE49-F238E27FC236}">
                <a16:creationId xmlns:a16="http://schemas.microsoft.com/office/drawing/2014/main" id="{BE99D001-B7BE-45E1-8641-A5E9C84A44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15776" y="2681623"/>
            <a:ext cx="914400" cy="914400"/>
          </a:xfrm>
          <a:prstGeom prst="rect">
            <a:avLst/>
          </a:prstGeom>
        </p:spPr>
      </p:pic>
      <p:pic>
        <p:nvPicPr>
          <p:cNvPr id="10" name="Graphic 9" descr="Puzzle">
            <a:extLst>
              <a:ext uri="{FF2B5EF4-FFF2-40B4-BE49-F238E27FC236}">
                <a16:creationId xmlns:a16="http://schemas.microsoft.com/office/drawing/2014/main" id="{6736A6C4-057E-4111-A53A-67F9BB6741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230114" y="5084873"/>
            <a:ext cx="914400" cy="914400"/>
          </a:xfrm>
          <a:prstGeom prst="rect">
            <a:avLst/>
          </a:prstGeom>
        </p:spPr>
      </p:pic>
      <p:pic>
        <p:nvPicPr>
          <p:cNvPr id="12" name="Graphic 11" descr="Lightbulb">
            <a:extLst>
              <a:ext uri="{FF2B5EF4-FFF2-40B4-BE49-F238E27FC236}">
                <a16:creationId xmlns:a16="http://schemas.microsoft.com/office/drawing/2014/main" id="{EF4E520C-4F2A-44AF-BD08-E9D007C109B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47006" y="5084873"/>
            <a:ext cx="914400" cy="914400"/>
          </a:xfrm>
          <a:prstGeom prst="rect">
            <a:avLst/>
          </a:prstGeom>
        </p:spPr>
      </p:pic>
      <p:pic>
        <p:nvPicPr>
          <p:cNvPr id="14" name="Graphic 13" descr="Rocket">
            <a:extLst>
              <a:ext uri="{FF2B5EF4-FFF2-40B4-BE49-F238E27FC236}">
                <a16:creationId xmlns:a16="http://schemas.microsoft.com/office/drawing/2014/main" id="{7CD369D2-673A-4687-8348-6F49F1D6F7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56318" y="2514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2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8456</TotalTime>
  <Words>360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Diagram with Callouts for PowerPoint</vt:lpstr>
      <vt:lpstr>Matrix Diagram with Callouts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Diagram with Callouts for PowerPoint</dc:title>
  <dc:creator>PresentationGO.com</dc:creator>
  <dc:description>© Copyright PresentationGO.com</dc:description>
  <dcterms:created xsi:type="dcterms:W3CDTF">2014-11-26T05:14:11Z</dcterms:created>
  <dcterms:modified xsi:type="dcterms:W3CDTF">2018-04-11T19:34:42Z</dcterms:modified>
  <cp:category>Charts &amp; Diagrams</cp:category>
</cp:coreProperties>
</file>