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74FA22F6-A59C-43BA-AB6D-94C5AEAB2A62}"/>
              </a:ext>
            </a:extLst>
          </p:cNvPr>
          <p:cNvSpPr/>
          <p:nvPr/>
        </p:nvSpPr>
        <p:spPr>
          <a:xfrm flipH="1">
            <a:off x="7523601" y="1712587"/>
            <a:ext cx="960120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A0639FE-ACF5-47B1-BCDF-4ED60A22FCBE}"/>
              </a:ext>
            </a:extLst>
          </p:cNvPr>
          <p:cNvSpPr/>
          <p:nvPr/>
        </p:nvSpPr>
        <p:spPr>
          <a:xfrm flipH="1">
            <a:off x="7523601" y="3636385"/>
            <a:ext cx="960120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11E60BD-A41C-4B67-A5B6-F4BF1E4BC6B0}"/>
              </a:ext>
            </a:extLst>
          </p:cNvPr>
          <p:cNvSpPr/>
          <p:nvPr/>
        </p:nvSpPr>
        <p:spPr>
          <a:xfrm>
            <a:off x="658975" y="1712587"/>
            <a:ext cx="958425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7CDF785-B51E-4B7A-9726-5D10D09A9256}"/>
              </a:ext>
            </a:extLst>
          </p:cNvPr>
          <p:cNvSpPr/>
          <p:nvPr/>
        </p:nvSpPr>
        <p:spPr>
          <a:xfrm>
            <a:off x="658975" y="3636385"/>
            <a:ext cx="958425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Callouts for PowerPoint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1C074E10-11FC-4396-98FD-83A22A61E6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91867" y="4539653"/>
            <a:ext cx="1828802" cy="222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0823B609-F1CE-435D-BE41-2D1A0F070A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91867" y="4539653"/>
            <a:ext cx="1828802" cy="222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717674-D820-44F3-9AB8-B8B9D6574DB1}"/>
              </a:ext>
            </a:extLst>
          </p:cNvPr>
          <p:cNvGrpSpPr/>
          <p:nvPr/>
        </p:nvGrpSpPr>
        <p:grpSpPr>
          <a:xfrm>
            <a:off x="2909806" y="3636385"/>
            <a:ext cx="548539" cy="1377421"/>
            <a:chOff x="3879741" y="3705513"/>
            <a:chExt cx="731385" cy="1836561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279E0EBF-D842-4BE0-AB97-295EBEDB37A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48355" y="4436899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BCBF0F9-B64C-4652-8718-DD6A94B713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646966" y="457791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3" name="Rectangle 6">
            <a:extLst>
              <a:ext uri="{FF2B5EF4-FFF2-40B4-BE49-F238E27FC236}">
                <a16:creationId xmlns:a16="http://schemas.microsoft.com/office/drawing/2014/main" id="{7D6B3F4E-8675-42F5-8B22-85F3289D2E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23333" y="2615857"/>
            <a:ext cx="1828802" cy="222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21B03925-7D52-4244-BBBD-C16D1AFA24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23333" y="2615857"/>
            <a:ext cx="1828802" cy="222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6E806E-E407-4C00-8D13-FB01CECE761E}"/>
              </a:ext>
            </a:extLst>
          </p:cNvPr>
          <p:cNvGrpSpPr/>
          <p:nvPr/>
        </p:nvGrpSpPr>
        <p:grpSpPr>
          <a:xfrm>
            <a:off x="5685657" y="2163969"/>
            <a:ext cx="548539" cy="1377421"/>
            <a:chOff x="7580876" y="1783724"/>
            <a:chExt cx="731385" cy="1836561"/>
          </a:xfrm>
        </p:grpSpPr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6BEC03E2-CBE0-48C5-869F-38ADC69EA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07086" y="2515110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267849EB-02E5-4988-A7DF-0E3770D572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40147" y="212445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0" name="Rectangle 6">
            <a:extLst>
              <a:ext uri="{FF2B5EF4-FFF2-40B4-BE49-F238E27FC236}">
                <a16:creationId xmlns:a16="http://schemas.microsoft.com/office/drawing/2014/main" id="{37478FE9-3870-44D0-A8C5-7230ED742C4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90724" y="2616998"/>
            <a:ext cx="1831086" cy="222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592A4D98-B9BD-4186-A9C3-01BCCBA6DC8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90724" y="2616998"/>
            <a:ext cx="1831086" cy="222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7536B4-D972-41B9-9309-053FD758ADBF}"/>
              </a:ext>
            </a:extLst>
          </p:cNvPr>
          <p:cNvGrpSpPr/>
          <p:nvPr/>
        </p:nvGrpSpPr>
        <p:grpSpPr>
          <a:xfrm>
            <a:off x="2909805" y="2162248"/>
            <a:ext cx="548539" cy="1379141"/>
            <a:chOff x="3879739" y="1743043"/>
            <a:chExt cx="731385" cy="1838855"/>
          </a:xfrm>
        </p:grpSpPr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7E2A1E71-BC09-4FEE-BFD9-FC44D521EFBD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147206" y="2475576"/>
              <a:ext cx="1838855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67F25AEA-3954-45FE-A258-4799D31DE9AB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646149" y="2084587"/>
              <a:ext cx="130651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7" name="Rectangle 6">
            <a:extLst>
              <a:ext uri="{FF2B5EF4-FFF2-40B4-BE49-F238E27FC236}">
                <a16:creationId xmlns:a16="http://schemas.microsoft.com/office/drawing/2014/main" id="{459F4276-2C4A-412E-BDD0-147607C6A2B7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6622470" y="4539658"/>
            <a:ext cx="1828802" cy="222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394145AB-9ED4-4300-AA77-B997A6E538F2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6622470" y="4539658"/>
            <a:ext cx="1828802" cy="222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70CD93-4D29-4667-AD31-AE49C37542F5}"/>
              </a:ext>
            </a:extLst>
          </p:cNvPr>
          <p:cNvGrpSpPr/>
          <p:nvPr/>
        </p:nvGrpSpPr>
        <p:grpSpPr>
          <a:xfrm>
            <a:off x="5685657" y="3636385"/>
            <a:ext cx="548283" cy="1377421"/>
            <a:chOff x="7580876" y="3705513"/>
            <a:chExt cx="731044" cy="1836561"/>
          </a:xfrm>
        </p:grpSpPr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49A96326-2C0B-4436-9A11-F22776E05E54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06832" y="4436986"/>
              <a:ext cx="1836561" cy="373615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980465C5-5FA8-47D5-8251-4A96FEA10C98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40002" y="4578059"/>
              <a:ext cx="1304889" cy="62314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5" name="Graphic 4" descr="World">
            <a:extLst>
              <a:ext uri="{FF2B5EF4-FFF2-40B4-BE49-F238E27FC236}">
                <a16:creationId xmlns:a16="http://schemas.microsoft.com/office/drawing/2014/main" id="{CFAA1CB4-33D2-43EB-A0D2-2E1DE4F6C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7079" y="2424869"/>
            <a:ext cx="2388770" cy="2388770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D4D6B09-1D62-46E7-A1F4-73527C3431AA}"/>
              </a:ext>
            </a:extLst>
          </p:cNvPr>
          <p:cNvSpPr txBox="1">
            <a:spLocks/>
          </p:cNvSpPr>
          <p:nvPr/>
        </p:nvSpPr>
        <p:spPr>
          <a:xfrm>
            <a:off x="1617399" y="1712587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05260B3-12F8-458B-B273-6B1AF4068A78}"/>
              </a:ext>
            </a:extLst>
          </p:cNvPr>
          <p:cNvSpPr txBox="1">
            <a:spLocks/>
          </p:cNvSpPr>
          <p:nvPr/>
        </p:nvSpPr>
        <p:spPr>
          <a:xfrm>
            <a:off x="1617401" y="3636385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EC79255-5A72-4B51-B4CC-939833837A96}"/>
              </a:ext>
            </a:extLst>
          </p:cNvPr>
          <p:cNvSpPr txBox="1">
            <a:spLocks/>
          </p:cNvSpPr>
          <p:nvPr/>
        </p:nvSpPr>
        <p:spPr>
          <a:xfrm>
            <a:off x="6229581" y="1712587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4A4A96F-CAB5-41B9-B1FD-B4E224D0DB40}"/>
              </a:ext>
            </a:extLst>
          </p:cNvPr>
          <p:cNvSpPr txBox="1">
            <a:spLocks/>
          </p:cNvSpPr>
          <p:nvPr/>
        </p:nvSpPr>
        <p:spPr>
          <a:xfrm>
            <a:off x="6229581" y="3636385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BE99D001-B7BE-45E1-8641-A5E9C84A4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1832" y="2868467"/>
            <a:ext cx="685800" cy="6858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736A6C4-057E-4111-A53A-67F9BB6741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2586" y="4670905"/>
            <a:ext cx="685800" cy="685800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EF4E520C-4F2A-44AF-BD08-E9D007C109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255" y="4670905"/>
            <a:ext cx="685800" cy="685800"/>
          </a:xfrm>
          <a:prstGeom prst="rect">
            <a:avLst/>
          </a:prstGeom>
        </p:spPr>
      </p:pic>
      <p:pic>
        <p:nvPicPr>
          <p:cNvPr id="14" name="Graphic 13" descr="Rocket">
            <a:extLst>
              <a:ext uri="{FF2B5EF4-FFF2-40B4-BE49-F238E27FC236}">
                <a16:creationId xmlns:a16="http://schemas.microsoft.com/office/drawing/2014/main" id="{7CD369D2-673A-4687-8348-6F49F1D6F7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2239" y="27432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74FA22F6-A59C-43BA-AB6D-94C5AEAB2A62}"/>
              </a:ext>
            </a:extLst>
          </p:cNvPr>
          <p:cNvSpPr/>
          <p:nvPr/>
        </p:nvSpPr>
        <p:spPr>
          <a:xfrm flipH="1">
            <a:off x="7523601" y="1712587"/>
            <a:ext cx="960120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A0639FE-ACF5-47B1-BCDF-4ED60A22FCBE}"/>
              </a:ext>
            </a:extLst>
          </p:cNvPr>
          <p:cNvSpPr/>
          <p:nvPr/>
        </p:nvSpPr>
        <p:spPr>
          <a:xfrm flipH="1">
            <a:off x="7523601" y="3636385"/>
            <a:ext cx="960120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11E60BD-A41C-4B67-A5B6-F4BF1E4BC6B0}"/>
              </a:ext>
            </a:extLst>
          </p:cNvPr>
          <p:cNvSpPr/>
          <p:nvPr/>
        </p:nvSpPr>
        <p:spPr>
          <a:xfrm>
            <a:off x="658975" y="1712587"/>
            <a:ext cx="958425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7CDF785-B51E-4B7A-9726-5D10D09A9256}"/>
              </a:ext>
            </a:extLst>
          </p:cNvPr>
          <p:cNvSpPr/>
          <p:nvPr/>
        </p:nvSpPr>
        <p:spPr>
          <a:xfrm>
            <a:off x="658975" y="3636385"/>
            <a:ext cx="958425" cy="18288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rot="0" spcFirstLastPara="0" vertOverflow="overflow" horzOverflow="overflow" vert="horz" wrap="square" lIns="68580" tIns="2057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Callouts for PowerPoint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1C074E10-11FC-4396-98FD-83A22A61E6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91867" y="4539653"/>
            <a:ext cx="1828802" cy="222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0823B609-F1CE-435D-BE41-2D1A0F070A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91867" y="4539653"/>
            <a:ext cx="1828802" cy="222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717674-D820-44F3-9AB8-B8B9D6574DB1}"/>
              </a:ext>
            </a:extLst>
          </p:cNvPr>
          <p:cNvGrpSpPr/>
          <p:nvPr/>
        </p:nvGrpSpPr>
        <p:grpSpPr>
          <a:xfrm>
            <a:off x="2909806" y="3636385"/>
            <a:ext cx="548539" cy="1377421"/>
            <a:chOff x="3879741" y="3705513"/>
            <a:chExt cx="731385" cy="1836561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279E0EBF-D842-4BE0-AB97-295EBEDB37A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48355" y="4436899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BCBF0F9-B64C-4652-8718-DD6A94B713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646966" y="457791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3" name="Rectangle 6">
            <a:extLst>
              <a:ext uri="{FF2B5EF4-FFF2-40B4-BE49-F238E27FC236}">
                <a16:creationId xmlns:a16="http://schemas.microsoft.com/office/drawing/2014/main" id="{7D6B3F4E-8675-42F5-8B22-85F3289D2E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23333" y="2615857"/>
            <a:ext cx="1828802" cy="222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21B03925-7D52-4244-BBBD-C16D1AFA24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23333" y="2615857"/>
            <a:ext cx="1828802" cy="222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6E806E-E407-4C00-8D13-FB01CECE761E}"/>
              </a:ext>
            </a:extLst>
          </p:cNvPr>
          <p:cNvGrpSpPr/>
          <p:nvPr/>
        </p:nvGrpSpPr>
        <p:grpSpPr>
          <a:xfrm>
            <a:off x="5685657" y="2163969"/>
            <a:ext cx="548539" cy="1377421"/>
            <a:chOff x="7580876" y="1783724"/>
            <a:chExt cx="731385" cy="1836561"/>
          </a:xfrm>
        </p:grpSpPr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6BEC03E2-CBE0-48C5-869F-38ADC69EA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07086" y="2515110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267849EB-02E5-4988-A7DF-0E3770D572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40147" y="212445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0" name="Rectangle 6">
            <a:extLst>
              <a:ext uri="{FF2B5EF4-FFF2-40B4-BE49-F238E27FC236}">
                <a16:creationId xmlns:a16="http://schemas.microsoft.com/office/drawing/2014/main" id="{37478FE9-3870-44D0-A8C5-7230ED742C4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90724" y="2616998"/>
            <a:ext cx="1831086" cy="222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592A4D98-B9BD-4186-A9C3-01BCCBA6DC8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90724" y="2616998"/>
            <a:ext cx="1831086" cy="222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7536B4-D972-41B9-9309-053FD758ADBF}"/>
              </a:ext>
            </a:extLst>
          </p:cNvPr>
          <p:cNvGrpSpPr/>
          <p:nvPr/>
        </p:nvGrpSpPr>
        <p:grpSpPr>
          <a:xfrm>
            <a:off x="2909805" y="2162248"/>
            <a:ext cx="548539" cy="1379141"/>
            <a:chOff x="3879739" y="1743043"/>
            <a:chExt cx="731385" cy="1838855"/>
          </a:xfrm>
        </p:grpSpPr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7E2A1E71-BC09-4FEE-BFD9-FC44D521EFBD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147206" y="2475576"/>
              <a:ext cx="1838855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67F25AEA-3954-45FE-A258-4799D31DE9AB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646149" y="2084587"/>
              <a:ext cx="130651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7" name="Rectangle 6">
            <a:extLst>
              <a:ext uri="{FF2B5EF4-FFF2-40B4-BE49-F238E27FC236}">
                <a16:creationId xmlns:a16="http://schemas.microsoft.com/office/drawing/2014/main" id="{459F4276-2C4A-412E-BDD0-147607C6A2B7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6622470" y="4539658"/>
            <a:ext cx="1828802" cy="222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394145AB-9ED4-4300-AA77-B997A6E538F2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6622470" y="4539658"/>
            <a:ext cx="1828802" cy="222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70CD93-4D29-4667-AD31-AE49C37542F5}"/>
              </a:ext>
            </a:extLst>
          </p:cNvPr>
          <p:cNvGrpSpPr/>
          <p:nvPr/>
        </p:nvGrpSpPr>
        <p:grpSpPr>
          <a:xfrm>
            <a:off x="5685657" y="3636385"/>
            <a:ext cx="548283" cy="1377421"/>
            <a:chOff x="7580876" y="3705513"/>
            <a:chExt cx="731044" cy="1836561"/>
          </a:xfrm>
        </p:grpSpPr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49A96326-2C0B-4436-9A11-F22776E05E54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06832" y="4436986"/>
              <a:ext cx="1836561" cy="373615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980465C5-5FA8-47D5-8251-4A96FEA10C98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40002" y="4578059"/>
              <a:ext cx="1304889" cy="62314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5" name="Graphic 4" descr="World">
            <a:extLst>
              <a:ext uri="{FF2B5EF4-FFF2-40B4-BE49-F238E27FC236}">
                <a16:creationId xmlns:a16="http://schemas.microsoft.com/office/drawing/2014/main" id="{CFAA1CB4-33D2-43EB-A0D2-2E1DE4F6C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7079" y="2424869"/>
            <a:ext cx="2388770" cy="2388770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D4D6B09-1D62-46E7-A1F4-73527C3431AA}"/>
              </a:ext>
            </a:extLst>
          </p:cNvPr>
          <p:cNvSpPr txBox="1">
            <a:spLocks/>
          </p:cNvSpPr>
          <p:nvPr/>
        </p:nvSpPr>
        <p:spPr>
          <a:xfrm>
            <a:off x="1617399" y="1712587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05260B3-12F8-458B-B273-6B1AF4068A78}"/>
              </a:ext>
            </a:extLst>
          </p:cNvPr>
          <p:cNvSpPr txBox="1">
            <a:spLocks/>
          </p:cNvSpPr>
          <p:nvPr/>
        </p:nvSpPr>
        <p:spPr>
          <a:xfrm>
            <a:off x="1617401" y="3636385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EC79255-5A72-4B51-B4CC-939833837A96}"/>
              </a:ext>
            </a:extLst>
          </p:cNvPr>
          <p:cNvSpPr txBox="1">
            <a:spLocks/>
          </p:cNvSpPr>
          <p:nvPr/>
        </p:nvSpPr>
        <p:spPr>
          <a:xfrm>
            <a:off x="6229581" y="1712587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4A4A96F-CAB5-41B9-B1FD-B4E224D0DB40}"/>
              </a:ext>
            </a:extLst>
          </p:cNvPr>
          <p:cNvSpPr txBox="1">
            <a:spLocks/>
          </p:cNvSpPr>
          <p:nvPr/>
        </p:nvSpPr>
        <p:spPr>
          <a:xfrm>
            <a:off x="6229581" y="3636385"/>
            <a:ext cx="1296162" cy="1828105"/>
          </a:xfrm>
          <a:prstGeom prst="rect">
            <a:avLst/>
          </a:prstGeom>
          <a:solidFill>
            <a:schemeClr val="bg1"/>
          </a:solidFill>
        </p:spPr>
        <p:txBody>
          <a:bodyPr wrap="square" lIns="137160" rIns="137160" rtlCol="0" anchor="ctr">
            <a:noAutofit/>
          </a:bodyPr>
          <a:lstStyle/>
          <a:p>
            <a:pPr algn="just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BE99D001-B7BE-45E1-8641-A5E9C84A4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1832" y="2868467"/>
            <a:ext cx="685800" cy="6858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736A6C4-057E-4111-A53A-67F9BB6741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2586" y="4670905"/>
            <a:ext cx="685800" cy="685800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EF4E520C-4F2A-44AF-BD08-E9D007C109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255" y="4670905"/>
            <a:ext cx="685800" cy="685800"/>
          </a:xfrm>
          <a:prstGeom prst="rect">
            <a:avLst/>
          </a:prstGeom>
        </p:spPr>
      </p:pic>
      <p:pic>
        <p:nvPicPr>
          <p:cNvPr id="14" name="Graphic 13" descr="Rocket">
            <a:extLst>
              <a:ext uri="{FF2B5EF4-FFF2-40B4-BE49-F238E27FC236}">
                <a16:creationId xmlns:a16="http://schemas.microsoft.com/office/drawing/2014/main" id="{7CD369D2-673A-4687-8348-6F49F1D6F7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2239" y="27432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Callouts for PowerPoint</vt:lpstr>
      <vt:lpstr>Matrix Diagram with Callouts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2018-04-11T19:33:52Z</dcterms:modified>
  <cp:category>Charts &amp; Diagrams</cp:category>
</cp:coreProperties>
</file>