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w/ Connected Circles for PowerPoint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052700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052700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2000876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2000876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2" name="Shape 2345">
            <a:extLst>
              <a:ext uri="{FF2B5EF4-FFF2-40B4-BE49-F238E27FC236}">
                <a16:creationId xmlns:a16="http://schemas.microsoft.com/office/drawing/2014/main" id="{D5F82C31-134C-47AC-B67B-2E7D5A942D27}"/>
              </a:ext>
            </a:extLst>
          </p:cNvPr>
          <p:cNvSpPr/>
          <p:nvPr/>
        </p:nvSpPr>
        <p:spPr>
          <a:xfrm>
            <a:off x="3632031" y="1690160"/>
            <a:ext cx="2349542" cy="3757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0" h="20860" extrusionOk="0">
                <a:moveTo>
                  <a:pt x="11495" y="21"/>
                </a:moveTo>
                <a:cubicBezTo>
                  <a:pt x="14562" y="-155"/>
                  <a:pt x="17656" y="786"/>
                  <a:pt x="19314" y="2577"/>
                </a:cubicBezTo>
                <a:cubicBezTo>
                  <a:pt x="21600" y="5111"/>
                  <a:pt x="20228" y="8327"/>
                  <a:pt x="16265" y="9764"/>
                </a:cubicBezTo>
                <a:cubicBezTo>
                  <a:pt x="13255" y="10836"/>
                  <a:pt x="9673" y="10592"/>
                  <a:pt x="7120" y="9301"/>
                </a:cubicBezTo>
                <a:cubicBezTo>
                  <a:pt x="6320" y="8863"/>
                  <a:pt x="5176" y="8814"/>
                  <a:pt x="4262" y="9155"/>
                </a:cubicBezTo>
                <a:cubicBezTo>
                  <a:pt x="4262" y="9155"/>
                  <a:pt x="4262" y="9155"/>
                  <a:pt x="4224" y="9179"/>
                </a:cubicBezTo>
                <a:cubicBezTo>
                  <a:pt x="3652" y="9380"/>
                  <a:pt x="3231" y="9705"/>
                  <a:pt x="3007" y="10080"/>
                </a:cubicBezTo>
                <a:lnTo>
                  <a:pt x="2853" y="10468"/>
                </a:lnTo>
                <a:lnTo>
                  <a:pt x="2859" y="10468"/>
                </a:lnTo>
                <a:cubicBezTo>
                  <a:pt x="2820" y="10541"/>
                  <a:pt x="2820" y="10614"/>
                  <a:pt x="2820" y="10687"/>
                </a:cubicBezTo>
                <a:cubicBezTo>
                  <a:pt x="2820" y="11344"/>
                  <a:pt x="3392" y="11977"/>
                  <a:pt x="4307" y="12293"/>
                </a:cubicBezTo>
                <a:cubicBezTo>
                  <a:pt x="4307" y="12293"/>
                  <a:pt x="4307" y="12293"/>
                  <a:pt x="4841" y="12513"/>
                </a:cubicBezTo>
                <a:cubicBezTo>
                  <a:pt x="5717" y="12829"/>
                  <a:pt x="6822" y="12805"/>
                  <a:pt x="7661" y="12415"/>
                </a:cubicBezTo>
                <a:cubicBezTo>
                  <a:pt x="9986" y="11296"/>
                  <a:pt x="13264" y="11125"/>
                  <a:pt x="15932" y="12172"/>
                </a:cubicBezTo>
                <a:cubicBezTo>
                  <a:pt x="19476" y="13583"/>
                  <a:pt x="20506" y="16601"/>
                  <a:pt x="18142" y="18816"/>
                </a:cubicBezTo>
                <a:cubicBezTo>
                  <a:pt x="15970" y="20837"/>
                  <a:pt x="11739" y="21445"/>
                  <a:pt x="8423" y="20252"/>
                </a:cubicBezTo>
                <a:cubicBezTo>
                  <a:pt x="5793" y="19303"/>
                  <a:pt x="4421" y="17478"/>
                  <a:pt x="4726" y="15677"/>
                </a:cubicBezTo>
                <a:cubicBezTo>
                  <a:pt x="4841" y="15019"/>
                  <a:pt x="4307" y="14411"/>
                  <a:pt x="3430" y="14095"/>
                </a:cubicBezTo>
                <a:cubicBezTo>
                  <a:pt x="3430" y="14095"/>
                  <a:pt x="3430" y="14095"/>
                  <a:pt x="2820" y="13851"/>
                </a:cubicBezTo>
                <a:cubicBezTo>
                  <a:pt x="1029" y="13194"/>
                  <a:pt x="0" y="12026"/>
                  <a:pt x="0" y="10736"/>
                </a:cubicBezTo>
                <a:lnTo>
                  <a:pt x="38" y="10325"/>
                </a:lnTo>
                <a:lnTo>
                  <a:pt x="32" y="10324"/>
                </a:lnTo>
                <a:cubicBezTo>
                  <a:pt x="223" y="9179"/>
                  <a:pt x="1290" y="8156"/>
                  <a:pt x="2890" y="7571"/>
                </a:cubicBezTo>
                <a:cubicBezTo>
                  <a:pt x="3805" y="7230"/>
                  <a:pt x="4300" y="6597"/>
                  <a:pt x="4148" y="5915"/>
                </a:cubicBezTo>
                <a:cubicBezTo>
                  <a:pt x="3690" y="3819"/>
                  <a:pt x="5329" y="1627"/>
                  <a:pt x="8492" y="579"/>
                </a:cubicBezTo>
                <a:cubicBezTo>
                  <a:pt x="9454" y="262"/>
                  <a:pt x="10473" y="80"/>
                  <a:pt x="11495" y="2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7AC88CA-4674-4E4D-9930-F39699CE85D5}"/>
              </a:ext>
            </a:extLst>
          </p:cNvPr>
          <p:cNvSpPr/>
          <p:nvPr/>
        </p:nvSpPr>
        <p:spPr>
          <a:xfrm>
            <a:off x="4194129" y="1242150"/>
            <a:ext cx="3758018" cy="2351406"/>
          </a:xfrm>
          <a:custGeom>
            <a:avLst/>
            <a:gdLst>
              <a:gd name="connsiteX0" fmla="*/ 1827059 w 3758018"/>
              <a:gd name="connsiteY0" fmla="*/ 0 h 2351406"/>
              <a:gd name="connsiteX1" fmla="*/ 1897269 w 3758018"/>
              <a:gd name="connsiteY1" fmla="*/ 4376 h 2351406"/>
              <a:gd name="connsiteX2" fmla="*/ 1897269 w 3758018"/>
              <a:gd name="connsiteY2" fmla="*/ 5642 h 2351406"/>
              <a:gd name="connsiteX3" fmla="*/ 1973206 w 3758018"/>
              <a:gd name="connsiteY3" fmla="*/ 18423 h 2351406"/>
              <a:gd name="connsiteX4" fmla="*/ 2397051 w 3758018"/>
              <a:gd name="connsiteY4" fmla="*/ 334384 h 2351406"/>
              <a:gd name="connsiteX5" fmla="*/ 2691008 w 3758018"/>
              <a:gd name="connsiteY5" fmla="*/ 479122 h 2351406"/>
              <a:gd name="connsiteX6" fmla="*/ 3651773 w 3758018"/>
              <a:gd name="connsiteY6" fmla="*/ 978855 h 2351406"/>
              <a:gd name="connsiteX7" fmla="*/ 3720366 w 3758018"/>
              <a:gd name="connsiteY7" fmla="*/ 1672177 h 2351406"/>
              <a:gd name="connsiteX8" fmla="*/ 3715280 w 3758018"/>
              <a:gd name="connsiteY8" fmla="*/ 1687055 h 2351406"/>
              <a:gd name="connsiteX9" fmla="*/ 3696411 w 3758018"/>
              <a:gd name="connsiteY9" fmla="*/ 1661345 h 2351406"/>
              <a:gd name="connsiteX10" fmla="*/ 3664603 w 3758018"/>
              <a:gd name="connsiteY10" fmla="*/ 1495620 h 2351406"/>
              <a:gd name="connsiteX11" fmla="*/ 3239261 w 3758018"/>
              <a:gd name="connsiteY11" fmla="*/ 670553 h 2351406"/>
              <a:gd name="connsiteX12" fmla="*/ 2783867 w 3758018"/>
              <a:gd name="connsiteY12" fmla="*/ 562020 h 2351406"/>
              <a:gd name="connsiteX13" fmla="*/ 2125359 w 3758018"/>
              <a:gd name="connsiteY13" fmla="*/ 929557 h 2351406"/>
              <a:gd name="connsiteX14" fmla="*/ 2375336 w 3758018"/>
              <a:gd name="connsiteY14" fmla="*/ 2127740 h 2351406"/>
              <a:gd name="connsiteX15" fmla="*/ 3331376 w 3758018"/>
              <a:gd name="connsiteY15" fmla="*/ 2083823 h 2351406"/>
              <a:gd name="connsiteX16" fmla="*/ 3488145 w 3758018"/>
              <a:gd name="connsiteY16" fmla="*/ 2027284 h 2351406"/>
              <a:gd name="connsiteX17" fmla="*/ 3519888 w 3758018"/>
              <a:gd name="connsiteY17" fmla="*/ 2030209 h 2351406"/>
              <a:gd name="connsiteX18" fmla="*/ 3440479 w 3758018"/>
              <a:gd name="connsiteY18" fmla="*/ 2115707 h 2351406"/>
              <a:gd name="connsiteX19" fmla="*/ 3292040 w 3758018"/>
              <a:gd name="connsiteY19" fmla="*/ 2224043 h 2351406"/>
              <a:gd name="connsiteX20" fmla="*/ 2002214 w 3758018"/>
              <a:gd name="connsiteY20" fmla="*/ 1873308 h 2351406"/>
              <a:gd name="connsiteX21" fmla="*/ 2085542 w 3758018"/>
              <a:gd name="connsiteY21" fmla="*/ 825481 h 2351406"/>
              <a:gd name="connsiteX22" fmla="*/ 2107343 w 3758018"/>
              <a:gd name="connsiteY22" fmla="*/ 492249 h 2351406"/>
              <a:gd name="connsiteX23" fmla="*/ 2107343 w 3758018"/>
              <a:gd name="connsiteY23" fmla="*/ 487873 h 2351406"/>
              <a:gd name="connsiteX24" fmla="*/ 1870478 w 3758018"/>
              <a:gd name="connsiteY24" fmla="*/ 330008 h 2351406"/>
              <a:gd name="connsiteX25" fmla="*/ 1870663 w 3758018"/>
              <a:gd name="connsiteY25" fmla="*/ 328857 h 2351406"/>
              <a:gd name="connsiteX26" fmla="*/ 1835928 w 3758018"/>
              <a:gd name="connsiteY26" fmla="*/ 324481 h 2351406"/>
              <a:gd name="connsiteX27" fmla="*/ 1542155 w 3758018"/>
              <a:gd name="connsiteY27" fmla="*/ 495588 h 2351406"/>
              <a:gd name="connsiteX28" fmla="*/ 1507050 w 3758018"/>
              <a:gd name="connsiteY28" fmla="*/ 556961 h 2351406"/>
              <a:gd name="connsiteX29" fmla="*/ 1524603 w 3758018"/>
              <a:gd name="connsiteY29" fmla="*/ 881442 h 2351406"/>
              <a:gd name="connsiteX30" fmla="*/ 1568392 w 3758018"/>
              <a:gd name="connsiteY30" fmla="*/ 1833123 h 2351406"/>
              <a:gd name="connsiteX31" fmla="*/ 367066 w 3758018"/>
              <a:gd name="connsiteY31" fmla="*/ 2087480 h 2351406"/>
              <a:gd name="connsiteX32" fmla="*/ 108399 w 3758018"/>
              <a:gd name="connsiteY32" fmla="*/ 973559 h 2351406"/>
              <a:gd name="connsiteX33" fmla="*/ 937058 w 3758018"/>
              <a:gd name="connsiteY33" fmla="*/ 548210 h 2351406"/>
              <a:gd name="connsiteX34" fmla="*/ 1222147 w 3758018"/>
              <a:gd name="connsiteY34" fmla="*/ 399096 h 2351406"/>
              <a:gd name="connsiteX35" fmla="*/ 1265935 w 3758018"/>
              <a:gd name="connsiteY35" fmla="*/ 324481 h 2351406"/>
              <a:gd name="connsiteX36" fmla="*/ 1827059 w 3758018"/>
              <a:gd name="connsiteY36" fmla="*/ 0 h 235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58018" h="2351406">
                <a:moveTo>
                  <a:pt x="1827059" y="0"/>
                </a:moveTo>
                <a:cubicBezTo>
                  <a:pt x="1849046" y="0"/>
                  <a:pt x="1875282" y="0"/>
                  <a:pt x="1897269" y="4376"/>
                </a:cubicBezTo>
                <a:lnTo>
                  <a:pt x="1897269" y="5642"/>
                </a:lnTo>
                <a:lnTo>
                  <a:pt x="1973206" y="18423"/>
                </a:lnTo>
                <a:cubicBezTo>
                  <a:pt x="2148915" y="59185"/>
                  <a:pt x="2304855" y="173295"/>
                  <a:pt x="2397051" y="334384"/>
                </a:cubicBezTo>
                <a:cubicBezTo>
                  <a:pt x="2453958" y="439627"/>
                  <a:pt x="2572575" y="496624"/>
                  <a:pt x="2691008" y="479122"/>
                </a:cubicBezTo>
                <a:cubicBezTo>
                  <a:pt x="3072727" y="430876"/>
                  <a:pt x="3463130" y="614994"/>
                  <a:pt x="3651773" y="978855"/>
                </a:cubicBezTo>
                <a:cubicBezTo>
                  <a:pt x="3768081" y="1200281"/>
                  <a:pt x="3785633" y="1448017"/>
                  <a:pt x="3720366" y="1672177"/>
                </a:cubicBezTo>
                <a:lnTo>
                  <a:pt x="3715280" y="1687055"/>
                </a:lnTo>
                <a:lnTo>
                  <a:pt x="3696411" y="1661345"/>
                </a:lnTo>
                <a:cubicBezTo>
                  <a:pt x="3670101" y="1611983"/>
                  <a:pt x="3658040" y="1554926"/>
                  <a:pt x="3664603" y="1495620"/>
                </a:cubicBezTo>
                <a:cubicBezTo>
                  <a:pt x="3699721" y="1170921"/>
                  <a:pt x="3541859" y="841722"/>
                  <a:pt x="3239261" y="670553"/>
                </a:cubicBezTo>
                <a:cubicBezTo>
                  <a:pt x="3096137" y="589918"/>
                  <a:pt x="2938275" y="555001"/>
                  <a:pt x="2783867" y="562020"/>
                </a:cubicBezTo>
                <a:cubicBezTo>
                  <a:pt x="2526520" y="573719"/>
                  <a:pt x="2278846" y="701871"/>
                  <a:pt x="2125359" y="929557"/>
                </a:cubicBezTo>
                <a:cubicBezTo>
                  <a:pt x="1849129" y="1328951"/>
                  <a:pt x="1967497" y="1873056"/>
                  <a:pt x="2375336" y="2127740"/>
                </a:cubicBezTo>
                <a:cubicBezTo>
                  <a:pt x="2682310" y="2316368"/>
                  <a:pt x="3059406" y="2285590"/>
                  <a:pt x="3331376" y="2083823"/>
                </a:cubicBezTo>
                <a:cubicBezTo>
                  <a:pt x="3377434" y="2048725"/>
                  <a:pt x="3432242" y="2030051"/>
                  <a:pt x="3488145" y="2027284"/>
                </a:cubicBezTo>
                <a:lnTo>
                  <a:pt x="3519888" y="2030209"/>
                </a:lnTo>
                <a:lnTo>
                  <a:pt x="3440479" y="2115707"/>
                </a:lnTo>
                <a:cubicBezTo>
                  <a:pt x="3395345" y="2155891"/>
                  <a:pt x="3345783" y="2192263"/>
                  <a:pt x="3292040" y="2224043"/>
                </a:cubicBezTo>
                <a:cubicBezTo>
                  <a:pt x="2840111" y="2487151"/>
                  <a:pt x="2256632" y="2329286"/>
                  <a:pt x="2002214" y="1873308"/>
                </a:cubicBezTo>
                <a:cubicBezTo>
                  <a:pt x="1804703" y="1526950"/>
                  <a:pt x="1852926" y="1114843"/>
                  <a:pt x="2085542" y="825481"/>
                </a:cubicBezTo>
                <a:cubicBezTo>
                  <a:pt x="2160001" y="728989"/>
                  <a:pt x="2168869" y="597492"/>
                  <a:pt x="2107343" y="492249"/>
                </a:cubicBezTo>
                <a:cubicBezTo>
                  <a:pt x="2107343" y="492249"/>
                  <a:pt x="2107343" y="492249"/>
                  <a:pt x="2107343" y="487873"/>
                </a:cubicBezTo>
                <a:cubicBezTo>
                  <a:pt x="2054871" y="400132"/>
                  <a:pt x="1971358" y="343135"/>
                  <a:pt x="1870478" y="330008"/>
                </a:cubicBezTo>
                <a:lnTo>
                  <a:pt x="1870663" y="328857"/>
                </a:lnTo>
                <a:lnTo>
                  <a:pt x="1835928" y="324481"/>
                </a:lnTo>
                <a:cubicBezTo>
                  <a:pt x="1713061" y="324481"/>
                  <a:pt x="1603496" y="390345"/>
                  <a:pt x="1542155" y="495588"/>
                </a:cubicBezTo>
                <a:cubicBezTo>
                  <a:pt x="1542155" y="495588"/>
                  <a:pt x="1542155" y="495588"/>
                  <a:pt x="1507050" y="556961"/>
                </a:cubicBezTo>
                <a:cubicBezTo>
                  <a:pt x="1450144" y="657829"/>
                  <a:pt x="1454393" y="784950"/>
                  <a:pt x="1524603" y="881442"/>
                </a:cubicBezTo>
                <a:cubicBezTo>
                  <a:pt x="1726363" y="1149041"/>
                  <a:pt x="1757034" y="1526144"/>
                  <a:pt x="1568392" y="1833123"/>
                </a:cubicBezTo>
                <a:cubicBezTo>
                  <a:pt x="1314158" y="2240969"/>
                  <a:pt x="770403" y="2359339"/>
                  <a:pt x="367066" y="2087480"/>
                </a:cubicBezTo>
                <a:cubicBezTo>
                  <a:pt x="7519" y="1841874"/>
                  <a:pt x="-106480" y="1350661"/>
                  <a:pt x="108399" y="973559"/>
                </a:cubicBezTo>
                <a:cubicBezTo>
                  <a:pt x="283738" y="666580"/>
                  <a:pt x="612615" y="513090"/>
                  <a:pt x="937058" y="548210"/>
                </a:cubicBezTo>
                <a:cubicBezTo>
                  <a:pt x="1051057" y="556961"/>
                  <a:pt x="1165055" y="499963"/>
                  <a:pt x="1222147" y="399096"/>
                </a:cubicBezTo>
                <a:cubicBezTo>
                  <a:pt x="1222147" y="399096"/>
                  <a:pt x="1222147" y="399096"/>
                  <a:pt x="1265935" y="324481"/>
                </a:cubicBezTo>
                <a:cubicBezTo>
                  <a:pt x="1384368" y="122746"/>
                  <a:pt x="1590378" y="0"/>
                  <a:pt x="1827059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2347">
            <a:extLst>
              <a:ext uri="{FF2B5EF4-FFF2-40B4-BE49-F238E27FC236}">
                <a16:creationId xmlns:a16="http://schemas.microsoft.com/office/drawing/2014/main" id="{4EFFDA7E-6AA4-4234-A9CF-D078F53FE2C6}"/>
              </a:ext>
            </a:extLst>
          </p:cNvPr>
          <p:cNvSpPr/>
          <p:nvPr/>
        </p:nvSpPr>
        <p:spPr>
          <a:xfrm>
            <a:off x="6052584" y="1803270"/>
            <a:ext cx="2349972" cy="3757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9" h="20878" extrusionOk="0">
                <a:moveTo>
                  <a:pt x="8037" y="5"/>
                </a:moveTo>
                <a:cubicBezTo>
                  <a:pt x="9378" y="-34"/>
                  <a:pt x="10749" y="160"/>
                  <a:pt x="11992" y="608"/>
                </a:cubicBezTo>
                <a:cubicBezTo>
                  <a:pt x="14620" y="1559"/>
                  <a:pt x="15991" y="3388"/>
                  <a:pt x="15686" y="5192"/>
                </a:cubicBezTo>
                <a:cubicBezTo>
                  <a:pt x="15572" y="5851"/>
                  <a:pt x="16105" y="6460"/>
                  <a:pt x="16981" y="6777"/>
                </a:cubicBezTo>
                <a:cubicBezTo>
                  <a:pt x="16981" y="6777"/>
                  <a:pt x="16981" y="6777"/>
                  <a:pt x="17591" y="7021"/>
                </a:cubicBezTo>
                <a:cubicBezTo>
                  <a:pt x="19381" y="7679"/>
                  <a:pt x="20409" y="8850"/>
                  <a:pt x="20409" y="10142"/>
                </a:cubicBezTo>
                <a:lnTo>
                  <a:pt x="20371" y="10554"/>
                </a:lnTo>
                <a:lnTo>
                  <a:pt x="20377" y="10554"/>
                </a:lnTo>
                <a:cubicBezTo>
                  <a:pt x="20186" y="11699"/>
                  <a:pt x="19119" y="12722"/>
                  <a:pt x="17519" y="13307"/>
                </a:cubicBezTo>
                <a:cubicBezTo>
                  <a:pt x="16642" y="13648"/>
                  <a:pt x="16109" y="14281"/>
                  <a:pt x="16261" y="14964"/>
                </a:cubicBezTo>
                <a:cubicBezTo>
                  <a:pt x="16719" y="17059"/>
                  <a:pt x="15080" y="19252"/>
                  <a:pt x="11917" y="20299"/>
                </a:cubicBezTo>
                <a:cubicBezTo>
                  <a:pt x="8069" y="21566"/>
                  <a:pt x="3305" y="20689"/>
                  <a:pt x="1133" y="18301"/>
                </a:cubicBezTo>
                <a:cubicBezTo>
                  <a:pt x="-1191" y="15768"/>
                  <a:pt x="181" y="12552"/>
                  <a:pt x="4144" y="11114"/>
                </a:cubicBezTo>
                <a:cubicBezTo>
                  <a:pt x="7154" y="10042"/>
                  <a:pt x="10774" y="10286"/>
                  <a:pt x="13289" y="11577"/>
                </a:cubicBezTo>
                <a:cubicBezTo>
                  <a:pt x="14089" y="12016"/>
                  <a:pt x="15271" y="12064"/>
                  <a:pt x="16185" y="11723"/>
                </a:cubicBezTo>
                <a:cubicBezTo>
                  <a:pt x="16185" y="11723"/>
                  <a:pt x="16185" y="11723"/>
                  <a:pt x="16185" y="11699"/>
                </a:cubicBezTo>
                <a:cubicBezTo>
                  <a:pt x="16757" y="11498"/>
                  <a:pt x="17178" y="11174"/>
                  <a:pt x="17402" y="10798"/>
                </a:cubicBezTo>
                <a:lnTo>
                  <a:pt x="17556" y="10411"/>
                </a:lnTo>
                <a:lnTo>
                  <a:pt x="17553" y="10410"/>
                </a:lnTo>
                <a:cubicBezTo>
                  <a:pt x="17591" y="10337"/>
                  <a:pt x="17591" y="10264"/>
                  <a:pt x="17591" y="10191"/>
                </a:cubicBezTo>
                <a:cubicBezTo>
                  <a:pt x="17629" y="9533"/>
                  <a:pt x="17019" y="8899"/>
                  <a:pt x="16143" y="8582"/>
                </a:cubicBezTo>
                <a:cubicBezTo>
                  <a:pt x="16143" y="8582"/>
                  <a:pt x="16143" y="8582"/>
                  <a:pt x="15572" y="8362"/>
                </a:cubicBezTo>
                <a:cubicBezTo>
                  <a:pt x="14696" y="8045"/>
                  <a:pt x="13592" y="8070"/>
                  <a:pt x="12792" y="8460"/>
                </a:cubicBezTo>
                <a:cubicBezTo>
                  <a:pt x="10430" y="9581"/>
                  <a:pt x="7155" y="9752"/>
                  <a:pt x="4489" y="8704"/>
                </a:cubicBezTo>
                <a:cubicBezTo>
                  <a:pt x="947" y="7289"/>
                  <a:pt x="-81" y="4266"/>
                  <a:pt x="2318" y="2047"/>
                </a:cubicBezTo>
                <a:cubicBezTo>
                  <a:pt x="3651" y="782"/>
                  <a:pt x="5802" y="70"/>
                  <a:pt x="8037" y="5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7A06759-A941-402F-9A0C-5A7FE8262ECE}"/>
              </a:ext>
            </a:extLst>
          </p:cNvPr>
          <p:cNvSpPr/>
          <p:nvPr/>
        </p:nvSpPr>
        <p:spPr>
          <a:xfrm>
            <a:off x="4082335" y="3659484"/>
            <a:ext cx="3758201" cy="2351866"/>
          </a:xfrm>
          <a:custGeom>
            <a:avLst/>
            <a:gdLst>
              <a:gd name="connsiteX0" fmla="*/ 913523 w 3758201"/>
              <a:gd name="connsiteY0" fmla="*/ 282 h 2351866"/>
              <a:gd name="connsiteX1" fmla="*/ 1758793 w 3758201"/>
              <a:gd name="connsiteY1" fmla="*/ 478096 h 2351866"/>
              <a:gd name="connsiteX2" fmla="*/ 1671156 w 3758201"/>
              <a:gd name="connsiteY2" fmla="*/ 1525963 h 2351866"/>
              <a:gd name="connsiteX3" fmla="*/ 1649223 w 3758201"/>
              <a:gd name="connsiteY3" fmla="*/ 1859130 h 2351866"/>
              <a:gd name="connsiteX4" fmla="*/ 1649223 w 3758201"/>
              <a:gd name="connsiteY4" fmla="*/ 1863496 h 2351866"/>
              <a:gd name="connsiteX5" fmla="*/ 1885871 w 3758201"/>
              <a:gd name="connsiteY5" fmla="*/ 2021348 h 2351866"/>
              <a:gd name="connsiteX6" fmla="*/ 1887228 w 3758201"/>
              <a:gd name="connsiteY6" fmla="*/ 2022192 h 2351866"/>
              <a:gd name="connsiteX7" fmla="*/ 1926655 w 3758201"/>
              <a:gd name="connsiteY7" fmla="*/ 2026564 h 2351866"/>
              <a:gd name="connsiteX8" fmla="*/ 2215999 w 3758201"/>
              <a:gd name="connsiteY8" fmla="*/ 1855376 h 2351866"/>
              <a:gd name="connsiteX9" fmla="*/ 2251159 w 3758201"/>
              <a:gd name="connsiteY9" fmla="*/ 1793941 h 2351866"/>
              <a:gd name="connsiteX10" fmla="*/ 2233625 w 3758201"/>
              <a:gd name="connsiteY10" fmla="*/ 1469164 h 2351866"/>
              <a:gd name="connsiteX11" fmla="*/ 2189746 w 3758201"/>
              <a:gd name="connsiteY11" fmla="*/ 516806 h 2351866"/>
              <a:gd name="connsiteX12" fmla="*/ 2900771 w 3758201"/>
              <a:gd name="connsiteY12" fmla="*/ 115569 h 2351866"/>
              <a:gd name="connsiteX13" fmla="*/ 3391096 w 3758201"/>
              <a:gd name="connsiteY13" fmla="*/ 262210 h 2351866"/>
              <a:gd name="connsiteX14" fmla="*/ 3649827 w 3758201"/>
              <a:gd name="connsiteY14" fmla="*/ 1377011 h 2351866"/>
              <a:gd name="connsiteX15" fmla="*/ 2821127 w 3758201"/>
              <a:gd name="connsiteY15" fmla="*/ 1802686 h 2351866"/>
              <a:gd name="connsiteX16" fmla="*/ 2536143 w 3758201"/>
              <a:gd name="connsiteY16" fmla="*/ 1951902 h 2351866"/>
              <a:gd name="connsiteX17" fmla="*/ 2492264 w 3758201"/>
              <a:gd name="connsiteY17" fmla="*/ 2026564 h 2351866"/>
              <a:gd name="connsiteX18" fmla="*/ 1931015 w 3758201"/>
              <a:gd name="connsiteY18" fmla="*/ 2351341 h 2351866"/>
              <a:gd name="connsiteX19" fmla="*/ 1860882 w 3758201"/>
              <a:gd name="connsiteY19" fmla="*/ 2346968 h 2351866"/>
              <a:gd name="connsiteX20" fmla="*/ 1859609 w 3758201"/>
              <a:gd name="connsiteY20" fmla="*/ 2345783 h 2351866"/>
              <a:gd name="connsiteX21" fmla="*/ 1359858 w 3758201"/>
              <a:gd name="connsiteY21" fmla="*/ 2016982 h 2351866"/>
              <a:gd name="connsiteX22" fmla="*/ 1066164 w 3758201"/>
              <a:gd name="connsiteY22" fmla="*/ 1872227 h 2351866"/>
              <a:gd name="connsiteX23" fmla="*/ 106105 w 3758201"/>
              <a:gd name="connsiteY23" fmla="*/ 1372477 h 2351866"/>
              <a:gd name="connsiteX24" fmla="*/ 37624 w 3758201"/>
              <a:gd name="connsiteY24" fmla="*/ 679174 h 2351866"/>
              <a:gd name="connsiteX25" fmla="*/ 42933 w 3758201"/>
              <a:gd name="connsiteY25" fmla="*/ 663631 h 2351866"/>
              <a:gd name="connsiteX26" fmla="*/ 61717 w 3758201"/>
              <a:gd name="connsiteY26" fmla="*/ 689183 h 2351866"/>
              <a:gd name="connsiteX27" fmla="*/ 93474 w 3758201"/>
              <a:gd name="connsiteY27" fmla="*/ 854779 h 2351866"/>
              <a:gd name="connsiteX28" fmla="*/ 518854 w 3758201"/>
              <a:gd name="connsiteY28" fmla="*/ 1678934 h 2351866"/>
              <a:gd name="connsiteX29" fmla="*/ 1637130 w 3758201"/>
              <a:gd name="connsiteY29" fmla="*/ 1420249 h 2351866"/>
              <a:gd name="connsiteX30" fmla="*/ 1382845 w 3758201"/>
              <a:gd name="connsiteY30" fmla="*/ 223378 h 2351866"/>
              <a:gd name="connsiteX31" fmla="*/ 431177 w 3758201"/>
              <a:gd name="connsiteY31" fmla="*/ 267153 h 2351866"/>
              <a:gd name="connsiteX32" fmla="*/ 270538 w 3758201"/>
              <a:gd name="connsiteY32" fmla="*/ 323673 h 2351866"/>
              <a:gd name="connsiteX33" fmla="*/ 238354 w 3758201"/>
              <a:gd name="connsiteY33" fmla="*/ 320718 h 2351866"/>
              <a:gd name="connsiteX34" fmla="*/ 317274 w 3758201"/>
              <a:gd name="connsiteY34" fmla="*/ 235683 h 2351866"/>
              <a:gd name="connsiteX35" fmla="*/ 465598 w 3758201"/>
              <a:gd name="connsiteY35" fmla="*/ 127352 h 2351866"/>
              <a:gd name="connsiteX36" fmla="*/ 913523 w 3758201"/>
              <a:gd name="connsiteY36" fmla="*/ 282 h 235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58201" h="2351866">
                <a:moveTo>
                  <a:pt x="913523" y="282"/>
                </a:moveTo>
                <a:cubicBezTo>
                  <a:pt x="1249836" y="-7964"/>
                  <a:pt x="1580952" y="164610"/>
                  <a:pt x="1758793" y="478096"/>
                </a:cubicBezTo>
                <a:cubicBezTo>
                  <a:pt x="1951671" y="824475"/>
                  <a:pt x="1903475" y="1236567"/>
                  <a:pt x="1671156" y="1525963"/>
                </a:cubicBezTo>
                <a:cubicBezTo>
                  <a:pt x="1596602" y="1622352"/>
                  <a:pt x="1587848" y="1753895"/>
                  <a:pt x="1649223" y="1859130"/>
                </a:cubicBezTo>
                <a:lnTo>
                  <a:pt x="1649223" y="1863496"/>
                </a:lnTo>
                <a:cubicBezTo>
                  <a:pt x="1701843" y="1951153"/>
                  <a:pt x="1785055" y="2008136"/>
                  <a:pt x="1885871" y="2021348"/>
                </a:cubicBezTo>
                <a:lnTo>
                  <a:pt x="1887228" y="2022192"/>
                </a:lnTo>
                <a:cubicBezTo>
                  <a:pt x="1900309" y="2022192"/>
                  <a:pt x="1913501" y="2027270"/>
                  <a:pt x="1926655" y="2026564"/>
                </a:cubicBezTo>
                <a:cubicBezTo>
                  <a:pt x="2045027" y="2020214"/>
                  <a:pt x="2154680" y="1960756"/>
                  <a:pt x="2215999" y="1855376"/>
                </a:cubicBezTo>
                <a:lnTo>
                  <a:pt x="2251159" y="1793941"/>
                </a:lnTo>
                <a:cubicBezTo>
                  <a:pt x="2308118" y="1693042"/>
                  <a:pt x="2303758" y="1565690"/>
                  <a:pt x="2233625" y="1469164"/>
                </a:cubicBezTo>
                <a:cubicBezTo>
                  <a:pt x="2031854" y="1201450"/>
                  <a:pt x="2005601" y="823983"/>
                  <a:pt x="2189746" y="516806"/>
                </a:cubicBezTo>
                <a:cubicBezTo>
                  <a:pt x="2348670" y="261690"/>
                  <a:pt x="2620655" y="119734"/>
                  <a:pt x="2900771" y="115569"/>
                </a:cubicBezTo>
                <a:cubicBezTo>
                  <a:pt x="3068841" y="113070"/>
                  <a:pt x="3239837" y="160177"/>
                  <a:pt x="3391096" y="262210"/>
                </a:cubicBezTo>
                <a:cubicBezTo>
                  <a:pt x="3750666" y="508061"/>
                  <a:pt x="3864678" y="999544"/>
                  <a:pt x="3649827" y="1377011"/>
                </a:cubicBezTo>
                <a:cubicBezTo>
                  <a:pt x="3474402" y="1684188"/>
                  <a:pt x="3145631" y="1837886"/>
                  <a:pt x="2821127" y="1802686"/>
                </a:cubicBezTo>
                <a:cubicBezTo>
                  <a:pt x="2707115" y="1793941"/>
                  <a:pt x="2593103" y="1851003"/>
                  <a:pt x="2536143" y="1951902"/>
                </a:cubicBezTo>
                <a:lnTo>
                  <a:pt x="2492264" y="2026564"/>
                </a:lnTo>
                <a:cubicBezTo>
                  <a:pt x="2378251" y="2228470"/>
                  <a:pt x="2177378" y="2335466"/>
                  <a:pt x="1931015" y="2351341"/>
                </a:cubicBezTo>
                <a:cubicBezTo>
                  <a:pt x="1909167" y="2352749"/>
                  <a:pt x="1882776" y="2351341"/>
                  <a:pt x="1860882" y="2346968"/>
                </a:cubicBezTo>
                <a:lnTo>
                  <a:pt x="1859609" y="2345783"/>
                </a:lnTo>
                <a:cubicBezTo>
                  <a:pt x="1653552" y="2311140"/>
                  <a:pt x="1469428" y="2201143"/>
                  <a:pt x="1359858" y="2016982"/>
                </a:cubicBezTo>
                <a:cubicBezTo>
                  <a:pt x="1302909" y="1911747"/>
                  <a:pt x="1184488" y="1854764"/>
                  <a:pt x="1066164" y="1872227"/>
                </a:cubicBezTo>
                <a:cubicBezTo>
                  <a:pt x="684738" y="1920479"/>
                  <a:pt x="294653" y="1736318"/>
                  <a:pt x="106105" y="1372477"/>
                </a:cubicBezTo>
                <a:cubicBezTo>
                  <a:pt x="-10055" y="1151036"/>
                  <a:pt x="-27587" y="903315"/>
                  <a:pt x="37624" y="679174"/>
                </a:cubicBezTo>
                <a:lnTo>
                  <a:pt x="42933" y="663631"/>
                </a:lnTo>
                <a:lnTo>
                  <a:pt x="61717" y="689183"/>
                </a:lnTo>
                <a:cubicBezTo>
                  <a:pt x="88037" y="738497"/>
                  <a:pt x="100090" y="795512"/>
                  <a:pt x="93474" y="854779"/>
                </a:cubicBezTo>
                <a:cubicBezTo>
                  <a:pt x="58380" y="1179217"/>
                  <a:pt x="216244" y="1507978"/>
                  <a:pt x="518854" y="1678934"/>
                </a:cubicBezTo>
                <a:cubicBezTo>
                  <a:pt x="900395" y="1893845"/>
                  <a:pt x="1387218" y="1784318"/>
                  <a:pt x="1637130" y="1420249"/>
                </a:cubicBezTo>
                <a:cubicBezTo>
                  <a:pt x="1909133" y="1021232"/>
                  <a:pt x="1790621" y="477560"/>
                  <a:pt x="1382845" y="223378"/>
                </a:cubicBezTo>
                <a:cubicBezTo>
                  <a:pt x="1075863" y="34768"/>
                  <a:pt x="698694" y="65573"/>
                  <a:pt x="431177" y="267153"/>
                </a:cubicBezTo>
                <a:cubicBezTo>
                  <a:pt x="382909" y="302280"/>
                  <a:pt x="326990" y="320925"/>
                  <a:pt x="270538" y="323673"/>
                </a:cubicBezTo>
                <a:lnTo>
                  <a:pt x="238354" y="320718"/>
                </a:lnTo>
                <a:lnTo>
                  <a:pt x="317274" y="235683"/>
                </a:lnTo>
                <a:cubicBezTo>
                  <a:pt x="362371" y="195502"/>
                  <a:pt x="411896" y="159132"/>
                  <a:pt x="465598" y="127352"/>
                </a:cubicBezTo>
                <a:cubicBezTo>
                  <a:pt x="606709" y="45137"/>
                  <a:pt x="760653" y="4029"/>
                  <a:pt x="913523" y="2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15AE44A6-7792-4BE3-929B-8FA0E2F97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42279" y="2099169"/>
            <a:ext cx="1184060" cy="1184060"/>
          </a:xfrm>
          <a:prstGeom prst="rect">
            <a:avLst/>
          </a:prstGeom>
        </p:spPr>
      </p:pic>
      <p:pic>
        <p:nvPicPr>
          <p:cNvPr id="100" name="Graphic 99" descr="Link">
            <a:extLst>
              <a:ext uri="{FF2B5EF4-FFF2-40B4-BE49-F238E27FC236}">
                <a16:creationId xmlns:a16="http://schemas.microsoft.com/office/drawing/2014/main" id="{7AC77155-A559-4168-A85A-C160C5CBC4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87087" y="2115552"/>
            <a:ext cx="1184060" cy="1184060"/>
          </a:xfrm>
          <a:prstGeom prst="rect">
            <a:avLst/>
          </a:prstGeom>
        </p:spPr>
      </p:pic>
      <p:pic>
        <p:nvPicPr>
          <p:cNvPr id="101" name="Graphic 100" descr="Trophy">
            <a:extLst>
              <a:ext uri="{FF2B5EF4-FFF2-40B4-BE49-F238E27FC236}">
                <a16:creationId xmlns:a16="http://schemas.microsoft.com/office/drawing/2014/main" id="{2FC0470C-F69F-4860-8DB1-FEFB296D39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6233" y="3962923"/>
            <a:ext cx="1184060" cy="1184060"/>
          </a:xfrm>
          <a:prstGeom prst="rect">
            <a:avLst/>
          </a:prstGeom>
        </p:spPr>
      </p:pic>
      <p:pic>
        <p:nvPicPr>
          <p:cNvPr id="102" name="Graphic 101" descr="Warning">
            <a:extLst>
              <a:ext uri="{FF2B5EF4-FFF2-40B4-BE49-F238E27FC236}">
                <a16:creationId xmlns:a16="http://schemas.microsoft.com/office/drawing/2014/main" id="{21DE977D-ACC6-4814-8059-B31B62C8A1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42940" y="3972366"/>
            <a:ext cx="1184060" cy="118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7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w/ Connected Circles for PowerPoint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052700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052700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2000876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2000876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82" name="Shape 2345">
            <a:extLst>
              <a:ext uri="{FF2B5EF4-FFF2-40B4-BE49-F238E27FC236}">
                <a16:creationId xmlns:a16="http://schemas.microsoft.com/office/drawing/2014/main" id="{D5F82C31-134C-47AC-B67B-2E7D5A942D27}"/>
              </a:ext>
            </a:extLst>
          </p:cNvPr>
          <p:cNvSpPr/>
          <p:nvPr/>
        </p:nvSpPr>
        <p:spPr>
          <a:xfrm>
            <a:off x="3632031" y="1690160"/>
            <a:ext cx="2349542" cy="3757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0" h="20860" extrusionOk="0">
                <a:moveTo>
                  <a:pt x="11495" y="21"/>
                </a:moveTo>
                <a:cubicBezTo>
                  <a:pt x="14562" y="-155"/>
                  <a:pt x="17656" y="786"/>
                  <a:pt x="19314" y="2577"/>
                </a:cubicBezTo>
                <a:cubicBezTo>
                  <a:pt x="21600" y="5111"/>
                  <a:pt x="20228" y="8327"/>
                  <a:pt x="16265" y="9764"/>
                </a:cubicBezTo>
                <a:cubicBezTo>
                  <a:pt x="13255" y="10836"/>
                  <a:pt x="9673" y="10592"/>
                  <a:pt x="7120" y="9301"/>
                </a:cubicBezTo>
                <a:cubicBezTo>
                  <a:pt x="6320" y="8863"/>
                  <a:pt x="5176" y="8814"/>
                  <a:pt x="4262" y="9155"/>
                </a:cubicBezTo>
                <a:cubicBezTo>
                  <a:pt x="4262" y="9155"/>
                  <a:pt x="4262" y="9155"/>
                  <a:pt x="4224" y="9179"/>
                </a:cubicBezTo>
                <a:cubicBezTo>
                  <a:pt x="3652" y="9380"/>
                  <a:pt x="3231" y="9705"/>
                  <a:pt x="3007" y="10080"/>
                </a:cubicBezTo>
                <a:lnTo>
                  <a:pt x="2853" y="10468"/>
                </a:lnTo>
                <a:lnTo>
                  <a:pt x="2859" y="10468"/>
                </a:lnTo>
                <a:cubicBezTo>
                  <a:pt x="2820" y="10541"/>
                  <a:pt x="2820" y="10614"/>
                  <a:pt x="2820" y="10687"/>
                </a:cubicBezTo>
                <a:cubicBezTo>
                  <a:pt x="2820" y="11344"/>
                  <a:pt x="3392" y="11977"/>
                  <a:pt x="4307" y="12293"/>
                </a:cubicBezTo>
                <a:cubicBezTo>
                  <a:pt x="4307" y="12293"/>
                  <a:pt x="4307" y="12293"/>
                  <a:pt x="4841" y="12513"/>
                </a:cubicBezTo>
                <a:cubicBezTo>
                  <a:pt x="5717" y="12829"/>
                  <a:pt x="6822" y="12805"/>
                  <a:pt x="7661" y="12415"/>
                </a:cubicBezTo>
                <a:cubicBezTo>
                  <a:pt x="9986" y="11296"/>
                  <a:pt x="13264" y="11125"/>
                  <a:pt x="15932" y="12172"/>
                </a:cubicBezTo>
                <a:cubicBezTo>
                  <a:pt x="19476" y="13583"/>
                  <a:pt x="20506" y="16601"/>
                  <a:pt x="18142" y="18816"/>
                </a:cubicBezTo>
                <a:cubicBezTo>
                  <a:pt x="15970" y="20837"/>
                  <a:pt x="11739" y="21445"/>
                  <a:pt x="8423" y="20252"/>
                </a:cubicBezTo>
                <a:cubicBezTo>
                  <a:pt x="5793" y="19303"/>
                  <a:pt x="4421" y="17478"/>
                  <a:pt x="4726" y="15677"/>
                </a:cubicBezTo>
                <a:cubicBezTo>
                  <a:pt x="4841" y="15019"/>
                  <a:pt x="4307" y="14411"/>
                  <a:pt x="3430" y="14095"/>
                </a:cubicBezTo>
                <a:cubicBezTo>
                  <a:pt x="3430" y="14095"/>
                  <a:pt x="3430" y="14095"/>
                  <a:pt x="2820" y="13851"/>
                </a:cubicBezTo>
                <a:cubicBezTo>
                  <a:pt x="1029" y="13194"/>
                  <a:pt x="0" y="12026"/>
                  <a:pt x="0" y="10736"/>
                </a:cubicBezTo>
                <a:lnTo>
                  <a:pt x="38" y="10325"/>
                </a:lnTo>
                <a:lnTo>
                  <a:pt x="32" y="10324"/>
                </a:lnTo>
                <a:cubicBezTo>
                  <a:pt x="223" y="9179"/>
                  <a:pt x="1290" y="8156"/>
                  <a:pt x="2890" y="7571"/>
                </a:cubicBezTo>
                <a:cubicBezTo>
                  <a:pt x="3805" y="7230"/>
                  <a:pt x="4300" y="6597"/>
                  <a:pt x="4148" y="5915"/>
                </a:cubicBezTo>
                <a:cubicBezTo>
                  <a:pt x="3690" y="3819"/>
                  <a:pt x="5329" y="1627"/>
                  <a:pt x="8492" y="579"/>
                </a:cubicBezTo>
                <a:cubicBezTo>
                  <a:pt x="9454" y="262"/>
                  <a:pt x="10473" y="80"/>
                  <a:pt x="11495" y="21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7AC88CA-4674-4E4D-9930-F39699CE85D5}"/>
              </a:ext>
            </a:extLst>
          </p:cNvPr>
          <p:cNvSpPr/>
          <p:nvPr/>
        </p:nvSpPr>
        <p:spPr>
          <a:xfrm>
            <a:off x="4194129" y="1242150"/>
            <a:ext cx="3758018" cy="2351406"/>
          </a:xfrm>
          <a:custGeom>
            <a:avLst/>
            <a:gdLst>
              <a:gd name="connsiteX0" fmla="*/ 1827059 w 3758018"/>
              <a:gd name="connsiteY0" fmla="*/ 0 h 2351406"/>
              <a:gd name="connsiteX1" fmla="*/ 1897269 w 3758018"/>
              <a:gd name="connsiteY1" fmla="*/ 4376 h 2351406"/>
              <a:gd name="connsiteX2" fmla="*/ 1897269 w 3758018"/>
              <a:gd name="connsiteY2" fmla="*/ 5642 h 2351406"/>
              <a:gd name="connsiteX3" fmla="*/ 1973206 w 3758018"/>
              <a:gd name="connsiteY3" fmla="*/ 18423 h 2351406"/>
              <a:gd name="connsiteX4" fmla="*/ 2397051 w 3758018"/>
              <a:gd name="connsiteY4" fmla="*/ 334384 h 2351406"/>
              <a:gd name="connsiteX5" fmla="*/ 2691008 w 3758018"/>
              <a:gd name="connsiteY5" fmla="*/ 479122 h 2351406"/>
              <a:gd name="connsiteX6" fmla="*/ 3651773 w 3758018"/>
              <a:gd name="connsiteY6" fmla="*/ 978855 h 2351406"/>
              <a:gd name="connsiteX7" fmla="*/ 3720366 w 3758018"/>
              <a:gd name="connsiteY7" fmla="*/ 1672177 h 2351406"/>
              <a:gd name="connsiteX8" fmla="*/ 3715280 w 3758018"/>
              <a:gd name="connsiteY8" fmla="*/ 1687055 h 2351406"/>
              <a:gd name="connsiteX9" fmla="*/ 3696411 w 3758018"/>
              <a:gd name="connsiteY9" fmla="*/ 1661345 h 2351406"/>
              <a:gd name="connsiteX10" fmla="*/ 3664603 w 3758018"/>
              <a:gd name="connsiteY10" fmla="*/ 1495620 h 2351406"/>
              <a:gd name="connsiteX11" fmla="*/ 3239261 w 3758018"/>
              <a:gd name="connsiteY11" fmla="*/ 670553 h 2351406"/>
              <a:gd name="connsiteX12" fmla="*/ 2783867 w 3758018"/>
              <a:gd name="connsiteY12" fmla="*/ 562020 h 2351406"/>
              <a:gd name="connsiteX13" fmla="*/ 2125359 w 3758018"/>
              <a:gd name="connsiteY13" fmla="*/ 929557 h 2351406"/>
              <a:gd name="connsiteX14" fmla="*/ 2375336 w 3758018"/>
              <a:gd name="connsiteY14" fmla="*/ 2127740 h 2351406"/>
              <a:gd name="connsiteX15" fmla="*/ 3331376 w 3758018"/>
              <a:gd name="connsiteY15" fmla="*/ 2083823 h 2351406"/>
              <a:gd name="connsiteX16" fmla="*/ 3488145 w 3758018"/>
              <a:gd name="connsiteY16" fmla="*/ 2027284 h 2351406"/>
              <a:gd name="connsiteX17" fmla="*/ 3519888 w 3758018"/>
              <a:gd name="connsiteY17" fmla="*/ 2030209 h 2351406"/>
              <a:gd name="connsiteX18" fmla="*/ 3440479 w 3758018"/>
              <a:gd name="connsiteY18" fmla="*/ 2115707 h 2351406"/>
              <a:gd name="connsiteX19" fmla="*/ 3292040 w 3758018"/>
              <a:gd name="connsiteY19" fmla="*/ 2224043 h 2351406"/>
              <a:gd name="connsiteX20" fmla="*/ 2002214 w 3758018"/>
              <a:gd name="connsiteY20" fmla="*/ 1873308 h 2351406"/>
              <a:gd name="connsiteX21" fmla="*/ 2085542 w 3758018"/>
              <a:gd name="connsiteY21" fmla="*/ 825481 h 2351406"/>
              <a:gd name="connsiteX22" fmla="*/ 2107343 w 3758018"/>
              <a:gd name="connsiteY22" fmla="*/ 492249 h 2351406"/>
              <a:gd name="connsiteX23" fmla="*/ 2107343 w 3758018"/>
              <a:gd name="connsiteY23" fmla="*/ 487873 h 2351406"/>
              <a:gd name="connsiteX24" fmla="*/ 1870478 w 3758018"/>
              <a:gd name="connsiteY24" fmla="*/ 330008 h 2351406"/>
              <a:gd name="connsiteX25" fmla="*/ 1870663 w 3758018"/>
              <a:gd name="connsiteY25" fmla="*/ 328857 h 2351406"/>
              <a:gd name="connsiteX26" fmla="*/ 1835928 w 3758018"/>
              <a:gd name="connsiteY26" fmla="*/ 324481 h 2351406"/>
              <a:gd name="connsiteX27" fmla="*/ 1542155 w 3758018"/>
              <a:gd name="connsiteY27" fmla="*/ 495588 h 2351406"/>
              <a:gd name="connsiteX28" fmla="*/ 1507050 w 3758018"/>
              <a:gd name="connsiteY28" fmla="*/ 556961 h 2351406"/>
              <a:gd name="connsiteX29" fmla="*/ 1524603 w 3758018"/>
              <a:gd name="connsiteY29" fmla="*/ 881442 h 2351406"/>
              <a:gd name="connsiteX30" fmla="*/ 1568392 w 3758018"/>
              <a:gd name="connsiteY30" fmla="*/ 1833123 h 2351406"/>
              <a:gd name="connsiteX31" fmla="*/ 367066 w 3758018"/>
              <a:gd name="connsiteY31" fmla="*/ 2087480 h 2351406"/>
              <a:gd name="connsiteX32" fmla="*/ 108399 w 3758018"/>
              <a:gd name="connsiteY32" fmla="*/ 973559 h 2351406"/>
              <a:gd name="connsiteX33" fmla="*/ 937058 w 3758018"/>
              <a:gd name="connsiteY33" fmla="*/ 548210 h 2351406"/>
              <a:gd name="connsiteX34" fmla="*/ 1222147 w 3758018"/>
              <a:gd name="connsiteY34" fmla="*/ 399096 h 2351406"/>
              <a:gd name="connsiteX35" fmla="*/ 1265935 w 3758018"/>
              <a:gd name="connsiteY35" fmla="*/ 324481 h 2351406"/>
              <a:gd name="connsiteX36" fmla="*/ 1827059 w 3758018"/>
              <a:gd name="connsiteY36" fmla="*/ 0 h 235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58018" h="2351406">
                <a:moveTo>
                  <a:pt x="1827059" y="0"/>
                </a:moveTo>
                <a:cubicBezTo>
                  <a:pt x="1849046" y="0"/>
                  <a:pt x="1875282" y="0"/>
                  <a:pt x="1897269" y="4376"/>
                </a:cubicBezTo>
                <a:lnTo>
                  <a:pt x="1897269" y="5642"/>
                </a:lnTo>
                <a:lnTo>
                  <a:pt x="1973206" y="18423"/>
                </a:lnTo>
                <a:cubicBezTo>
                  <a:pt x="2148915" y="59185"/>
                  <a:pt x="2304855" y="173295"/>
                  <a:pt x="2397051" y="334384"/>
                </a:cubicBezTo>
                <a:cubicBezTo>
                  <a:pt x="2453958" y="439627"/>
                  <a:pt x="2572575" y="496624"/>
                  <a:pt x="2691008" y="479122"/>
                </a:cubicBezTo>
                <a:cubicBezTo>
                  <a:pt x="3072727" y="430876"/>
                  <a:pt x="3463130" y="614994"/>
                  <a:pt x="3651773" y="978855"/>
                </a:cubicBezTo>
                <a:cubicBezTo>
                  <a:pt x="3768081" y="1200281"/>
                  <a:pt x="3785633" y="1448017"/>
                  <a:pt x="3720366" y="1672177"/>
                </a:cubicBezTo>
                <a:lnTo>
                  <a:pt x="3715280" y="1687055"/>
                </a:lnTo>
                <a:lnTo>
                  <a:pt x="3696411" y="1661345"/>
                </a:lnTo>
                <a:cubicBezTo>
                  <a:pt x="3670101" y="1611983"/>
                  <a:pt x="3658040" y="1554926"/>
                  <a:pt x="3664603" y="1495620"/>
                </a:cubicBezTo>
                <a:cubicBezTo>
                  <a:pt x="3699721" y="1170921"/>
                  <a:pt x="3541859" y="841722"/>
                  <a:pt x="3239261" y="670553"/>
                </a:cubicBezTo>
                <a:cubicBezTo>
                  <a:pt x="3096137" y="589918"/>
                  <a:pt x="2938275" y="555001"/>
                  <a:pt x="2783867" y="562020"/>
                </a:cubicBezTo>
                <a:cubicBezTo>
                  <a:pt x="2526520" y="573719"/>
                  <a:pt x="2278846" y="701871"/>
                  <a:pt x="2125359" y="929557"/>
                </a:cubicBezTo>
                <a:cubicBezTo>
                  <a:pt x="1849129" y="1328951"/>
                  <a:pt x="1967497" y="1873056"/>
                  <a:pt x="2375336" y="2127740"/>
                </a:cubicBezTo>
                <a:cubicBezTo>
                  <a:pt x="2682310" y="2316368"/>
                  <a:pt x="3059406" y="2285590"/>
                  <a:pt x="3331376" y="2083823"/>
                </a:cubicBezTo>
                <a:cubicBezTo>
                  <a:pt x="3377434" y="2048725"/>
                  <a:pt x="3432242" y="2030051"/>
                  <a:pt x="3488145" y="2027284"/>
                </a:cubicBezTo>
                <a:lnTo>
                  <a:pt x="3519888" y="2030209"/>
                </a:lnTo>
                <a:lnTo>
                  <a:pt x="3440479" y="2115707"/>
                </a:lnTo>
                <a:cubicBezTo>
                  <a:pt x="3395345" y="2155891"/>
                  <a:pt x="3345783" y="2192263"/>
                  <a:pt x="3292040" y="2224043"/>
                </a:cubicBezTo>
                <a:cubicBezTo>
                  <a:pt x="2840111" y="2487151"/>
                  <a:pt x="2256632" y="2329286"/>
                  <a:pt x="2002214" y="1873308"/>
                </a:cubicBezTo>
                <a:cubicBezTo>
                  <a:pt x="1804703" y="1526950"/>
                  <a:pt x="1852926" y="1114843"/>
                  <a:pt x="2085542" y="825481"/>
                </a:cubicBezTo>
                <a:cubicBezTo>
                  <a:pt x="2160001" y="728989"/>
                  <a:pt x="2168869" y="597492"/>
                  <a:pt x="2107343" y="492249"/>
                </a:cubicBezTo>
                <a:cubicBezTo>
                  <a:pt x="2107343" y="492249"/>
                  <a:pt x="2107343" y="492249"/>
                  <a:pt x="2107343" y="487873"/>
                </a:cubicBezTo>
                <a:cubicBezTo>
                  <a:pt x="2054871" y="400132"/>
                  <a:pt x="1971358" y="343135"/>
                  <a:pt x="1870478" y="330008"/>
                </a:cubicBezTo>
                <a:lnTo>
                  <a:pt x="1870663" y="328857"/>
                </a:lnTo>
                <a:lnTo>
                  <a:pt x="1835928" y="324481"/>
                </a:lnTo>
                <a:cubicBezTo>
                  <a:pt x="1713061" y="324481"/>
                  <a:pt x="1603496" y="390345"/>
                  <a:pt x="1542155" y="495588"/>
                </a:cubicBezTo>
                <a:cubicBezTo>
                  <a:pt x="1542155" y="495588"/>
                  <a:pt x="1542155" y="495588"/>
                  <a:pt x="1507050" y="556961"/>
                </a:cubicBezTo>
                <a:cubicBezTo>
                  <a:pt x="1450144" y="657829"/>
                  <a:pt x="1454393" y="784950"/>
                  <a:pt x="1524603" y="881442"/>
                </a:cubicBezTo>
                <a:cubicBezTo>
                  <a:pt x="1726363" y="1149041"/>
                  <a:pt x="1757034" y="1526144"/>
                  <a:pt x="1568392" y="1833123"/>
                </a:cubicBezTo>
                <a:cubicBezTo>
                  <a:pt x="1314158" y="2240969"/>
                  <a:pt x="770403" y="2359339"/>
                  <a:pt x="367066" y="2087480"/>
                </a:cubicBezTo>
                <a:cubicBezTo>
                  <a:pt x="7519" y="1841874"/>
                  <a:pt x="-106480" y="1350661"/>
                  <a:pt x="108399" y="973559"/>
                </a:cubicBezTo>
                <a:cubicBezTo>
                  <a:pt x="283738" y="666580"/>
                  <a:pt x="612615" y="513090"/>
                  <a:pt x="937058" y="548210"/>
                </a:cubicBezTo>
                <a:cubicBezTo>
                  <a:pt x="1051057" y="556961"/>
                  <a:pt x="1165055" y="499963"/>
                  <a:pt x="1222147" y="399096"/>
                </a:cubicBezTo>
                <a:cubicBezTo>
                  <a:pt x="1222147" y="399096"/>
                  <a:pt x="1222147" y="399096"/>
                  <a:pt x="1265935" y="324481"/>
                </a:cubicBezTo>
                <a:cubicBezTo>
                  <a:pt x="1384368" y="122746"/>
                  <a:pt x="1590378" y="0"/>
                  <a:pt x="1827059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2347">
            <a:extLst>
              <a:ext uri="{FF2B5EF4-FFF2-40B4-BE49-F238E27FC236}">
                <a16:creationId xmlns:a16="http://schemas.microsoft.com/office/drawing/2014/main" id="{4EFFDA7E-6AA4-4234-A9CF-D078F53FE2C6}"/>
              </a:ext>
            </a:extLst>
          </p:cNvPr>
          <p:cNvSpPr/>
          <p:nvPr/>
        </p:nvSpPr>
        <p:spPr>
          <a:xfrm>
            <a:off x="6052584" y="1803270"/>
            <a:ext cx="2349972" cy="3757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9" h="20878" extrusionOk="0">
                <a:moveTo>
                  <a:pt x="8037" y="5"/>
                </a:moveTo>
                <a:cubicBezTo>
                  <a:pt x="9378" y="-34"/>
                  <a:pt x="10749" y="160"/>
                  <a:pt x="11992" y="608"/>
                </a:cubicBezTo>
                <a:cubicBezTo>
                  <a:pt x="14620" y="1559"/>
                  <a:pt x="15991" y="3388"/>
                  <a:pt x="15686" y="5192"/>
                </a:cubicBezTo>
                <a:cubicBezTo>
                  <a:pt x="15572" y="5851"/>
                  <a:pt x="16105" y="6460"/>
                  <a:pt x="16981" y="6777"/>
                </a:cubicBezTo>
                <a:cubicBezTo>
                  <a:pt x="16981" y="6777"/>
                  <a:pt x="16981" y="6777"/>
                  <a:pt x="17591" y="7021"/>
                </a:cubicBezTo>
                <a:cubicBezTo>
                  <a:pt x="19381" y="7679"/>
                  <a:pt x="20409" y="8850"/>
                  <a:pt x="20409" y="10142"/>
                </a:cubicBezTo>
                <a:lnTo>
                  <a:pt x="20371" y="10554"/>
                </a:lnTo>
                <a:lnTo>
                  <a:pt x="20377" y="10554"/>
                </a:lnTo>
                <a:cubicBezTo>
                  <a:pt x="20186" y="11699"/>
                  <a:pt x="19119" y="12722"/>
                  <a:pt x="17519" y="13307"/>
                </a:cubicBezTo>
                <a:cubicBezTo>
                  <a:pt x="16642" y="13648"/>
                  <a:pt x="16109" y="14281"/>
                  <a:pt x="16261" y="14964"/>
                </a:cubicBezTo>
                <a:cubicBezTo>
                  <a:pt x="16719" y="17059"/>
                  <a:pt x="15080" y="19252"/>
                  <a:pt x="11917" y="20299"/>
                </a:cubicBezTo>
                <a:cubicBezTo>
                  <a:pt x="8069" y="21566"/>
                  <a:pt x="3305" y="20689"/>
                  <a:pt x="1133" y="18301"/>
                </a:cubicBezTo>
                <a:cubicBezTo>
                  <a:pt x="-1191" y="15768"/>
                  <a:pt x="181" y="12552"/>
                  <a:pt x="4144" y="11114"/>
                </a:cubicBezTo>
                <a:cubicBezTo>
                  <a:pt x="7154" y="10042"/>
                  <a:pt x="10774" y="10286"/>
                  <a:pt x="13289" y="11577"/>
                </a:cubicBezTo>
                <a:cubicBezTo>
                  <a:pt x="14089" y="12016"/>
                  <a:pt x="15271" y="12064"/>
                  <a:pt x="16185" y="11723"/>
                </a:cubicBezTo>
                <a:cubicBezTo>
                  <a:pt x="16185" y="11723"/>
                  <a:pt x="16185" y="11723"/>
                  <a:pt x="16185" y="11699"/>
                </a:cubicBezTo>
                <a:cubicBezTo>
                  <a:pt x="16757" y="11498"/>
                  <a:pt x="17178" y="11174"/>
                  <a:pt x="17402" y="10798"/>
                </a:cubicBezTo>
                <a:lnTo>
                  <a:pt x="17556" y="10411"/>
                </a:lnTo>
                <a:lnTo>
                  <a:pt x="17553" y="10410"/>
                </a:lnTo>
                <a:cubicBezTo>
                  <a:pt x="17591" y="10337"/>
                  <a:pt x="17591" y="10264"/>
                  <a:pt x="17591" y="10191"/>
                </a:cubicBezTo>
                <a:cubicBezTo>
                  <a:pt x="17629" y="9533"/>
                  <a:pt x="17019" y="8899"/>
                  <a:pt x="16143" y="8582"/>
                </a:cubicBezTo>
                <a:cubicBezTo>
                  <a:pt x="16143" y="8582"/>
                  <a:pt x="16143" y="8582"/>
                  <a:pt x="15572" y="8362"/>
                </a:cubicBezTo>
                <a:cubicBezTo>
                  <a:pt x="14696" y="8045"/>
                  <a:pt x="13592" y="8070"/>
                  <a:pt x="12792" y="8460"/>
                </a:cubicBezTo>
                <a:cubicBezTo>
                  <a:pt x="10430" y="9581"/>
                  <a:pt x="7155" y="9752"/>
                  <a:pt x="4489" y="8704"/>
                </a:cubicBezTo>
                <a:cubicBezTo>
                  <a:pt x="947" y="7289"/>
                  <a:pt x="-81" y="4266"/>
                  <a:pt x="2318" y="2047"/>
                </a:cubicBezTo>
                <a:cubicBezTo>
                  <a:pt x="3651" y="782"/>
                  <a:pt x="5802" y="70"/>
                  <a:pt x="8037" y="5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7A06759-A941-402F-9A0C-5A7FE8262ECE}"/>
              </a:ext>
            </a:extLst>
          </p:cNvPr>
          <p:cNvSpPr/>
          <p:nvPr/>
        </p:nvSpPr>
        <p:spPr>
          <a:xfrm>
            <a:off x="4082335" y="3659484"/>
            <a:ext cx="3758201" cy="2351866"/>
          </a:xfrm>
          <a:custGeom>
            <a:avLst/>
            <a:gdLst>
              <a:gd name="connsiteX0" fmla="*/ 913523 w 3758201"/>
              <a:gd name="connsiteY0" fmla="*/ 282 h 2351866"/>
              <a:gd name="connsiteX1" fmla="*/ 1758793 w 3758201"/>
              <a:gd name="connsiteY1" fmla="*/ 478096 h 2351866"/>
              <a:gd name="connsiteX2" fmla="*/ 1671156 w 3758201"/>
              <a:gd name="connsiteY2" fmla="*/ 1525963 h 2351866"/>
              <a:gd name="connsiteX3" fmla="*/ 1649223 w 3758201"/>
              <a:gd name="connsiteY3" fmla="*/ 1859130 h 2351866"/>
              <a:gd name="connsiteX4" fmla="*/ 1649223 w 3758201"/>
              <a:gd name="connsiteY4" fmla="*/ 1863496 h 2351866"/>
              <a:gd name="connsiteX5" fmla="*/ 1885871 w 3758201"/>
              <a:gd name="connsiteY5" fmla="*/ 2021348 h 2351866"/>
              <a:gd name="connsiteX6" fmla="*/ 1887228 w 3758201"/>
              <a:gd name="connsiteY6" fmla="*/ 2022192 h 2351866"/>
              <a:gd name="connsiteX7" fmla="*/ 1926655 w 3758201"/>
              <a:gd name="connsiteY7" fmla="*/ 2026564 h 2351866"/>
              <a:gd name="connsiteX8" fmla="*/ 2215999 w 3758201"/>
              <a:gd name="connsiteY8" fmla="*/ 1855376 h 2351866"/>
              <a:gd name="connsiteX9" fmla="*/ 2251159 w 3758201"/>
              <a:gd name="connsiteY9" fmla="*/ 1793941 h 2351866"/>
              <a:gd name="connsiteX10" fmla="*/ 2233625 w 3758201"/>
              <a:gd name="connsiteY10" fmla="*/ 1469164 h 2351866"/>
              <a:gd name="connsiteX11" fmla="*/ 2189746 w 3758201"/>
              <a:gd name="connsiteY11" fmla="*/ 516806 h 2351866"/>
              <a:gd name="connsiteX12" fmla="*/ 2900771 w 3758201"/>
              <a:gd name="connsiteY12" fmla="*/ 115569 h 2351866"/>
              <a:gd name="connsiteX13" fmla="*/ 3391096 w 3758201"/>
              <a:gd name="connsiteY13" fmla="*/ 262210 h 2351866"/>
              <a:gd name="connsiteX14" fmla="*/ 3649827 w 3758201"/>
              <a:gd name="connsiteY14" fmla="*/ 1377011 h 2351866"/>
              <a:gd name="connsiteX15" fmla="*/ 2821127 w 3758201"/>
              <a:gd name="connsiteY15" fmla="*/ 1802686 h 2351866"/>
              <a:gd name="connsiteX16" fmla="*/ 2536143 w 3758201"/>
              <a:gd name="connsiteY16" fmla="*/ 1951902 h 2351866"/>
              <a:gd name="connsiteX17" fmla="*/ 2492264 w 3758201"/>
              <a:gd name="connsiteY17" fmla="*/ 2026564 h 2351866"/>
              <a:gd name="connsiteX18" fmla="*/ 1931015 w 3758201"/>
              <a:gd name="connsiteY18" fmla="*/ 2351341 h 2351866"/>
              <a:gd name="connsiteX19" fmla="*/ 1860882 w 3758201"/>
              <a:gd name="connsiteY19" fmla="*/ 2346968 h 2351866"/>
              <a:gd name="connsiteX20" fmla="*/ 1859609 w 3758201"/>
              <a:gd name="connsiteY20" fmla="*/ 2345783 h 2351866"/>
              <a:gd name="connsiteX21" fmla="*/ 1359858 w 3758201"/>
              <a:gd name="connsiteY21" fmla="*/ 2016982 h 2351866"/>
              <a:gd name="connsiteX22" fmla="*/ 1066164 w 3758201"/>
              <a:gd name="connsiteY22" fmla="*/ 1872227 h 2351866"/>
              <a:gd name="connsiteX23" fmla="*/ 106105 w 3758201"/>
              <a:gd name="connsiteY23" fmla="*/ 1372477 h 2351866"/>
              <a:gd name="connsiteX24" fmla="*/ 37624 w 3758201"/>
              <a:gd name="connsiteY24" fmla="*/ 679174 h 2351866"/>
              <a:gd name="connsiteX25" fmla="*/ 42933 w 3758201"/>
              <a:gd name="connsiteY25" fmla="*/ 663631 h 2351866"/>
              <a:gd name="connsiteX26" fmla="*/ 61717 w 3758201"/>
              <a:gd name="connsiteY26" fmla="*/ 689183 h 2351866"/>
              <a:gd name="connsiteX27" fmla="*/ 93474 w 3758201"/>
              <a:gd name="connsiteY27" fmla="*/ 854779 h 2351866"/>
              <a:gd name="connsiteX28" fmla="*/ 518854 w 3758201"/>
              <a:gd name="connsiteY28" fmla="*/ 1678934 h 2351866"/>
              <a:gd name="connsiteX29" fmla="*/ 1637130 w 3758201"/>
              <a:gd name="connsiteY29" fmla="*/ 1420249 h 2351866"/>
              <a:gd name="connsiteX30" fmla="*/ 1382845 w 3758201"/>
              <a:gd name="connsiteY30" fmla="*/ 223378 h 2351866"/>
              <a:gd name="connsiteX31" fmla="*/ 431177 w 3758201"/>
              <a:gd name="connsiteY31" fmla="*/ 267153 h 2351866"/>
              <a:gd name="connsiteX32" fmla="*/ 270538 w 3758201"/>
              <a:gd name="connsiteY32" fmla="*/ 323673 h 2351866"/>
              <a:gd name="connsiteX33" fmla="*/ 238354 w 3758201"/>
              <a:gd name="connsiteY33" fmla="*/ 320718 h 2351866"/>
              <a:gd name="connsiteX34" fmla="*/ 317274 w 3758201"/>
              <a:gd name="connsiteY34" fmla="*/ 235683 h 2351866"/>
              <a:gd name="connsiteX35" fmla="*/ 465598 w 3758201"/>
              <a:gd name="connsiteY35" fmla="*/ 127352 h 2351866"/>
              <a:gd name="connsiteX36" fmla="*/ 913523 w 3758201"/>
              <a:gd name="connsiteY36" fmla="*/ 282 h 235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58201" h="2351866">
                <a:moveTo>
                  <a:pt x="913523" y="282"/>
                </a:moveTo>
                <a:cubicBezTo>
                  <a:pt x="1249836" y="-7964"/>
                  <a:pt x="1580952" y="164610"/>
                  <a:pt x="1758793" y="478096"/>
                </a:cubicBezTo>
                <a:cubicBezTo>
                  <a:pt x="1951671" y="824475"/>
                  <a:pt x="1903475" y="1236567"/>
                  <a:pt x="1671156" y="1525963"/>
                </a:cubicBezTo>
                <a:cubicBezTo>
                  <a:pt x="1596602" y="1622352"/>
                  <a:pt x="1587848" y="1753895"/>
                  <a:pt x="1649223" y="1859130"/>
                </a:cubicBezTo>
                <a:lnTo>
                  <a:pt x="1649223" y="1863496"/>
                </a:lnTo>
                <a:cubicBezTo>
                  <a:pt x="1701843" y="1951153"/>
                  <a:pt x="1785055" y="2008136"/>
                  <a:pt x="1885871" y="2021348"/>
                </a:cubicBezTo>
                <a:lnTo>
                  <a:pt x="1887228" y="2022192"/>
                </a:lnTo>
                <a:cubicBezTo>
                  <a:pt x="1900309" y="2022192"/>
                  <a:pt x="1913501" y="2027270"/>
                  <a:pt x="1926655" y="2026564"/>
                </a:cubicBezTo>
                <a:cubicBezTo>
                  <a:pt x="2045027" y="2020214"/>
                  <a:pt x="2154680" y="1960756"/>
                  <a:pt x="2215999" y="1855376"/>
                </a:cubicBezTo>
                <a:lnTo>
                  <a:pt x="2251159" y="1793941"/>
                </a:lnTo>
                <a:cubicBezTo>
                  <a:pt x="2308118" y="1693042"/>
                  <a:pt x="2303758" y="1565690"/>
                  <a:pt x="2233625" y="1469164"/>
                </a:cubicBezTo>
                <a:cubicBezTo>
                  <a:pt x="2031854" y="1201450"/>
                  <a:pt x="2005601" y="823983"/>
                  <a:pt x="2189746" y="516806"/>
                </a:cubicBezTo>
                <a:cubicBezTo>
                  <a:pt x="2348670" y="261690"/>
                  <a:pt x="2620655" y="119734"/>
                  <a:pt x="2900771" y="115569"/>
                </a:cubicBezTo>
                <a:cubicBezTo>
                  <a:pt x="3068841" y="113070"/>
                  <a:pt x="3239837" y="160177"/>
                  <a:pt x="3391096" y="262210"/>
                </a:cubicBezTo>
                <a:cubicBezTo>
                  <a:pt x="3750666" y="508061"/>
                  <a:pt x="3864678" y="999544"/>
                  <a:pt x="3649827" y="1377011"/>
                </a:cubicBezTo>
                <a:cubicBezTo>
                  <a:pt x="3474402" y="1684188"/>
                  <a:pt x="3145631" y="1837886"/>
                  <a:pt x="2821127" y="1802686"/>
                </a:cubicBezTo>
                <a:cubicBezTo>
                  <a:pt x="2707115" y="1793941"/>
                  <a:pt x="2593103" y="1851003"/>
                  <a:pt x="2536143" y="1951902"/>
                </a:cubicBezTo>
                <a:lnTo>
                  <a:pt x="2492264" y="2026564"/>
                </a:lnTo>
                <a:cubicBezTo>
                  <a:pt x="2378251" y="2228470"/>
                  <a:pt x="2177378" y="2335466"/>
                  <a:pt x="1931015" y="2351341"/>
                </a:cubicBezTo>
                <a:cubicBezTo>
                  <a:pt x="1909167" y="2352749"/>
                  <a:pt x="1882776" y="2351341"/>
                  <a:pt x="1860882" y="2346968"/>
                </a:cubicBezTo>
                <a:lnTo>
                  <a:pt x="1859609" y="2345783"/>
                </a:lnTo>
                <a:cubicBezTo>
                  <a:pt x="1653552" y="2311140"/>
                  <a:pt x="1469428" y="2201143"/>
                  <a:pt x="1359858" y="2016982"/>
                </a:cubicBezTo>
                <a:cubicBezTo>
                  <a:pt x="1302909" y="1911747"/>
                  <a:pt x="1184488" y="1854764"/>
                  <a:pt x="1066164" y="1872227"/>
                </a:cubicBezTo>
                <a:cubicBezTo>
                  <a:pt x="684738" y="1920479"/>
                  <a:pt x="294653" y="1736318"/>
                  <a:pt x="106105" y="1372477"/>
                </a:cubicBezTo>
                <a:cubicBezTo>
                  <a:pt x="-10055" y="1151036"/>
                  <a:pt x="-27587" y="903315"/>
                  <a:pt x="37624" y="679174"/>
                </a:cubicBezTo>
                <a:lnTo>
                  <a:pt x="42933" y="663631"/>
                </a:lnTo>
                <a:lnTo>
                  <a:pt x="61717" y="689183"/>
                </a:lnTo>
                <a:cubicBezTo>
                  <a:pt x="88037" y="738497"/>
                  <a:pt x="100090" y="795512"/>
                  <a:pt x="93474" y="854779"/>
                </a:cubicBezTo>
                <a:cubicBezTo>
                  <a:pt x="58380" y="1179217"/>
                  <a:pt x="216244" y="1507978"/>
                  <a:pt x="518854" y="1678934"/>
                </a:cubicBezTo>
                <a:cubicBezTo>
                  <a:pt x="900395" y="1893845"/>
                  <a:pt x="1387218" y="1784318"/>
                  <a:pt x="1637130" y="1420249"/>
                </a:cubicBezTo>
                <a:cubicBezTo>
                  <a:pt x="1909133" y="1021232"/>
                  <a:pt x="1790621" y="477560"/>
                  <a:pt x="1382845" y="223378"/>
                </a:cubicBezTo>
                <a:cubicBezTo>
                  <a:pt x="1075863" y="34768"/>
                  <a:pt x="698694" y="65573"/>
                  <a:pt x="431177" y="267153"/>
                </a:cubicBezTo>
                <a:cubicBezTo>
                  <a:pt x="382909" y="302280"/>
                  <a:pt x="326990" y="320925"/>
                  <a:pt x="270538" y="323673"/>
                </a:cubicBezTo>
                <a:lnTo>
                  <a:pt x="238354" y="320718"/>
                </a:lnTo>
                <a:lnTo>
                  <a:pt x="317274" y="235683"/>
                </a:lnTo>
                <a:cubicBezTo>
                  <a:pt x="362371" y="195502"/>
                  <a:pt x="411896" y="159132"/>
                  <a:pt x="465598" y="127352"/>
                </a:cubicBezTo>
                <a:cubicBezTo>
                  <a:pt x="606709" y="45137"/>
                  <a:pt x="760653" y="4029"/>
                  <a:pt x="913523" y="2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pic>
        <p:nvPicPr>
          <p:cNvPr id="99" name="Graphic 98" descr="Chat">
            <a:extLst>
              <a:ext uri="{FF2B5EF4-FFF2-40B4-BE49-F238E27FC236}">
                <a16:creationId xmlns:a16="http://schemas.microsoft.com/office/drawing/2014/main" id="{15AE44A6-7792-4BE3-929B-8FA0E2F97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42279" y="2099169"/>
            <a:ext cx="1184060" cy="1184060"/>
          </a:xfrm>
          <a:prstGeom prst="rect">
            <a:avLst/>
          </a:prstGeom>
        </p:spPr>
      </p:pic>
      <p:pic>
        <p:nvPicPr>
          <p:cNvPr id="100" name="Graphic 99" descr="Link">
            <a:extLst>
              <a:ext uri="{FF2B5EF4-FFF2-40B4-BE49-F238E27FC236}">
                <a16:creationId xmlns:a16="http://schemas.microsoft.com/office/drawing/2014/main" id="{7AC77155-A559-4168-A85A-C160C5CBC4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87087" y="2115552"/>
            <a:ext cx="1184060" cy="1184060"/>
          </a:xfrm>
          <a:prstGeom prst="rect">
            <a:avLst/>
          </a:prstGeom>
        </p:spPr>
      </p:pic>
      <p:pic>
        <p:nvPicPr>
          <p:cNvPr id="101" name="Graphic 100" descr="Trophy">
            <a:extLst>
              <a:ext uri="{FF2B5EF4-FFF2-40B4-BE49-F238E27FC236}">
                <a16:creationId xmlns:a16="http://schemas.microsoft.com/office/drawing/2014/main" id="{2FC0470C-F69F-4860-8DB1-FEFB296D39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6233" y="3962923"/>
            <a:ext cx="1184060" cy="1184060"/>
          </a:xfrm>
          <a:prstGeom prst="rect">
            <a:avLst/>
          </a:prstGeom>
        </p:spPr>
      </p:pic>
      <p:pic>
        <p:nvPicPr>
          <p:cNvPr id="102" name="Graphic 101" descr="Warning">
            <a:extLst>
              <a:ext uri="{FF2B5EF4-FFF2-40B4-BE49-F238E27FC236}">
                <a16:creationId xmlns:a16="http://schemas.microsoft.com/office/drawing/2014/main" id="{21DE977D-ACC6-4814-8059-B31B62C8A1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42940" y="3972366"/>
            <a:ext cx="1184060" cy="118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4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8175</TotalTime>
  <Words>364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w/ Connected Circles for PowerPoint</vt:lpstr>
      <vt:lpstr>Matrix Diagram w/ Connected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w/ Connected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2017-11-07T18:00:43Z</dcterms:modified>
  <cp:category>Charts &amp; Diagrams</cp:category>
</cp:coreProperties>
</file>