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960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98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80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11" Type="http://schemas.openxmlformats.org/officeDocument/2006/relationships/image" Target="../media/image11.png"/><Relationship Id="rId5" Type="http://schemas.openxmlformats.org/officeDocument/2006/relationships/image" Target="../media/image21.png"/><Relationship Id="rId15" Type="http://schemas.openxmlformats.org/officeDocument/2006/relationships/image" Target="../media/image15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Diagram with Nodes for PowerPoint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7ACD76C-30DE-423A-BE79-6B12B4263E37}"/>
              </a:ext>
            </a:extLst>
          </p:cNvPr>
          <p:cNvGrpSpPr/>
          <p:nvPr/>
        </p:nvGrpSpPr>
        <p:grpSpPr>
          <a:xfrm>
            <a:off x="8921977" y="3722386"/>
            <a:ext cx="2937088" cy="1290153"/>
            <a:chOff x="8921977" y="1466725"/>
            <a:chExt cx="2937088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8BA4125-3254-449D-9F57-C5BBCAAA28B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42B243A-2943-4FFE-9AA3-1FF385C85FB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331F5AB-7143-4C1B-9201-7E8034042F68}"/>
              </a:ext>
            </a:extLst>
          </p:cNvPr>
          <p:cNvGrpSpPr/>
          <p:nvPr/>
        </p:nvGrpSpPr>
        <p:grpSpPr>
          <a:xfrm>
            <a:off x="332936" y="3722386"/>
            <a:ext cx="2937088" cy="1290153"/>
            <a:chOff x="332936" y="2627766"/>
            <a:chExt cx="2937088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9E0C643-072B-4AFE-BAFB-D39552D41FE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6FBA5A9-F8D4-4640-800B-4E291BA3740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56E2857-088D-457D-AA1A-72B2E17B4EAA}"/>
              </a:ext>
            </a:extLst>
          </p:cNvPr>
          <p:cNvGrpSpPr/>
          <p:nvPr/>
        </p:nvGrpSpPr>
        <p:grpSpPr>
          <a:xfrm>
            <a:off x="8929772" y="2017292"/>
            <a:ext cx="2937088" cy="1290153"/>
            <a:chOff x="8921977" y="1466725"/>
            <a:chExt cx="2937088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C9F7DCB-D1DC-4039-9B9E-5380B9109A1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1814E65-1CD9-4F49-A052-3BB1C758569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C6375076-1A88-4D75-BBD7-A1867B039182}"/>
              </a:ext>
            </a:extLst>
          </p:cNvPr>
          <p:cNvGrpSpPr/>
          <p:nvPr/>
        </p:nvGrpSpPr>
        <p:grpSpPr>
          <a:xfrm>
            <a:off x="340731" y="2017292"/>
            <a:ext cx="2937088" cy="1290153"/>
            <a:chOff x="332936" y="2627766"/>
            <a:chExt cx="2937088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874F07A-8C4E-41E6-AB67-C026BDDF1E6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B6742F0-C52E-4250-9090-3B334D15113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80" name="Shape">
            <a:extLst>
              <a:ext uri="{FF2B5EF4-FFF2-40B4-BE49-F238E27FC236}">
                <a16:creationId xmlns:a16="http://schemas.microsoft.com/office/drawing/2014/main" id="{71959764-F5AC-4769-9FB8-4086C443EE43}"/>
              </a:ext>
            </a:extLst>
          </p:cNvPr>
          <p:cNvSpPr/>
          <p:nvPr/>
        </p:nvSpPr>
        <p:spPr>
          <a:xfrm>
            <a:off x="4624680" y="3731326"/>
            <a:ext cx="2200768" cy="22010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563" extrusionOk="0">
                <a:moveTo>
                  <a:pt x="14090" y="0"/>
                </a:moveTo>
                <a:lnTo>
                  <a:pt x="2180" y="0"/>
                </a:lnTo>
                <a:cubicBezTo>
                  <a:pt x="977" y="0"/>
                  <a:pt x="0" y="976"/>
                  <a:pt x="0" y="2179"/>
                </a:cubicBezTo>
                <a:lnTo>
                  <a:pt x="0" y="11912"/>
                </a:lnTo>
                <a:cubicBezTo>
                  <a:pt x="0" y="13115"/>
                  <a:pt x="977" y="14091"/>
                  <a:pt x="2180" y="14091"/>
                </a:cubicBezTo>
                <a:lnTo>
                  <a:pt x="10902" y="14091"/>
                </a:lnTo>
                <a:cubicBezTo>
                  <a:pt x="12864" y="14091"/>
                  <a:pt x="14456" y="15681"/>
                  <a:pt x="14456" y="17645"/>
                </a:cubicBezTo>
                <a:lnTo>
                  <a:pt x="14456" y="17930"/>
                </a:lnTo>
                <a:cubicBezTo>
                  <a:pt x="14456" y="19851"/>
                  <a:pt x="16026" y="21527"/>
                  <a:pt x="17944" y="21562"/>
                </a:cubicBezTo>
                <a:cubicBezTo>
                  <a:pt x="19958" y="21600"/>
                  <a:pt x="21600" y="19958"/>
                  <a:pt x="21562" y="17944"/>
                </a:cubicBezTo>
                <a:cubicBezTo>
                  <a:pt x="21527" y="16023"/>
                  <a:pt x="19847" y="14457"/>
                  <a:pt x="17929" y="14457"/>
                </a:cubicBezTo>
                <a:lnTo>
                  <a:pt x="17679" y="14457"/>
                </a:lnTo>
                <a:cubicBezTo>
                  <a:pt x="15683" y="14457"/>
                  <a:pt x="14090" y="12868"/>
                  <a:pt x="14090" y="10903"/>
                </a:cubicBezTo>
                <a:lnTo>
                  <a:pt x="1409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>
            <a:innerShdw dist="88900" dir="2700000">
              <a:prstClr val="black">
                <a:alpha val="26000"/>
              </a:prstClr>
            </a:inn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96BF06E7-1978-48F5-8E8D-3F7E5D832E01}"/>
              </a:ext>
            </a:extLst>
          </p:cNvPr>
          <p:cNvSpPr/>
          <p:nvPr/>
        </p:nvSpPr>
        <p:spPr>
          <a:xfrm>
            <a:off x="6226486" y="2811771"/>
            <a:ext cx="2201065" cy="22007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563" extrusionOk="0">
                <a:moveTo>
                  <a:pt x="0" y="7470"/>
                </a:moveTo>
                <a:lnTo>
                  <a:pt x="0" y="19383"/>
                </a:lnTo>
                <a:cubicBezTo>
                  <a:pt x="0" y="20586"/>
                  <a:pt x="976" y="21563"/>
                  <a:pt x="2179" y="21563"/>
                </a:cubicBezTo>
                <a:lnTo>
                  <a:pt x="11912" y="21563"/>
                </a:lnTo>
                <a:cubicBezTo>
                  <a:pt x="13115" y="21563"/>
                  <a:pt x="14091" y="20586"/>
                  <a:pt x="14091" y="19383"/>
                </a:cubicBezTo>
                <a:lnTo>
                  <a:pt x="14091" y="10661"/>
                </a:lnTo>
                <a:cubicBezTo>
                  <a:pt x="14091" y="8699"/>
                  <a:pt x="15681" y="7107"/>
                  <a:pt x="17645" y="7107"/>
                </a:cubicBezTo>
                <a:lnTo>
                  <a:pt x="17930" y="7107"/>
                </a:lnTo>
                <a:cubicBezTo>
                  <a:pt x="19851" y="7107"/>
                  <a:pt x="21527" y="5537"/>
                  <a:pt x="21562" y="3619"/>
                </a:cubicBezTo>
                <a:cubicBezTo>
                  <a:pt x="21600" y="1605"/>
                  <a:pt x="19958" y="-37"/>
                  <a:pt x="17944" y="1"/>
                </a:cubicBezTo>
                <a:cubicBezTo>
                  <a:pt x="16023" y="36"/>
                  <a:pt x="14457" y="1716"/>
                  <a:pt x="14457" y="3634"/>
                </a:cubicBezTo>
                <a:lnTo>
                  <a:pt x="14457" y="3919"/>
                </a:lnTo>
                <a:cubicBezTo>
                  <a:pt x="14457" y="5880"/>
                  <a:pt x="12868" y="7473"/>
                  <a:pt x="10903" y="7473"/>
                </a:cubicBezTo>
                <a:lnTo>
                  <a:pt x="0" y="7473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>
            <a:innerShdw dist="88900" dir="2700000">
              <a:prstClr val="black">
                <a:alpha val="26000"/>
              </a:prstClr>
            </a:inn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62292877-1CA1-4360-831B-32E07CB58E9F}"/>
              </a:ext>
            </a:extLst>
          </p:cNvPr>
          <p:cNvSpPr/>
          <p:nvPr/>
        </p:nvSpPr>
        <p:spPr>
          <a:xfrm>
            <a:off x="5366257" y="1209963"/>
            <a:ext cx="2200768" cy="2201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563" extrusionOk="0">
                <a:moveTo>
                  <a:pt x="7470" y="21563"/>
                </a:moveTo>
                <a:lnTo>
                  <a:pt x="19383" y="21563"/>
                </a:lnTo>
                <a:cubicBezTo>
                  <a:pt x="20586" y="21563"/>
                  <a:pt x="21563" y="20587"/>
                  <a:pt x="21563" y="19384"/>
                </a:cubicBezTo>
                <a:lnTo>
                  <a:pt x="21563" y="9651"/>
                </a:lnTo>
                <a:cubicBezTo>
                  <a:pt x="21563" y="8448"/>
                  <a:pt x="20586" y="7472"/>
                  <a:pt x="19383" y="7472"/>
                </a:cubicBezTo>
                <a:lnTo>
                  <a:pt x="10661" y="7472"/>
                </a:lnTo>
                <a:cubicBezTo>
                  <a:pt x="8699" y="7472"/>
                  <a:pt x="7107" y="5882"/>
                  <a:pt x="7107" y="3918"/>
                </a:cubicBezTo>
                <a:lnTo>
                  <a:pt x="7107" y="3633"/>
                </a:lnTo>
                <a:cubicBezTo>
                  <a:pt x="7107" y="1712"/>
                  <a:pt x="5537" y="36"/>
                  <a:pt x="3619" y="1"/>
                </a:cubicBezTo>
                <a:cubicBezTo>
                  <a:pt x="1605" y="-37"/>
                  <a:pt x="-37" y="1605"/>
                  <a:pt x="1" y="3619"/>
                </a:cubicBezTo>
                <a:cubicBezTo>
                  <a:pt x="36" y="5540"/>
                  <a:pt x="1716" y="7106"/>
                  <a:pt x="3634" y="7106"/>
                </a:cubicBezTo>
                <a:lnTo>
                  <a:pt x="3884" y="7106"/>
                </a:lnTo>
                <a:cubicBezTo>
                  <a:pt x="5880" y="7106"/>
                  <a:pt x="7473" y="8695"/>
                  <a:pt x="7473" y="10660"/>
                </a:cubicBezTo>
                <a:lnTo>
                  <a:pt x="7473" y="21563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>
            <a:innerShdw dist="88900" dir="2700000">
              <a:prstClr val="black">
                <a:alpha val="26000"/>
              </a:prstClr>
            </a:inn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CA01F360-6708-4A03-AC7F-57E1C8934E4F}"/>
              </a:ext>
            </a:extLst>
          </p:cNvPr>
          <p:cNvSpPr/>
          <p:nvPr/>
        </p:nvSpPr>
        <p:spPr>
          <a:xfrm>
            <a:off x="3764449" y="2099855"/>
            <a:ext cx="2201067" cy="2200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563" extrusionOk="0">
                <a:moveTo>
                  <a:pt x="21563" y="14093"/>
                </a:moveTo>
                <a:lnTo>
                  <a:pt x="21563" y="2180"/>
                </a:lnTo>
                <a:cubicBezTo>
                  <a:pt x="21563" y="977"/>
                  <a:pt x="20587" y="0"/>
                  <a:pt x="19384" y="0"/>
                </a:cubicBezTo>
                <a:lnTo>
                  <a:pt x="9651" y="0"/>
                </a:lnTo>
                <a:cubicBezTo>
                  <a:pt x="8448" y="0"/>
                  <a:pt x="7472" y="977"/>
                  <a:pt x="7472" y="2180"/>
                </a:cubicBezTo>
                <a:lnTo>
                  <a:pt x="7472" y="10902"/>
                </a:lnTo>
                <a:cubicBezTo>
                  <a:pt x="7472" y="12864"/>
                  <a:pt x="5882" y="14456"/>
                  <a:pt x="3918" y="14456"/>
                </a:cubicBezTo>
                <a:lnTo>
                  <a:pt x="3633" y="14456"/>
                </a:lnTo>
                <a:cubicBezTo>
                  <a:pt x="1712" y="14456"/>
                  <a:pt x="36" y="16026"/>
                  <a:pt x="1" y="17944"/>
                </a:cubicBezTo>
                <a:cubicBezTo>
                  <a:pt x="-37" y="19958"/>
                  <a:pt x="1605" y="21600"/>
                  <a:pt x="3619" y="21562"/>
                </a:cubicBezTo>
                <a:cubicBezTo>
                  <a:pt x="5540" y="21527"/>
                  <a:pt x="7106" y="19847"/>
                  <a:pt x="7106" y="17929"/>
                </a:cubicBezTo>
                <a:lnTo>
                  <a:pt x="7106" y="17644"/>
                </a:lnTo>
                <a:cubicBezTo>
                  <a:pt x="7106" y="15683"/>
                  <a:pt x="8695" y="14090"/>
                  <a:pt x="10660" y="14090"/>
                </a:cubicBezTo>
                <a:lnTo>
                  <a:pt x="21563" y="1409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>
            <a:innerShdw dist="88900" dir="2700000">
              <a:prstClr val="black">
                <a:alpha val="26000"/>
              </a:prstClr>
            </a:inn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84" name="Graphic 83" descr="Users">
            <a:extLst>
              <a:ext uri="{FF2B5EF4-FFF2-40B4-BE49-F238E27FC236}">
                <a16:creationId xmlns:a16="http://schemas.microsoft.com/office/drawing/2014/main" id="{BF48F8C8-BB74-4F23-9857-3E7AF3D2E2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44917" y="1981597"/>
            <a:ext cx="574762" cy="574762"/>
          </a:xfrm>
          <a:prstGeom prst="rect">
            <a:avLst/>
          </a:prstGeom>
        </p:spPr>
      </p:pic>
      <p:pic>
        <p:nvPicPr>
          <p:cNvPr id="85" name="Graphic 84" descr="Puzzle">
            <a:extLst>
              <a:ext uri="{FF2B5EF4-FFF2-40B4-BE49-F238E27FC236}">
                <a16:creationId xmlns:a16="http://schemas.microsoft.com/office/drawing/2014/main" id="{247E319C-7C0F-4D1C-AE15-AA2229F600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144917" y="3633530"/>
            <a:ext cx="574762" cy="574762"/>
          </a:xfrm>
          <a:prstGeom prst="rect">
            <a:avLst/>
          </a:prstGeom>
        </p:spPr>
      </p:pic>
      <p:pic>
        <p:nvPicPr>
          <p:cNvPr id="86" name="Graphic 85" descr="Lightbulb">
            <a:extLst>
              <a:ext uri="{FF2B5EF4-FFF2-40B4-BE49-F238E27FC236}">
                <a16:creationId xmlns:a16="http://schemas.microsoft.com/office/drawing/2014/main" id="{2F40CD13-421E-48B8-8D34-9A566F7B3E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2321" y="3664583"/>
            <a:ext cx="574762" cy="574762"/>
          </a:xfrm>
          <a:prstGeom prst="rect">
            <a:avLst/>
          </a:prstGeom>
        </p:spPr>
      </p:pic>
      <p:pic>
        <p:nvPicPr>
          <p:cNvPr id="87" name="Graphic 86" descr="Rocket">
            <a:extLst>
              <a:ext uri="{FF2B5EF4-FFF2-40B4-BE49-F238E27FC236}">
                <a16:creationId xmlns:a16="http://schemas.microsoft.com/office/drawing/2014/main" id="{839B748D-4462-422F-92DE-3661D631A8F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2321" y="1958236"/>
            <a:ext cx="574762" cy="574762"/>
          </a:xfrm>
          <a:prstGeom prst="rect">
            <a:avLst/>
          </a:prstGeom>
        </p:spPr>
      </p:pic>
      <p:pic>
        <p:nvPicPr>
          <p:cNvPr id="88" name="Graphic 87" descr="Users">
            <a:extLst>
              <a:ext uri="{FF2B5EF4-FFF2-40B4-BE49-F238E27FC236}">
                <a16:creationId xmlns:a16="http://schemas.microsoft.com/office/drawing/2014/main" id="{1E4ECE7F-1EB3-42D4-8EB9-CB8884F114D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04161" y="1331074"/>
            <a:ext cx="461355" cy="461355"/>
          </a:xfrm>
          <a:prstGeom prst="rect">
            <a:avLst/>
          </a:prstGeom>
        </p:spPr>
      </p:pic>
      <p:pic>
        <p:nvPicPr>
          <p:cNvPr id="89" name="Graphic 88" descr="Puzzle">
            <a:extLst>
              <a:ext uri="{FF2B5EF4-FFF2-40B4-BE49-F238E27FC236}">
                <a16:creationId xmlns:a16="http://schemas.microsoft.com/office/drawing/2014/main" id="{3078DFC4-ADB2-47D9-84DB-109358347DB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827995" y="2925287"/>
            <a:ext cx="461355" cy="461355"/>
          </a:xfrm>
          <a:prstGeom prst="rect">
            <a:avLst/>
          </a:prstGeom>
        </p:spPr>
      </p:pic>
      <p:pic>
        <p:nvPicPr>
          <p:cNvPr id="90" name="Graphic 89" descr="Lightbulb">
            <a:extLst>
              <a:ext uri="{FF2B5EF4-FFF2-40B4-BE49-F238E27FC236}">
                <a16:creationId xmlns:a16="http://schemas.microsoft.com/office/drawing/2014/main" id="{BD605532-F2FB-498C-A80E-0645561FD0A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197611" y="5323210"/>
            <a:ext cx="461355" cy="461355"/>
          </a:xfrm>
          <a:prstGeom prst="rect">
            <a:avLst/>
          </a:prstGeom>
        </p:spPr>
      </p:pic>
      <p:pic>
        <p:nvPicPr>
          <p:cNvPr id="91" name="Graphic 90" descr="Rocket">
            <a:extLst>
              <a:ext uri="{FF2B5EF4-FFF2-40B4-BE49-F238E27FC236}">
                <a16:creationId xmlns:a16="http://schemas.microsoft.com/office/drawing/2014/main" id="{B1D1E0EA-37A2-48DB-8739-B2D4E09ADF9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860830" y="3690234"/>
            <a:ext cx="461355" cy="46135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012BADF-3389-453A-8CFD-0DEED541CB76}"/>
              </a:ext>
            </a:extLst>
          </p:cNvPr>
          <p:cNvSpPr/>
          <p:nvPr/>
        </p:nvSpPr>
        <p:spPr>
          <a:xfrm>
            <a:off x="4556762" y="2371692"/>
            <a:ext cx="1363008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400" b="1" cap="all" dirty="0"/>
              <a:t>Lorem Ipsum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6FD4ECB-15D4-436F-8CCE-E597699F265A}"/>
              </a:ext>
            </a:extLst>
          </p:cNvPr>
          <p:cNvSpPr/>
          <p:nvPr/>
        </p:nvSpPr>
        <p:spPr>
          <a:xfrm>
            <a:off x="6096000" y="2371692"/>
            <a:ext cx="1393718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400" b="1" cap="all" dirty="0"/>
              <a:t>Lorem Ipsum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CC71529D-F5DC-4F4A-AD34-FC41AF2AB585}"/>
              </a:ext>
            </a:extLst>
          </p:cNvPr>
          <p:cNvSpPr/>
          <p:nvPr/>
        </p:nvSpPr>
        <p:spPr>
          <a:xfrm>
            <a:off x="6226487" y="3927430"/>
            <a:ext cx="1362710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3EE15E2-271B-4A00-B7B9-BF15F291C654}"/>
              </a:ext>
            </a:extLst>
          </p:cNvPr>
          <p:cNvSpPr/>
          <p:nvPr/>
        </p:nvSpPr>
        <p:spPr>
          <a:xfrm>
            <a:off x="4624383" y="3927430"/>
            <a:ext cx="1363007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400" b="1" cap="all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326844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Diagram with Nodes for PowerPoint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7ACD76C-30DE-423A-BE79-6B12B4263E37}"/>
              </a:ext>
            </a:extLst>
          </p:cNvPr>
          <p:cNvGrpSpPr/>
          <p:nvPr/>
        </p:nvGrpSpPr>
        <p:grpSpPr>
          <a:xfrm>
            <a:off x="8921977" y="3722386"/>
            <a:ext cx="2937088" cy="1290153"/>
            <a:chOff x="8921977" y="1466725"/>
            <a:chExt cx="2937088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8BA4125-3254-449D-9F57-C5BBCAAA28B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42B243A-2943-4FFE-9AA3-1FF385C85FB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331F5AB-7143-4C1B-9201-7E8034042F68}"/>
              </a:ext>
            </a:extLst>
          </p:cNvPr>
          <p:cNvGrpSpPr/>
          <p:nvPr/>
        </p:nvGrpSpPr>
        <p:grpSpPr>
          <a:xfrm>
            <a:off x="332936" y="3722386"/>
            <a:ext cx="2937088" cy="1290153"/>
            <a:chOff x="332936" y="2627766"/>
            <a:chExt cx="2937088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9E0C643-072B-4AFE-BAFB-D39552D41FE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6FBA5A9-F8D4-4640-800B-4E291BA3740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56E2857-088D-457D-AA1A-72B2E17B4EAA}"/>
              </a:ext>
            </a:extLst>
          </p:cNvPr>
          <p:cNvGrpSpPr/>
          <p:nvPr/>
        </p:nvGrpSpPr>
        <p:grpSpPr>
          <a:xfrm>
            <a:off x="8929772" y="2017292"/>
            <a:ext cx="2937088" cy="1290153"/>
            <a:chOff x="8921977" y="1466725"/>
            <a:chExt cx="2937088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C9F7DCB-D1DC-4039-9B9E-5380B9109A1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1814E65-1CD9-4F49-A052-3BB1C758569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C6375076-1A88-4D75-BBD7-A1867B039182}"/>
              </a:ext>
            </a:extLst>
          </p:cNvPr>
          <p:cNvGrpSpPr/>
          <p:nvPr/>
        </p:nvGrpSpPr>
        <p:grpSpPr>
          <a:xfrm>
            <a:off x="340731" y="2017292"/>
            <a:ext cx="2937088" cy="1290153"/>
            <a:chOff x="332936" y="2627766"/>
            <a:chExt cx="2937088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874F07A-8C4E-41E6-AB67-C026BDDF1E6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B6742F0-C52E-4250-9090-3B334D15113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80" name="Shape">
            <a:extLst>
              <a:ext uri="{FF2B5EF4-FFF2-40B4-BE49-F238E27FC236}">
                <a16:creationId xmlns:a16="http://schemas.microsoft.com/office/drawing/2014/main" id="{71959764-F5AC-4769-9FB8-4086C443EE43}"/>
              </a:ext>
            </a:extLst>
          </p:cNvPr>
          <p:cNvSpPr/>
          <p:nvPr/>
        </p:nvSpPr>
        <p:spPr>
          <a:xfrm>
            <a:off x="4624680" y="3731326"/>
            <a:ext cx="2200768" cy="22010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563" extrusionOk="0">
                <a:moveTo>
                  <a:pt x="14090" y="0"/>
                </a:moveTo>
                <a:lnTo>
                  <a:pt x="2180" y="0"/>
                </a:lnTo>
                <a:cubicBezTo>
                  <a:pt x="977" y="0"/>
                  <a:pt x="0" y="976"/>
                  <a:pt x="0" y="2179"/>
                </a:cubicBezTo>
                <a:lnTo>
                  <a:pt x="0" y="11912"/>
                </a:lnTo>
                <a:cubicBezTo>
                  <a:pt x="0" y="13115"/>
                  <a:pt x="977" y="14091"/>
                  <a:pt x="2180" y="14091"/>
                </a:cubicBezTo>
                <a:lnTo>
                  <a:pt x="10902" y="14091"/>
                </a:lnTo>
                <a:cubicBezTo>
                  <a:pt x="12864" y="14091"/>
                  <a:pt x="14456" y="15681"/>
                  <a:pt x="14456" y="17645"/>
                </a:cubicBezTo>
                <a:lnTo>
                  <a:pt x="14456" y="17930"/>
                </a:lnTo>
                <a:cubicBezTo>
                  <a:pt x="14456" y="19851"/>
                  <a:pt x="16026" y="21527"/>
                  <a:pt x="17944" y="21562"/>
                </a:cubicBezTo>
                <a:cubicBezTo>
                  <a:pt x="19958" y="21600"/>
                  <a:pt x="21600" y="19958"/>
                  <a:pt x="21562" y="17944"/>
                </a:cubicBezTo>
                <a:cubicBezTo>
                  <a:pt x="21527" y="16023"/>
                  <a:pt x="19847" y="14457"/>
                  <a:pt x="17929" y="14457"/>
                </a:cubicBezTo>
                <a:lnTo>
                  <a:pt x="17679" y="14457"/>
                </a:lnTo>
                <a:cubicBezTo>
                  <a:pt x="15683" y="14457"/>
                  <a:pt x="14090" y="12868"/>
                  <a:pt x="14090" y="10903"/>
                </a:cubicBezTo>
                <a:lnTo>
                  <a:pt x="1409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>
            <a:innerShdw dist="88900" dir="2700000">
              <a:prstClr val="black">
                <a:alpha val="26000"/>
              </a:prstClr>
            </a:inn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96BF06E7-1978-48F5-8E8D-3F7E5D832E01}"/>
              </a:ext>
            </a:extLst>
          </p:cNvPr>
          <p:cNvSpPr/>
          <p:nvPr/>
        </p:nvSpPr>
        <p:spPr>
          <a:xfrm>
            <a:off x="6226486" y="2811771"/>
            <a:ext cx="2201065" cy="22007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563" extrusionOk="0">
                <a:moveTo>
                  <a:pt x="0" y="7470"/>
                </a:moveTo>
                <a:lnTo>
                  <a:pt x="0" y="19383"/>
                </a:lnTo>
                <a:cubicBezTo>
                  <a:pt x="0" y="20586"/>
                  <a:pt x="976" y="21563"/>
                  <a:pt x="2179" y="21563"/>
                </a:cubicBezTo>
                <a:lnTo>
                  <a:pt x="11912" y="21563"/>
                </a:lnTo>
                <a:cubicBezTo>
                  <a:pt x="13115" y="21563"/>
                  <a:pt x="14091" y="20586"/>
                  <a:pt x="14091" y="19383"/>
                </a:cubicBezTo>
                <a:lnTo>
                  <a:pt x="14091" y="10661"/>
                </a:lnTo>
                <a:cubicBezTo>
                  <a:pt x="14091" y="8699"/>
                  <a:pt x="15681" y="7107"/>
                  <a:pt x="17645" y="7107"/>
                </a:cubicBezTo>
                <a:lnTo>
                  <a:pt x="17930" y="7107"/>
                </a:lnTo>
                <a:cubicBezTo>
                  <a:pt x="19851" y="7107"/>
                  <a:pt x="21527" y="5537"/>
                  <a:pt x="21562" y="3619"/>
                </a:cubicBezTo>
                <a:cubicBezTo>
                  <a:pt x="21600" y="1605"/>
                  <a:pt x="19958" y="-37"/>
                  <a:pt x="17944" y="1"/>
                </a:cubicBezTo>
                <a:cubicBezTo>
                  <a:pt x="16023" y="36"/>
                  <a:pt x="14457" y="1716"/>
                  <a:pt x="14457" y="3634"/>
                </a:cubicBezTo>
                <a:lnTo>
                  <a:pt x="14457" y="3919"/>
                </a:lnTo>
                <a:cubicBezTo>
                  <a:pt x="14457" y="5880"/>
                  <a:pt x="12868" y="7473"/>
                  <a:pt x="10903" y="7473"/>
                </a:cubicBezTo>
                <a:lnTo>
                  <a:pt x="0" y="7473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>
            <a:innerShdw dist="88900" dir="2700000">
              <a:prstClr val="black">
                <a:alpha val="26000"/>
              </a:prstClr>
            </a:inn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62292877-1CA1-4360-831B-32E07CB58E9F}"/>
              </a:ext>
            </a:extLst>
          </p:cNvPr>
          <p:cNvSpPr/>
          <p:nvPr/>
        </p:nvSpPr>
        <p:spPr>
          <a:xfrm>
            <a:off x="5366257" y="1209963"/>
            <a:ext cx="2200768" cy="2201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563" extrusionOk="0">
                <a:moveTo>
                  <a:pt x="7470" y="21563"/>
                </a:moveTo>
                <a:lnTo>
                  <a:pt x="19383" y="21563"/>
                </a:lnTo>
                <a:cubicBezTo>
                  <a:pt x="20586" y="21563"/>
                  <a:pt x="21563" y="20587"/>
                  <a:pt x="21563" y="19384"/>
                </a:cubicBezTo>
                <a:lnTo>
                  <a:pt x="21563" y="9651"/>
                </a:lnTo>
                <a:cubicBezTo>
                  <a:pt x="21563" y="8448"/>
                  <a:pt x="20586" y="7472"/>
                  <a:pt x="19383" y="7472"/>
                </a:cubicBezTo>
                <a:lnTo>
                  <a:pt x="10661" y="7472"/>
                </a:lnTo>
                <a:cubicBezTo>
                  <a:pt x="8699" y="7472"/>
                  <a:pt x="7107" y="5882"/>
                  <a:pt x="7107" y="3918"/>
                </a:cubicBezTo>
                <a:lnTo>
                  <a:pt x="7107" y="3633"/>
                </a:lnTo>
                <a:cubicBezTo>
                  <a:pt x="7107" y="1712"/>
                  <a:pt x="5537" y="36"/>
                  <a:pt x="3619" y="1"/>
                </a:cubicBezTo>
                <a:cubicBezTo>
                  <a:pt x="1605" y="-37"/>
                  <a:pt x="-37" y="1605"/>
                  <a:pt x="1" y="3619"/>
                </a:cubicBezTo>
                <a:cubicBezTo>
                  <a:pt x="36" y="5540"/>
                  <a:pt x="1716" y="7106"/>
                  <a:pt x="3634" y="7106"/>
                </a:cubicBezTo>
                <a:lnTo>
                  <a:pt x="3884" y="7106"/>
                </a:lnTo>
                <a:cubicBezTo>
                  <a:pt x="5880" y="7106"/>
                  <a:pt x="7473" y="8695"/>
                  <a:pt x="7473" y="10660"/>
                </a:cubicBezTo>
                <a:lnTo>
                  <a:pt x="7473" y="21563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>
            <a:innerShdw dist="88900" dir="2700000">
              <a:prstClr val="black">
                <a:alpha val="26000"/>
              </a:prstClr>
            </a:inn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CA01F360-6708-4A03-AC7F-57E1C8934E4F}"/>
              </a:ext>
            </a:extLst>
          </p:cNvPr>
          <p:cNvSpPr/>
          <p:nvPr/>
        </p:nvSpPr>
        <p:spPr>
          <a:xfrm>
            <a:off x="3764449" y="2099855"/>
            <a:ext cx="2201067" cy="2200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563" extrusionOk="0">
                <a:moveTo>
                  <a:pt x="21563" y="14093"/>
                </a:moveTo>
                <a:lnTo>
                  <a:pt x="21563" y="2180"/>
                </a:lnTo>
                <a:cubicBezTo>
                  <a:pt x="21563" y="977"/>
                  <a:pt x="20587" y="0"/>
                  <a:pt x="19384" y="0"/>
                </a:cubicBezTo>
                <a:lnTo>
                  <a:pt x="9651" y="0"/>
                </a:lnTo>
                <a:cubicBezTo>
                  <a:pt x="8448" y="0"/>
                  <a:pt x="7472" y="977"/>
                  <a:pt x="7472" y="2180"/>
                </a:cubicBezTo>
                <a:lnTo>
                  <a:pt x="7472" y="10902"/>
                </a:lnTo>
                <a:cubicBezTo>
                  <a:pt x="7472" y="12864"/>
                  <a:pt x="5882" y="14456"/>
                  <a:pt x="3918" y="14456"/>
                </a:cubicBezTo>
                <a:lnTo>
                  <a:pt x="3633" y="14456"/>
                </a:lnTo>
                <a:cubicBezTo>
                  <a:pt x="1712" y="14456"/>
                  <a:pt x="36" y="16026"/>
                  <a:pt x="1" y="17944"/>
                </a:cubicBezTo>
                <a:cubicBezTo>
                  <a:pt x="-37" y="19958"/>
                  <a:pt x="1605" y="21600"/>
                  <a:pt x="3619" y="21562"/>
                </a:cubicBezTo>
                <a:cubicBezTo>
                  <a:pt x="5540" y="21527"/>
                  <a:pt x="7106" y="19847"/>
                  <a:pt x="7106" y="17929"/>
                </a:cubicBezTo>
                <a:lnTo>
                  <a:pt x="7106" y="17644"/>
                </a:lnTo>
                <a:cubicBezTo>
                  <a:pt x="7106" y="15683"/>
                  <a:pt x="8695" y="14090"/>
                  <a:pt x="10660" y="14090"/>
                </a:cubicBezTo>
                <a:lnTo>
                  <a:pt x="21563" y="1409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>
            <a:innerShdw dist="88900" dir="2700000">
              <a:prstClr val="black">
                <a:alpha val="26000"/>
              </a:prstClr>
            </a:inn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84" name="Graphic 83" descr="Users">
            <a:extLst>
              <a:ext uri="{FF2B5EF4-FFF2-40B4-BE49-F238E27FC236}">
                <a16:creationId xmlns:a16="http://schemas.microsoft.com/office/drawing/2014/main" id="{BF48F8C8-BB74-4F23-9857-3E7AF3D2E2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44917" y="1981597"/>
            <a:ext cx="574762" cy="574762"/>
          </a:xfrm>
          <a:prstGeom prst="rect">
            <a:avLst/>
          </a:prstGeom>
        </p:spPr>
      </p:pic>
      <p:pic>
        <p:nvPicPr>
          <p:cNvPr id="85" name="Graphic 84" descr="Puzzle">
            <a:extLst>
              <a:ext uri="{FF2B5EF4-FFF2-40B4-BE49-F238E27FC236}">
                <a16:creationId xmlns:a16="http://schemas.microsoft.com/office/drawing/2014/main" id="{247E319C-7C0F-4D1C-AE15-AA2229F600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144917" y="3633530"/>
            <a:ext cx="574762" cy="574762"/>
          </a:xfrm>
          <a:prstGeom prst="rect">
            <a:avLst/>
          </a:prstGeom>
        </p:spPr>
      </p:pic>
      <p:pic>
        <p:nvPicPr>
          <p:cNvPr id="86" name="Graphic 85" descr="Lightbulb">
            <a:extLst>
              <a:ext uri="{FF2B5EF4-FFF2-40B4-BE49-F238E27FC236}">
                <a16:creationId xmlns:a16="http://schemas.microsoft.com/office/drawing/2014/main" id="{2F40CD13-421E-48B8-8D34-9A566F7B3E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2321" y="3664583"/>
            <a:ext cx="574762" cy="574762"/>
          </a:xfrm>
          <a:prstGeom prst="rect">
            <a:avLst/>
          </a:prstGeom>
        </p:spPr>
      </p:pic>
      <p:pic>
        <p:nvPicPr>
          <p:cNvPr id="87" name="Graphic 86" descr="Rocket">
            <a:extLst>
              <a:ext uri="{FF2B5EF4-FFF2-40B4-BE49-F238E27FC236}">
                <a16:creationId xmlns:a16="http://schemas.microsoft.com/office/drawing/2014/main" id="{839B748D-4462-422F-92DE-3661D631A8F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2321" y="1958236"/>
            <a:ext cx="574762" cy="574762"/>
          </a:xfrm>
          <a:prstGeom prst="rect">
            <a:avLst/>
          </a:prstGeom>
        </p:spPr>
      </p:pic>
      <p:pic>
        <p:nvPicPr>
          <p:cNvPr id="88" name="Graphic 87" descr="Users">
            <a:extLst>
              <a:ext uri="{FF2B5EF4-FFF2-40B4-BE49-F238E27FC236}">
                <a16:creationId xmlns:a16="http://schemas.microsoft.com/office/drawing/2014/main" id="{1E4ECE7F-1EB3-42D4-8EB9-CB8884F114D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04161" y="1331074"/>
            <a:ext cx="461355" cy="461355"/>
          </a:xfrm>
          <a:prstGeom prst="rect">
            <a:avLst/>
          </a:prstGeom>
        </p:spPr>
      </p:pic>
      <p:pic>
        <p:nvPicPr>
          <p:cNvPr id="89" name="Graphic 88" descr="Puzzle">
            <a:extLst>
              <a:ext uri="{FF2B5EF4-FFF2-40B4-BE49-F238E27FC236}">
                <a16:creationId xmlns:a16="http://schemas.microsoft.com/office/drawing/2014/main" id="{3078DFC4-ADB2-47D9-84DB-109358347DB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827995" y="2925287"/>
            <a:ext cx="461355" cy="461355"/>
          </a:xfrm>
          <a:prstGeom prst="rect">
            <a:avLst/>
          </a:prstGeom>
        </p:spPr>
      </p:pic>
      <p:pic>
        <p:nvPicPr>
          <p:cNvPr id="90" name="Graphic 89" descr="Lightbulb">
            <a:extLst>
              <a:ext uri="{FF2B5EF4-FFF2-40B4-BE49-F238E27FC236}">
                <a16:creationId xmlns:a16="http://schemas.microsoft.com/office/drawing/2014/main" id="{BD605532-F2FB-498C-A80E-0645561FD0A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197611" y="5323210"/>
            <a:ext cx="461355" cy="461355"/>
          </a:xfrm>
          <a:prstGeom prst="rect">
            <a:avLst/>
          </a:prstGeom>
        </p:spPr>
      </p:pic>
      <p:pic>
        <p:nvPicPr>
          <p:cNvPr id="91" name="Graphic 90" descr="Rocket">
            <a:extLst>
              <a:ext uri="{FF2B5EF4-FFF2-40B4-BE49-F238E27FC236}">
                <a16:creationId xmlns:a16="http://schemas.microsoft.com/office/drawing/2014/main" id="{B1D1E0EA-37A2-48DB-8739-B2D4E09ADF9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860830" y="3690234"/>
            <a:ext cx="461355" cy="46135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012BADF-3389-453A-8CFD-0DEED541CB76}"/>
              </a:ext>
            </a:extLst>
          </p:cNvPr>
          <p:cNvSpPr/>
          <p:nvPr/>
        </p:nvSpPr>
        <p:spPr>
          <a:xfrm>
            <a:off x="4556762" y="2371692"/>
            <a:ext cx="1363008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400" b="1" cap="all" dirty="0"/>
              <a:t>Lorem Ipsum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6FD4ECB-15D4-436F-8CCE-E597699F265A}"/>
              </a:ext>
            </a:extLst>
          </p:cNvPr>
          <p:cNvSpPr/>
          <p:nvPr/>
        </p:nvSpPr>
        <p:spPr>
          <a:xfrm>
            <a:off x="6096000" y="2371692"/>
            <a:ext cx="1393718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400" b="1" cap="all" dirty="0"/>
              <a:t>Lorem Ipsum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CC71529D-F5DC-4F4A-AD34-FC41AF2AB585}"/>
              </a:ext>
            </a:extLst>
          </p:cNvPr>
          <p:cNvSpPr/>
          <p:nvPr/>
        </p:nvSpPr>
        <p:spPr>
          <a:xfrm>
            <a:off x="6226487" y="3927430"/>
            <a:ext cx="1362710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3EE15E2-271B-4A00-B7B9-BF15F291C654}"/>
              </a:ext>
            </a:extLst>
          </p:cNvPr>
          <p:cNvSpPr/>
          <p:nvPr/>
        </p:nvSpPr>
        <p:spPr>
          <a:xfrm>
            <a:off x="4624383" y="3927430"/>
            <a:ext cx="1363007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400" b="1" cap="all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219835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8464</TotalTime>
  <Words>376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Matrix Diagram with Nodes for PowerPoint</vt:lpstr>
      <vt:lpstr>Matrix Diagram with Nodes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Diagram with Nodes for PowerPoint</dc:title>
  <dc:creator>PresentationGO.com</dc:creator>
  <dc:description>© Copyright PresentationGO.com</dc:description>
  <dcterms:created xsi:type="dcterms:W3CDTF">2014-11-26T05:14:11Z</dcterms:created>
  <dcterms:modified xsi:type="dcterms:W3CDTF">2019-04-01T17:56:35Z</dcterms:modified>
  <cp:category>Charts &amp; Diagrams</cp:category>
</cp:coreProperties>
</file>