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1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7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4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Diagram with Arrows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63D0E3C-6697-47FD-9558-80376EA0F4A7}"/>
              </a:ext>
            </a:extLst>
          </p:cNvPr>
          <p:cNvSpPr>
            <a:spLocks/>
          </p:cNvSpPr>
          <p:nvPr/>
        </p:nvSpPr>
        <p:spPr bwMode="auto">
          <a:xfrm>
            <a:off x="6036249" y="2356623"/>
            <a:ext cx="2397997" cy="2113123"/>
          </a:xfrm>
          <a:custGeom>
            <a:avLst/>
            <a:gdLst>
              <a:gd name="connsiteX0" fmla="*/ 683758 w 2397997"/>
              <a:gd name="connsiteY0" fmla="*/ 128 h 2113123"/>
              <a:gd name="connsiteX1" fmla="*/ 890244 w 2397997"/>
              <a:gd name="connsiteY1" fmla="*/ 90628 h 2113123"/>
              <a:gd name="connsiteX2" fmla="*/ 2397997 w 2397997"/>
              <a:gd name="connsiteY2" fmla="*/ 1598579 h 2113123"/>
              <a:gd name="connsiteX3" fmla="*/ 2257426 w 2397997"/>
              <a:gd name="connsiteY3" fmla="*/ 1975031 h 2113123"/>
              <a:gd name="connsiteX4" fmla="*/ 1883520 w 2397997"/>
              <a:gd name="connsiteY4" fmla="*/ 2113123 h 2113123"/>
              <a:gd name="connsiteX5" fmla="*/ 793686 w 2397997"/>
              <a:gd name="connsiteY5" fmla="*/ 1023492 h 2113123"/>
              <a:gd name="connsiteX6" fmla="*/ 772374 w 2397997"/>
              <a:gd name="connsiteY6" fmla="*/ 954836 h 2113123"/>
              <a:gd name="connsiteX7" fmla="*/ 140859 w 2397997"/>
              <a:gd name="connsiteY7" fmla="*/ 536240 h 2113123"/>
              <a:gd name="connsiteX8" fmla="*/ 2732 w 2397997"/>
              <a:gd name="connsiteY8" fmla="*/ 550165 h 2113123"/>
              <a:gd name="connsiteX9" fmla="*/ 0 w 2397997"/>
              <a:gd name="connsiteY9" fmla="*/ 551013 h 2113123"/>
              <a:gd name="connsiteX10" fmla="*/ 472455 w 2397997"/>
              <a:gd name="connsiteY10" fmla="*/ 78496 h 2113123"/>
              <a:gd name="connsiteX11" fmla="*/ 683758 w 2397997"/>
              <a:gd name="connsiteY11" fmla="*/ 128 h 211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7997" h="2113123">
                <a:moveTo>
                  <a:pt x="683758" y="128"/>
                </a:moveTo>
                <a:cubicBezTo>
                  <a:pt x="759306" y="2314"/>
                  <a:pt x="834052" y="32644"/>
                  <a:pt x="890244" y="90628"/>
                </a:cubicBezTo>
                <a:lnTo>
                  <a:pt x="2397997" y="1598579"/>
                </a:lnTo>
                <a:lnTo>
                  <a:pt x="2257426" y="1975031"/>
                </a:lnTo>
                <a:lnTo>
                  <a:pt x="1883520" y="2113123"/>
                </a:lnTo>
                <a:lnTo>
                  <a:pt x="793686" y="1023492"/>
                </a:lnTo>
                <a:lnTo>
                  <a:pt x="772374" y="954836"/>
                </a:lnTo>
                <a:cubicBezTo>
                  <a:pt x="668328" y="708845"/>
                  <a:pt x="424751" y="536240"/>
                  <a:pt x="140859" y="536240"/>
                </a:cubicBezTo>
                <a:cubicBezTo>
                  <a:pt x="93544" y="536240"/>
                  <a:pt x="47349" y="541035"/>
                  <a:pt x="2732" y="550165"/>
                </a:cubicBezTo>
                <a:lnTo>
                  <a:pt x="0" y="551013"/>
                </a:lnTo>
                <a:lnTo>
                  <a:pt x="472455" y="78496"/>
                </a:lnTo>
                <a:cubicBezTo>
                  <a:pt x="531859" y="23902"/>
                  <a:pt x="608210" y="-2057"/>
                  <a:pt x="683758" y="12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D9C5D2-D8C2-4C9F-A402-95471D0515C6}"/>
              </a:ext>
            </a:extLst>
          </p:cNvPr>
          <p:cNvSpPr>
            <a:spLocks/>
          </p:cNvSpPr>
          <p:nvPr/>
        </p:nvSpPr>
        <p:spPr bwMode="auto">
          <a:xfrm>
            <a:off x="5335329" y="3374760"/>
            <a:ext cx="2106519" cy="2462356"/>
          </a:xfrm>
          <a:custGeom>
            <a:avLst/>
            <a:gdLst>
              <a:gd name="connsiteX0" fmla="*/ 1492943 w 2106519"/>
              <a:gd name="connsiteY0" fmla="*/ 0 h 2462356"/>
              <a:gd name="connsiteX1" fmla="*/ 2028108 w 2106519"/>
              <a:gd name="connsiteY1" fmla="*/ 536814 h 2462356"/>
              <a:gd name="connsiteX2" fmla="*/ 2016370 w 2106519"/>
              <a:gd name="connsiteY2" fmla="*/ 954604 h 2462356"/>
              <a:gd name="connsiteX3" fmla="*/ 513252 w 2106519"/>
              <a:gd name="connsiteY3" fmla="*/ 2462356 h 2462356"/>
              <a:gd name="connsiteX4" fmla="*/ 138005 w 2106519"/>
              <a:gd name="connsiteY4" fmla="*/ 2321785 h 2462356"/>
              <a:gd name="connsiteX5" fmla="*/ 0 w 2106519"/>
              <a:gd name="connsiteY5" fmla="*/ 1947879 h 2462356"/>
              <a:gd name="connsiteX6" fmla="*/ 1110542 w 2106519"/>
              <a:gd name="connsiteY6" fmla="*/ 833915 h 2462356"/>
              <a:gd name="connsiteX7" fmla="*/ 1224978 w 2106519"/>
              <a:gd name="connsiteY7" fmla="*/ 771801 h 2462356"/>
              <a:gd name="connsiteX8" fmla="*/ 1527153 w 2106519"/>
              <a:gd name="connsiteY8" fmla="*/ 203477 h 2462356"/>
              <a:gd name="connsiteX9" fmla="*/ 1513229 w 2106519"/>
              <a:gd name="connsiteY9" fmla="*/ 65350 h 246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6519" h="2462356">
                <a:moveTo>
                  <a:pt x="1492943" y="0"/>
                </a:moveTo>
                <a:lnTo>
                  <a:pt x="2028108" y="536814"/>
                </a:lnTo>
                <a:cubicBezTo>
                  <a:pt x="2136947" y="655622"/>
                  <a:pt x="2131968" y="842218"/>
                  <a:pt x="2016370" y="954604"/>
                </a:cubicBezTo>
                <a:lnTo>
                  <a:pt x="513252" y="2462356"/>
                </a:lnTo>
                <a:lnTo>
                  <a:pt x="138005" y="2321785"/>
                </a:lnTo>
                <a:lnTo>
                  <a:pt x="0" y="1947879"/>
                </a:lnTo>
                <a:lnTo>
                  <a:pt x="1110542" y="833915"/>
                </a:lnTo>
                <a:lnTo>
                  <a:pt x="1224978" y="771801"/>
                </a:lnTo>
                <a:cubicBezTo>
                  <a:pt x="1407289" y="648634"/>
                  <a:pt x="1527153" y="440053"/>
                  <a:pt x="1527153" y="203477"/>
                </a:cubicBezTo>
                <a:cubicBezTo>
                  <a:pt x="1527153" y="156162"/>
                  <a:pt x="1522359" y="109966"/>
                  <a:pt x="1513229" y="653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FB4FA07-4C62-4671-806F-E02A81BB4666}"/>
              </a:ext>
            </a:extLst>
          </p:cNvPr>
          <p:cNvSpPr>
            <a:spLocks/>
          </p:cNvSpPr>
          <p:nvPr/>
        </p:nvSpPr>
        <p:spPr bwMode="auto">
          <a:xfrm>
            <a:off x="3967961" y="2731332"/>
            <a:ext cx="2474362" cy="2113340"/>
          </a:xfrm>
          <a:custGeom>
            <a:avLst/>
            <a:gdLst>
              <a:gd name="connsiteX0" fmla="*/ 513059 w 2474362"/>
              <a:gd name="connsiteY0" fmla="*/ 0 h 2113340"/>
              <a:gd name="connsiteX1" fmla="*/ 1556884 w 2474362"/>
              <a:gd name="connsiteY1" fmla="*/ 1046847 h 2113340"/>
              <a:gd name="connsiteX2" fmla="*/ 1577631 w 2474362"/>
              <a:gd name="connsiteY2" fmla="*/ 1113684 h 2113340"/>
              <a:gd name="connsiteX3" fmla="*/ 2209146 w 2474362"/>
              <a:gd name="connsiteY3" fmla="*/ 1532280 h 2113340"/>
              <a:gd name="connsiteX4" fmla="*/ 2347273 w 2474362"/>
              <a:gd name="connsiteY4" fmla="*/ 1518356 h 2113340"/>
              <a:gd name="connsiteX5" fmla="*/ 2474362 w 2474362"/>
              <a:gd name="connsiteY5" fmla="*/ 1478905 h 2113340"/>
              <a:gd name="connsiteX6" fmla="*/ 1920236 w 2474362"/>
              <a:gd name="connsiteY6" fmla="*/ 2034984 h 2113340"/>
              <a:gd name="connsiteX7" fmla="*/ 1503598 w 2474362"/>
              <a:gd name="connsiteY7" fmla="*/ 2022852 h 2113340"/>
              <a:gd name="connsiteX8" fmla="*/ 0 w 2474362"/>
              <a:gd name="connsiteY8" fmla="*/ 514901 h 2113340"/>
              <a:gd name="connsiteX9" fmla="*/ 140184 w 2474362"/>
              <a:gd name="connsiteY9" fmla="*/ 138449 h 211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4362" h="2113340">
                <a:moveTo>
                  <a:pt x="513059" y="0"/>
                </a:moveTo>
                <a:lnTo>
                  <a:pt x="1556884" y="1046847"/>
                </a:lnTo>
                <a:lnTo>
                  <a:pt x="1577631" y="1113684"/>
                </a:lnTo>
                <a:cubicBezTo>
                  <a:pt x="1681677" y="1359675"/>
                  <a:pt x="1925255" y="1532280"/>
                  <a:pt x="2209146" y="1532280"/>
                </a:cubicBezTo>
                <a:cubicBezTo>
                  <a:pt x="2256462" y="1532280"/>
                  <a:pt x="2302657" y="1527486"/>
                  <a:pt x="2347273" y="1518356"/>
                </a:cubicBezTo>
                <a:lnTo>
                  <a:pt x="2474362" y="1478905"/>
                </a:lnTo>
                <a:lnTo>
                  <a:pt x="1920236" y="2034984"/>
                </a:lnTo>
                <a:cubicBezTo>
                  <a:pt x="1801756" y="2143816"/>
                  <a:pt x="1615674" y="2138821"/>
                  <a:pt x="1503598" y="2022852"/>
                </a:cubicBezTo>
                <a:lnTo>
                  <a:pt x="0" y="514901"/>
                </a:lnTo>
                <a:lnTo>
                  <a:pt x="140184" y="13844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6D75470-3962-482E-9680-02250612905F}"/>
              </a:ext>
            </a:extLst>
          </p:cNvPr>
          <p:cNvSpPr>
            <a:spLocks/>
          </p:cNvSpPr>
          <p:nvPr/>
        </p:nvSpPr>
        <p:spPr bwMode="auto">
          <a:xfrm>
            <a:off x="4953750" y="1363960"/>
            <a:ext cx="2113123" cy="2419296"/>
          </a:xfrm>
          <a:custGeom>
            <a:avLst/>
            <a:gdLst>
              <a:gd name="connsiteX0" fmla="*/ 1598579 w 2113123"/>
              <a:gd name="connsiteY0" fmla="*/ 0 h 2419296"/>
              <a:gd name="connsiteX1" fmla="*/ 1975031 w 2113123"/>
              <a:gd name="connsiteY1" fmla="*/ 140215 h 2419296"/>
              <a:gd name="connsiteX2" fmla="*/ 2113123 w 2113123"/>
              <a:gd name="connsiteY2" fmla="*/ 514477 h 2419296"/>
              <a:gd name="connsiteX3" fmla="*/ 1084372 w 2113123"/>
              <a:gd name="connsiteY3" fmla="*/ 1543093 h 2419296"/>
              <a:gd name="connsiteX4" fmla="*/ 956579 w 2113123"/>
              <a:gd name="connsiteY4" fmla="*/ 1582762 h 2419296"/>
              <a:gd name="connsiteX5" fmla="*/ 537983 w 2113123"/>
              <a:gd name="connsiteY5" fmla="*/ 2214277 h 2419296"/>
              <a:gd name="connsiteX6" fmla="*/ 551908 w 2113123"/>
              <a:gd name="connsiteY6" fmla="*/ 2352404 h 2419296"/>
              <a:gd name="connsiteX7" fmla="*/ 572672 w 2113123"/>
              <a:gd name="connsiteY7" fmla="*/ 2419296 h 2419296"/>
              <a:gd name="connsiteX8" fmla="*/ 78496 w 2113123"/>
              <a:gd name="connsiteY8" fmla="*/ 1925185 h 2419296"/>
              <a:gd name="connsiteX9" fmla="*/ 90628 w 2113123"/>
              <a:gd name="connsiteY9" fmla="*/ 1507752 h 241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3123" h="2419296">
                <a:moveTo>
                  <a:pt x="1598579" y="0"/>
                </a:moveTo>
                <a:lnTo>
                  <a:pt x="1975031" y="140215"/>
                </a:lnTo>
                <a:lnTo>
                  <a:pt x="2113123" y="514477"/>
                </a:lnTo>
                <a:lnTo>
                  <a:pt x="1084372" y="1543093"/>
                </a:lnTo>
                <a:lnTo>
                  <a:pt x="956579" y="1582762"/>
                </a:lnTo>
                <a:cubicBezTo>
                  <a:pt x="710588" y="1686808"/>
                  <a:pt x="537983" y="1930386"/>
                  <a:pt x="537983" y="2214277"/>
                </a:cubicBezTo>
                <a:cubicBezTo>
                  <a:pt x="537983" y="2261592"/>
                  <a:pt x="542778" y="2307788"/>
                  <a:pt x="551908" y="2352404"/>
                </a:cubicBezTo>
                <a:lnTo>
                  <a:pt x="572672" y="2419296"/>
                </a:lnTo>
                <a:lnTo>
                  <a:pt x="78496" y="1925185"/>
                </a:lnTo>
                <a:cubicBezTo>
                  <a:pt x="-30693" y="1806734"/>
                  <a:pt x="-25340" y="1620138"/>
                  <a:pt x="90628" y="15077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6A3313-A8F0-47A0-AF8B-7F632E4E83CF}"/>
              </a:ext>
            </a:extLst>
          </p:cNvPr>
          <p:cNvSpPr txBox="1"/>
          <p:nvPr/>
        </p:nvSpPr>
        <p:spPr>
          <a:xfrm rot="18900000">
            <a:off x="5385748" y="2042556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78A71E-2E27-44B4-AECA-16D77E1BA3C1}"/>
              </a:ext>
            </a:extLst>
          </p:cNvPr>
          <p:cNvSpPr txBox="1"/>
          <p:nvPr/>
        </p:nvSpPr>
        <p:spPr>
          <a:xfrm rot="2700000">
            <a:off x="6843718" y="3417263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B3AE6D-850E-444A-AE99-2B3C5A604D1B}"/>
              </a:ext>
            </a:extLst>
          </p:cNvPr>
          <p:cNvSpPr txBox="1"/>
          <p:nvPr/>
        </p:nvSpPr>
        <p:spPr>
          <a:xfrm rot="18900000">
            <a:off x="5402360" y="4758412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7FFEF3-428B-4D2F-856B-50FBE6F0D11D}"/>
              </a:ext>
            </a:extLst>
          </p:cNvPr>
          <p:cNvSpPr txBox="1"/>
          <p:nvPr/>
        </p:nvSpPr>
        <p:spPr>
          <a:xfrm rot="2700000">
            <a:off x="4034988" y="3382630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Lorem Ipsum</a:t>
            </a:r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7EC30104-F0DE-4FDF-848C-681A557F8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1071" y="4160125"/>
            <a:ext cx="616823" cy="616823"/>
          </a:xfrm>
          <a:prstGeom prst="rect">
            <a:avLst/>
          </a:prstGeom>
        </p:spPr>
      </p:pic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5236B88E-5AA0-429F-9E22-8C32D3E9AB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55494" y="2743903"/>
            <a:ext cx="616823" cy="616823"/>
          </a:xfrm>
          <a:prstGeom prst="rect">
            <a:avLst/>
          </a:prstGeom>
        </p:spPr>
      </p:pic>
      <p:pic>
        <p:nvPicPr>
          <p:cNvPr id="9" name="Graphic 8" descr="Eye">
            <a:extLst>
              <a:ext uri="{FF2B5EF4-FFF2-40B4-BE49-F238E27FC236}">
                <a16:creationId xmlns:a16="http://schemas.microsoft.com/office/drawing/2014/main" id="{199B9C90-CB07-41E8-B2B4-E971201AE1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17221" y="2449525"/>
            <a:ext cx="616823" cy="616823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31F97D7-FFF8-4D55-A3FC-2F8D20AA5F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48913" y="3910347"/>
            <a:ext cx="616823" cy="616823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562AD1BE-8DB5-43D4-837B-2FF4C3A7422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D6C9E98-10CD-44F0-B6B5-5787641BDFB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5E70EC3-DE2B-4391-9FCA-67949C401E7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159F8E0-B93A-42CF-B8E9-5D3F733C2F0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2056187-8D4C-4EE0-AEA2-F03CE1D8C16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84853C-2087-4FF5-8BFA-41CDA2FF78E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31EC8B2-07B7-4A54-A821-55343AA2205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18F05EC-E3A7-426C-8194-284FA821CE1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708FC42-053F-4FF0-A5EA-98D01914B80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D9FC65A-CEB9-42FE-86C3-3087E5869CB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C0886F2-B09A-49EE-80DE-B7324D33AA1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77DFA-9FA1-47EC-B726-B1AE2126F86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" name="Half Frame 11">
            <a:extLst>
              <a:ext uri="{FF2B5EF4-FFF2-40B4-BE49-F238E27FC236}">
                <a16:creationId xmlns:a16="http://schemas.microsoft.com/office/drawing/2014/main" id="{BE854F97-E2E8-4521-A136-DC73FB5913C3}"/>
              </a:ext>
            </a:extLst>
          </p:cNvPr>
          <p:cNvSpPr/>
          <p:nvPr/>
        </p:nvSpPr>
        <p:spPr>
          <a:xfrm rot="10800000">
            <a:off x="1444817" y="1582268"/>
            <a:ext cx="2086354" cy="1069848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Half Frame 84">
            <a:extLst>
              <a:ext uri="{FF2B5EF4-FFF2-40B4-BE49-F238E27FC236}">
                <a16:creationId xmlns:a16="http://schemas.microsoft.com/office/drawing/2014/main" id="{DACFCC3D-7014-4422-BA94-64B8D1836A0E}"/>
              </a:ext>
            </a:extLst>
          </p:cNvPr>
          <p:cNvSpPr/>
          <p:nvPr/>
        </p:nvSpPr>
        <p:spPr>
          <a:xfrm rot="10800000" flipV="1">
            <a:off x="1444817" y="4652338"/>
            <a:ext cx="2086354" cy="1069848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Half Frame 87">
            <a:extLst>
              <a:ext uri="{FF2B5EF4-FFF2-40B4-BE49-F238E27FC236}">
                <a16:creationId xmlns:a16="http://schemas.microsoft.com/office/drawing/2014/main" id="{95A6EAE6-BA42-4B97-ABDE-CC73F92EDF9F}"/>
              </a:ext>
            </a:extLst>
          </p:cNvPr>
          <p:cNvSpPr/>
          <p:nvPr/>
        </p:nvSpPr>
        <p:spPr>
          <a:xfrm rot="10800000" flipH="1">
            <a:off x="8662350" y="1582269"/>
            <a:ext cx="2084832" cy="1069848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Half Frame 88">
            <a:extLst>
              <a:ext uri="{FF2B5EF4-FFF2-40B4-BE49-F238E27FC236}">
                <a16:creationId xmlns:a16="http://schemas.microsoft.com/office/drawing/2014/main" id="{3C13E422-D7A9-40FF-8490-14D190558EDC}"/>
              </a:ext>
            </a:extLst>
          </p:cNvPr>
          <p:cNvSpPr/>
          <p:nvPr/>
        </p:nvSpPr>
        <p:spPr>
          <a:xfrm rot="10800000" flipH="1" flipV="1">
            <a:off x="8662351" y="4652337"/>
            <a:ext cx="2084832" cy="1069848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0" name="Graphic 89" descr="Download from cloud">
            <a:extLst>
              <a:ext uri="{FF2B5EF4-FFF2-40B4-BE49-F238E27FC236}">
                <a16:creationId xmlns:a16="http://schemas.microsoft.com/office/drawing/2014/main" id="{5C751CCC-B117-4262-BEBB-9BD3CC25B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024" y="4510915"/>
            <a:ext cx="616823" cy="616823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E03AA429-816A-4739-AFCA-2250CEF4D6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8929" y="1093123"/>
            <a:ext cx="616823" cy="616823"/>
          </a:xfrm>
          <a:prstGeom prst="rect">
            <a:avLst/>
          </a:prstGeom>
        </p:spPr>
      </p:pic>
      <p:pic>
        <p:nvPicPr>
          <p:cNvPr id="92" name="Graphic 91" descr="Eye">
            <a:extLst>
              <a:ext uri="{FF2B5EF4-FFF2-40B4-BE49-F238E27FC236}">
                <a16:creationId xmlns:a16="http://schemas.microsoft.com/office/drawing/2014/main" id="{794FB8FD-96BD-4325-8383-4576DED84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96153" y="1164570"/>
            <a:ext cx="616823" cy="616823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0CE80781-E356-4B7D-85C9-6050B8AC7E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96153" y="4510914"/>
            <a:ext cx="616823" cy="61682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3B22046-54C8-4D01-82C0-865EE7977ED9}"/>
              </a:ext>
            </a:extLst>
          </p:cNvPr>
          <p:cNvSpPr txBox="1"/>
          <p:nvPr/>
        </p:nvSpPr>
        <p:spPr>
          <a:xfrm>
            <a:off x="5535139" y="3105631"/>
            <a:ext cx="1288353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>
                <a:solidFill>
                  <a:schemeClr val="bg1">
                    <a:lumMod val="6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72942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Diagram with Arrows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63D0E3C-6697-47FD-9558-80376EA0F4A7}"/>
              </a:ext>
            </a:extLst>
          </p:cNvPr>
          <p:cNvSpPr>
            <a:spLocks/>
          </p:cNvSpPr>
          <p:nvPr/>
        </p:nvSpPr>
        <p:spPr bwMode="auto">
          <a:xfrm>
            <a:off x="6036249" y="2356623"/>
            <a:ext cx="2397997" cy="2113123"/>
          </a:xfrm>
          <a:custGeom>
            <a:avLst/>
            <a:gdLst>
              <a:gd name="connsiteX0" fmla="*/ 683758 w 2397997"/>
              <a:gd name="connsiteY0" fmla="*/ 128 h 2113123"/>
              <a:gd name="connsiteX1" fmla="*/ 890244 w 2397997"/>
              <a:gd name="connsiteY1" fmla="*/ 90628 h 2113123"/>
              <a:gd name="connsiteX2" fmla="*/ 2397997 w 2397997"/>
              <a:gd name="connsiteY2" fmla="*/ 1598579 h 2113123"/>
              <a:gd name="connsiteX3" fmla="*/ 2257426 w 2397997"/>
              <a:gd name="connsiteY3" fmla="*/ 1975031 h 2113123"/>
              <a:gd name="connsiteX4" fmla="*/ 1883520 w 2397997"/>
              <a:gd name="connsiteY4" fmla="*/ 2113123 h 2113123"/>
              <a:gd name="connsiteX5" fmla="*/ 793686 w 2397997"/>
              <a:gd name="connsiteY5" fmla="*/ 1023492 h 2113123"/>
              <a:gd name="connsiteX6" fmla="*/ 772374 w 2397997"/>
              <a:gd name="connsiteY6" fmla="*/ 954836 h 2113123"/>
              <a:gd name="connsiteX7" fmla="*/ 140859 w 2397997"/>
              <a:gd name="connsiteY7" fmla="*/ 536240 h 2113123"/>
              <a:gd name="connsiteX8" fmla="*/ 2732 w 2397997"/>
              <a:gd name="connsiteY8" fmla="*/ 550165 h 2113123"/>
              <a:gd name="connsiteX9" fmla="*/ 0 w 2397997"/>
              <a:gd name="connsiteY9" fmla="*/ 551013 h 2113123"/>
              <a:gd name="connsiteX10" fmla="*/ 472455 w 2397997"/>
              <a:gd name="connsiteY10" fmla="*/ 78496 h 2113123"/>
              <a:gd name="connsiteX11" fmla="*/ 683758 w 2397997"/>
              <a:gd name="connsiteY11" fmla="*/ 128 h 211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97997" h="2113123">
                <a:moveTo>
                  <a:pt x="683758" y="128"/>
                </a:moveTo>
                <a:cubicBezTo>
                  <a:pt x="759306" y="2314"/>
                  <a:pt x="834052" y="32644"/>
                  <a:pt x="890244" y="90628"/>
                </a:cubicBezTo>
                <a:lnTo>
                  <a:pt x="2397997" y="1598579"/>
                </a:lnTo>
                <a:lnTo>
                  <a:pt x="2257426" y="1975031"/>
                </a:lnTo>
                <a:lnTo>
                  <a:pt x="1883520" y="2113123"/>
                </a:lnTo>
                <a:lnTo>
                  <a:pt x="793686" y="1023492"/>
                </a:lnTo>
                <a:lnTo>
                  <a:pt x="772374" y="954836"/>
                </a:lnTo>
                <a:cubicBezTo>
                  <a:pt x="668328" y="708845"/>
                  <a:pt x="424751" y="536240"/>
                  <a:pt x="140859" y="536240"/>
                </a:cubicBezTo>
                <a:cubicBezTo>
                  <a:pt x="93544" y="536240"/>
                  <a:pt x="47349" y="541035"/>
                  <a:pt x="2732" y="550165"/>
                </a:cubicBezTo>
                <a:lnTo>
                  <a:pt x="0" y="551013"/>
                </a:lnTo>
                <a:lnTo>
                  <a:pt x="472455" y="78496"/>
                </a:lnTo>
                <a:cubicBezTo>
                  <a:pt x="531859" y="23902"/>
                  <a:pt x="608210" y="-2057"/>
                  <a:pt x="683758" y="128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D9C5D2-D8C2-4C9F-A402-95471D0515C6}"/>
              </a:ext>
            </a:extLst>
          </p:cNvPr>
          <p:cNvSpPr>
            <a:spLocks/>
          </p:cNvSpPr>
          <p:nvPr/>
        </p:nvSpPr>
        <p:spPr bwMode="auto">
          <a:xfrm>
            <a:off x="5335329" y="3374760"/>
            <a:ext cx="2106519" cy="2462356"/>
          </a:xfrm>
          <a:custGeom>
            <a:avLst/>
            <a:gdLst>
              <a:gd name="connsiteX0" fmla="*/ 1492943 w 2106519"/>
              <a:gd name="connsiteY0" fmla="*/ 0 h 2462356"/>
              <a:gd name="connsiteX1" fmla="*/ 2028108 w 2106519"/>
              <a:gd name="connsiteY1" fmla="*/ 536814 h 2462356"/>
              <a:gd name="connsiteX2" fmla="*/ 2016370 w 2106519"/>
              <a:gd name="connsiteY2" fmla="*/ 954604 h 2462356"/>
              <a:gd name="connsiteX3" fmla="*/ 513252 w 2106519"/>
              <a:gd name="connsiteY3" fmla="*/ 2462356 h 2462356"/>
              <a:gd name="connsiteX4" fmla="*/ 138005 w 2106519"/>
              <a:gd name="connsiteY4" fmla="*/ 2321785 h 2462356"/>
              <a:gd name="connsiteX5" fmla="*/ 0 w 2106519"/>
              <a:gd name="connsiteY5" fmla="*/ 1947879 h 2462356"/>
              <a:gd name="connsiteX6" fmla="*/ 1110542 w 2106519"/>
              <a:gd name="connsiteY6" fmla="*/ 833915 h 2462356"/>
              <a:gd name="connsiteX7" fmla="*/ 1224978 w 2106519"/>
              <a:gd name="connsiteY7" fmla="*/ 771801 h 2462356"/>
              <a:gd name="connsiteX8" fmla="*/ 1527153 w 2106519"/>
              <a:gd name="connsiteY8" fmla="*/ 203477 h 2462356"/>
              <a:gd name="connsiteX9" fmla="*/ 1513229 w 2106519"/>
              <a:gd name="connsiteY9" fmla="*/ 65350 h 246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6519" h="2462356">
                <a:moveTo>
                  <a:pt x="1492943" y="0"/>
                </a:moveTo>
                <a:lnTo>
                  <a:pt x="2028108" y="536814"/>
                </a:lnTo>
                <a:cubicBezTo>
                  <a:pt x="2136947" y="655622"/>
                  <a:pt x="2131968" y="842218"/>
                  <a:pt x="2016370" y="954604"/>
                </a:cubicBezTo>
                <a:lnTo>
                  <a:pt x="513252" y="2462356"/>
                </a:lnTo>
                <a:lnTo>
                  <a:pt x="138005" y="2321785"/>
                </a:lnTo>
                <a:lnTo>
                  <a:pt x="0" y="1947879"/>
                </a:lnTo>
                <a:lnTo>
                  <a:pt x="1110542" y="833915"/>
                </a:lnTo>
                <a:lnTo>
                  <a:pt x="1224978" y="771801"/>
                </a:lnTo>
                <a:cubicBezTo>
                  <a:pt x="1407289" y="648634"/>
                  <a:pt x="1527153" y="440053"/>
                  <a:pt x="1527153" y="203477"/>
                </a:cubicBezTo>
                <a:cubicBezTo>
                  <a:pt x="1527153" y="156162"/>
                  <a:pt x="1522359" y="109966"/>
                  <a:pt x="1513229" y="653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FB4FA07-4C62-4671-806F-E02A81BB4666}"/>
              </a:ext>
            </a:extLst>
          </p:cNvPr>
          <p:cNvSpPr>
            <a:spLocks/>
          </p:cNvSpPr>
          <p:nvPr/>
        </p:nvSpPr>
        <p:spPr bwMode="auto">
          <a:xfrm>
            <a:off x="3967961" y="2731332"/>
            <a:ext cx="2474362" cy="2113340"/>
          </a:xfrm>
          <a:custGeom>
            <a:avLst/>
            <a:gdLst>
              <a:gd name="connsiteX0" fmla="*/ 513059 w 2474362"/>
              <a:gd name="connsiteY0" fmla="*/ 0 h 2113340"/>
              <a:gd name="connsiteX1" fmla="*/ 1556884 w 2474362"/>
              <a:gd name="connsiteY1" fmla="*/ 1046847 h 2113340"/>
              <a:gd name="connsiteX2" fmla="*/ 1577631 w 2474362"/>
              <a:gd name="connsiteY2" fmla="*/ 1113684 h 2113340"/>
              <a:gd name="connsiteX3" fmla="*/ 2209146 w 2474362"/>
              <a:gd name="connsiteY3" fmla="*/ 1532280 h 2113340"/>
              <a:gd name="connsiteX4" fmla="*/ 2347273 w 2474362"/>
              <a:gd name="connsiteY4" fmla="*/ 1518356 h 2113340"/>
              <a:gd name="connsiteX5" fmla="*/ 2474362 w 2474362"/>
              <a:gd name="connsiteY5" fmla="*/ 1478905 h 2113340"/>
              <a:gd name="connsiteX6" fmla="*/ 1920236 w 2474362"/>
              <a:gd name="connsiteY6" fmla="*/ 2034984 h 2113340"/>
              <a:gd name="connsiteX7" fmla="*/ 1503598 w 2474362"/>
              <a:gd name="connsiteY7" fmla="*/ 2022852 h 2113340"/>
              <a:gd name="connsiteX8" fmla="*/ 0 w 2474362"/>
              <a:gd name="connsiteY8" fmla="*/ 514901 h 2113340"/>
              <a:gd name="connsiteX9" fmla="*/ 140184 w 2474362"/>
              <a:gd name="connsiteY9" fmla="*/ 138449 h 211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4362" h="2113340">
                <a:moveTo>
                  <a:pt x="513059" y="0"/>
                </a:moveTo>
                <a:lnTo>
                  <a:pt x="1556884" y="1046847"/>
                </a:lnTo>
                <a:lnTo>
                  <a:pt x="1577631" y="1113684"/>
                </a:lnTo>
                <a:cubicBezTo>
                  <a:pt x="1681677" y="1359675"/>
                  <a:pt x="1925255" y="1532280"/>
                  <a:pt x="2209146" y="1532280"/>
                </a:cubicBezTo>
                <a:cubicBezTo>
                  <a:pt x="2256462" y="1532280"/>
                  <a:pt x="2302657" y="1527486"/>
                  <a:pt x="2347273" y="1518356"/>
                </a:cubicBezTo>
                <a:lnTo>
                  <a:pt x="2474362" y="1478905"/>
                </a:lnTo>
                <a:lnTo>
                  <a:pt x="1920236" y="2034984"/>
                </a:lnTo>
                <a:cubicBezTo>
                  <a:pt x="1801756" y="2143816"/>
                  <a:pt x="1615674" y="2138821"/>
                  <a:pt x="1503598" y="2022852"/>
                </a:cubicBezTo>
                <a:lnTo>
                  <a:pt x="0" y="514901"/>
                </a:lnTo>
                <a:lnTo>
                  <a:pt x="140184" y="13844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6D75470-3962-482E-9680-02250612905F}"/>
              </a:ext>
            </a:extLst>
          </p:cNvPr>
          <p:cNvSpPr>
            <a:spLocks/>
          </p:cNvSpPr>
          <p:nvPr/>
        </p:nvSpPr>
        <p:spPr bwMode="auto">
          <a:xfrm>
            <a:off x="4953750" y="1363960"/>
            <a:ext cx="2113123" cy="2419296"/>
          </a:xfrm>
          <a:custGeom>
            <a:avLst/>
            <a:gdLst>
              <a:gd name="connsiteX0" fmla="*/ 1598579 w 2113123"/>
              <a:gd name="connsiteY0" fmla="*/ 0 h 2419296"/>
              <a:gd name="connsiteX1" fmla="*/ 1975031 w 2113123"/>
              <a:gd name="connsiteY1" fmla="*/ 140215 h 2419296"/>
              <a:gd name="connsiteX2" fmla="*/ 2113123 w 2113123"/>
              <a:gd name="connsiteY2" fmla="*/ 514477 h 2419296"/>
              <a:gd name="connsiteX3" fmla="*/ 1084372 w 2113123"/>
              <a:gd name="connsiteY3" fmla="*/ 1543093 h 2419296"/>
              <a:gd name="connsiteX4" fmla="*/ 956579 w 2113123"/>
              <a:gd name="connsiteY4" fmla="*/ 1582762 h 2419296"/>
              <a:gd name="connsiteX5" fmla="*/ 537983 w 2113123"/>
              <a:gd name="connsiteY5" fmla="*/ 2214277 h 2419296"/>
              <a:gd name="connsiteX6" fmla="*/ 551908 w 2113123"/>
              <a:gd name="connsiteY6" fmla="*/ 2352404 h 2419296"/>
              <a:gd name="connsiteX7" fmla="*/ 572672 w 2113123"/>
              <a:gd name="connsiteY7" fmla="*/ 2419296 h 2419296"/>
              <a:gd name="connsiteX8" fmla="*/ 78496 w 2113123"/>
              <a:gd name="connsiteY8" fmla="*/ 1925185 h 2419296"/>
              <a:gd name="connsiteX9" fmla="*/ 90628 w 2113123"/>
              <a:gd name="connsiteY9" fmla="*/ 1507752 h 241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3123" h="2419296">
                <a:moveTo>
                  <a:pt x="1598579" y="0"/>
                </a:moveTo>
                <a:lnTo>
                  <a:pt x="1975031" y="140215"/>
                </a:lnTo>
                <a:lnTo>
                  <a:pt x="2113123" y="514477"/>
                </a:lnTo>
                <a:lnTo>
                  <a:pt x="1084372" y="1543093"/>
                </a:lnTo>
                <a:lnTo>
                  <a:pt x="956579" y="1582762"/>
                </a:lnTo>
                <a:cubicBezTo>
                  <a:pt x="710588" y="1686808"/>
                  <a:pt x="537983" y="1930386"/>
                  <a:pt x="537983" y="2214277"/>
                </a:cubicBezTo>
                <a:cubicBezTo>
                  <a:pt x="537983" y="2261592"/>
                  <a:pt x="542778" y="2307788"/>
                  <a:pt x="551908" y="2352404"/>
                </a:cubicBezTo>
                <a:lnTo>
                  <a:pt x="572672" y="2419296"/>
                </a:lnTo>
                <a:lnTo>
                  <a:pt x="78496" y="1925185"/>
                </a:lnTo>
                <a:cubicBezTo>
                  <a:pt x="-30693" y="1806734"/>
                  <a:pt x="-25340" y="1620138"/>
                  <a:pt x="90628" y="15077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6A3313-A8F0-47A0-AF8B-7F632E4E83CF}"/>
              </a:ext>
            </a:extLst>
          </p:cNvPr>
          <p:cNvSpPr txBox="1"/>
          <p:nvPr/>
        </p:nvSpPr>
        <p:spPr>
          <a:xfrm rot="18900000">
            <a:off x="5385748" y="2042556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F78A71E-2E27-44B4-AECA-16D77E1BA3C1}"/>
              </a:ext>
            </a:extLst>
          </p:cNvPr>
          <p:cNvSpPr txBox="1"/>
          <p:nvPr/>
        </p:nvSpPr>
        <p:spPr>
          <a:xfrm rot="2700000">
            <a:off x="6843718" y="3417263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B3AE6D-850E-444A-AE99-2B3C5A604D1B}"/>
              </a:ext>
            </a:extLst>
          </p:cNvPr>
          <p:cNvSpPr txBox="1"/>
          <p:nvPr/>
        </p:nvSpPr>
        <p:spPr>
          <a:xfrm rot="18900000">
            <a:off x="5402360" y="4758412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7FFEF3-428B-4D2F-856B-50FBE6F0D11D}"/>
              </a:ext>
            </a:extLst>
          </p:cNvPr>
          <p:cNvSpPr txBox="1"/>
          <p:nvPr/>
        </p:nvSpPr>
        <p:spPr>
          <a:xfrm rot="2700000">
            <a:off x="4034988" y="3382630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/>
              <a:t>Lorem Ipsum</a:t>
            </a:r>
          </a:p>
        </p:txBody>
      </p:sp>
      <p:pic>
        <p:nvPicPr>
          <p:cNvPr id="5" name="Graphic 4" descr="Download from cloud">
            <a:extLst>
              <a:ext uri="{FF2B5EF4-FFF2-40B4-BE49-F238E27FC236}">
                <a16:creationId xmlns:a16="http://schemas.microsoft.com/office/drawing/2014/main" id="{7EC30104-F0DE-4FDF-848C-681A557F8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1071" y="4160125"/>
            <a:ext cx="616823" cy="616823"/>
          </a:xfrm>
          <a:prstGeom prst="rect">
            <a:avLst/>
          </a:prstGeom>
        </p:spPr>
      </p:pic>
      <p:pic>
        <p:nvPicPr>
          <p:cNvPr id="7" name="Graphic 6" descr="Puzzle">
            <a:extLst>
              <a:ext uri="{FF2B5EF4-FFF2-40B4-BE49-F238E27FC236}">
                <a16:creationId xmlns:a16="http://schemas.microsoft.com/office/drawing/2014/main" id="{5236B88E-5AA0-429F-9E22-8C32D3E9AB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55494" y="2743903"/>
            <a:ext cx="616823" cy="616823"/>
          </a:xfrm>
          <a:prstGeom prst="rect">
            <a:avLst/>
          </a:prstGeom>
        </p:spPr>
      </p:pic>
      <p:pic>
        <p:nvPicPr>
          <p:cNvPr id="9" name="Graphic 8" descr="Eye">
            <a:extLst>
              <a:ext uri="{FF2B5EF4-FFF2-40B4-BE49-F238E27FC236}">
                <a16:creationId xmlns:a16="http://schemas.microsoft.com/office/drawing/2014/main" id="{199B9C90-CB07-41E8-B2B4-E971201AE1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17221" y="2449525"/>
            <a:ext cx="616823" cy="616823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31F97D7-FFF8-4D55-A3FC-2F8D20AA5F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48913" y="3910347"/>
            <a:ext cx="616823" cy="616823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562AD1BE-8DB5-43D4-837B-2FF4C3A7422F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D6C9E98-10CD-44F0-B6B5-5787641BDFB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5E70EC3-DE2B-4391-9FCA-67949C401E7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159F8E0-B93A-42CF-B8E9-5D3F733C2F0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2056187-8D4C-4EE0-AEA2-F03CE1D8C16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584853C-2087-4FF5-8BFA-41CDA2FF78E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31EC8B2-07B7-4A54-A821-55343AA2205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18F05EC-E3A7-426C-8194-284FA821CE1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708FC42-053F-4FF0-A5EA-98D01914B80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D9FC65A-CEB9-42FE-86C3-3087E5869CB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C0886F2-B09A-49EE-80DE-B7324D33AA1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77DFA-9FA1-47EC-B726-B1AE2126F86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2" name="Half Frame 11">
            <a:extLst>
              <a:ext uri="{FF2B5EF4-FFF2-40B4-BE49-F238E27FC236}">
                <a16:creationId xmlns:a16="http://schemas.microsoft.com/office/drawing/2014/main" id="{BE854F97-E2E8-4521-A136-DC73FB5913C3}"/>
              </a:ext>
            </a:extLst>
          </p:cNvPr>
          <p:cNvSpPr/>
          <p:nvPr/>
        </p:nvSpPr>
        <p:spPr>
          <a:xfrm rot="10800000">
            <a:off x="1444817" y="1582268"/>
            <a:ext cx="2086354" cy="1069848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Half Frame 84">
            <a:extLst>
              <a:ext uri="{FF2B5EF4-FFF2-40B4-BE49-F238E27FC236}">
                <a16:creationId xmlns:a16="http://schemas.microsoft.com/office/drawing/2014/main" id="{DACFCC3D-7014-4422-BA94-64B8D1836A0E}"/>
              </a:ext>
            </a:extLst>
          </p:cNvPr>
          <p:cNvSpPr/>
          <p:nvPr/>
        </p:nvSpPr>
        <p:spPr>
          <a:xfrm rot="10800000" flipV="1">
            <a:off x="1444817" y="4652338"/>
            <a:ext cx="2086354" cy="1069848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Half Frame 87">
            <a:extLst>
              <a:ext uri="{FF2B5EF4-FFF2-40B4-BE49-F238E27FC236}">
                <a16:creationId xmlns:a16="http://schemas.microsoft.com/office/drawing/2014/main" id="{95A6EAE6-BA42-4B97-ABDE-CC73F92EDF9F}"/>
              </a:ext>
            </a:extLst>
          </p:cNvPr>
          <p:cNvSpPr/>
          <p:nvPr/>
        </p:nvSpPr>
        <p:spPr>
          <a:xfrm rot="10800000" flipH="1">
            <a:off x="8662350" y="1582269"/>
            <a:ext cx="2084832" cy="1069848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Half Frame 88">
            <a:extLst>
              <a:ext uri="{FF2B5EF4-FFF2-40B4-BE49-F238E27FC236}">
                <a16:creationId xmlns:a16="http://schemas.microsoft.com/office/drawing/2014/main" id="{3C13E422-D7A9-40FF-8490-14D190558EDC}"/>
              </a:ext>
            </a:extLst>
          </p:cNvPr>
          <p:cNvSpPr/>
          <p:nvPr/>
        </p:nvSpPr>
        <p:spPr>
          <a:xfrm rot="10800000" flipH="1" flipV="1">
            <a:off x="8662351" y="4652337"/>
            <a:ext cx="2084832" cy="1069848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0" name="Graphic 89" descr="Download from cloud">
            <a:extLst>
              <a:ext uri="{FF2B5EF4-FFF2-40B4-BE49-F238E27FC236}">
                <a16:creationId xmlns:a16="http://schemas.microsoft.com/office/drawing/2014/main" id="{5C751CCC-B117-4262-BEBB-9BD3CC25BE2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9024" y="4510915"/>
            <a:ext cx="616823" cy="616823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E03AA429-816A-4739-AFCA-2250CEF4D69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8929" y="1093123"/>
            <a:ext cx="616823" cy="616823"/>
          </a:xfrm>
          <a:prstGeom prst="rect">
            <a:avLst/>
          </a:prstGeom>
        </p:spPr>
      </p:pic>
      <p:pic>
        <p:nvPicPr>
          <p:cNvPr id="92" name="Graphic 91" descr="Eye">
            <a:extLst>
              <a:ext uri="{FF2B5EF4-FFF2-40B4-BE49-F238E27FC236}">
                <a16:creationId xmlns:a16="http://schemas.microsoft.com/office/drawing/2014/main" id="{794FB8FD-96BD-4325-8383-4576DED841F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96153" y="1164570"/>
            <a:ext cx="616823" cy="616823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0CE80781-E356-4B7D-85C9-6050B8AC7EB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096153" y="4510914"/>
            <a:ext cx="616823" cy="61682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3B22046-54C8-4D01-82C0-865EE7977ED9}"/>
              </a:ext>
            </a:extLst>
          </p:cNvPr>
          <p:cNvSpPr txBox="1"/>
          <p:nvPr/>
        </p:nvSpPr>
        <p:spPr>
          <a:xfrm>
            <a:off x="5535139" y="3105631"/>
            <a:ext cx="1288353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>
                <a:solidFill>
                  <a:schemeClr val="bg1">
                    <a:lumMod val="6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7293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9322</TotalTime>
  <Words>380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with Arrows for PowerPoint</vt:lpstr>
      <vt:lpstr>Matrix Diagram with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2018-01-29T16:57:41Z</dcterms:modified>
  <cp:category>Charts &amp; Diagrams</cp:category>
</cp:coreProperties>
</file>