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7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92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4.png"/><Relationship Id="rId18" Type="http://schemas.openxmlformats.org/officeDocument/2006/relationships/image" Target="../media/image9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Relationship Id="rId1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with Arrows for PowerPoint</a:t>
            </a: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BE854F97-E2E8-4521-A136-DC73FB5913C3}"/>
              </a:ext>
            </a:extLst>
          </p:cNvPr>
          <p:cNvSpPr/>
          <p:nvPr/>
        </p:nvSpPr>
        <p:spPr>
          <a:xfrm rot="10800000">
            <a:off x="1083613" y="1955224"/>
            <a:ext cx="1564766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5" name="Half Frame 84">
            <a:extLst>
              <a:ext uri="{FF2B5EF4-FFF2-40B4-BE49-F238E27FC236}">
                <a16:creationId xmlns:a16="http://schemas.microsoft.com/office/drawing/2014/main" id="{DACFCC3D-7014-4422-BA94-64B8D1836A0E}"/>
              </a:ext>
            </a:extLst>
          </p:cNvPr>
          <p:cNvSpPr/>
          <p:nvPr/>
        </p:nvSpPr>
        <p:spPr>
          <a:xfrm rot="10800000" flipV="1">
            <a:off x="1083613" y="4599052"/>
            <a:ext cx="1564766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8" name="Half Frame 87">
            <a:extLst>
              <a:ext uri="{FF2B5EF4-FFF2-40B4-BE49-F238E27FC236}">
                <a16:creationId xmlns:a16="http://schemas.microsoft.com/office/drawing/2014/main" id="{95A6EAE6-BA42-4B97-ABDE-CC73F92EDF9F}"/>
              </a:ext>
            </a:extLst>
          </p:cNvPr>
          <p:cNvSpPr/>
          <p:nvPr/>
        </p:nvSpPr>
        <p:spPr>
          <a:xfrm rot="10800000" flipH="1">
            <a:off x="6496763" y="1955225"/>
            <a:ext cx="1563624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9" name="Half Frame 88">
            <a:extLst>
              <a:ext uri="{FF2B5EF4-FFF2-40B4-BE49-F238E27FC236}">
                <a16:creationId xmlns:a16="http://schemas.microsoft.com/office/drawing/2014/main" id="{3C13E422-D7A9-40FF-8490-14D190558EDC}"/>
              </a:ext>
            </a:extLst>
          </p:cNvPr>
          <p:cNvSpPr/>
          <p:nvPr/>
        </p:nvSpPr>
        <p:spPr>
          <a:xfrm rot="10800000" flipH="1" flipV="1">
            <a:off x="6496763" y="4599051"/>
            <a:ext cx="1563624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0" name="Graphic 89" descr="Download from cloud">
            <a:extLst>
              <a:ext uri="{FF2B5EF4-FFF2-40B4-BE49-F238E27FC236}">
                <a16:creationId xmlns:a16="http://schemas.microsoft.com/office/drawing/2014/main" id="{5C751CCC-B117-4262-BEBB-9BD3CC25B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69" y="4651721"/>
            <a:ext cx="462617" cy="462617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E03AA429-816A-4739-AFCA-2250CEF4D6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197" y="1344800"/>
            <a:ext cx="462617" cy="462617"/>
          </a:xfrm>
          <a:prstGeom prst="rect">
            <a:avLst/>
          </a:prstGeom>
        </p:spPr>
      </p:pic>
      <p:pic>
        <p:nvPicPr>
          <p:cNvPr id="92" name="Graphic 91" descr="Eye">
            <a:extLst>
              <a:ext uri="{FF2B5EF4-FFF2-40B4-BE49-F238E27FC236}">
                <a16:creationId xmlns:a16="http://schemas.microsoft.com/office/drawing/2014/main" id="{794FB8FD-96BD-4325-8383-4576DED84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2115" y="1398385"/>
            <a:ext cx="462617" cy="462617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0CE80781-E356-4B7D-85C9-6050B8AC7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22115" y="4651720"/>
            <a:ext cx="462617" cy="46261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85AF7F58-A768-4F5F-972F-AF620EC34DAA}"/>
              </a:ext>
            </a:extLst>
          </p:cNvPr>
          <p:cNvGrpSpPr/>
          <p:nvPr/>
        </p:nvGrpSpPr>
        <p:grpSpPr>
          <a:xfrm>
            <a:off x="2523436" y="1624406"/>
            <a:ext cx="4091282" cy="4097575"/>
            <a:chOff x="2055659" y="1336103"/>
            <a:chExt cx="4641669" cy="4648809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63D0E3C-6697-47FD-9558-80376EA0F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5165" y="2367747"/>
              <a:ext cx="2492163" cy="2196101"/>
            </a:xfrm>
            <a:custGeom>
              <a:avLst/>
              <a:gdLst>
                <a:gd name="connsiteX0" fmla="*/ 683758 w 2397997"/>
                <a:gd name="connsiteY0" fmla="*/ 128 h 2113123"/>
                <a:gd name="connsiteX1" fmla="*/ 890244 w 2397997"/>
                <a:gd name="connsiteY1" fmla="*/ 90628 h 2113123"/>
                <a:gd name="connsiteX2" fmla="*/ 2397997 w 2397997"/>
                <a:gd name="connsiteY2" fmla="*/ 1598579 h 2113123"/>
                <a:gd name="connsiteX3" fmla="*/ 2257426 w 2397997"/>
                <a:gd name="connsiteY3" fmla="*/ 1975031 h 2113123"/>
                <a:gd name="connsiteX4" fmla="*/ 1883520 w 2397997"/>
                <a:gd name="connsiteY4" fmla="*/ 2113123 h 2113123"/>
                <a:gd name="connsiteX5" fmla="*/ 793686 w 2397997"/>
                <a:gd name="connsiteY5" fmla="*/ 1023492 h 2113123"/>
                <a:gd name="connsiteX6" fmla="*/ 772374 w 2397997"/>
                <a:gd name="connsiteY6" fmla="*/ 954836 h 2113123"/>
                <a:gd name="connsiteX7" fmla="*/ 140859 w 2397997"/>
                <a:gd name="connsiteY7" fmla="*/ 536240 h 2113123"/>
                <a:gd name="connsiteX8" fmla="*/ 2732 w 2397997"/>
                <a:gd name="connsiteY8" fmla="*/ 550165 h 2113123"/>
                <a:gd name="connsiteX9" fmla="*/ 0 w 2397997"/>
                <a:gd name="connsiteY9" fmla="*/ 551013 h 2113123"/>
                <a:gd name="connsiteX10" fmla="*/ 472455 w 2397997"/>
                <a:gd name="connsiteY10" fmla="*/ 78496 h 2113123"/>
                <a:gd name="connsiteX11" fmla="*/ 683758 w 2397997"/>
                <a:gd name="connsiteY11" fmla="*/ 128 h 211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997" h="2113123">
                  <a:moveTo>
                    <a:pt x="683758" y="128"/>
                  </a:moveTo>
                  <a:cubicBezTo>
                    <a:pt x="759306" y="2314"/>
                    <a:pt x="834052" y="32644"/>
                    <a:pt x="890244" y="90628"/>
                  </a:cubicBezTo>
                  <a:lnTo>
                    <a:pt x="2397997" y="1598579"/>
                  </a:lnTo>
                  <a:lnTo>
                    <a:pt x="2257426" y="1975031"/>
                  </a:lnTo>
                  <a:lnTo>
                    <a:pt x="1883520" y="2113123"/>
                  </a:lnTo>
                  <a:lnTo>
                    <a:pt x="793686" y="1023492"/>
                  </a:lnTo>
                  <a:lnTo>
                    <a:pt x="772374" y="954836"/>
                  </a:lnTo>
                  <a:cubicBezTo>
                    <a:pt x="668328" y="708845"/>
                    <a:pt x="424751" y="536240"/>
                    <a:pt x="140859" y="536240"/>
                  </a:cubicBezTo>
                  <a:cubicBezTo>
                    <a:pt x="93544" y="536240"/>
                    <a:pt x="47349" y="541035"/>
                    <a:pt x="2732" y="550165"/>
                  </a:cubicBezTo>
                  <a:lnTo>
                    <a:pt x="0" y="551013"/>
                  </a:lnTo>
                  <a:lnTo>
                    <a:pt x="472455" y="78496"/>
                  </a:lnTo>
                  <a:cubicBezTo>
                    <a:pt x="531859" y="23902"/>
                    <a:pt x="608210" y="-2057"/>
                    <a:pt x="683758" y="12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1D9C5D2-D8C2-4C9F-A402-95471D051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721" y="3425864"/>
              <a:ext cx="2189238" cy="2559048"/>
            </a:xfrm>
            <a:custGeom>
              <a:avLst/>
              <a:gdLst>
                <a:gd name="connsiteX0" fmla="*/ 1492943 w 2106519"/>
                <a:gd name="connsiteY0" fmla="*/ 0 h 2462356"/>
                <a:gd name="connsiteX1" fmla="*/ 2028108 w 2106519"/>
                <a:gd name="connsiteY1" fmla="*/ 536814 h 2462356"/>
                <a:gd name="connsiteX2" fmla="*/ 2016370 w 2106519"/>
                <a:gd name="connsiteY2" fmla="*/ 954604 h 2462356"/>
                <a:gd name="connsiteX3" fmla="*/ 513252 w 2106519"/>
                <a:gd name="connsiteY3" fmla="*/ 2462356 h 2462356"/>
                <a:gd name="connsiteX4" fmla="*/ 138005 w 2106519"/>
                <a:gd name="connsiteY4" fmla="*/ 2321785 h 2462356"/>
                <a:gd name="connsiteX5" fmla="*/ 0 w 2106519"/>
                <a:gd name="connsiteY5" fmla="*/ 1947879 h 2462356"/>
                <a:gd name="connsiteX6" fmla="*/ 1110542 w 2106519"/>
                <a:gd name="connsiteY6" fmla="*/ 833915 h 2462356"/>
                <a:gd name="connsiteX7" fmla="*/ 1224978 w 2106519"/>
                <a:gd name="connsiteY7" fmla="*/ 771801 h 2462356"/>
                <a:gd name="connsiteX8" fmla="*/ 1527153 w 2106519"/>
                <a:gd name="connsiteY8" fmla="*/ 203477 h 2462356"/>
                <a:gd name="connsiteX9" fmla="*/ 1513229 w 2106519"/>
                <a:gd name="connsiteY9" fmla="*/ 65350 h 246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6519" h="2462356">
                  <a:moveTo>
                    <a:pt x="1492943" y="0"/>
                  </a:moveTo>
                  <a:lnTo>
                    <a:pt x="2028108" y="536814"/>
                  </a:lnTo>
                  <a:cubicBezTo>
                    <a:pt x="2136947" y="655622"/>
                    <a:pt x="2131968" y="842218"/>
                    <a:pt x="2016370" y="954604"/>
                  </a:cubicBezTo>
                  <a:lnTo>
                    <a:pt x="513252" y="2462356"/>
                  </a:lnTo>
                  <a:lnTo>
                    <a:pt x="138005" y="2321785"/>
                  </a:lnTo>
                  <a:lnTo>
                    <a:pt x="0" y="1947879"/>
                  </a:lnTo>
                  <a:lnTo>
                    <a:pt x="1110542" y="833915"/>
                  </a:lnTo>
                  <a:lnTo>
                    <a:pt x="1224978" y="771801"/>
                  </a:lnTo>
                  <a:cubicBezTo>
                    <a:pt x="1407289" y="648634"/>
                    <a:pt x="1527153" y="440053"/>
                    <a:pt x="1527153" y="203477"/>
                  </a:cubicBezTo>
                  <a:cubicBezTo>
                    <a:pt x="1527153" y="156162"/>
                    <a:pt x="1522359" y="109966"/>
                    <a:pt x="1513229" y="6535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FB4FA07-4C62-4671-806F-E02A81BB4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659" y="2757169"/>
              <a:ext cx="2571527" cy="2196327"/>
            </a:xfrm>
            <a:custGeom>
              <a:avLst/>
              <a:gdLst>
                <a:gd name="connsiteX0" fmla="*/ 513059 w 2474362"/>
                <a:gd name="connsiteY0" fmla="*/ 0 h 2113340"/>
                <a:gd name="connsiteX1" fmla="*/ 1556884 w 2474362"/>
                <a:gd name="connsiteY1" fmla="*/ 1046847 h 2113340"/>
                <a:gd name="connsiteX2" fmla="*/ 1577631 w 2474362"/>
                <a:gd name="connsiteY2" fmla="*/ 1113684 h 2113340"/>
                <a:gd name="connsiteX3" fmla="*/ 2209146 w 2474362"/>
                <a:gd name="connsiteY3" fmla="*/ 1532280 h 2113340"/>
                <a:gd name="connsiteX4" fmla="*/ 2347273 w 2474362"/>
                <a:gd name="connsiteY4" fmla="*/ 1518356 h 2113340"/>
                <a:gd name="connsiteX5" fmla="*/ 2474362 w 2474362"/>
                <a:gd name="connsiteY5" fmla="*/ 1478905 h 2113340"/>
                <a:gd name="connsiteX6" fmla="*/ 1920236 w 2474362"/>
                <a:gd name="connsiteY6" fmla="*/ 2034984 h 2113340"/>
                <a:gd name="connsiteX7" fmla="*/ 1503598 w 2474362"/>
                <a:gd name="connsiteY7" fmla="*/ 2022852 h 2113340"/>
                <a:gd name="connsiteX8" fmla="*/ 0 w 2474362"/>
                <a:gd name="connsiteY8" fmla="*/ 514901 h 2113340"/>
                <a:gd name="connsiteX9" fmla="*/ 140184 w 2474362"/>
                <a:gd name="connsiteY9" fmla="*/ 138449 h 211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4362" h="2113340">
                  <a:moveTo>
                    <a:pt x="513059" y="0"/>
                  </a:moveTo>
                  <a:lnTo>
                    <a:pt x="1556884" y="1046847"/>
                  </a:lnTo>
                  <a:lnTo>
                    <a:pt x="1577631" y="1113684"/>
                  </a:lnTo>
                  <a:cubicBezTo>
                    <a:pt x="1681677" y="1359675"/>
                    <a:pt x="1925255" y="1532280"/>
                    <a:pt x="2209146" y="1532280"/>
                  </a:cubicBezTo>
                  <a:cubicBezTo>
                    <a:pt x="2256462" y="1532280"/>
                    <a:pt x="2302657" y="1527486"/>
                    <a:pt x="2347273" y="1518356"/>
                  </a:cubicBezTo>
                  <a:lnTo>
                    <a:pt x="2474362" y="1478905"/>
                  </a:lnTo>
                  <a:lnTo>
                    <a:pt x="1920236" y="2034984"/>
                  </a:lnTo>
                  <a:cubicBezTo>
                    <a:pt x="1801756" y="2143816"/>
                    <a:pt x="1615674" y="2138821"/>
                    <a:pt x="1503598" y="2022852"/>
                  </a:cubicBezTo>
                  <a:lnTo>
                    <a:pt x="0" y="514901"/>
                  </a:lnTo>
                  <a:lnTo>
                    <a:pt x="140184" y="13844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6D75470-3962-482E-9680-022506129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159" y="1336103"/>
              <a:ext cx="2196102" cy="2514298"/>
            </a:xfrm>
            <a:custGeom>
              <a:avLst/>
              <a:gdLst>
                <a:gd name="connsiteX0" fmla="*/ 1598579 w 2113123"/>
                <a:gd name="connsiteY0" fmla="*/ 0 h 2419296"/>
                <a:gd name="connsiteX1" fmla="*/ 1975031 w 2113123"/>
                <a:gd name="connsiteY1" fmla="*/ 140215 h 2419296"/>
                <a:gd name="connsiteX2" fmla="*/ 2113123 w 2113123"/>
                <a:gd name="connsiteY2" fmla="*/ 514477 h 2419296"/>
                <a:gd name="connsiteX3" fmla="*/ 1084372 w 2113123"/>
                <a:gd name="connsiteY3" fmla="*/ 1543093 h 2419296"/>
                <a:gd name="connsiteX4" fmla="*/ 956579 w 2113123"/>
                <a:gd name="connsiteY4" fmla="*/ 1582762 h 2419296"/>
                <a:gd name="connsiteX5" fmla="*/ 537983 w 2113123"/>
                <a:gd name="connsiteY5" fmla="*/ 2214277 h 2419296"/>
                <a:gd name="connsiteX6" fmla="*/ 551908 w 2113123"/>
                <a:gd name="connsiteY6" fmla="*/ 2352404 h 2419296"/>
                <a:gd name="connsiteX7" fmla="*/ 572672 w 2113123"/>
                <a:gd name="connsiteY7" fmla="*/ 2419296 h 2419296"/>
                <a:gd name="connsiteX8" fmla="*/ 78496 w 2113123"/>
                <a:gd name="connsiteY8" fmla="*/ 1925185 h 2419296"/>
                <a:gd name="connsiteX9" fmla="*/ 90628 w 2113123"/>
                <a:gd name="connsiteY9" fmla="*/ 1507752 h 241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3123" h="2419296">
                  <a:moveTo>
                    <a:pt x="1598579" y="0"/>
                  </a:moveTo>
                  <a:lnTo>
                    <a:pt x="1975031" y="140215"/>
                  </a:lnTo>
                  <a:lnTo>
                    <a:pt x="2113123" y="514477"/>
                  </a:lnTo>
                  <a:lnTo>
                    <a:pt x="1084372" y="1543093"/>
                  </a:lnTo>
                  <a:lnTo>
                    <a:pt x="956579" y="1582762"/>
                  </a:lnTo>
                  <a:cubicBezTo>
                    <a:pt x="710588" y="1686808"/>
                    <a:pt x="537983" y="1930386"/>
                    <a:pt x="537983" y="2214277"/>
                  </a:cubicBezTo>
                  <a:cubicBezTo>
                    <a:pt x="537983" y="2261592"/>
                    <a:pt x="542778" y="2307788"/>
                    <a:pt x="551908" y="2352404"/>
                  </a:cubicBezTo>
                  <a:lnTo>
                    <a:pt x="572672" y="2419296"/>
                  </a:lnTo>
                  <a:lnTo>
                    <a:pt x="78496" y="1925185"/>
                  </a:lnTo>
                  <a:cubicBezTo>
                    <a:pt x="-30693" y="1806734"/>
                    <a:pt x="-25340" y="1620138"/>
                    <a:pt x="90628" y="15077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F6A3313-A8F0-47A0-AF8B-7F632E4E83CF}"/>
                </a:ext>
              </a:extLst>
            </p:cNvPr>
            <p:cNvSpPr txBox="1"/>
            <p:nvPr/>
          </p:nvSpPr>
          <p:spPr>
            <a:xfrm rot="18900000">
              <a:off x="3631863" y="2064591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78A71E-2E27-44B4-AECA-16D77E1BA3C1}"/>
                </a:ext>
              </a:extLst>
            </p:cNvPr>
            <p:cNvSpPr txBox="1"/>
            <p:nvPr/>
          </p:nvSpPr>
          <p:spPr>
            <a:xfrm rot="2700000">
              <a:off x="5147084" y="3493281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0B3AE6D-850E-444A-AE99-2B3C5A604D1B}"/>
                </a:ext>
              </a:extLst>
            </p:cNvPr>
            <p:cNvSpPr txBox="1"/>
            <p:nvPr/>
          </p:nvSpPr>
          <p:spPr>
            <a:xfrm rot="18900000">
              <a:off x="3649127" y="4887094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47FFEF3-428B-4D2F-856B-50FBE6F0D11D}"/>
                </a:ext>
              </a:extLst>
            </p:cNvPr>
            <p:cNvSpPr txBox="1"/>
            <p:nvPr/>
          </p:nvSpPr>
          <p:spPr>
            <a:xfrm rot="2700000">
              <a:off x="2228060" y="3457288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pic>
          <p:nvPicPr>
            <p:cNvPr id="5" name="Graphic 4" descr="Download from cloud">
              <a:extLst>
                <a:ext uri="{FF2B5EF4-FFF2-40B4-BE49-F238E27FC236}">
                  <a16:creationId xmlns:a16="http://schemas.microsoft.com/office/drawing/2014/main" id="{7EC30104-F0DE-4FDF-848C-681A557F8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45046" y="4242069"/>
              <a:ext cx="641044" cy="641044"/>
            </a:xfrm>
            <a:prstGeom prst="rect">
              <a:avLst/>
            </a:prstGeom>
          </p:spPr>
        </p:pic>
        <p:pic>
          <p:nvPicPr>
            <p:cNvPr id="7" name="Graphic 6" descr="Puzzle">
              <a:extLst>
                <a:ext uri="{FF2B5EF4-FFF2-40B4-BE49-F238E27FC236}">
                  <a16:creationId xmlns:a16="http://schemas.microsoft.com/office/drawing/2014/main" id="{5236B88E-5AA0-429F-9E22-8C32D3E9A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5898" y="2770235"/>
              <a:ext cx="641044" cy="641044"/>
            </a:xfrm>
            <a:prstGeom prst="rect">
              <a:avLst/>
            </a:prstGeom>
          </p:spPr>
        </p:pic>
        <p:pic>
          <p:nvPicPr>
            <p:cNvPr id="9" name="Graphic 8" descr="Eye">
              <a:extLst>
                <a:ext uri="{FF2B5EF4-FFF2-40B4-BE49-F238E27FC236}">
                  <a16:creationId xmlns:a16="http://schemas.microsoft.com/office/drawing/2014/main" id="{199B9C90-CB07-41E8-B2B4-E971201AE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601097" y="2464297"/>
              <a:ext cx="641044" cy="641044"/>
            </a:xfrm>
            <a:prstGeom prst="rect">
              <a:avLst/>
            </a:prstGeom>
          </p:spPr>
        </p:pic>
        <p:pic>
          <p:nvPicPr>
            <p:cNvPr id="11" name="Graphic 10" descr="Rocket">
              <a:extLst>
                <a:ext uri="{FF2B5EF4-FFF2-40B4-BE49-F238E27FC236}">
                  <a16:creationId xmlns:a16="http://schemas.microsoft.com/office/drawing/2014/main" id="{131F97D7-FFF8-4D55-A3FC-2F8D20AA5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841888" y="3982483"/>
              <a:ext cx="641044" cy="64104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B22046-54C8-4D01-82C0-865EE7977ED9}"/>
                </a:ext>
              </a:extLst>
            </p:cNvPr>
            <p:cNvSpPr txBox="1"/>
            <p:nvPr/>
          </p:nvSpPr>
          <p:spPr>
            <a:xfrm>
              <a:off x="3684378" y="3130172"/>
              <a:ext cx="1338945" cy="10235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75749-5804-4637-9C43-C9B6C80D7DC7}"/>
              </a:ext>
            </a:extLst>
          </p:cNvPr>
          <p:cNvGrpSpPr/>
          <p:nvPr/>
        </p:nvGrpSpPr>
        <p:grpSpPr>
          <a:xfrm>
            <a:off x="6691483" y="4726581"/>
            <a:ext cx="2202817" cy="1237866"/>
            <a:chOff x="6691483" y="4757378"/>
            <a:chExt cx="2202817" cy="123786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5E31A72-9293-4692-8662-985827B9A56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B49CE1E-1193-4D97-A1A2-A56A48A57909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B226E21-7A71-4252-85FA-AF77E5AC0FE6}"/>
              </a:ext>
            </a:extLst>
          </p:cNvPr>
          <p:cNvGrpSpPr/>
          <p:nvPr/>
        </p:nvGrpSpPr>
        <p:grpSpPr>
          <a:xfrm>
            <a:off x="249702" y="4726581"/>
            <a:ext cx="2202816" cy="1237866"/>
            <a:chOff x="249702" y="4757378"/>
            <a:chExt cx="2202816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D4AFD09-372C-40F4-A249-F02EA949F61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84D4FD-DC17-4597-9991-8EA3EC192A2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F4CFC4A-F20E-46F4-848D-64B59747C3FB}"/>
              </a:ext>
            </a:extLst>
          </p:cNvPr>
          <p:cNvGrpSpPr/>
          <p:nvPr/>
        </p:nvGrpSpPr>
        <p:grpSpPr>
          <a:xfrm>
            <a:off x="6697329" y="1402903"/>
            <a:ext cx="2202817" cy="1237868"/>
            <a:chOff x="6697329" y="1266169"/>
            <a:chExt cx="2202817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B3A5C35-0B6A-404F-A25D-38F624CCEB4A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E29706B-19EB-437E-BCA9-BD8F33F9EE7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6D44445-4629-40DB-AE63-B3AB4A6638C3}"/>
              </a:ext>
            </a:extLst>
          </p:cNvPr>
          <p:cNvGrpSpPr/>
          <p:nvPr/>
        </p:nvGrpSpPr>
        <p:grpSpPr>
          <a:xfrm>
            <a:off x="255548" y="1402902"/>
            <a:ext cx="2202816" cy="1237867"/>
            <a:chOff x="255548" y="1266168"/>
            <a:chExt cx="2202816" cy="123786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E89E40B-C4F9-4710-B7C9-42D2DD796B4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D7249D3-7ACB-4CA7-9F39-79996351E2D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42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Matrix Diagram with Arrows for PowerPoint</a:t>
            </a: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id="{BE854F97-E2E8-4521-A136-DC73FB5913C3}"/>
              </a:ext>
            </a:extLst>
          </p:cNvPr>
          <p:cNvSpPr/>
          <p:nvPr/>
        </p:nvSpPr>
        <p:spPr>
          <a:xfrm rot="10800000">
            <a:off x="1083613" y="1955224"/>
            <a:ext cx="1564766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5" name="Half Frame 84">
            <a:extLst>
              <a:ext uri="{FF2B5EF4-FFF2-40B4-BE49-F238E27FC236}">
                <a16:creationId xmlns:a16="http://schemas.microsoft.com/office/drawing/2014/main" id="{DACFCC3D-7014-4422-BA94-64B8D1836A0E}"/>
              </a:ext>
            </a:extLst>
          </p:cNvPr>
          <p:cNvSpPr/>
          <p:nvPr/>
        </p:nvSpPr>
        <p:spPr>
          <a:xfrm rot="10800000" flipV="1">
            <a:off x="1083613" y="4599052"/>
            <a:ext cx="1564766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8" name="Half Frame 87">
            <a:extLst>
              <a:ext uri="{FF2B5EF4-FFF2-40B4-BE49-F238E27FC236}">
                <a16:creationId xmlns:a16="http://schemas.microsoft.com/office/drawing/2014/main" id="{95A6EAE6-BA42-4B97-ABDE-CC73F92EDF9F}"/>
              </a:ext>
            </a:extLst>
          </p:cNvPr>
          <p:cNvSpPr/>
          <p:nvPr/>
        </p:nvSpPr>
        <p:spPr>
          <a:xfrm rot="10800000" flipH="1">
            <a:off x="6496763" y="1955225"/>
            <a:ext cx="1563624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89" name="Half Frame 88">
            <a:extLst>
              <a:ext uri="{FF2B5EF4-FFF2-40B4-BE49-F238E27FC236}">
                <a16:creationId xmlns:a16="http://schemas.microsoft.com/office/drawing/2014/main" id="{3C13E422-D7A9-40FF-8490-14D190558EDC}"/>
              </a:ext>
            </a:extLst>
          </p:cNvPr>
          <p:cNvSpPr/>
          <p:nvPr/>
        </p:nvSpPr>
        <p:spPr>
          <a:xfrm rot="10800000" flipH="1" flipV="1">
            <a:off x="6496763" y="4599051"/>
            <a:ext cx="1563624" cy="802386"/>
          </a:xfrm>
          <a:prstGeom prst="halfFrame">
            <a:avLst>
              <a:gd name="adj1" fmla="val 2826"/>
              <a:gd name="adj2" fmla="val 280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pic>
        <p:nvPicPr>
          <p:cNvPr id="90" name="Graphic 89" descr="Download from cloud">
            <a:extLst>
              <a:ext uri="{FF2B5EF4-FFF2-40B4-BE49-F238E27FC236}">
                <a16:creationId xmlns:a16="http://schemas.microsoft.com/office/drawing/2014/main" id="{5C751CCC-B117-4262-BEBB-9BD3CC25B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269" y="4651721"/>
            <a:ext cx="462617" cy="462617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E03AA429-816A-4739-AFCA-2250CEF4D6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197" y="1344800"/>
            <a:ext cx="462617" cy="462617"/>
          </a:xfrm>
          <a:prstGeom prst="rect">
            <a:avLst/>
          </a:prstGeom>
        </p:spPr>
      </p:pic>
      <p:pic>
        <p:nvPicPr>
          <p:cNvPr id="92" name="Graphic 91" descr="Eye">
            <a:extLst>
              <a:ext uri="{FF2B5EF4-FFF2-40B4-BE49-F238E27FC236}">
                <a16:creationId xmlns:a16="http://schemas.microsoft.com/office/drawing/2014/main" id="{794FB8FD-96BD-4325-8383-4576DED841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322115" y="1398385"/>
            <a:ext cx="462617" cy="462617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0CE80781-E356-4B7D-85C9-6050B8AC7E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22115" y="4651720"/>
            <a:ext cx="462617" cy="462617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85AF7F58-A768-4F5F-972F-AF620EC34DAA}"/>
              </a:ext>
            </a:extLst>
          </p:cNvPr>
          <p:cNvGrpSpPr/>
          <p:nvPr/>
        </p:nvGrpSpPr>
        <p:grpSpPr>
          <a:xfrm>
            <a:off x="2523436" y="1624406"/>
            <a:ext cx="4091282" cy="4097575"/>
            <a:chOff x="2055659" y="1336103"/>
            <a:chExt cx="4641669" cy="4648809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63D0E3C-6697-47FD-9558-80376EA0F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5165" y="2367747"/>
              <a:ext cx="2492163" cy="2196101"/>
            </a:xfrm>
            <a:custGeom>
              <a:avLst/>
              <a:gdLst>
                <a:gd name="connsiteX0" fmla="*/ 683758 w 2397997"/>
                <a:gd name="connsiteY0" fmla="*/ 128 h 2113123"/>
                <a:gd name="connsiteX1" fmla="*/ 890244 w 2397997"/>
                <a:gd name="connsiteY1" fmla="*/ 90628 h 2113123"/>
                <a:gd name="connsiteX2" fmla="*/ 2397997 w 2397997"/>
                <a:gd name="connsiteY2" fmla="*/ 1598579 h 2113123"/>
                <a:gd name="connsiteX3" fmla="*/ 2257426 w 2397997"/>
                <a:gd name="connsiteY3" fmla="*/ 1975031 h 2113123"/>
                <a:gd name="connsiteX4" fmla="*/ 1883520 w 2397997"/>
                <a:gd name="connsiteY4" fmla="*/ 2113123 h 2113123"/>
                <a:gd name="connsiteX5" fmla="*/ 793686 w 2397997"/>
                <a:gd name="connsiteY5" fmla="*/ 1023492 h 2113123"/>
                <a:gd name="connsiteX6" fmla="*/ 772374 w 2397997"/>
                <a:gd name="connsiteY6" fmla="*/ 954836 h 2113123"/>
                <a:gd name="connsiteX7" fmla="*/ 140859 w 2397997"/>
                <a:gd name="connsiteY7" fmla="*/ 536240 h 2113123"/>
                <a:gd name="connsiteX8" fmla="*/ 2732 w 2397997"/>
                <a:gd name="connsiteY8" fmla="*/ 550165 h 2113123"/>
                <a:gd name="connsiteX9" fmla="*/ 0 w 2397997"/>
                <a:gd name="connsiteY9" fmla="*/ 551013 h 2113123"/>
                <a:gd name="connsiteX10" fmla="*/ 472455 w 2397997"/>
                <a:gd name="connsiteY10" fmla="*/ 78496 h 2113123"/>
                <a:gd name="connsiteX11" fmla="*/ 683758 w 2397997"/>
                <a:gd name="connsiteY11" fmla="*/ 128 h 211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97997" h="2113123">
                  <a:moveTo>
                    <a:pt x="683758" y="128"/>
                  </a:moveTo>
                  <a:cubicBezTo>
                    <a:pt x="759306" y="2314"/>
                    <a:pt x="834052" y="32644"/>
                    <a:pt x="890244" y="90628"/>
                  </a:cubicBezTo>
                  <a:lnTo>
                    <a:pt x="2397997" y="1598579"/>
                  </a:lnTo>
                  <a:lnTo>
                    <a:pt x="2257426" y="1975031"/>
                  </a:lnTo>
                  <a:lnTo>
                    <a:pt x="1883520" y="2113123"/>
                  </a:lnTo>
                  <a:lnTo>
                    <a:pt x="793686" y="1023492"/>
                  </a:lnTo>
                  <a:lnTo>
                    <a:pt x="772374" y="954836"/>
                  </a:lnTo>
                  <a:cubicBezTo>
                    <a:pt x="668328" y="708845"/>
                    <a:pt x="424751" y="536240"/>
                    <a:pt x="140859" y="536240"/>
                  </a:cubicBezTo>
                  <a:cubicBezTo>
                    <a:pt x="93544" y="536240"/>
                    <a:pt x="47349" y="541035"/>
                    <a:pt x="2732" y="550165"/>
                  </a:cubicBezTo>
                  <a:lnTo>
                    <a:pt x="0" y="551013"/>
                  </a:lnTo>
                  <a:lnTo>
                    <a:pt x="472455" y="78496"/>
                  </a:lnTo>
                  <a:cubicBezTo>
                    <a:pt x="531859" y="23902"/>
                    <a:pt x="608210" y="-2057"/>
                    <a:pt x="683758" y="12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1D9C5D2-D8C2-4C9F-A402-95471D051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6721" y="3425864"/>
              <a:ext cx="2189238" cy="2559048"/>
            </a:xfrm>
            <a:custGeom>
              <a:avLst/>
              <a:gdLst>
                <a:gd name="connsiteX0" fmla="*/ 1492943 w 2106519"/>
                <a:gd name="connsiteY0" fmla="*/ 0 h 2462356"/>
                <a:gd name="connsiteX1" fmla="*/ 2028108 w 2106519"/>
                <a:gd name="connsiteY1" fmla="*/ 536814 h 2462356"/>
                <a:gd name="connsiteX2" fmla="*/ 2016370 w 2106519"/>
                <a:gd name="connsiteY2" fmla="*/ 954604 h 2462356"/>
                <a:gd name="connsiteX3" fmla="*/ 513252 w 2106519"/>
                <a:gd name="connsiteY3" fmla="*/ 2462356 h 2462356"/>
                <a:gd name="connsiteX4" fmla="*/ 138005 w 2106519"/>
                <a:gd name="connsiteY4" fmla="*/ 2321785 h 2462356"/>
                <a:gd name="connsiteX5" fmla="*/ 0 w 2106519"/>
                <a:gd name="connsiteY5" fmla="*/ 1947879 h 2462356"/>
                <a:gd name="connsiteX6" fmla="*/ 1110542 w 2106519"/>
                <a:gd name="connsiteY6" fmla="*/ 833915 h 2462356"/>
                <a:gd name="connsiteX7" fmla="*/ 1224978 w 2106519"/>
                <a:gd name="connsiteY7" fmla="*/ 771801 h 2462356"/>
                <a:gd name="connsiteX8" fmla="*/ 1527153 w 2106519"/>
                <a:gd name="connsiteY8" fmla="*/ 203477 h 2462356"/>
                <a:gd name="connsiteX9" fmla="*/ 1513229 w 2106519"/>
                <a:gd name="connsiteY9" fmla="*/ 65350 h 2462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06519" h="2462356">
                  <a:moveTo>
                    <a:pt x="1492943" y="0"/>
                  </a:moveTo>
                  <a:lnTo>
                    <a:pt x="2028108" y="536814"/>
                  </a:lnTo>
                  <a:cubicBezTo>
                    <a:pt x="2136947" y="655622"/>
                    <a:pt x="2131968" y="842218"/>
                    <a:pt x="2016370" y="954604"/>
                  </a:cubicBezTo>
                  <a:lnTo>
                    <a:pt x="513252" y="2462356"/>
                  </a:lnTo>
                  <a:lnTo>
                    <a:pt x="138005" y="2321785"/>
                  </a:lnTo>
                  <a:lnTo>
                    <a:pt x="0" y="1947879"/>
                  </a:lnTo>
                  <a:lnTo>
                    <a:pt x="1110542" y="833915"/>
                  </a:lnTo>
                  <a:lnTo>
                    <a:pt x="1224978" y="771801"/>
                  </a:lnTo>
                  <a:cubicBezTo>
                    <a:pt x="1407289" y="648634"/>
                    <a:pt x="1527153" y="440053"/>
                    <a:pt x="1527153" y="203477"/>
                  </a:cubicBezTo>
                  <a:cubicBezTo>
                    <a:pt x="1527153" y="156162"/>
                    <a:pt x="1522359" y="109966"/>
                    <a:pt x="1513229" y="6535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8FB4FA07-4C62-4671-806F-E02A81BB4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5659" y="2757169"/>
              <a:ext cx="2571527" cy="2196327"/>
            </a:xfrm>
            <a:custGeom>
              <a:avLst/>
              <a:gdLst>
                <a:gd name="connsiteX0" fmla="*/ 513059 w 2474362"/>
                <a:gd name="connsiteY0" fmla="*/ 0 h 2113340"/>
                <a:gd name="connsiteX1" fmla="*/ 1556884 w 2474362"/>
                <a:gd name="connsiteY1" fmla="*/ 1046847 h 2113340"/>
                <a:gd name="connsiteX2" fmla="*/ 1577631 w 2474362"/>
                <a:gd name="connsiteY2" fmla="*/ 1113684 h 2113340"/>
                <a:gd name="connsiteX3" fmla="*/ 2209146 w 2474362"/>
                <a:gd name="connsiteY3" fmla="*/ 1532280 h 2113340"/>
                <a:gd name="connsiteX4" fmla="*/ 2347273 w 2474362"/>
                <a:gd name="connsiteY4" fmla="*/ 1518356 h 2113340"/>
                <a:gd name="connsiteX5" fmla="*/ 2474362 w 2474362"/>
                <a:gd name="connsiteY5" fmla="*/ 1478905 h 2113340"/>
                <a:gd name="connsiteX6" fmla="*/ 1920236 w 2474362"/>
                <a:gd name="connsiteY6" fmla="*/ 2034984 h 2113340"/>
                <a:gd name="connsiteX7" fmla="*/ 1503598 w 2474362"/>
                <a:gd name="connsiteY7" fmla="*/ 2022852 h 2113340"/>
                <a:gd name="connsiteX8" fmla="*/ 0 w 2474362"/>
                <a:gd name="connsiteY8" fmla="*/ 514901 h 2113340"/>
                <a:gd name="connsiteX9" fmla="*/ 140184 w 2474362"/>
                <a:gd name="connsiteY9" fmla="*/ 138449 h 211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74362" h="2113340">
                  <a:moveTo>
                    <a:pt x="513059" y="0"/>
                  </a:moveTo>
                  <a:lnTo>
                    <a:pt x="1556884" y="1046847"/>
                  </a:lnTo>
                  <a:lnTo>
                    <a:pt x="1577631" y="1113684"/>
                  </a:lnTo>
                  <a:cubicBezTo>
                    <a:pt x="1681677" y="1359675"/>
                    <a:pt x="1925255" y="1532280"/>
                    <a:pt x="2209146" y="1532280"/>
                  </a:cubicBezTo>
                  <a:cubicBezTo>
                    <a:pt x="2256462" y="1532280"/>
                    <a:pt x="2302657" y="1527486"/>
                    <a:pt x="2347273" y="1518356"/>
                  </a:cubicBezTo>
                  <a:lnTo>
                    <a:pt x="2474362" y="1478905"/>
                  </a:lnTo>
                  <a:lnTo>
                    <a:pt x="1920236" y="2034984"/>
                  </a:lnTo>
                  <a:cubicBezTo>
                    <a:pt x="1801756" y="2143816"/>
                    <a:pt x="1615674" y="2138821"/>
                    <a:pt x="1503598" y="2022852"/>
                  </a:cubicBezTo>
                  <a:lnTo>
                    <a:pt x="0" y="514901"/>
                  </a:lnTo>
                  <a:lnTo>
                    <a:pt x="140184" y="138449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6D75470-3962-482E-9680-022506129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159" y="1336103"/>
              <a:ext cx="2196102" cy="2514298"/>
            </a:xfrm>
            <a:custGeom>
              <a:avLst/>
              <a:gdLst>
                <a:gd name="connsiteX0" fmla="*/ 1598579 w 2113123"/>
                <a:gd name="connsiteY0" fmla="*/ 0 h 2419296"/>
                <a:gd name="connsiteX1" fmla="*/ 1975031 w 2113123"/>
                <a:gd name="connsiteY1" fmla="*/ 140215 h 2419296"/>
                <a:gd name="connsiteX2" fmla="*/ 2113123 w 2113123"/>
                <a:gd name="connsiteY2" fmla="*/ 514477 h 2419296"/>
                <a:gd name="connsiteX3" fmla="*/ 1084372 w 2113123"/>
                <a:gd name="connsiteY3" fmla="*/ 1543093 h 2419296"/>
                <a:gd name="connsiteX4" fmla="*/ 956579 w 2113123"/>
                <a:gd name="connsiteY4" fmla="*/ 1582762 h 2419296"/>
                <a:gd name="connsiteX5" fmla="*/ 537983 w 2113123"/>
                <a:gd name="connsiteY5" fmla="*/ 2214277 h 2419296"/>
                <a:gd name="connsiteX6" fmla="*/ 551908 w 2113123"/>
                <a:gd name="connsiteY6" fmla="*/ 2352404 h 2419296"/>
                <a:gd name="connsiteX7" fmla="*/ 572672 w 2113123"/>
                <a:gd name="connsiteY7" fmla="*/ 2419296 h 2419296"/>
                <a:gd name="connsiteX8" fmla="*/ 78496 w 2113123"/>
                <a:gd name="connsiteY8" fmla="*/ 1925185 h 2419296"/>
                <a:gd name="connsiteX9" fmla="*/ 90628 w 2113123"/>
                <a:gd name="connsiteY9" fmla="*/ 1507752 h 2419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3123" h="2419296">
                  <a:moveTo>
                    <a:pt x="1598579" y="0"/>
                  </a:moveTo>
                  <a:lnTo>
                    <a:pt x="1975031" y="140215"/>
                  </a:lnTo>
                  <a:lnTo>
                    <a:pt x="2113123" y="514477"/>
                  </a:lnTo>
                  <a:lnTo>
                    <a:pt x="1084372" y="1543093"/>
                  </a:lnTo>
                  <a:lnTo>
                    <a:pt x="956579" y="1582762"/>
                  </a:lnTo>
                  <a:cubicBezTo>
                    <a:pt x="710588" y="1686808"/>
                    <a:pt x="537983" y="1930386"/>
                    <a:pt x="537983" y="2214277"/>
                  </a:cubicBezTo>
                  <a:cubicBezTo>
                    <a:pt x="537983" y="2261592"/>
                    <a:pt x="542778" y="2307788"/>
                    <a:pt x="551908" y="2352404"/>
                  </a:cubicBezTo>
                  <a:lnTo>
                    <a:pt x="572672" y="2419296"/>
                  </a:lnTo>
                  <a:lnTo>
                    <a:pt x="78496" y="1925185"/>
                  </a:lnTo>
                  <a:cubicBezTo>
                    <a:pt x="-30693" y="1806734"/>
                    <a:pt x="-25340" y="1620138"/>
                    <a:pt x="90628" y="15077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F6A3313-A8F0-47A0-AF8B-7F632E4E83CF}"/>
                </a:ext>
              </a:extLst>
            </p:cNvPr>
            <p:cNvSpPr txBox="1"/>
            <p:nvPr/>
          </p:nvSpPr>
          <p:spPr>
            <a:xfrm rot="18900000">
              <a:off x="3631863" y="2064591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78A71E-2E27-44B4-AECA-16D77E1BA3C1}"/>
                </a:ext>
              </a:extLst>
            </p:cNvPr>
            <p:cNvSpPr txBox="1"/>
            <p:nvPr/>
          </p:nvSpPr>
          <p:spPr>
            <a:xfrm rot="2700000">
              <a:off x="5147084" y="3493281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0B3AE6D-850E-444A-AE99-2B3C5A604D1B}"/>
                </a:ext>
              </a:extLst>
            </p:cNvPr>
            <p:cNvSpPr txBox="1"/>
            <p:nvPr/>
          </p:nvSpPr>
          <p:spPr>
            <a:xfrm rot="18900000">
              <a:off x="3649127" y="4887094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47FFEF3-428B-4D2F-856B-50FBE6F0D11D}"/>
                </a:ext>
              </a:extLst>
            </p:cNvPr>
            <p:cNvSpPr txBox="1"/>
            <p:nvPr/>
          </p:nvSpPr>
          <p:spPr>
            <a:xfrm rot="2700000">
              <a:off x="2228060" y="3457288"/>
              <a:ext cx="14264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/>
                <a:t>Lorem Ipsum</a:t>
              </a:r>
            </a:p>
          </p:txBody>
        </p:sp>
        <p:pic>
          <p:nvPicPr>
            <p:cNvPr id="5" name="Graphic 4" descr="Download from cloud">
              <a:extLst>
                <a:ext uri="{FF2B5EF4-FFF2-40B4-BE49-F238E27FC236}">
                  <a16:creationId xmlns:a16="http://schemas.microsoft.com/office/drawing/2014/main" id="{7EC30104-F0DE-4FDF-848C-681A557F8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545046" y="4242069"/>
              <a:ext cx="641044" cy="641044"/>
            </a:xfrm>
            <a:prstGeom prst="rect">
              <a:avLst/>
            </a:prstGeom>
          </p:spPr>
        </p:pic>
        <p:pic>
          <p:nvPicPr>
            <p:cNvPr id="7" name="Graphic 6" descr="Puzzle">
              <a:extLst>
                <a:ext uri="{FF2B5EF4-FFF2-40B4-BE49-F238E27FC236}">
                  <a16:creationId xmlns:a16="http://schemas.microsoft.com/office/drawing/2014/main" id="{5236B88E-5AA0-429F-9E22-8C32D3E9AB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3185898" y="2770235"/>
              <a:ext cx="641044" cy="641044"/>
            </a:xfrm>
            <a:prstGeom prst="rect">
              <a:avLst/>
            </a:prstGeom>
          </p:spPr>
        </p:pic>
        <p:pic>
          <p:nvPicPr>
            <p:cNvPr id="9" name="Graphic 8" descr="Eye">
              <a:extLst>
                <a:ext uri="{FF2B5EF4-FFF2-40B4-BE49-F238E27FC236}">
                  <a16:creationId xmlns:a16="http://schemas.microsoft.com/office/drawing/2014/main" id="{199B9C90-CB07-41E8-B2B4-E971201AE1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601097" y="2464297"/>
              <a:ext cx="641044" cy="641044"/>
            </a:xfrm>
            <a:prstGeom prst="rect">
              <a:avLst/>
            </a:prstGeom>
          </p:spPr>
        </p:pic>
        <p:pic>
          <p:nvPicPr>
            <p:cNvPr id="11" name="Graphic 10" descr="Rocket">
              <a:extLst>
                <a:ext uri="{FF2B5EF4-FFF2-40B4-BE49-F238E27FC236}">
                  <a16:creationId xmlns:a16="http://schemas.microsoft.com/office/drawing/2014/main" id="{131F97D7-FFF8-4D55-A3FC-2F8D20AA5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4841888" y="3982483"/>
              <a:ext cx="641044" cy="64104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B22046-54C8-4D01-82C0-865EE7977ED9}"/>
                </a:ext>
              </a:extLst>
            </p:cNvPr>
            <p:cNvSpPr txBox="1"/>
            <p:nvPr/>
          </p:nvSpPr>
          <p:spPr>
            <a:xfrm>
              <a:off x="3684378" y="3130172"/>
              <a:ext cx="1338945" cy="10235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10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75749-5804-4637-9C43-C9B6C80D7DC7}"/>
              </a:ext>
            </a:extLst>
          </p:cNvPr>
          <p:cNvGrpSpPr/>
          <p:nvPr/>
        </p:nvGrpSpPr>
        <p:grpSpPr>
          <a:xfrm>
            <a:off x="6691483" y="4726581"/>
            <a:ext cx="2202817" cy="1237866"/>
            <a:chOff x="6691483" y="4757378"/>
            <a:chExt cx="2202817" cy="123786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5E31A72-9293-4692-8662-985827B9A566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B49CE1E-1193-4D97-A1A2-A56A48A57909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B226E21-7A71-4252-85FA-AF77E5AC0FE6}"/>
              </a:ext>
            </a:extLst>
          </p:cNvPr>
          <p:cNvGrpSpPr/>
          <p:nvPr/>
        </p:nvGrpSpPr>
        <p:grpSpPr>
          <a:xfrm>
            <a:off x="249702" y="4726581"/>
            <a:ext cx="2202816" cy="1237866"/>
            <a:chOff x="249702" y="4757378"/>
            <a:chExt cx="2202816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D4AFD09-372C-40F4-A249-F02EA949F618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84D4FD-DC17-4597-9991-8EA3EC192A2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F4CFC4A-F20E-46F4-848D-64B59747C3FB}"/>
              </a:ext>
            </a:extLst>
          </p:cNvPr>
          <p:cNvGrpSpPr/>
          <p:nvPr/>
        </p:nvGrpSpPr>
        <p:grpSpPr>
          <a:xfrm>
            <a:off x="6697329" y="1402903"/>
            <a:ext cx="2202817" cy="1237868"/>
            <a:chOff x="6697329" y="1266169"/>
            <a:chExt cx="2202817" cy="1237868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B3A5C35-0B6A-404F-A25D-38F624CCEB4A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E29706B-19EB-437E-BCA9-BD8F33F9EE7B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6D44445-4629-40DB-AE63-B3AB4A6638C3}"/>
              </a:ext>
            </a:extLst>
          </p:cNvPr>
          <p:cNvGrpSpPr/>
          <p:nvPr/>
        </p:nvGrpSpPr>
        <p:grpSpPr>
          <a:xfrm>
            <a:off x="255548" y="1402902"/>
            <a:ext cx="2202816" cy="1237867"/>
            <a:chOff x="255548" y="1266168"/>
            <a:chExt cx="2202816" cy="123786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E89E40B-C4F9-4710-B7C9-42D2DD796B4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D7249D3-7ACB-4CA7-9F39-79996351E2DA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420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380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Diagram with Arrows for PowerPoint</vt:lpstr>
      <vt:lpstr>Matrix Diagram with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Diagram with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2018-01-29T17:01:59Z</dcterms:modified>
  <cp:category>Charts &amp; Diagrams</cp:category>
</cp:coreProperties>
</file>