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6" r:id="rId4"/>
    <p:sldId id="33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115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000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53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Diagram with Petals for PowerPoint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9E3D2098-CC6B-4E5F-B01F-AE549C9535F4}"/>
              </a:ext>
            </a:extLst>
          </p:cNvPr>
          <p:cNvSpPr/>
          <p:nvPr/>
        </p:nvSpPr>
        <p:spPr>
          <a:xfrm>
            <a:off x="6234086" y="3733339"/>
            <a:ext cx="2024456" cy="2024456"/>
          </a:xfrm>
          <a:custGeom>
            <a:avLst/>
            <a:gdLst>
              <a:gd name="connsiteX0" fmla="*/ 0 w 2447131"/>
              <a:gd name="connsiteY0" fmla="*/ 0 h 2447131"/>
              <a:gd name="connsiteX1" fmla="*/ 1375532 w 2447131"/>
              <a:gd name="connsiteY1" fmla="*/ 0 h 2447131"/>
              <a:gd name="connsiteX2" fmla="*/ 2447131 w 2447131"/>
              <a:gd name="connsiteY2" fmla="*/ 1071599 h 2447131"/>
              <a:gd name="connsiteX3" fmla="*/ 2447131 w 2447131"/>
              <a:gd name="connsiteY3" fmla="*/ 2447131 h 2447131"/>
              <a:gd name="connsiteX4" fmla="*/ 1071599 w 2447131"/>
              <a:gd name="connsiteY4" fmla="*/ 2447131 h 2447131"/>
              <a:gd name="connsiteX5" fmla="*/ 0 w 2447131"/>
              <a:gd name="connsiteY5" fmla="*/ 1375532 h 244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47131" h="2447131">
                <a:moveTo>
                  <a:pt x="0" y="0"/>
                </a:moveTo>
                <a:lnTo>
                  <a:pt x="1375532" y="0"/>
                </a:lnTo>
                <a:cubicBezTo>
                  <a:pt x="1967360" y="0"/>
                  <a:pt x="2447131" y="479771"/>
                  <a:pt x="2447131" y="1071599"/>
                </a:cubicBezTo>
                <a:lnTo>
                  <a:pt x="2447131" y="2447131"/>
                </a:lnTo>
                <a:lnTo>
                  <a:pt x="1071599" y="2447131"/>
                </a:lnTo>
                <a:cubicBezTo>
                  <a:pt x="479771" y="2447131"/>
                  <a:pt x="0" y="1967360"/>
                  <a:pt x="0" y="137553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C82B1D2D-89AD-41E3-BFB8-D8DC684057D8}"/>
              </a:ext>
            </a:extLst>
          </p:cNvPr>
          <p:cNvSpPr/>
          <p:nvPr/>
        </p:nvSpPr>
        <p:spPr>
          <a:xfrm>
            <a:off x="3933459" y="3733339"/>
            <a:ext cx="2024456" cy="2024456"/>
          </a:xfrm>
          <a:custGeom>
            <a:avLst/>
            <a:gdLst>
              <a:gd name="connsiteX0" fmla="*/ 1071599 w 2447131"/>
              <a:gd name="connsiteY0" fmla="*/ 0 h 2447131"/>
              <a:gd name="connsiteX1" fmla="*/ 2447131 w 2447131"/>
              <a:gd name="connsiteY1" fmla="*/ 0 h 2447131"/>
              <a:gd name="connsiteX2" fmla="*/ 2447131 w 2447131"/>
              <a:gd name="connsiteY2" fmla="*/ 1375532 h 2447131"/>
              <a:gd name="connsiteX3" fmla="*/ 1375532 w 2447131"/>
              <a:gd name="connsiteY3" fmla="*/ 2447131 h 2447131"/>
              <a:gd name="connsiteX4" fmla="*/ 0 w 2447131"/>
              <a:gd name="connsiteY4" fmla="*/ 2447131 h 2447131"/>
              <a:gd name="connsiteX5" fmla="*/ 0 w 2447131"/>
              <a:gd name="connsiteY5" fmla="*/ 1071599 h 2447131"/>
              <a:gd name="connsiteX6" fmla="*/ 1071599 w 2447131"/>
              <a:gd name="connsiteY6" fmla="*/ 0 h 244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47131" h="2447131">
                <a:moveTo>
                  <a:pt x="1071599" y="0"/>
                </a:moveTo>
                <a:lnTo>
                  <a:pt x="2447131" y="0"/>
                </a:lnTo>
                <a:lnTo>
                  <a:pt x="2447131" y="1375532"/>
                </a:lnTo>
                <a:cubicBezTo>
                  <a:pt x="2447131" y="1967360"/>
                  <a:pt x="1967360" y="2447131"/>
                  <a:pt x="1375532" y="2447131"/>
                </a:cubicBezTo>
                <a:lnTo>
                  <a:pt x="0" y="2447131"/>
                </a:lnTo>
                <a:lnTo>
                  <a:pt x="0" y="1071599"/>
                </a:lnTo>
                <a:cubicBezTo>
                  <a:pt x="0" y="479771"/>
                  <a:pt x="479771" y="0"/>
                  <a:pt x="10715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9B1A908C-4752-4ABC-AE26-00A618DC92EE}"/>
              </a:ext>
            </a:extLst>
          </p:cNvPr>
          <p:cNvSpPr/>
          <p:nvPr/>
        </p:nvSpPr>
        <p:spPr>
          <a:xfrm>
            <a:off x="3933459" y="1432713"/>
            <a:ext cx="2024456" cy="2024456"/>
          </a:xfrm>
          <a:custGeom>
            <a:avLst/>
            <a:gdLst>
              <a:gd name="connsiteX0" fmla="*/ 0 w 2447131"/>
              <a:gd name="connsiteY0" fmla="*/ 0 h 2447131"/>
              <a:gd name="connsiteX1" fmla="*/ 1375532 w 2447131"/>
              <a:gd name="connsiteY1" fmla="*/ 0 h 2447131"/>
              <a:gd name="connsiteX2" fmla="*/ 2447131 w 2447131"/>
              <a:gd name="connsiteY2" fmla="*/ 1071599 h 2447131"/>
              <a:gd name="connsiteX3" fmla="*/ 2447131 w 2447131"/>
              <a:gd name="connsiteY3" fmla="*/ 2447131 h 2447131"/>
              <a:gd name="connsiteX4" fmla="*/ 1071599 w 2447131"/>
              <a:gd name="connsiteY4" fmla="*/ 2447131 h 2447131"/>
              <a:gd name="connsiteX5" fmla="*/ 0 w 2447131"/>
              <a:gd name="connsiteY5" fmla="*/ 1375532 h 244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47131" h="2447131">
                <a:moveTo>
                  <a:pt x="0" y="0"/>
                </a:moveTo>
                <a:lnTo>
                  <a:pt x="1375532" y="0"/>
                </a:lnTo>
                <a:cubicBezTo>
                  <a:pt x="1967360" y="0"/>
                  <a:pt x="2447131" y="479771"/>
                  <a:pt x="2447131" y="1071599"/>
                </a:cubicBezTo>
                <a:lnTo>
                  <a:pt x="2447131" y="2447131"/>
                </a:lnTo>
                <a:lnTo>
                  <a:pt x="1071599" y="2447131"/>
                </a:lnTo>
                <a:cubicBezTo>
                  <a:pt x="479771" y="2447131"/>
                  <a:pt x="0" y="1967360"/>
                  <a:pt x="0" y="137553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2BB8EC00-9315-48E3-B602-9DBFDFE5CA7A}"/>
              </a:ext>
            </a:extLst>
          </p:cNvPr>
          <p:cNvSpPr/>
          <p:nvPr/>
        </p:nvSpPr>
        <p:spPr>
          <a:xfrm>
            <a:off x="6234086" y="1432713"/>
            <a:ext cx="2024456" cy="2024456"/>
          </a:xfrm>
          <a:custGeom>
            <a:avLst/>
            <a:gdLst>
              <a:gd name="connsiteX0" fmla="*/ 1071599 w 2447131"/>
              <a:gd name="connsiteY0" fmla="*/ 0 h 2447131"/>
              <a:gd name="connsiteX1" fmla="*/ 2447131 w 2447131"/>
              <a:gd name="connsiteY1" fmla="*/ 0 h 2447131"/>
              <a:gd name="connsiteX2" fmla="*/ 2447131 w 2447131"/>
              <a:gd name="connsiteY2" fmla="*/ 1375532 h 2447131"/>
              <a:gd name="connsiteX3" fmla="*/ 1375532 w 2447131"/>
              <a:gd name="connsiteY3" fmla="*/ 2447131 h 2447131"/>
              <a:gd name="connsiteX4" fmla="*/ 0 w 2447131"/>
              <a:gd name="connsiteY4" fmla="*/ 2447131 h 2447131"/>
              <a:gd name="connsiteX5" fmla="*/ 0 w 2447131"/>
              <a:gd name="connsiteY5" fmla="*/ 1071599 h 2447131"/>
              <a:gd name="connsiteX6" fmla="*/ 1071599 w 2447131"/>
              <a:gd name="connsiteY6" fmla="*/ 0 h 244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47131" h="2447131">
                <a:moveTo>
                  <a:pt x="1071599" y="0"/>
                </a:moveTo>
                <a:lnTo>
                  <a:pt x="2447131" y="0"/>
                </a:lnTo>
                <a:lnTo>
                  <a:pt x="2447131" y="1375532"/>
                </a:lnTo>
                <a:cubicBezTo>
                  <a:pt x="2447131" y="1967360"/>
                  <a:pt x="1967360" y="2447131"/>
                  <a:pt x="1375532" y="2447131"/>
                </a:cubicBezTo>
                <a:lnTo>
                  <a:pt x="0" y="2447131"/>
                </a:lnTo>
                <a:lnTo>
                  <a:pt x="0" y="1071599"/>
                </a:lnTo>
                <a:cubicBezTo>
                  <a:pt x="0" y="479771"/>
                  <a:pt x="479771" y="0"/>
                  <a:pt x="10715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 descr="Chat">
            <a:extLst>
              <a:ext uri="{FF2B5EF4-FFF2-40B4-BE49-F238E27FC236}">
                <a16:creationId xmlns:a16="http://schemas.microsoft.com/office/drawing/2014/main" id="{1FE20DD1-C5D6-432E-863B-AB4C96AC42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30370" y="1703488"/>
            <a:ext cx="1427291" cy="1427291"/>
          </a:xfrm>
          <a:prstGeom prst="rect">
            <a:avLst/>
          </a:prstGeom>
        </p:spPr>
      </p:pic>
      <p:pic>
        <p:nvPicPr>
          <p:cNvPr id="10" name="Graphic 9" descr="Bullseye">
            <a:extLst>
              <a:ext uri="{FF2B5EF4-FFF2-40B4-BE49-F238E27FC236}">
                <a16:creationId xmlns:a16="http://schemas.microsoft.com/office/drawing/2014/main" id="{FC29060E-C3E9-43C7-BBBE-9B7BD68363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32667" y="1713048"/>
            <a:ext cx="1427291" cy="1427291"/>
          </a:xfrm>
          <a:prstGeom prst="rect">
            <a:avLst/>
          </a:prstGeom>
        </p:spPr>
      </p:pic>
      <p:pic>
        <p:nvPicPr>
          <p:cNvPr id="14" name="Graphic 13" descr="Shopping cart">
            <a:extLst>
              <a:ext uri="{FF2B5EF4-FFF2-40B4-BE49-F238E27FC236}">
                <a16:creationId xmlns:a16="http://schemas.microsoft.com/office/drawing/2014/main" id="{63B03035-460D-4DC4-B96C-8B7105479EB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30369" y="4031921"/>
            <a:ext cx="1427291" cy="1427291"/>
          </a:xfrm>
          <a:prstGeom prst="rect">
            <a:avLst/>
          </a:prstGeom>
        </p:spPr>
      </p:pic>
      <p:pic>
        <p:nvPicPr>
          <p:cNvPr id="17" name="Graphic 16" descr="Unlock">
            <a:extLst>
              <a:ext uri="{FF2B5EF4-FFF2-40B4-BE49-F238E27FC236}">
                <a16:creationId xmlns:a16="http://schemas.microsoft.com/office/drawing/2014/main" id="{B967D578-B745-4490-B751-A7495E1464B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532667" y="4031921"/>
            <a:ext cx="1427291" cy="1427291"/>
          </a:xfrm>
          <a:prstGeom prst="rect">
            <a:avLst/>
          </a:prstGeom>
        </p:spPr>
      </p:pic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6F2C6BE-6218-4D70-A78A-907E78F39C47}"/>
              </a:ext>
            </a:extLst>
          </p:cNvPr>
          <p:cNvSpPr/>
          <p:nvPr/>
        </p:nvSpPr>
        <p:spPr>
          <a:xfrm rot="16200000">
            <a:off x="6234087" y="1432714"/>
            <a:ext cx="2024455" cy="2024455"/>
          </a:xfrm>
          <a:custGeom>
            <a:avLst/>
            <a:gdLst>
              <a:gd name="connsiteX0" fmla="*/ 2447130 w 2447130"/>
              <a:gd name="connsiteY0" fmla="*/ 2447130 h 2447130"/>
              <a:gd name="connsiteX1" fmla="*/ 1071599 w 2447130"/>
              <a:gd name="connsiteY1" fmla="*/ 2447130 h 2447130"/>
              <a:gd name="connsiteX2" fmla="*/ 0 w 2447130"/>
              <a:gd name="connsiteY2" fmla="*/ 1375531 h 2447130"/>
              <a:gd name="connsiteX3" fmla="*/ 0 w 2447130"/>
              <a:gd name="connsiteY3" fmla="*/ 0 h 2447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7130" h="2447130">
                <a:moveTo>
                  <a:pt x="2447130" y="2447130"/>
                </a:moveTo>
                <a:lnTo>
                  <a:pt x="1071599" y="2447130"/>
                </a:lnTo>
                <a:cubicBezTo>
                  <a:pt x="479771" y="2447130"/>
                  <a:pt x="0" y="1967359"/>
                  <a:pt x="0" y="1375531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4873203C-9DB2-41C9-98DF-D0B74FDB5096}"/>
              </a:ext>
            </a:extLst>
          </p:cNvPr>
          <p:cNvSpPr/>
          <p:nvPr/>
        </p:nvSpPr>
        <p:spPr>
          <a:xfrm>
            <a:off x="3933459" y="1432714"/>
            <a:ext cx="2024455" cy="2024455"/>
          </a:xfrm>
          <a:custGeom>
            <a:avLst/>
            <a:gdLst>
              <a:gd name="connsiteX0" fmla="*/ 0 w 2447130"/>
              <a:gd name="connsiteY0" fmla="*/ 0 h 2447130"/>
              <a:gd name="connsiteX1" fmla="*/ 2447130 w 2447130"/>
              <a:gd name="connsiteY1" fmla="*/ 2447130 h 2447130"/>
              <a:gd name="connsiteX2" fmla="*/ 1071599 w 2447130"/>
              <a:gd name="connsiteY2" fmla="*/ 2447130 h 2447130"/>
              <a:gd name="connsiteX3" fmla="*/ 0 w 2447130"/>
              <a:gd name="connsiteY3" fmla="*/ 1375531 h 2447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7130" h="2447130">
                <a:moveTo>
                  <a:pt x="0" y="0"/>
                </a:moveTo>
                <a:lnTo>
                  <a:pt x="2447130" y="2447130"/>
                </a:lnTo>
                <a:lnTo>
                  <a:pt x="1071599" y="2447130"/>
                </a:lnTo>
                <a:cubicBezTo>
                  <a:pt x="479771" y="2447130"/>
                  <a:pt x="0" y="1967359"/>
                  <a:pt x="0" y="1375531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DF07870A-F291-4938-A50F-07C11DD33603}"/>
              </a:ext>
            </a:extLst>
          </p:cNvPr>
          <p:cNvSpPr/>
          <p:nvPr/>
        </p:nvSpPr>
        <p:spPr>
          <a:xfrm>
            <a:off x="3933459" y="3733339"/>
            <a:ext cx="2024456" cy="2024456"/>
          </a:xfrm>
          <a:custGeom>
            <a:avLst/>
            <a:gdLst>
              <a:gd name="connsiteX0" fmla="*/ 1071599 w 2447131"/>
              <a:gd name="connsiteY0" fmla="*/ 0 h 2447131"/>
              <a:gd name="connsiteX1" fmla="*/ 2447131 w 2447131"/>
              <a:gd name="connsiteY1" fmla="*/ 0 h 2447131"/>
              <a:gd name="connsiteX2" fmla="*/ 0 w 2447131"/>
              <a:gd name="connsiteY2" fmla="*/ 2447131 h 2447131"/>
              <a:gd name="connsiteX3" fmla="*/ 0 w 2447131"/>
              <a:gd name="connsiteY3" fmla="*/ 1071599 h 2447131"/>
              <a:gd name="connsiteX4" fmla="*/ 1071599 w 2447131"/>
              <a:gd name="connsiteY4" fmla="*/ 0 h 244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7131" h="2447131">
                <a:moveTo>
                  <a:pt x="1071599" y="0"/>
                </a:moveTo>
                <a:lnTo>
                  <a:pt x="2447131" y="0"/>
                </a:lnTo>
                <a:lnTo>
                  <a:pt x="0" y="2447131"/>
                </a:lnTo>
                <a:lnTo>
                  <a:pt x="0" y="1071599"/>
                </a:lnTo>
                <a:cubicBezTo>
                  <a:pt x="0" y="479771"/>
                  <a:pt x="479771" y="0"/>
                  <a:pt x="1071599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AF9F1FEA-E656-4EFA-9745-63B5279AA416}"/>
              </a:ext>
            </a:extLst>
          </p:cNvPr>
          <p:cNvSpPr/>
          <p:nvPr/>
        </p:nvSpPr>
        <p:spPr>
          <a:xfrm rot="10800000">
            <a:off x="6234086" y="3733339"/>
            <a:ext cx="2024456" cy="2024456"/>
          </a:xfrm>
          <a:custGeom>
            <a:avLst/>
            <a:gdLst>
              <a:gd name="connsiteX0" fmla="*/ 2447131 w 2447131"/>
              <a:gd name="connsiteY0" fmla="*/ 2447131 h 2447131"/>
              <a:gd name="connsiteX1" fmla="*/ 1071599 w 2447131"/>
              <a:gd name="connsiteY1" fmla="*/ 2447131 h 2447131"/>
              <a:gd name="connsiteX2" fmla="*/ 0 w 2447131"/>
              <a:gd name="connsiteY2" fmla="*/ 1375532 h 2447131"/>
              <a:gd name="connsiteX3" fmla="*/ 0 w 2447131"/>
              <a:gd name="connsiteY3" fmla="*/ 0 h 244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7131" h="2447131">
                <a:moveTo>
                  <a:pt x="2447131" y="2447131"/>
                </a:moveTo>
                <a:lnTo>
                  <a:pt x="1071599" y="2447131"/>
                </a:lnTo>
                <a:cubicBezTo>
                  <a:pt x="479771" y="2447131"/>
                  <a:pt x="0" y="1967360"/>
                  <a:pt x="0" y="137553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763BED5-CF5D-409E-9728-3D5C77D64CCA}"/>
              </a:ext>
            </a:extLst>
          </p:cNvPr>
          <p:cNvGrpSpPr/>
          <p:nvPr/>
        </p:nvGrpSpPr>
        <p:grpSpPr>
          <a:xfrm>
            <a:off x="8921977" y="3931214"/>
            <a:ext cx="2937088" cy="1628707"/>
            <a:chOff x="8921977" y="4169059"/>
            <a:chExt cx="2937088" cy="1628707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7B3D91E0-5D81-439E-9957-05806D4BF9C1}"/>
                </a:ext>
              </a:extLst>
            </p:cNvPr>
            <p:cNvSpPr txBox="1"/>
            <p:nvPr/>
          </p:nvSpPr>
          <p:spPr>
            <a:xfrm>
              <a:off x="8921977" y="4169059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E13109D4-21F7-41D1-AF06-546F4ED5CDCA}"/>
                </a:ext>
              </a:extLst>
            </p:cNvPr>
            <p:cNvSpPr txBox="1"/>
            <p:nvPr/>
          </p:nvSpPr>
          <p:spPr>
            <a:xfrm>
              <a:off x="8929772" y="4628215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6237BE0-9D00-498C-A53F-253E42B47AB0}"/>
              </a:ext>
            </a:extLst>
          </p:cNvPr>
          <p:cNvGrpSpPr/>
          <p:nvPr/>
        </p:nvGrpSpPr>
        <p:grpSpPr>
          <a:xfrm>
            <a:off x="332936" y="3931214"/>
            <a:ext cx="2937088" cy="1628707"/>
            <a:chOff x="332936" y="4169059"/>
            <a:chExt cx="2937088" cy="1628707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013C6A9C-1EBF-4997-9BC7-1925EA78EA08}"/>
                </a:ext>
              </a:extLst>
            </p:cNvPr>
            <p:cNvSpPr txBox="1"/>
            <p:nvPr/>
          </p:nvSpPr>
          <p:spPr>
            <a:xfrm>
              <a:off x="332936" y="4169059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5FBE631C-8FF6-4EB0-9030-84C65B47888B}"/>
                </a:ext>
              </a:extLst>
            </p:cNvPr>
            <p:cNvSpPr txBox="1"/>
            <p:nvPr/>
          </p:nvSpPr>
          <p:spPr>
            <a:xfrm>
              <a:off x="340731" y="4628215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62B39F5-ABCE-40BD-8ADA-4D4C386BF77B}"/>
              </a:ext>
            </a:extLst>
          </p:cNvPr>
          <p:cNvGrpSpPr/>
          <p:nvPr/>
        </p:nvGrpSpPr>
        <p:grpSpPr>
          <a:xfrm>
            <a:off x="8929772" y="1630588"/>
            <a:ext cx="2937088" cy="1628707"/>
            <a:chOff x="8929772" y="1753584"/>
            <a:chExt cx="2937088" cy="1628707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51414FF-151A-4D8B-83F0-D17E8B6096CF}"/>
                </a:ext>
              </a:extLst>
            </p:cNvPr>
            <p:cNvSpPr txBox="1"/>
            <p:nvPr/>
          </p:nvSpPr>
          <p:spPr>
            <a:xfrm>
              <a:off x="8929772" y="1753584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5082141A-1A82-403B-A016-5A2799CF7745}"/>
                </a:ext>
              </a:extLst>
            </p:cNvPr>
            <p:cNvSpPr txBox="1"/>
            <p:nvPr/>
          </p:nvSpPr>
          <p:spPr>
            <a:xfrm>
              <a:off x="8937567" y="2212740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CD1F3B7-B40B-4728-BC52-3236E789A719}"/>
              </a:ext>
            </a:extLst>
          </p:cNvPr>
          <p:cNvGrpSpPr/>
          <p:nvPr/>
        </p:nvGrpSpPr>
        <p:grpSpPr>
          <a:xfrm>
            <a:off x="340731" y="1630588"/>
            <a:ext cx="2937088" cy="1628707"/>
            <a:chOff x="340731" y="1753584"/>
            <a:chExt cx="2937088" cy="1628707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EA8FD5A-BC59-4F19-AFF7-28CA838A105D}"/>
                </a:ext>
              </a:extLst>
            </p:cNvPr>
            <p:cNvSpPr txBox="1"/>
            <p:nvPr/>
          </p:nvSpPr>
          <p:spPr>
            <a:xfrm>
              <a:off x="340731" y="1753584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610060EE-35A3-4D3E-A4E9-864F831D1A5D}"/>
                </a:ext>
              </a:extLst>
            </p:cNvPr>
            <p:cNvSpPr txBox="1"/>
            <p:nvPr/>
          </p:nvSpPr>
          <p:spPr>
            <a:xfrm>
              <a:off x="348526" y="2212740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2358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Diagram with Petals for PowerPoint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9E3D2098-CC6B-4E5F-B01F-AE549C9535F4}"/>
              </a:ext>
            </a:extLst>
          </p:cNvPr>
          <p:cNvSpPr/>
          <p:nvPr/>
        </p:nvSpPr>
        <p:spPr>
          <a:xfrm>
            <a:off x="6234086" y="3733339"/>
            <a:ext cx="2024456" cy="2024456"/>
          </a:xfrm>
          <a:custGeom>
            <a:avLst/>
            <a:gdLst>
              <a:gd name="connsiteX0" fmla="*/ 0 w 2447131"/>
              <a:gd name="connsiteY0" fmla="*/ 0 h 2447131"/>
              <a:gd name="connsiteX1" fmla="*/ 1375532 w 2447131"/>
              <a:gd name="connsiteY1" fmla="*/ 0 h 2447131"/>
              <a:gd name="connsiteX2" fmla="*/ 2447131 w 2447131"/>
              <a:gd name="connsiteY2" fmla="*/ 1071599 h 2447131"/>
              <a:gd name="connsiteX3" fmla="*/ 2447131 w 2447131"/>
              <a:gd name="connsiteY3" fmla="*/ 2447131 h 2447131"/>
              <a:gd name="connsiteX4" fmla="*/ 1071599 w 2447131"/>
              <a:gd name="connsiteY4" fmla="*/ 2447131 h 2447131"/>
              <a:gd name="connsiteX5" fmla="*/ 0 w 2447131"/>
              <a:gd name="connsiteY5" fmla="*/ 1375532 h 244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47131" h="2447131">
                <a:moveTo>
                  <a:pt x="0" y="0"/>
                </a:moveTo>
                <a:lnTo>
                  <a:pt x="1375532" y="0"/>
                </a:lnTo>
                <a:cubicBezTo>
                  <a:pt x="1967360" y="0"/>
                  <a:pt x="2447131" y="479771"/>
                  <a:pt x="2447131" y="1071599"/>
                </a:cubicBezTo>
                <a:lnTo>
                  <a:pt x="2447131" y="2447131"/>
                </a:lnTo>
                <a:lnTo>
                  <a:pt x="1071599" y="2447131"/>
                </a:lnTo>
                <a:cubicBezTo>
                  <a:pt x="479771" y="2447131"/>
                  <a:pt x="0" y="1967360"/>
                  <a:pt x="0" y="137553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C82B1D2D-89AD-41E3-BFB8-D8DC684057D8}"/>
              </a:ext>
            </a:extLst>
          </p:cNvPr>
          <p:cNvSpPr/>
          <p:nvPr/>
        </p:nvSpPr>
        <p:spPr>
          <a:xfrm>
            <a:off x="3933459" y="3733339"/>
            <a:ext cx="2024456" cy="2024456"/>
          </a:xfrm>
          <a:custGeom>
            <a:avLst/>
            <a:gdLst>
              <a:gd name="connsiteX0" fmla="*/ 1071599 w 2447131"/>
              <a:gd name="connsiteY0" fmla="*/ 0 h 2447131"/>
              <a:gd name="connsiteX1" fmla="*/ 2447131 w 2447131"/>
              <a:gd name="connsiteY1" fmla="*/ 0 h 2447131"/>
              <a:gd name="connsiteX2" fmla="*/ 2447131 w 2447131"/>
              <a:gd name="connsiteY2" fmla="*/ 1375532 h 2447131"/>
              <a:gd name="connsiteX3" fmla="*/ 1375532 w 2447131"/>
              <a:gd name="connsiteY3" fmla="*/ 2447131 h 2447131"/>
              <a:gd name="connsiteX4" fmla="*/ 0 w 2447131"/>
              <a:gd name="connsiteY4" fmla="*/ 2447131 h 2447131"/>
              <a:gd name="connsiteX5" fmla="*/ 0 w 2447131"/>
              <a:gd name="connsiteY5" fmla="*/ 1071599 h 2447131"/>
              <a:gd name="connsiteX6" fmla="*/ 1071599 w 2447131"/>
              <a:gd name="connsiteY6" fmla="*/ 0 h 244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47131" h="2447131">
                <a:moveTo>
                  <a:pt x="1071599" y="0"/>
                </a:moveTo>
                <a:lnTo>
                  <a:pt x="2447131" y="0"/>
                </a:lnTo>
                <a:lnTo>
                  <a:pt x="2447131" y="1375532"/>
                </a:lnTo>
                <a:cubicBezTo>
                  <a:pt x="2447131" y="1967360"/>
                  <a:pt x="1967360" y="2447131"/>
                  <a:pt x="1375532" y="2447131"/>
                </a:cubicBezTo>
                <a:lnTo>
                  <a:pt x="0" y="2447131"/>
                </a:lnTo>
                <a:lnTo>
                  <a:pt x="0" y="1071599"/>
                </a:lnTo>
                <a:cubicBezTo>
                  <a:pt x="0" y="479771"/>
                  <a:pt x="479771" y="0"/>
                  <a:pt x="10715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9B1A908C-4752-4ABC-AE26-00A618DC92EE}"/>
              </a:ext>
            </a:extLst>
          </p:cNvPr>
          <p:cNvSpPr/>
          <p:nvPr/>
        </p:nvSpPr>
        <p:spPr>
          <a:xfrm>
            <a:off x="3933459" y="1432713"/>
            <a:ext cx="2024456" cy="2024456"/>
          </a:xfrm>
          <a:custGeom>
            <a:avLst/>
            <a:gdLst>
              <a:gd name="connsiteX0" fmla="*/ 0 w 2447131"/>
              <a:gd name="connsiteY0" fmla="*/ 0 h 2447131"/>
              <a:gd name="connsiteX1" fmla="*/ 1375532 w 2447131"/>
              <a:gd name="connsiteY1" fmla="*/ 0 h 2447131"/>
              <a:gd name="connsiteX2" fmla="*/ 2447131 w 2447131"/>
              <a:gd name="connsiteY2" fmla="*/ 1071599 h 2447131"/>
              <a:gd name="connsiteX3" fmla="*/ 2447131 w 2447131"/>
              <a:gd name="connsiteY3" fmla="*/ 2447131 h 2447131"/>
              <a:gd name="connsiteX4" fmla="*/ 1071599 w 2447131"/>
              <a:gd name="connsiteY4" fmla="*/ 2447131 h 2447131"/>
              <a:gd name="connsiteX5" fmla="*/ 0 w 2447131"/>
              <a:gd name="connsiteY5" fmla="*/ 1375532 h 244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47131" h="2447131">
                <a:moveTo>
                  <a:pt x="0" y="0"/>
                </a:moveTo>
                <a:lnTo>
                  <a:pt x="1375532" y="0"/>
                </a:lnTo>
                <a:cubicBezTo>
                  <a:pt x="1967360" y="0"/>
                  <a:pt x="2447131" y="479771"/>
                  <a:pt x="2447131" y="1071599"/>
                </a:cubicBezTo>
                <a:lnTo>
                  <a:pt x="2447131" y="2447131"/>
                </a:lnTo>
                <a:lnTo>
                  <a:pt x="1071599" y="2447131"/>
                </a:lnTo>
                <a:cubicBezTo>
                  <a:pt x="479771" y="2447131"/>
                  <a:pt x="0" y="1967360"/>
                  <a:pt x="0" y="137553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2BB8EC00-9315-48E3-B602-9DBFDFE5CA7A}"/>
              </a:ext>
            </a:extLst>
          </p:cNvPr>
          <p:cNvSpPr/>
          <p:nvPr/>
        </p:nvSpPr>
        <p:spPr>
          <a:xfrm>
            <a:off x="6234086" y="1432713"/>
            <a:ext cx="2024456" cy="2024456"/>
          </a:xfrm>
          <a:custGeom>
            <a:avLst/>
            <a:gdLst>
              <a:gd name="connsiteX0" fmla="*/ 1071599 w 2447131"/>
              <a:gd name="connsiteY0" fmla="*/ 0 h 2447131"/>
              <a:gd name="connsiteX1" fmla="*/ 2447131 w 2447131"/>
              <a:gd name="connsiteY1" fmla="*/ 0 h 2447131"/>
              <a:gd name="connsiteX2" fmla="*/ 2447131 w 2447131"/>
              <a:gd name="connsiteY2" fmla="*/ 1375532 h 2447131"/>
              <a:gd name="connsiteX3" fmla="*/ 1375532 w 2447131"/>
              <a:gd name="connsiteY3" fmla="*/ 2447131 h 2447131"/>
              <a:gd name="connsiteX4" fmla="*/ 0 w 2447131"/>
              <a:gd name="connsiteY4" fmla="*/ 2447131 h 2447131"/>
              <a:gd name="connsiteX5" fmla="*/ 0 w 2447131"/>
              <a:gd name="connsiteY5" fmla="*/ 1071599 h 2447131"/>
              <a:gd name="connsiteX6" fmla="*/ 1071599 w 2447131"/>
              <a:gd name="connsiteY6" fmla="*/ 0 h 244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47131" h="2447131">
                <a:moveTo>
                  <a:pt x="1071599" y="0"/>
                </a:moveTo>
                <a:lnTo>
                  <a:pt x="2447131" y="0"/>
                </a:lnTo>
                <a:lnTo>
                  <a:pt x="2447131" y="1375532"/>
                </a:lnTo>
                <a:cubicBezTo>
                  <a:pt x="2447131" y="1967360"/>
                  <a:pt x="1967360" y="2447131"/>
                  <a:pt x="1375532" y="2447131"/>
                </a:cubicBezTo>
                <a:lnTo>
                  <a:pt x="0" y="2447131"/>
                </a:lnTo>
                <a:lnTo>
                  <a:pt x="0" y="1071599"/>
                </a:lnTo>
                <a:cubicBezTo>
                  <a:pt x="0" y="479771"/>
                  <a:pt x="479771" y="0"/>
                  <a:pt x="10715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 descr="Chat">
            <a:extLst>
              <a:ext uri="{FF2B5EF4-FFF2-40B4-BE49-F238E27FC236}">
                <a16:creationId xmlns:a16="http://schemas.microsoft.com/office/drawing/2014/main" id="{1FE20DD1-C5D6-432E-863B-AB4C96AC42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30370" y="1703488"/>
            <a:ext cx="1427291" cy="1427291"/>
          </a:xfrm>
          <a:prstGeom prst="rect">
            <a:avLst/>
          </a:prstGeom>
        </p:spPr>
      </p:pic>
      <p:pic>
        <p:nvPicPr>
          <p:cNvPr id="10" name="Graphic 9" descr="Bullseye">
            <a:extLst>
              <a:ext uri="{FF2B5EF4-FFF2-40B4-BE49-F238E27FC236}">
                <a16:creationId xmlns:a16="http://schemas.microsoft.com/office/drawing/2014/main" id="{FC29060E-C3E9-43C7-BBBE-9B7BD68363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32667" y="1713048"/>
            <a:ext cx="1427291" cy="1427291"/>
          </a:xfrm>
          <a:prstGeom prst="rect">
            <a:avLst/>
          </a:prstGeom>
        </p:spPr>
      </p:pic>
      <p:pic>
        <p:nvPicPr>
          <p:cNvPr id="14" name="Graphic 13" descr="Shopping cart">
            <a:extLst>
              <a:ext uri="{FF2B5EF4-FFF2-40B4-BE49-F238E27FC236}">
                <a16:creationId xmlns:a16="http://schemas.microsoft.com/office/drawing/2014/main" id="{63B03035-460D-4DC4-B96C-8B7105479EB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30369" y="4031921"/>
            <a:ext cx="1427291" cy="1427291"/>
          </a:xfrm>
          <a:prstGeom prst="rect">
            <a:avLst/>
          </a:prstGeom>
        </p:spPr>
      </p:pic>
      <p:pic>
        <p:nvPicPr>
          <p:cNvPr id="17" name="Graphic 16" descr="Unlock">
            <a:extLst>
              <a:ext uri="{FF2B5EF4-FFF2-40B4-BE49-F238E27FC236}">
                <a16:creationId xmlns:a16="http://schemas.microsoft.com/office/drawing/2014/main" id="{B967D578-B745-4490-B751-A7495E1464B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532667" y="4031921"/>
            <a:ext cx="1427291" cy="1427291"/>
          </a:xfrm>
          <a:prstGeom prst="rect">
            <a:avLst/>
          </a:prstGeom>
        </p:spPr>
      </p:pic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6F2C6BE-6218-4D70-A78A-907E78F39C47}"/>
              </a:ext>
            </a:extLst>
          </p:cNvPr>
          <p:cNvSpPr/>
          <p:nvPr/>
        </p:nvSpPr>
        <p:spPr>
          <a:xfrm rot="16200000">
            <a:off x="6234087" y="1432714"/>
            <a:ext cx="2024455" cy="2024455"/>
          </a:xfrm>
          <a:custGeom>
            <a:avLst/>
            <a:gdLst>
              <a:gd name="connsiteX0" fmla="*/ 2447130 w 2447130"/>
              <a:gd name="connsiteY0" fmla="*/ 2447130 h 2447130"/>
              <a:gd name="connsiteX1" fmla="*/ 1071599 w 2447130"/>
              <a:gd name="connsiteY1" fmla="*/ 2447130 h 2447130"/>
              <a:gd name="connsiteX2" fmla="*/ 0 w 2447130"/>
              <a:gd name="connsiteY2" fmla="*/ 1375531 h 2447130"/>
              <a:gd name="connsiteX3" fmla="*/ 0 w 2447130"/>
              <a:gd name="connsiteY3" fmla="*/ 0 h 2447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7130" h="2447130">
                <a:moveTo>
                  <a:pt x="2447130" y="2447130"/>
                </a:moveTo>
                <a:lnTo>
                  <a:pt x="1071599" y="2447130"/>
                </a:lnTo>
                <a:cubicBezTo>
                  <a:pt x="479771" y="2447130"/>
                  <a:pt x="0" y="1967359"/>
                  <a:pt x="0" y="1375531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4873203C-9DB2-41C9-98DF-D0B74FDB5096}"/>
              </a:ext>
            </a:extLst>
          </p:cNvPr>
          <p:cNvSpPr/>
          <p:nvPr/>
        </p:nvSpPr>
        <p:spPr>
          <a:xfrm>
            <a:off x="3933459" y="1432714"/>
            <a:ext cx="2024455" cy="2024455"/>
          </a:xfrm>
          <a:custGeom>
            <a:avLst/>
            <a:gdLst>
              <a:gd name="connsiteX0" fmla="*/ 0 w 2447130"/>
              <a:gd name="connsiteY0" fmla="*/ 0 h 2447130"/>
              <a:gd name="connsiteX1" fmla="*/ 2447130 w 2447130"/>
              <a:gd name="connsiteY1" fmla="*/ 2447130 h 2447130"/>
              <a:gd name="connsiteX2" fmla="*/ 1071599 w 2447130"/>
              <a:gd name="connsiteY2" fmla="*/ 2447130 h 2447130"/>
              <a:gd name="connsiteX3" fmla="*/ 0 w 2447130"/>
              <a:gd name="connsiteY3" fmla="*/ 1375531 h 2447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7130" h="2447130">
                <a:moveTo>
                  <a:pt x="0" y="0"/>
                </a:moveTo>
                <a:lnTo>
                  <a:pt x="2447130" y="2447130"/>
                </a:lnTo>
                <a:lnTo>
                  <a:pt x="1071599" y="2447130"/>
                </a:lnTo>
                <a:cubicBezTo>
                  <a:pt x="479771" y="2447130"/>
                  <a:pt x="0" y="1967359"/>
                  <a:pt x="0" y="1375531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DF07870A-F291-4938-A50F-07C11DD33603}"/>
              </a:ext>
            </a:extLst>
          </p:cNvPr>
          <p:cNvSpPr/>
          <p:nvPr/>
        </p:nvSpPr>
        <p:spPr>
          <a:xfrm>
            <a:off x="3933459" y="3733339"/>
            <a:ext cx="2024456" cy="2024456"/>
          </a:xfrm>
          <a:custGeom>
            <a:avLst/>
            <a:gdLst>
              <a:gd name="connsiteX0" fmla="*/ 1071599 w 2447131"/>
              <a:gd name="connsiteY0" fmla="*/ 0 h 2447131"/>
              <a:gd name="connsiteX1" fmla="*/ 2447131 w 2447131"/>
              <a:gd name="connsiteY1" fmla="*/ 0 h 2447131"/>
              <a:gd name="connsiteX2" fmla="*/ 0 w 2447131"/>
              <a:gd name="connsiteY2" fmla="*/ 2447131 h 2447131"/>
              <a:gd name="connsiteX3" fmla="*/ 0 w 2447131"/>
              <a:gd name="connsiteY3" fmla="*/ 1071599 h 2447131"/>
              <a:gd name="connsiteX4" fmla="*/ 1071599 w 2447131"/>
              <a:gd name="connsiteY4" fmla="*/ 0 h 244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7131" h="2447131">
                <a:moveTo>
                  <a:pt x="1071599" y="0"/>
                </a:moveTo>
                <a:lnTo>
                  <a:pt x="2447131" y="0"/>
                </a:lnTo>
                <a:lnTo>
                  <a:pt x="0" y="2447131"/>
                </a:lnTo>
                <a:lnTo>
                  <a:pt x="0" y="1071599"/>
                </a:lnTo>
                <a:cubicBezTo>
                  <a:pt x="0" y="479771"/>
                  <a:pt x="479771" y="0"/>
                  <a:pt x="1071599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AF9F1FEA-E656-4EFA-9745-63B5279AA416}"/>
              </a:ext>
            </a:extLst>
          </p:cNvPr>
          <p:cNvSpPr/>
          <p:nvPr/>
        </p:nvSpPr>
        <p:spPr>
          <a:xfrm rot="10800000">
            <a:off x="6234086" y="3733339"/>
            <a:ext cx="2024456" cy="2024456"/>
          </a:xfrm>
          <a:custGeom>
            <a:avLst/>
            <a:gdLst>
              <a:gd name="connsiteX0" fmla="*/ 2447131 w 2447131"/>
              <a:gd name="connsiteY0" fmla="*/ 2447131 h 2447131"/>
              <a:gd name="connsiteX1" fmla="*/ 1071599 w 2447131"/>
              <a:gd name="connsiteY1" fmla="*/ 2447131 h 2447131"/>
              <a:gd name="connsiteX2" fmla="*/ 0 w 2447131"/>
              <a:gd name="connsiteY2" fmla="*/ 1375532 h 2447131"/>
              <a:gd name="connsiteX3" fmla="*/ 0 w 2447131"/>
              <a:gd name="connsiteY3" fmla="*/ 0 h 244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7131" h="2447131">
                <a:moveTo>
                  <a:pt x="2447131" y="2447131"/>
                </a:moveTo>
                <a:lnTo>
                  <a:pt x="1071599" y="2447131"/>
                </a:lnTo>
                <a:cubicBezTo>
                  <a:pt x="479771" y="2447131"/>
                  <a:pt x="0" y="1967360"/>
                  <a:pt x="0" y="137553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BCBB4ED-C1B6-44B4-A08E-A8A15103E52E}"/>
              </a:ext>
            </a:extLst>
          </p:cNvPr>
          <p:cNvGrpSpPr/>
          <p:nvPr/>
        </p:nvGrpSpPr>
        <p:grpSpPr>
          <a:xfrm>
            <a:off x="8921977" y="3931214"/>
            <a:ext cx="2937088" cy="1628707"/>
            <a:chOff x="8921977" y="4169059"/>
            <a:chExt cx="2937088" cy="1628707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AA90D98-338B-4695-A88B-E3A25C086DAE}"/>
                </a:ext>
              </a:extLst>
            </p:cNvPr>
            <p:cNvSpPr txBox="1"/>
            <p:nvPr/>
          </p:nvSpPr>
          <p:spPr>
            <a:xfrm>
              <a:off x="8921977" y="4169059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FA01DD4-CD9F-403E-B169-E50C751B45A9}"/>
                </a:ext>
              </a:extLst>
            </p:cNvPr>
            <p:cNvSpPr txBox="1"/>
            <p:nvPr/>
          </p:nvSpPr>
          <p:spPr>
            <a:xfrm>
              <a:off x="8929772" y="4628215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29B76C0-B64E-47DD-8EAF-D11C84CE9116}"/>
              </a:ext>
            </a:extLst>
          </p:cNvPr>
          <p:cNvGrpSpPr/>
          <p:nvPr/>
        </p:nvGrpSpPr>
        <p:grpSpPr>
          <a:xfrm>
            <a:off x="332936" y="3931214"/>
            <a:ext cx="2937088" cy="1628707"/>
            <a:chOff x="332936" y="4169059"/>
            <a:chExt cx="2937088" cy="1628707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6F9C6FA-F5C5-4EBA-91A9-E1E6E77857A9}"/>
                </a:ext>
              </a:extLst>
            </p:cNvPr>
            <p:cNvSpPr txBox="1"/>
            <p:nvPr/>
          </p:nvSpPr>
          <p:spPr>
            <a:xfrm>
              <a:off x="332936" y="4169059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C7A8118-D19F-4D8E-9CA0-0B136DD7C3FE}"/>
                </a:ext>
              </a:extLst>
            </p:cNvPr>
            <p:cNvSpPr txBox="1"/>
            <p:nvPr/>
          </p:nvSpPr>
          <p:spPr>
            <a:xfrm>
              <a:off x="340731" y="4628215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D5C603C-AF20-4516-B316-2CA9603FA158}"/>
              </a:ext>
            </a:extLst>
          </p:cNvPr>
          <p:cNvGrpSpPr/>
          <p:nvPr/>
        </p:nvGrpSpPr>
        <p:grpSpPr>
          <a:xfrm>
            <a:off x="8929772" y="1630588"/>
            <a:ext cx="2937088" cy="1628707"/>
            <a:chOff x="8929772" y="1753584"/>
            <a:chExt cx="2937088" cy="162870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FC15D30-5BB0-44D6-8764-EC192122EE80}"/>
                </a:ext>
              </a:extLst>
            </p:cNvPr>
            <p:cNvSpPr txBox="1"/>
            <p:nvPr/>
          </p:nvSpPr>
          <p:spPr>
            <a:xfrm>
              <a:off x="8929772" y="1753584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2D39632-1842-4CAB-99BF-66DBD9353A2E}"/>
                </a:ext>
              </a:extLst>
            </p:cNvPr>
            <p:cNvSpPr txBox="1"/>
            <p:nvPr/>
          </p:nvSpPr>
          <p:spPr>
            <a:xfrm>
              <a:off x="8937567" y="2212740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1969A49-B21F-4E18-A0B9-A0F616996C81}"/>
              </a:ext>
            </a:extLst>
          </p:cNvPr>
          <p:cNvGrpSpPr/>
          <p:nvPr/>
        </p:nvGrpSpPr>
        <p:grpSpPr>
          <a:xfrm>
            <a:off x="340731" y="1630588"/>
            <a:ext cx="2937088" cy="1628707"/>
            <a:chOff x="340731" y="1753584"/>
            <a:chExt cx="2937088" cy="1628707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68E4907-94C1-49C9-9CC5-22352DA2E719}"/>
                </a:ext>
              </a:extLst>
            </p:cNvPr>
            <p:cNvSpPr txBox="1"/>
            <p:nvPr/>
          </p:nvSpPr>
          <p:spPr>
            <a:xfrm>
              <a:off x="340731" y="1753584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F612C3F-7722-40E5-84A4-09A1B5DEBAF9}"/>
                </a:ext>
              </a:extLst>
            </p:cNvPr>
            <p:cNvSpPr txBox="1"/>
            <p:nvPr/>
          </p:nvSpPr>
          <p:spPr>
            <a:xfrm>
              <a:off x="348526" y="2212740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8882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7809</TotalTime>
  <Words>360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Matrix Diagram with Petals for PowerPoint</vt:lpstr>
      <vt:lpstr>Matrix Diagram with Petals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Diagram with Petals for PowerPoint</dc:title>
  <dc:creator>PresentationGo.com</dc:creator>
  <dc:description>© Copyright PresentationGo.com</dc:description>
  <dcterms:created xsi:type="dcterms:W3CDTF">2014-11-26T05:14:11Z</dcterms:created>
  <dcterms:modified xsi:type="dcterms:W3CDTF">2017-06-22T20:48:22Z</dcterms:modified>
  <cp:category>Charts &amp; Diagrams</cp:category>
</cp:coreProperties>
</file>