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70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38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Matrix Template for PowerPoint</a:t>
            </a:r>
          </a:p>
        </p:txBody>
      </p:sp>
      <p:sp>
        <p:nvSpPr>
          <p:cNvPr id="5" name="Arrow: Quad 4">
            <a:extLst>
              <a:ext uri="{FF2B5EF4-FFF2-40B4-BE49-F238E27FC236}">
                <a16:creationId xmlns:a16="http://schemas.microsoft.com/office/drawing/2014/main" id="{8D63C4F6-D3A5-4924-B68F-7B4647CBD247}"/>
              </a:ext>
            </a:extLst>
          </p:cNvPr>
          <p:cNvSpPr/>
          <p:nvPr/>
        </p:nvSpPr>
        <p:spPr>
          <a:xfrm>
            <a:off x="1004454" y="1618790"/>
            <a:ext cx="7135092" cy="4265317"/>
          </a:xfrm>
          <a:prstGeom prst="quadArrow">
            <a:avLst>
              <a:gd name="adj1" fmla="val 15770"/>
              <a:gd name="adj2" fmla="val 12500"/>
              <a:gd name="adj3" fmla="val 225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BACBAB-8698-49EB-9078-1D1F9EA4C92B}"/>
              </a:ext>
            </a:extLst>
          </p:cNvPr>
          <p:cNvSpPr/>
          <p:nvPr/>
        </p:nvSpPr>
        <p:spPr>
          <a:xfrm>
            <a:off x="1004455" y="3909862"/>
            <a:ext cx="3442854" cy="19742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54864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 egestas arcu erat dolor.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Morbi cursus lobortis mauris.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98C46CE-8907-4B71-813F-AE7FBEB5F3E7}"/>
              </a:ext>
            </a:extLst>
          </p:cNvPr>
          <p:cNvSpPr/>
          <p:nvPr/>
        </p:nvSpPr>
        <p:spPr>
          <a:xfrm>
            <a:off x="1004455" y="1618790"/>
            <a:ext cx="3442854" cy="19742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54864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 egestas arcu erat dolor.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Morbi cursus lobortis mauris.</a:t>
            </a:r>
            <a:endParaRPr lang="en-US" sz="135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3CA2D97-54DF-4FA7-B391-CFA618688EB5}"/>
              </a:ext>
            </a:extLst>
          </p:cNvPr>
          <p:cNvSpPr/>
          <p:nvPr/>
        </p:nvSpPr>
        <p:spPr>
          <a:xfrm>
            <a:off x="4696693" y="1618790"/>
            <a:ext cx="3442854" cy="19742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54864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 egestas arcu erat dolor.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Morbi cursus lobortis mauris.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FE09F88-9AFF-4F8D-9D9D-8F2F4B568D26}"/>
              </a:ext>
            </a:extLst>
          </p:cNvPr>
          <p:cNvSpPr/>
          <p:nvPr/>
        </p:nvSpPr>
        <p:spPr>
          <a:xfrm>
            <a:off x="4696693" y="3909862"/>
            <a:ext cx="3442854" cy="19742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54864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 egestas arcu erat dolor.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Morbi cursus lobortis mauris.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019B507-9B10-44BE-840A-89E9FD931569}"/>
              </a:ext>
            </a:extLst>
          </p:cNvPr>
          <p:cNvSpPr/>
          <p:nvPr/>
        </p:nvSpPr>
        <p:spPr>
          <a:xfrm>
            <a:off x="1004455" y="1618792"/>
            <a:ext cx="3442854" cy="47876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F493E75-89E0-400B-AFBF-4D4A352905E1}"/>
              </a:ext>
            </a:extLst>
          </p:cNvPr>
          <p:cNvSpPr/>
          <p:nvPr/>
        </p:nvSpPr>
        <p:spPr>
          <a:xfrm>
            <a:off x="4696693" y="1618792"/>
            <a:ext cx="3442854" cy="478769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2C89F5A-0099-45D3-BD7A-42DDE749CF45}"/>
              </a:ext>
            </a:extLst>
          </p:cNvPr>
          <p:cNvSpPr/>
          <p:nvPr/>
        </p:nvSpPr>
        <p:spPr>
          <a:xfrm>
            <a:off x="4696693" y="3909863"/>
            <a:ext cx="3442854" cy="47876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noProof="1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F2C9EB6-6984-4755-9959-F37FBCB91515}"/>
              </a:ext>
            </a:extLst>
          </p:cNvPr>
          <p:cNvSpPr/>
          <p:nvPr/>
        </p:nvSpPr>
        <p:spPr>
          <a:xfrm>
            <a:off x="1004455" y="3909863"/>
            <a:ext cx="3442854" cy="47876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noProof="1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CD692DD-4A03-4B65-B456-0E29A1E8DC17}"/>
              </a:ext>
            </a:extLst>
          </p:cNvPr>
          <p:cNvSpPr/>
          <p:nvPr/>
        </p:nvSpPr>
        <p:spPr>
          <a:xfrm rot="16200000">
            <a:off x="-236902" y="4709483"/>
            <a:ext cx="1983943" cy="3847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noProof="1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F0E2DBC-1AFF-4D0D-8766-8EAF1AE1BA3A}"/>
              </a:ext>
            </a:extLst>
          </p:cNvPr>
          <p:cNvSpPr/>
          <p:nvPr/>
        </p:nvSpPr>
        <p:spPr>
          <a:xfrm rot="16200000">
            <a:off x="-236902" y="2418411"/>
            <a:ext cx="1983943" cy="3847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noProof="1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601681-2E8D-4575-AF71-BB2872C5113E}"/>
              </a:ext>
            </a:extLst>
          </p:cNvPr>
          <p:cNvSpPr/>
          <p:nvPr/>
        </p:nvSpPr>
        <p:spPr>
          <a:xfrm>
            <a:off x="1004455" y="1122630"/>
            <a:ext cx="3442854" cy="478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noProof="1">
                <a:solidFill>
                  <a:schemeClr val="tx1"/>
                </a:solidFill>
              </a:rPr>
              <a:t>LOREM IPSUM DOLOR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D77050ED-CC3C-4C8D-87EA-21754981D062}"/>
              </a:ext>
            </a:extLst>
          </p:cNvPr>
          <p:cNvSpPr/>
          <p:nvPr/>
        </p:nvSpPr>
        <p:spPr>
          <a:xfrm>
            <a:off x="4696693" y="1122630"/>
            <a:ext cx="3442854" cy="478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noProof="1">
                <a:solidFill>
                  <a:schemeClr val="tx1"/>
                </a:solidFill>
              </a:rPr>
              <a:t>LOREM IPSUM DOLOR</a:t>
            </a:r>
          </a:p>
        </p:txBody>
      </p:sp>
    </p:spTree>
    <p:extLst>
      <p:ext uri="{BB962C8B-B14F-4D97-AF65-F5344CB8AC3E}">
        <p14:creationId xmlns:p14="http://schemas.microsoft.com/office/powerpoint/2010/main" val="2575847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Matrix Template for PowerPoint</a:t>
            </a:r>
          </a:p>
        </p:txBody>
      </p:sp>
      <p:sp>
        <p:nvSpPr>
          <p:cNvPr id="5" name="Arrow: Quad 4">
            <a:extLst>
              <a:ext uri="{FF2B5EF4-FFF2-40B4-BE49-F238E27FC236}">
                <a16:creationId xmlns:a16="http://schemas.microsoft.com/office/drawing/2014/main" id="{8D63C4F6-D3A5-4924-B68F-7B4647CBD247}"/>
              </a:ext>
            </a:extLst>
          </p:cNvPr>
          <p:cNvSpPr/>
          <p:nvPr/>
        </p:nvSpPr>
        <p:spPr>
          <a:xfrm>
            <a:off x="1004454" y="1618790"/>
            <a:ext cx="7135092" cy="4265317"/>
          </a:xfrm>
          <a:prstGeom prst="quadArrow">
            <a:avLst>
              <a:gd name="adj1" fmla="val 15770"/>
              <a:gd name="adj2" fmla="val 12500"/>
              <a:gd name="adj3" fmla="val 225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BACBAB-8698-49EB-9078-1D1F9EA4C92B}"/>
              </a:ext>
            </a:extLst>
          </p:cNvPr>
          <p:cNvSpPr/>
          <p:nvPr/>
        </p:nvSpPr>
        <p:spPr>
          <a:xfrm>
            <a:off x="1004455" y="3909862"/>
            <a:ext cx="3442854" cy="19742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54864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 egestas arcu erat dolor.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Morbi cursus lobortis mauris.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98C46CE-8907-4B71-813F-AE7FBEB5F3E7}"/>
              </a:ext>
            </a:extLst>
          </p:cNvPr>
          <p:cNvSpPr/>
          <p:nvPr/>
        </p:nvSpPr>
        <p:spPr>
          <a:xfrm>
            <a:off x="1004455" y="1618790"/>
            <a:ext cx="3442854" cy="19742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54864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 egestas arcu erat dolor.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Morbi cursus lobortis mauris.</a:t>
            </a:r>
            <a:endParaRPr lang="en-US" sz="135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3CA2D97-54DF-4FA7-B391-CFA618688EB5}"/>
              </a:ext>
            </a:extLst>
          </p:cNvPr>
          <p:cNvSpPr/>
          <p:nvPr/>
        </p:nvSpPr>
        <p:spPr>
          <a:xfrm>
            <a:off x="4696693" y="1618790"/>
            <a:ext cx="3442854" cy="19742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54864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 egestas arcu erat dolor.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Morbi cursus lobortis mauris.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FE09F88-9AFF-4F8D-9D9D-8F2F4B568D26}"/>
              </a:ext>
            </a:extLst>
          </p:cNvPr>
          <p:cNvSpPr/>
          <p:nvPr/>
        </p:nvSpPr>
        <p:spPr>
          <a:xfrm>
            <a:off x="4696693" y="3909862"/>
            <a:ext cx="3442854" cy="19742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54864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 egestas arcu erat dolor.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Morbi cursus lobortis mauris.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019B507-9B10-44BE-840A-89E9FD931569}"/>
              </a:ext>
            </a:extLst>
          </p:cNvPr>
          <p:cNvSpPr/>
          <p:nvPr/>
        </p:nvSpPr>
        <p:spPr>
          <a:xfrm>
            <a:off x="1004455" y="1618792"/>
            <a:ext cx="3442854" cy="47876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F493E75-89E0-400B-AFBF-4D4A352905E1}"/>
              </a:ext>
            </a:extLst>
          </p:cNvPr>
          <p:cNvSpPr/>
          <p:nvPr/>
        </p:nvSpPr>
        <p:spPr>
          <a:xfrm>
            <a:off x="4696693" y="1618792"/>
            <a:ext cx="3442854" cy="478769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2C89F5A-0099-45D3-BD7A-42DDE749CF45}"/>
              </a:ext>
            </a:extLst>
          </p:cNvPr>
          <p:cNvSpPr/>
          <p:nvPr/>
        </p:nvSpPr>
        <p:spPr>
          <a:xfrm>
            <a:off x="4696693" y="3909863"/>
            <a:ext cx="3442854" cy="47876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noProof="1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F2C9EB6-6984-4755-9959-F37FBCB91515}"/>
              </a:ext>
            </a:extLst>
          </p:cNvPr>
          <p:cNvSpPr/>
          <p:nvPr/>
        </p:nvSpPr>
        <p:spPr>
          <a:xfrm>
            <a:off x="1004455" y="3909863"/>
            <a:ext cx="3442854" cy="47876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noProof="1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CD692DD-4A03-4B65-B456-0E29A1E8DC17}"/>
              </a:ext>
            </a:extLst>
          </p:cNvPr>
          <p:cNvSpPr/>
          <p:nvPr/>
        </p:nvSpPr>
        <p:spPr>
          <a:xfrm rot="16200000">
            <a:off x="-236902" y="4709483"/>
            <a:ext cx="1983943" cy="3847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F0E2DBC-1AFF-4D0D-8766-8EAF1AE1BA3A}"/>
              </a:ext>
            </a:extLst>
          </p:cNvPr>
          <p:cNvSpPr/>
          <p:nvPr/>
        </p:nvSpPr>
        <p:spPr>
          <a:xfrm rot="16200000">
            <a:off x="-236902" y="2418411"/>
            <a:ext cx="1983943" cy="3847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601681-2E8D-4575-AF71-BB2872C5113E}"/>
              </a:ext>
            </a:extLst>
          </p:cNvPr>
          <p:cNvSpPr/>
          <p:nvPr/>
        </p:nvSpPr>
        <p:spPr>
          <a:xfrm>
            <a:off x="1004455" y="1122630"/>
            <a:ext cx="3442854" cy="478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noProof="1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D77050ED-CC3C-4C8D-87EA-21754981D062}"/>
              </a:ext>
            </a:extLst>
          </p:cNvPr>
          <p:cNvSpPr/>
          <p:nvPr/>
        </p:nvSpPr>
        <p:spPr>
          <a:xfrm>
            <a:off x="4696693" y="1122630"/>
            <a:ext cx="3442854" cy="478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noProof="1">
                <a:solidFill>
                  <a:schemeClr val="bg1"/>
                </a:solidFill>
              </a:rPr>
              <a:t>LOREM IPSUM DOLOR</a:t>
            </a:r>
          </a:p>
        </p:txBody>
      </p:sp>
    </p:spTree>
    <p:extLst>
      <p:ext uri="{BB962C8B-B14F-4D97-AF65-F5344CB8AC3E}">
        <p14:creationId xmlns:p14="http://schemas.microsoft.com/office/powerpoint/2010/main" val="68463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392</Words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Matrix Template for PowerPoint</vt:lpstr>
      <vt:lpstr>Matrix Template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Template for PowerPoint</dc:title>
  <dc:creator>PresentationGO.com</dc:creator>
  <dc:description>© Copyright PresentationGO.com</dc:description>
  <dcterms:created xsi:type="dcterms:W3CDTF">2014-11-26T05:14:11Z</dcterms:created>
  <dcterms:modified xsi:type="dcterms:W3CDTF">2018-12-11T16:51:36Z</dcterms:modified>
  <cp:category>Charts &amp; Diagrams</cp:category>
</cp:coreProperties>
</file>