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>
        <p:scale>
          <a:sx n="66" d="100"/>
          <a:sy n="66" d="100"/>
        </p:scale>
        <p:origin x="1380" y="9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12/11/2018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9300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8852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271217" y="6121399"/>
            <a:ext cx="3649589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</a:t>
            </a:r>
            <a:r>
              <a:rPr lang="en-US" sz="1800" baseline="0">
                <a:solidFill>
                  <a:srgbClr val="A5CD00"/>
                </a:solidFill>
              </a:rPr>
              <a:t>PowerPoint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12/11/2018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/>
              <a:t>Matrix Template for PowerPoint</a:t>
            </a:r>
          </a:p>
        </p:txBody>
      </p:sp>
      <p:sp>
        <p:nvSpPr>
          <p:cNvPr id="5" name="Arrow: Quad 4">
            <a:extLst>
              <a:ext uri="{FF2B5EF4-FFF2-40B4-BE49-F238E27FC236}">
                <a16:creationId xmlns:a16="http://schemas.microsoft.com/office/drawing/2014/main" id="{8D63C4F6-D3A5-4924-B68F-7B4647CBD247}"/>
              </a:ext>
            </a:extLst>
          </p:cNvPr>
          <p:cNvSpPr/>
          <p:nvPr/>
        </p:nvSpPr>
        <p:spPr>
          <a:xfrm>
            <a:off x="1339272" y="1517071"/>
            <a:ext cx="9513456" cy="4569693"/>
          </a:xfrm>
          <a:prstGeom prst="quadArrow">
            <a:avLst>
              <a:gd name="adj1" fmla="val 15770"/>
              <a:gd name="adj2" fmla="val 12500"/>
              <a:gd name="adj3" fmla="val 22500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1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5BACBAB-8698-49EB-9078-1D1F9EA4C92B}"/>
              </a:ext>
            </a:extLst>
          </p:cNvPr>
          <p:cNvSpPr/>
          <p:nvPr/>
        </p:nvSpPr>
        <p:spPr>
          <a:xfrm>
            <a:off x="1339273" y="3971636"/>
            <a:ext cx="4590472" cy="211512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640080" rtlCol="0" anchor="t"/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A magna maecenas, quam magna nec quis, lorem nunc.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Suspendisse viverra sodales mauris, cras pharetra proin egestas arcu erat dolor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098C46CE-8907-4B71-813F-AE7FBEB5F3E7}"/>
              </a:ext>
            </a:extLst>
          </p:cNvPr>
          <p:cNvSpPr/>
          <p:nvPr/>
        </p:nvSpPr>
        <p:spPr>
          <a:xfrm>
            <a:off x="1339273" y="1517072"/>
            <a:ext cx="4590472" cy="211512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640080" rtlCol="0" anchor="t"/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A magna maecenas, quam magna nec quis, lorem nunc.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Suspendisse viverra sodales mauris, cras pharetra proin egestas arcu erat dolor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43CA2D97-54DF-4FA7-B391-CFA618688EB5}"/>
              </a:ext>
            </a:extLst>
          </p:cNvPr>
          <p:cNvSpPr/>
          <p:nvPr/>
        </p:nvSpPr>
        <p:spPr>
          <a:xfrm>
            <a:off x="6262257" y="1517072"/>
            <a:ext cx="4590472" cy="211512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640080" rtlCol="0" anchor="t"/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A magna maecenas, quam magna nec quis, lorem nunc.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Suspendisse viverra sodales mauris, cras pharetra proin egestas arcu erat dolor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FFE09F88-9AFF-4F8D-9D9D-8F2F4B568D26}"/>
              </a:ext>
            </a:extLst>
          </p:cNvPr>
          <p:cNvSpPr/>
          <p:nvPr/>
        </p:nvSpPr>
        <p:spPr>
          <a:xfrm>
            <a:off x="6262257" y="3971636"/>
            <a:ext cx="4590472" cy="211512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640080" rtlCol="0" anchor="t"/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A magna maecenas, quam magna nec quis, lorem nunc.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Suspendisse viverra sodales mauris, cras pharetra proin egestas arcu erat dolor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D019B507-9B10-44BE-840A-89E9FD931569}"/>
              </a:ext>
            </a:extLst>
          </p:cNvPr>
          <p:cNvSpPr/>
          <p:nvPr/>
        </p:nvSpPr>
        <p:spPr>
          <a:xfrm>
            <a:off x="1339273" y="1517072"/>
            <a:ext cx="4590472" cy="512935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noProof="1"/>
              <a:t>LOREM IPSUM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6F493E75-89E0-400B-AFBF-4D4A352905E1}"/>
              </a:ext>
            </a:extLst>
          </p:cNvPr>
          <p:cNvSpPr/>
          <p:nvPr/>
        </p:nvSpPr>
        <p:spPr>
          <a:xfrm>
            <a:off x="6262257" y="1517072"/>
            <a:ext cx="4590472" cy="512935"/>
          </a:xfrm>
          <a:prstGeom prst="rect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noProof="1"/>
              <a:t>LOREM IPSUM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F2C89F5A-0099-45D3-BD7A-42DDE749CF45}"/>
              </a:ext>
            </a:extLst>
          </p:cNvPr>
          <p:cNvSpPr/>
          <p:nvPr/>
        </p:nvSpPr>
        <p:spPr>
          <a:xfrm>
            <a:off x="6262257" y="3971636"/>
            <a:ext cx="4590472" cy="512935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noProof="1">
                <a:solidFill>
                  <a:schemeClr val="accent2">
                    <a:lumMod val="50000"/>
                  </a:schemeClr>
                </a:solidFill>
              </a:rPr>
              <a:t>LOREM IPSUM</a:t>
            </a: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EF2C9EB6-6984-4755-9959-F37FBCB91515}"/>
              </a:ext>
            </a:extLst>
          </p:cNvPr>
          <p:cNvSpPr/>
          <p:nvPr/>
        </p:nvSpPr>
        <p:spPr>
          <a:xfrm>
            <a:off x="1339273" y="3971636"/>
            <a:ext cx="4590472" cy="512935"/>
          </a:xfrm>
          <a:prstGeom prst="rect">
            <a:avLst/>
          </a:prstGeom>
          <a:solidFill>
            <a:schemeClr val="accent3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noProof="1">
                <a:solidFill>
                  <a:schemeClr val="tx2"/>
                </a:solidFill>
              </a:rPr>
              <a:t>LOREM IPSUM</a:t>
            </a: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ACD692DD-4A03-4B65-B456-0E29A1E8DC17}"/>
              </a:ext>
            </a:extLst>
          </p:cNvPr>
          <p:cNvSpPr/>
          <p:nvPr/>
        </p:nvSpPr>
        <p:spPr>
          <a:xfrm rot="16200000">
            <a:off x="-56000" y="4777927"/>
            <a:ext cx="2125519" cy="51293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000" b="1" noProof="1">
                <a:solidFill>
                  <a:schemeClr val="tx1"/>
                </a:solidFill>
              </a:rPr>
              <a:t>LOREM IPSUM</a:t>
            </a: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0F0E2DBC-1AFF-4D0D-8766-8EAF1AE1BA3A}"/>
              </a:ext>
            </a:extLst>
          </p:cNvPr>
          <p:cNvSpPr/>
          <p:nvPr/>
        </p:nvSpPr>
        <p:spPr>
          <a:xfrm rot="16200000">
            <a:off x="-56000" y="2323363"/>
            <a:ext cx="2125519" cy="51293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000" b="1" noProof="1">
                <a:solidFill>
                  <a:schemeClr val="tx1"/>
                </a:solidFill>
              </a:rPr>
              <a:t>LOREM IPSUM</a:t>
            </a: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43601681-2E8D-4575-AF71-BB2872C5113E}"/>
              </a:ext>
            </a:extLst>
          </p:cNvPr>
          <p:cNvSpPr/>
          <p:nvPr/>
        </p:nvSpPr>
        <p:spPr>
          <a:xfrm>
            <a:off x="1339273" y="985505"/>
            <a:ext cx="4590472" cy="51293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noProof="1">
                <a:solidFill>
                  <a:schemeClr val="tx1"/>
                </a:solidFill>
              </a:rPr>
              <a:t>LOREM IPSUM DOLOR</a:t>
            </a:r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D77050ED-CC3C-4C8D-87EA-21754981D062}"/>
              </a:ext>
            </a:extLst>
          </p:cNvPr>
          <p:cNvSpPr/>
          <p:nvPr/>
        </p:nvSpPr>
        <p:spPr>
          <a:xfrm>
            <a:off x="6262257" y="985505"/>
            <a:ext cx="4590472" cy="51293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noProof="1">
                <a:solidFill>
                  <a:schemeClr val="tx1"/>
                </a:solidFill>
              </a:rPr>
              <a:t>LOREM IPSUM DOLOR</a:t>
            </a:r>
          </a:p>
        </p:txBody>
      </p:sp>
    </p:spTree>
    <p:extLst>
      <p:ext uri="{BB962C8B-B14F-4D97-AF65-F5344CB8AC3E}">
        <p14:creationId xmlns:p14="http://schemas.microsoft.com/office/powerpoint/2010/main" val="42822480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/>
              <a:t>Matrix Template for PowerPoint</a:t>
            </a:r>
          </a:p>
        </p:txBody>
      </p:sp>
      <p:sp>
        <p:nvSpPr>
          <p:cNvPr id="5" name="Arrow: Quad 4">
            <a:extLst>
              <a:ext uri="{FF2B5EF4-FFF2-40B4-BE49-F238E27FC236}">
                <a16:creationId xmlns:a16="http://schemas.microsoft.com/office/drawing/2014/main" id="{8D63C4F6-D3A5-4924-B68F-7B4647CBD247}"/>
              </a:ext>
            </a:extLst>
          </p:cNvPr>
          <p:cNvSpPr/>
          <p:nvPr/>
        </p:nvSpPr>
        <p:spPr>
          <a:xfrm>
            <a:off x="1339272" y="1517071"/>
            <a:ext cx="9513456" cy="4569693"/>
          </a:xfrm>
          <a:prstGeom prst="quadArrow">
            <a:avLst>
              <a:gd name="adj1" fmla="val 15770"/>
              <a:gd name="adj2" fmla="val 12500"/>
              <a:gd name="adj3" fmla="val 22500"/>
            </a:avLst>
          </a:prstGeom>
          <a:solidFill>
            <a:schemeClr val="bg1">
              <a:lumMod val="75000"/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1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5BACBAB-8698-49EB-9078-1D1F9EA4C92B}"/>
              </a:ext>
            </a:extLst>
          </p:cNvPr>
          <p:cNvSpPr/>
          <p:nvPr/>
        </p:nvSpPr>
        <p:spPr>
          <a:xfrm>
            <a:off x="1339273" y="3971636"/>
            <a:ext cx="4590472" cy="211512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640080" rtlCol="0" anchor="t"/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A magna maecenas, quam magna nec quis, lorem nunc.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Suspendisse viverra sodales mauris, cras pharetra proin egestas arcu erat dolor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098C46CE-8907-4B71-813F-AE7FBEB5F3E7}"/>
              </a:ext>
            </a:extLst>
          </p:cNvPr>
          <p:cNvSpPr/>
          <p:nvPr/>
        </p:nvSpPr>
        <p:spPr>
          <a:xfrm>
            <a:off x="1339273" y="1517072"/>
            <a:ext cx="4590472" cy="211512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640080" rtlCol="0" anchor="t"/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A magna maecenas, quam magna nec quis, lorem nunc.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Suspendisse viverra sodales mauris, cras pharetra proin egestas arcu erat dolor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43CA2D97-54DF-4FA7-B391-CFA618688EB5}"/>
              </a:ext>
            </a:extLst>
          </p:cNvPr>
          <p:cNvSpPr/>
          <p:nvPr/>
        </p:nvSpPr>
        <p:spPr>
          <a:xfrm>
            <a:off x="6262257" y="1517072"/>
            <a:ext cx="4590472" cy="211512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640080" rtlCol="0" anchor="t"/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A magna maecenas, quam magna nec quis, lorem nunc.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Suspendisse viverra sodales mauris, cras pharetra proin egestas arcu erat dolor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FFE09F88-9AFF-4F8D-9D9D-8F2F4B568D26}"/>
              </a:ext>
            </a:extLst>
          </p:cNvPr>
          <p:cNvSpPr/>
          <p:nvPr/>
        </p:nvSpPr>
        <p:spPr>
          <a:xfrm>
            <a:off x="6262257" y="3971636"/>
            <a:ext cx="4590472" cy="211512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640080" rtlCol="0" anchor="t"/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A magna maecenas, quam magna nec quis, lorem nunc.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Suspendisse viverra sodales mauris, cras pharetra proin egestas arcu erat dolor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D019B507-9B10-44BE-840A-89E9FD931569}"/>
              </a:ext>
            </a:extLst>
          </p:cNvPr>
          <p:cNvSpPr/>
          <p:nvPr/>
        </p:nvSpPr>
        <p:spPr>
          <a:xfrm>
            <a:off x="1339273" y="1517072"/>
            <a:ext cx="4590472" cy="512935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noProof="1"/>
              <a:t>LOREM IPSUM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6F493E75-89E0-400B-AFBF-4D4A352905E1}"/>
              </a:ext>
            </a:extLst>
          </p:cNvPr>
          <p:cNvSpPr/>
          <p:nvPr/>
        </p:nvSpPr>
        <p:spPr>
          <a:xfrm>
            <a:off x="6262257" y="1517072"/>
            <a:ext cx="4590472" cy="512935"/>
          </a:xfrm>
          <a:prstGeom prst="rect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noProof="1"/>
              <a:t>LOREM IPSUM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F2C89F5A-0099-45D3-BD7A-42DDE749CF45}"/>
              </a:ext>
            </a:extLst>
          </p:cNvPr>
          <p:cNvSpPr/>
          <p:nvPr/>
        </p:nvSpPr>
        <p:spPr>
          <a:xfrm>
            <a:off x="6262257" y="3971636"/>
            <a:ext cx="4590472" cy="512935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noProof="1">
                <a:solidFill>
                  <a:schemeClr val="accent2">
                    <a:lumMod val="50000"/>
                  </a:schemeClr>
                </a:solidFill>
              </a:rPr>
              <a:t>LOREM IPSUM</a:t>
            </a: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EF2C9EB6-6984-4755-9959-F37FBCB91515}"/>
              </a:ext>
            </a:extLst>
          </p:cNvPr>
          <p:cNvSpPr/>
          <p:nvPr/>
        </p:nvSpPr>
        <p:spPr>
          <a:xfrm>
            <a:off x="1339273" y="3971636"/>
            <a:ext cx="4590472" cy="512935"/>
          </a:xfrm>
          <a:prstGeom prst="rect">
            <a:avLst/>
          </a:prstGeom>
          <a:solidFill>
            <a:schemeClr val="accent3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noProof="1">
                <a:solidFill>
                  <a:schemeClr val="tx2"/>
                </a:solidFill>
              </a:rPr>
              <a:t>LOREM IPSUM</a:t>
            </a: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ACD692DD-4A03-4B65-B456-0E29A1E8DC17}"/>
              </a:ext>
            </a:extLst>
          </p:cNvPr>
          <p:cNvSpPr/>
          <p:nvPr/>
        </p:nvSpPr>
        <p:spPr>
          <a:xfrm rot="16200000">
            <a:off x="-56000" y="4777927"/>
            <a:ext cx="2125519" cy="51293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000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0F0E2DBC-1AFF-4D0D-8766-8EAF1AE1BA3A}"/>
              </a:ext>
            </a:extLst>
          </p:cNvPr>
          <p:cNvSpPr/>
          <p:nvPr/>
        </p:nvSpPr>
        <p:spPr>
          <a:xfrm rot="16200000">
            <a:off x="-56000" y="2323363"/>
            <a:ext cx="2125519" cy="51293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000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43601681-2E8D-4575-AF71-BB2872C5113E}"/>
              </a:ext>
            </a:extLst>
          </p:cNvPr>
          <p:cNvSpPr/>
          <p:nvPr/>
        </p:nvSpPr>
        <p:spPr>
          <a:xfrm>
            <a:off x="1339273" y="985505"/>
            <a:ext cx="4590472" cy="51293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noProof="1">
                <a:solidFill>
                  <a:schemeClr val="bg1"/>
                </a:solidFill>
              </a:rPr>
              <a:t>LOREM IPSUM DOLOR</a:t>
            </a:r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D77050ED-CC3C-4C8D-87EA-21754981D062}"/>
              </a:ext>
            </a:extLst>
          </p:cNvPr>
          <p:cNvSpPr/>
          <p:nvPr/>
        </p:nvSpPr>
        <p:spPr>
          <a:xfrm>
            <a:off x="6262257" y="985505"/>
            <a:ext cx="4590472" cy="51293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noProof="1">
                <a:solidFill>
                  <a:schemeClr val="bg1"/>
                </a:solidFill>
              </a:rPr>
              <a:t>LOREM IPSUM DOLOR</a:t>
            </a:r>
          </a:p>
        </p:txBody>
      </p:sp>
    </p:spTree>
    <p:extLst>
      <p:ext uri="{BB962C8B-B14F-4D97-AF65-F5344CB8AC3E}">
        <p14:creationId xmlns:p14="http://schemas.microsoft.com/office/powerpoint/2010/main" val="4913112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8486</TotalTime>
  <Words>344</Words>
  <PresentationFormat>Widescreen</PresentationFormat>
  <Paragraphs>48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Matrix Template for PowerPoint</vt:lpstr>
      <vt:lpstr>Matrix Template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Matrix Template for PowerPoint</dc:title>
  <dc:creator>PresentationGO.com</dc:creator>
  <dc:description>© Copyright PresentationGO.com</dc:description>
  <dcterms:created xsi:type="dcterms:W3CDTF">2014-11-26T05:14:11Z</dcterms:created>
  <dcterms:modified xsi:type="dcterms:W3CDTF">2018-12-11T16:51:43Z</dcterms:modified>
  <cp:category>Charts &amp; Diagrams</cp:category>
</cp:coreProperties>
</file>