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50" d="100"/>
          <a:sy n="50" d="100"/>
        </p:scale>
        <p:origin x="1014" y="8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44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with Cubes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617E8F1-C05D-46E7-B9FF-277E7D724952}"/>
              </a:ext>
            </a:extLst>
          </p:cNvPr>
          <p:cNvGrpSpPr/>
          <p:nvPr/>
        </p:nvGrpSpPr>
        <p:grpSpPr>
          <a:xfrm>
            <a:off x="9166523" y="2381543"/>
            <a:ext cx="2687038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A40B2CC-8634-4959-B663-88D78D6492B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F05EE0B-A003-4D38-BA43-2859A7E78EA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B7B94A1-DE79-42E6-B481-D5BB3C902DDD}"/>
              </a:ext>
            </a:extLst>
          </p:cNvPr>
          <p:cNvGrpSpPr/>
          <p:nvPr/>
        </p:nvGrpSpPr>
        <p:grpSpPr>
          <a:xfrm>
            <a:off x="7890448" y="957527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51687D1-A58E-4695-98F5-203F01FC16F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00A0FE4-DDF4-4134-A3DE-D97263F097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5290D6-0872-4059-BCCC-38646FD9401E}"/>
              </a:ext>
            </a:extLst>
          </p:cNvPr>
          <p:cNvGrpSpPr/>
          <p:nvPr/>
        </p:nvGrpSpPr>
        <p:grpSpPr>
          <a:xfrm>
            <a:off x="959747" y="4832358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A17E8E5-CB28-4CA6-B403-F2B1FF83FB3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FB610CE-8340-456A-A1A7-0B4827FC13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005E357-B03A-4F1D-B775-89DC647768F2}"/>
              </a:ext>
            </a:extLst>
          </p:cNvPr>
          <p:cNvGrpSpPr/>
          <p:nvPr/>
        </p:nvGrpSpPr>
        <p:grpSpPr>
          <a:xfrm>
            <a:off x="338440" y="3361724"/>
            <a:ext cx="2346376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855082C-7DDA-46C5-90C8-4CA559A26DF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03DFC09-DC94-42B6-8056-6B3C7048F28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9C3A763-AD61-4A11-BDD7-D4725D47ACD7}"/>
              </a:ext>
            </a:extLst>
          </p:cNvPr>
          <p:cNvGrpSpPr/>
          <p:nvPr/>
        </p:nvGrpSpPr>
        <p:grpSpPr>
          <a:xfrm>
            <a:off x="2849953" y="1143000"/>
            <a:ext cx="6104560" cy="4864099"/>
            <a:chOff x="1269999" y="7886699"/>
            <a:chExt cx="2065670" cy="1645921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7ADDA688-4278-4982-AAAE-06972A188201}"/>
                </a:ext>
              </a:extLst>
            </p:cNvPr>
            <p:cNvSpPr/>
            <p:nvPr/>
          </p:nvSpPr>
          <p:spPr>
            <a:xfrm>
              <a:off x="1269999" y="8305799"/>
              <a:ext cx="795021" cy="795021"/>
            </a:xfrm>
            <a:custGeom>
              <a:avLst/>
              <a:gdLst>
                <a:gd name="connsiteX0" fmla="*/ 21600 w 21600"/>
                <a:gd name="connsiteY0" fmla="*/ 10110 h 21600"/>
                <a:gd name="connsiteX1" fmla="*/ 11490 w 21600"/>
                <a:gd name="connsiteY1" fmla="*/ 0 h 21600"/>
                <a:gd name="connsiteX2" fmla="*/ 0 w 21600"/>
                <a:gd name="connsiteY2" fmla="*/ 11490 h 21600"/>
                <a:gd name="connsiteX3" fmla="*/ 0 w 21600"/>
                <a:gd name="connsiteY3" fmla="*/ 21600 h 21600"/>
                <a:gd name="connsiteX4" fmla="*/ 10110 w 21600"/>
                <a:gd name="connsiteY4" fmla="*/ 21600 h 21600"/>
                <a:gd name="connsiteX5" fmla="*/ 21600 w 21600"/>
                <a:gd name="connsiteY5" fmla="*/ 1011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0110"/>
                  </a:moveTo>
                  <a:lnTo>
                    <a:pt x="11490" y="0"/>
                  </a:lnTo>
                  <a:lnTo>
                    <a:pt x="0" y="11490"/>
                  </a:lnTo>
                  <a:lnTo>
                    <a:pt x="0" y="21600"/>
                  </a:lnTo>
                  <a:lnTo>
                    <a:pt x="10110" y="21600"/>
                  </a:lnTo>
                  <a:lnTo>
                    <a:pt x="21600" y="1011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Square">
              <a:extLst>
                <a:ext uri="{FF2B5EF4-FFF2-40B4-BE49-F238E27FC236}">
                  <a16:creationId xmlns:a16="http://schemas.microsoft.com/office/drawing/2014/main" id="{15D84DF6-1E9C-41BD-80F5-13AD40CA826F}"/>
                </a:ext>
              </a:extLst>
            </p:cNvPr>
            <p:cNvSpPr/>
            <p:nvPr/>
          </p:nvSpPr>
          <p:spPr>
            <a:xfrm>
              <a:off x="1692910" y="8305799"/>
              <a:ext cx="372110" cy="372111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0CA53BBB-E3F4-4CF8-998F-2FDF0FC46A82}"/>
                </a:ext>
              </a:extLst>
            </p:cNvPr>
            <p:cNvSpPr/>
            <p:nvPr/>
          </p:nvSpPr>
          <p:spPr>
            <a:xfrm>
              <a:off x="1676399" y="8737599"/>
              <a:ext cx="795021" cy="795021"/>
            </a:xfrm>
            <a:custGeom>
              <a:avLst/>
              <a:gdLst>
                <a:gd name="connsiteX0" fmla="*/ 21600 w 21600"/>
                <a:gd name="connsiteY0" fmla="*/ 10110 h 21600"/>
                <a:gd name="connsiteX1" fmla="*/ 11490 w 21600"/>
                <a:gd name="connsiteY1" fmla="*/ 0 h 21600"/>
                <a:gd name="connsiteX2" fmla="*/ 0 w 21600"/>
                <a:gd name="connsiteY2" fmla="*/ 11490 h 21600"/>
                <a:gd name="connsiteX3" fmla="*/ 0 w 21600"/>
                <a:gd name="connsiteY3" fmla="*/ 21600 h 21600"/>
                <a:gd name="connsiteX4" fmla="*/ 10110 w 21600"/>
                <a:gd name="connsiteY4" fmla="*/ 21600 h 21600"/>
                <a:gd name="connsiteX5" fmla="*/ 21600 w 21600"/>
                <a:gd name="connsiteY5" fmla="*/ 1011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0110"/>
                  </a:moveTo>
                  <a:lnTo>
                    <a:pt x="11490" y="0"/>
                  </a:lnTo>
                  <a:lnTo>
                    <a:pt x="0" y="11490"/>
                  </a:lnTo>
                  <a:lnTo>
                    <a:pt x="0" y="21600"/>
                  </a:lnTo>
                  <a:lnTo>
                    <a:pt x="10110" y="21600"/>
                  </a:lnTo>
                  <a:lnTo>
                    <a:pt x="21600" y="1011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Square">
              <a:extLst>
                <a:ext uri="{FF2B5EF4-FFF2-40B4-BE49-F238E27FC236}">
                  <a16:creationId xmlns:a16="http://schemas.microsoft.com/office/drawing/2014/main" id="{0804BB84-4C45-459F-BD6D-D8F5068B19BA}"/>
                </a:ext>
              </a:extLst>
            </p:cNvPr>
            <p:cNvSpPr/>
            <p:nvPr/>
          </p:nvSpPr>
          <p:spPr>
            <a:xfrm>
              <a:off x="2099310" y="8737599"/>
              <a:ext cx="372110" cy="372111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B84526CF-0FBD-4047-B95C-BC2C934A3C2D}"/>
                </a:ext>
              </a:extLst>
            </p:cNvPr>
            <p:cNvSpPr/>
            <p:nvPr/>
          </p:nvSpPr>
          <p:spPr>
            <a:xfrm>
              <a:off x="2120899" y="7886699"/>
              <a:ext cx="795021" cy="795021"/>
            </a:xfrm>
            <a:custGeom>
              <a:avLst/>
              <a:gdLst>
                <a:gd name="connsiteX0" fmla="*/ 21600 w 21600"/>
                <a:gd name="connsiteY0" fmla="*/ 10110 h 21600"/>
                <a:gd name="connsiteX1" fmla="*/ 11490 w 21600"/>
                <a:gd name="connsiteY1" fmla="*/ 0 h 21600"/>
                <a:gd name="connsiteX2" fmla="*/ 0 w 21600"/>
                <a:gd name="connsiteY2" fmla="*/ 11490 h 21600"/>
                <a:gd name="connsiteX3" fmla="*/ 0 w 21600"/>
                <a:gd name="connsiteY3" fmla="*/ 21600 h 21600"/>
                <a:gd name="connsiteX4" fmla="*/ 10110 w 21600"/>
                <a:gd name="connsiteY4" fmla="*/ 21600 h 21600"/>
                <a:gd name="connsiteX5" fmla="*/ 21600 w 21600"/>
                <a:gd name="connsiteY5" fmla="*/ 1011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0110"/>
                  </a:moveTo>
                  <a:lnTo>
                    <a:pt x="11490" y="0"/>
                  </a:lnTo>
                  <a:lnTo>
                    <a:pt x="0" y="11490"/>
                  </a:lnTo>
                  <a:lnTo>
                    <a:pt x="0" y="21600"/>
                  </a:lnTo>
                  <a:lnTo>
                    <a:pt x="10110" y="21600"/>
                  </a:lnTo>
                  <a:lnTo>
                    <a:pt x="21600" y="1011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Square">
              <a:extLst>
                <a:ext uri="{FF2B5EF4-FFF2-40B4-BE49-F238E27FC236}">
                  <a16:creationId xmlns:a16="http://schemas.microsoft.com/office/drawing/2014/main" id="{B0822FC8-C6EB-4F03-967C-692A1BB06410}"/>
                </a:ext>
              </a:extLst>
            </p:cNvPr>
            <p:cNvSpPr/>
            <p:nvPr/>
          </p:nvSpPr>
          <p:spPr>
            <a:xfrm>
              <a:off x="2543810" y="7886699"/>
              <a:ext cx="372110" cy="372111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B9B3F6CE-C093-48BA-AC8E-5386454EBC91}"/>
                </a:ext>
              </a:extLst>
            </p:cNvPr>
            <p:cNvSpPr/>
            <p:nvPr/>
          </p:nvSpPr>
          <p:spPr>
            <a:xfrm>
              <a:off x="2540648" y="8305799"/>
              <a:ext cx="795021" cy="795021"/>
            </a:xfrm>
            <a:custGeom>
              <a:avLst/>
              <a:gdLst>
                <a:gd name="connsiteX0" fmla="*/ 21600 w 21600"/>
                <a:gd name="connsiteY0" fmla="*/ 10110 h 21600"/>
                <a:gd name="connsiteX1" fmla="*/ 11490 w 21600"/>
                <a:gd name="connsiteY1" fmla="*/ 0 h 21600"/>
                <a:gd name="connsiteX2" fmla="*/ 0 w 21600"/>
                <a:gd name="connsiteY2" fmla="*/ 11490 h 21600"/>
                <a:gd name="connsiteX3" fmla="*/ 0 w 21600"/>
                <a:gd name="connsiteY3" fmla="*/ 21600 h 21600"/>
                <a:gd name="connsiteX4" fmla="*/ 10110 w 21600"/>
                <a:gd name="connsiteY4" fmla="*/ 21600 h 21600"/>
                <a:gd name="connsiteX5" fmla="*/ 21600 w 21600"/>
                <a:gd name="connsiteY5" fmla="*/ 1011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0110"/>
                  </a:moveTo>
                  <a:lnTo>
                    <a:pt x="11490" y="0"/>
                  </a:lnTo>
                  <a:lnTo>
                    <a:pt x="0" y="11490"/>
                  </a:lnTo>
                  <a:lnTo>
                    <a:pt x="0" y="21600"/>
                  </a:lnTo>
                  <a:lnTo>
                    <a:pt x="10110" y="21600"/>
                  </a:lnTo>
                  <a:lnTo>
                    <a:pt x="21600" y="1011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quare">
              <a:extLst>
                <a:ext uri="{FF2B5EF4-FFF2-40B4-BE49-F238E27FC236}">
                  <a16:creationId xmlns:a16="http://schemas.microsoft.com/office/drawing/2014/main" id="{B1CC2503-7239-4AE9-B52F-D99FC96EC21C}"/>
                </a:ext>
              </a:extLst>
            </p:cNvPr>
            <p:cNvSpPr/>
            <p:nvPr/>
          </p:nvSpPr>
          <p:spPr>
            <a:xfrm>
              <a:off x="2963559" y="8305799"/>
              <a:ext cx="372110" cy="372111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D5558DF0-187C-4EC1-B7DF-24F93D81AAC0}"/>
              </a:ext>
            </a:extLst>
          </p:cNvPr>
          <p:cNvSpPr txBox="1"/>
          <p:nvPr/>
        </p:nvSpPr>
        <p:spPr>
          <a:xfrm>
            <a:off x="3158197" y="3433948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1CB30EF-1EB5-4C5D-94BB-5359AE99C274}"/>
              </a:ext>
            </a:extLst>
          </p:cNvPr>
          <p:cNvSpPr txBox="1"/>
          <p:nvPr/>
        </p:nvSpPr>
        <p:spPr>
          <a:xfrm>
            <a:off x="5676366" y="2225728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A874C9B-3090-4BE2-A88A-D004D360CF9B}"/>
              </a:ext>
            </a:extLst>
          </p:cNvPr>
          <p:cNvSpPr txBox="1"/>
          <p:nvPr/>
        </p:nvSpPr>
        <p:spPr>
          <a:xfrm>
            <a:off x="6939960" y="3464302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4EC5F1A-0907-4238-83EE-1C0BE0F5F926}"/>
              </a:ext>
            </a:extLst>
          </p:cNvPr>
          <p:cNvSpPr txBox="1"/>
          <p:nvPr/>
        </p:nvSpPr>
        <p:spPr>
          <a:xfrm>
            <a:off x="4400258" y="4765431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>
                    <a:alpha val="50000"/>
                  </a:schemeClr>
                </a:solidFill>
              </a:rPr>
              <a:t>03</a:t>
            </a:r>
          </a:p>
        </p:txBody>
      </p:sp>
      <p:grpSp>
        <p:nvGrpSpPr>
          <p:cNvPr id="79" name="Graphic 26" descr="Database">
            <a:extLst>
              <a:ext uri="{FF2B5EF4-FFF2-40B4-BE49-F238E27FC236}">
                <a16:creationId xmlns:a16="http://schemas.microsoft.com/office/drawing/2014/main" id="{389D81A0-5584-4430-9989-6974AFE7AB07}"/>
              </a:ext>
            </a:extLst>
          </p:cNvPr>
          <p:cNvGrpSpPr/>
          <p:nvPr/>
        </p:nvGrpSpPr>
        <p:grpSpPr>
          <a:xfrm>
            <a:off x="8145122" y="2585501"/>
            <a:ext cx="519104" cy="704498"/>
            <a:chOff x="8145122" y="2585501"/>
            <a:chExt cx="519104" cy="704498"/>
          </a:xfrm>
          <a:solidFill>
            <a:schemeClr val="accent3">
              <a:lumMod val="75000"/>
            </a:schemeClr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C374DB9-4C23-46C1-B14A-750EB9C49753}"/>
                </a:ext>
              </a:extLst>
            </p:cNvPr>
            <p:cNvSpPr/>
            <p:nvPr/>
          </p:nvSpPr>
          <p:spPr>
            <a:xfrm>
              <a:off x="8145122" y="2585501"/>
              <a:ext cx="519104" cy="148315"/>
            </a:xfrm>
            <a:custGeom>
              <a:avLst/>
              <a:gdLst>
                <a:gd name="connsiteX0" fmla="*/ 519104 w 519104"/>
                <a:gd name="connsiteY0" fmla="*/ 74158 h 148315"/>
                <a:gd name="connsiteX1" fmla="*/ 259552 w 519104"/>
                <a:gd name="connsiteY1" fmla="*/ 148316 h 148315"/>
                <a:gd name="connsiteX2" fmla="*/ 0 w 519104"/>
                <a:gd name="connsiteY2" fmla="*/ 74158 h 148315"/>
                <a:gd name="connsiteX3" fmla="*/ 259552 w 519104"/>
                <a:gd name="connsiteY3" fmla="*/ 0 h 148315"/>
                <a:gd name="connsiteX4" fmla="*/ 519104 w 519104"/>
                <a:gd name="connsiteY4" fmla="*/ 74158 h 14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9104" h="148315">
                  <a:moveTo>
                    <a:pt x="519104" y="74158"/>
                  </a:moveTo>
                  <a:cubicBezTo>
                    <a:pt x="519104" y="115114"/>
                    <a:pt x="402899" y="148316"/>
                    <a:pt x="259552" y="148316"/>
                  </a:cubicBezTo>
                  <a:cubicBezTo>
                    <a:pt x="116205" y="148316"/>
                    <a:pt x="0" y="115114"/>
                    <a:pt x="0" y="74158"/>
                  </a:cubicBezTo>
                  <a:cubicBezTo>
                    <a:pt x="0" y="33202"/>
                    <a:pt x="116205" y="0"/>
                    <a:pt x="259552" y="0"/>
                  </a:cubicBezTo>
                  <a:cubicBezTo>
                    <a:pt x="402899" y="0"/>
                    <a:pt x="519104" y="33202"/>
                    <a:pt x="519104" y="74158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93119D9-2DC0-4AFE-B897-29D36C3B1ACE}"/>
                </a:ext>
              </a:extLst>
            </p:cNvPr>
            <p:cNvSpPr/>
            <p:nvPr/>
          </p:nvSpPr>
          <p:spPr>
            <a:xfrm>
              <a:off x="8145122" y="2696737"/>
              <a:ext cx="519104" cy="222473"/>
            </a:xfrm>
            <a:custGeom>
              <a:avLst/>
              <a:gdLst>
                <a:gd name="connsiteX0" fmla="*/ 444947 w 519104"/>
                <a:gd name="connsiteY0" fmla="*/ 148316 h 222473"/>
                <a:gd name="connsiteX1" fmla="*/ 426407 w 519104"/>
                <a:gd name="connsiteY1" fmla="*/ 129776 h 222473"/>
                <a:gd name="connsiteX2" fmla="*/ 444947 w 519104"/>
                <a:gd name="connsiteY2" fmla="*/ 111237 h 222473"/>
                <a:gd name="connsiteX3" fmla="*/ 463486 w 519104"/>
                <a:gd name="connsiteY3" fmla="*/ 129776 h 222473"/>
                <a:gd name="connsiteX4" fmla="*/ 444947 w 519104"/>
                <a:gd name="connsiteY4" fmla="*/ 148316 h 222473"/>
                <a:gd name="connsiteX5" fmla="*/ 259552 w 519104"/>
                <a:gd name="connsiteY5" fmla="*/ 74158 h 222473"/>
                <a:gd name="connsiteX6" fmla="*/ 0 w 519104"/>
                <a:gd name="connsiteY6" fmla="*/ 0 h 222473"/>
                <a:gd name="connsiteX7" fmla="*/ 0 w 519104"/>
                <a:gd name="connsiteY7" fmla="*/ 148316 h 222473"/>
                <a:gd name="connsiteX8" fmla="*/ 259552 w 519104"/>
                <a:gd name="connsiteY8" fmla="*/ 222473 h 222473"/>
                <a:gd name="connsiteX9" fmla="*/ 519104 w 519104"/>
                <a:gd name="connsiteY9" fmla="*/ 148316 h 222473"/>
                <a:gd name="connsiteX10" fmla="*/ 519104 w 519104"/>
                <a:gd name="connsiteY10" fmla="*/ 0 h 222473"/>
                <a:gd name="connsiteX11" fmla="*/ 259552 w 519104"/>
                <a:gd name="connsiteY11" fmla="*/ 74158 h 22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9104" h="222473">
                  <a:moveTo>
                    <a:pt x="444947" y="148316"/>
                  </a:moveTo>
                  <a:cubicBezTo>
                    <a:pt x="433823" y="148316"/>
                    <a:pt x="426407" y="140900"/>
                    <a:pt x="426407" y="129776"/>
                  </a:cubicBezTo>
                  <a:cubicBezTo>
                    <a:pt x="426407" y="118652"/>
                    <a:pt x="433823" y="111237"/>
                    <a:pt x="444947" y="111237"/>
                  </a:cubicBezTo>
                  <a:cubicBezTo>
                    <a:pt x="456070" y="111237"/>
                    <a:pt x="463486" y="118652"/>
                    <a:pt x="463486" y="129776"/>
                  </a:cubicBezTo>
                  <a:cubicBezTo>
                    <a:pt x="463486" y="140900"/>
                    <a:pt x="456070" y="148316"/>
                    <a:pt x="444947" y="148316"/>
                  </a:cubicBezTo>
                  <a:close/>
                  <a:moveTo>
                    <a:pt x="259552" y="74158"/>
                  </a:moveTo>
                  <a:cubicBezTo>
                    <a:pt x="116798" y="74158"/>
                    <a:pt x="0" y="40787"/>
                    <a:pt x="0" y="0"/>
                  </a:cubicBezTo>
                  <a:lnTo>
                    <a:pt x="0" y="148316"/>
                  </a:lnTo>
                  <a:cubicBezTo>
                    <a:pt x="0" y="189102"/>
                    <a:pt x="116798" y="222473"/>
                    <a:pt x="259552" y="222473"/>
                  </a:cubicBezTo>
                  <a:cubicBezTo>
                    <a:pt x="402306" y="222473"/>
                    <a:pt x="519104" y="189102"/>
                    <a:pt x="519104" y="148316"/>
                  </a:cubicBezTo>
                  <a:lnTo>
                    <a:pt x="519104" y="0"/>
                  </a:lnTo>
                  <a:cubicBezTo>
                    <a:pt x="519104" y="40787"/>
                    <a:pt x="402306" y="74158"/>
                    <a:pt x="259552" y="74158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B0FFF2C-175E-4AE4-9A3E-0F948FC9A7AA}"/>
                </a:ext>
              </a:extLst>
            </p:cNvPr>
            <p:cNvSpPr/>
            <p:nvPr/>
          </p:nvSpPr>
          <p:spPr>
            <a:xfrm>
              <a:off x="8145122" y="2882132"/>
              <a:ext cx="519104" cy="222473"/>
            </a:xfrm>
            <a:custGeom>
              <a:avLst/>
              <a:gdLst>
                <a:gd name="connsiteX0" fmla="*/ 444947 w 519104"/>
                <a:gd name="connsiteY0" fmla="*/ 148316 h 222473"/>
                <a:gd name="connsiteX1" fmla="*/ 426407 w 519104"/>
                <a:gd name="connsiteY1" fmla="*/ 129776 h 222473"/>
                <a:gd name="connsiteX2" fmla="*/ 444947 w 519104"/>
                <a:gd name="connsiteY2" fmla="*/ 111237 h 222473"/>
                <a:gd name="connsiteX3" fmla="*/ 463486 w 519104"/>
                <a:gd name="connsiteY3" fmla="*/ 129776 h 222473"/>
                <a:gd name="connsiteX4" fmla="*/ 444947 w 519104"/>
                <a:gd name="connsiteY4" fmla="*/ 148316 h 222473"/>
                <a:gd name="connsiteX5" fmla="*/ 259552 w 519104"/>
                <a:gd name="connsiteY5" fmla="*/ 74158 h 222473"/>
                <a:gd name="connsiteX6" fmla="*/ 0 w 519104"/>
                <a:gd name="connsiteY6" fmla="*/ 0 h 222473"/>
                <a:gd name="connsiteX7" fmla="*/ 0 w 519104"/>
                <a:gd name="connsiteY7" fmla="*/ 148316 h 222473"/>
                <a:gd name="connsiteX8" fmla="*/ 259552 w 519104"/>
                <a:gd name="connsiteY8" fmla="*/ 222473 h 222473"/>
                <a:gd name="connsiteX9" fmla="*/ 519104 w 519104"/>
                <a:gd name="connsiteY9" fmla="*/ 148316 h 222473"/>
                <a:gd name="connsiteX10" fmla="*/ 519104 w 519104"/>
                <a:gd name="connsiteY10" fmla="*/ 0 h 222473"/>
                <a:gd name="connsiteX11" fmla="*/ 259552 w 519104"/>
                <a:gd name="connsiteY11" fmla="*/ 74158 h 22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9104" h="222473">
                  <a:moveTo>
                    <a:pt x="444947" y="148316"/>
                  </a:moveTo>
                  <a:cubicBezTo>
                    <a:pt x="433823" y="148316"/>
                    <a:pt x="426407" y="140900"/>
                    <a:pt x="426407" y="129776"/>
                  </a:cubicBezTo>
                  <a:cubicBezTo>
                    <a:pt x="426407" y="118652"/>
                    <a:pt x="433823" y="111237"/>
                    <a:pt x="444947" y="111237"/>
                  </a:cubicBezTo>
                  <a:cubicBezTo>
                    <a:pt x="456070" y="111237"/>
                    <a:pt x="463486" y="118652"/>
                    <a:pt x="463486" y="129776"/>
                  </a:cubicBezTo>
                  <a:cubicBezTo>
                    <a:pt x="463486" y="140900"/>
                    <a:pt x="456070" y="148316"/>
                    <a:pt x="444947" y="148316"/>
                  </a:cubicBezTo>
                  <a:close/>
                  <a:moveTo>
                    <a:pt x="259552" y="74158"/>
                  </a:moveTo>
                  <a:cubicBezTo>
                    <a:pt x="116798" y="74158"/>
                    <a:pt x="0" y="40787"/>
                    <a:pt x="0" y="0"/>
                  </a:cubicBezTo>
                  <a:lnTo>
                    <a:pt x="0" y="148316"/>
                  </a:lnTo>
                  <a:cubicBezTo>
                    <a:pt x="0" y="189102"/>
                    <a:pt x="116798" y="222473"/>
                    <a:pt x="259552" y="222473"/>
                  </a:cubicBezTo>
                  <a:cubicBezTo>
                    <a:pt x="402306" y="222473"/>
                    <a:pt x="519104" y="189102"/>
                    <a:pt x="519104" y="148316"/>
                  </a:cubicBezTo>
                  <a:lnTo>
                    <a:pt x="519104" y="0"/>
                  </a:lnTo>
                  <a:cubicBezTo>
                    <a:pt x="519104" y="40787"/>
                    <a:pt x="402306" y="74158"/>
                    <a:pt x="259552" y="74158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AD8C1B9-1323-43F4-A2CD-2A8CACA1D110}"/>
                </a:ext>
              </a:extLst>
            </p:cNvPr>
            <p:cNvSpPr/>
            <p:nvPr/>
          </p:nvSpPr>
          <p:spPr>
            <a:xfrm>
              <a:off x="8145122" y="3067526"/>
              <a:ext cx="519104" cy="222473"/>
            </a:xfrm>
            <a:custGeom>
              <a:avLst/>
              <a:gdLst>
                <a:gd name="connsiteX0" fmla="*/ 444947 w 519104"/>
                <a:gd name="connsiteY0" fmla="*/ 148316 h 222473"/>
                <a:gd name="connsiteX1" fmla="*/ 426407 w 519104"/>
                <a:gd name="connsiteY1" fmla="*/ 129776 h 222473"/>
                <a:gd name="connsiteX2" fmla="*/ 444947 w 519104"/>
                <a:gd name="connsiteY2" fmla="*/ 111237 h 222473"/>
                <a:gd name="connsiteX3" fmla="*/ 463486 w 519104"/>
                <a:gd name="connsiteY3" fmla="*/ 129776 h 222473"/>
                <a:gd name="connsiteX4" fmla="*/ 444947 w 519104"/>
                <a:gd name="connsiteY4" fmla="*/ 148316 h 222473"/>
                <a:gd name="connsiteX5" fmla="*/ 259552 w 519104"/>
                <a:gd name="connsiteY5" fmla="*/ 74158 h 222473"/>
                <a:gd name="connsiteX6" fmla="*/ 0 w 519104"/>
                <a:gd name="connsiteY6" fmla="*/ 0 h 222473"/>
                <a:gd name="connsiteX7" fmla="*/ 0 w 519104"/>
                <a:gd name="connsiteY7" fmla="*/ 148316 h 222473"/>
                <a:gd name="connsiteX8" fmla="*/ 259552 w 519104"/>
                <a:gd name="connsiteY8" fmla="*/ 222473 h 222473"/>
                <a:gd name="connsiteX9" fmla="*/ 519104 w 519104"/>
                <a:gd name="connsiteY9" fmla="*/ 148316 h 222473"/>
                <a:gd name="connsiteX10" fmla="*/ 519104 w 519104"/>
                <a:gd name="connsiteY10" fmla="*/ 0 h 222473"/>
                <a:gd name="connsiteX11" fmla="*/ 259552 w 519104"/>
                <a:gd name="connsiteY11" fmla="*/ 74158 h 22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9104" h="222473">
                  <a:moveTo>
                    <a:pt x="444947" y="148316"/>
                  </a:moveTo>
                  <a:cubicBezTo>
                    <a:pt x="433823" y="148316"/>
                    <a:pt x="426407" y="140900"/>
                    <a:pt x="426407" y="129776"/>
                  </a:cubicBezTo>
                  <a:cubicBezTo>
                    <a:pt x="426407" y="118652"/>
                    <a:pt x="433823" y="111237"/>
                    <a:pt x="444947" y="111237"/>
                  </a:cubicBezTo>
                  <a:cubicBezTo>
                    <a:pt x="456070" y="111237"/>
                    <a:pt x="463486" y="118652"/>
                    <a:pt x="463486" y="129776"/>
                  </a:cubicBezTo>
                  <a:cubicBezTo>
                    <a:pt x="463486" y="140900"/>
                    <a:pt x="456070" y="148316"/>
                    <a:pt x="444947" y="148316"/>
                  </a:cubicBezTo>
                  <a:close/>
                  <a:moveTo>
                    <a:pt x="259552" y="74158"/>
                  </a:moveTo>
                  <a:cubicBezTo>
                    <a:pt x="116798" y="74158"/>
                    <a:pt x="0" y="40787"/>
                    <a:pt x="0" y="0"/>
                  </a:cubicBezTo>
                  <a:lnTo>
                    <a:pt x="0" y="148316"/>
                  </a:lnTo>
                  <a:cubicBezTo>
                    <a:pt x="0" y="189102"/>
                    <a:pt x="116798" y="222473"/>
                    <a:pt x="259552" y="222473"/>
                  </a:cubicBezTo>
                  <a:cubicBezTo>
                    <a:pt x="402306" y="222473"/>
                    <a:pt x="519104" y="189102"/>
                    <a:pt x="519104" y="148316"/>
                  </a:cubicBezTo>
                  <a:lnTo>
                    <a:pt x="519104" y="0"/>
                  </a:lnTo>
                  <a:cubicBezTo>
                    <a:pt x="519104" y="40787"/>
                    <a:pt x="402306" y="74158"/>
                    <a:pt x="259552" y="74158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aphic 24" descr="Brainstorm">
            <a:extLst>
              <a:ext uri="{FF2B5EF4-FFF2-40B4-BE49-F238E27FC236}">
                <a16:creationId xmlns:a16="http://schemas.microsoft.com/office/drawing/2014/main" id="{278C6004-4DD4-4D9F-A856-95CFB04F3BB1}"/>
              </a:ext>
            </a:extLst>
          </p:cNvPr>
          <p:cNvGrpSpPr/>
          <p:nvPr/>
        </p:nvGrpSpPr>
        <p:grpSpPr>
          <a:xfrm>
            <a:off x="6714358" y="1247897"/>
            <a:ext cx="889893" cy="889893"/>
            <a:chOff x="6714358" y="1247897"/>
            <a:chExt cx="889893" cy="889893"/>
          </a:xfrm>
          <a:solidFill>
            <a:schemeClr val="accent6">
              <a:lumMod val="75000"/>
            </a:schemeClr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922F3933-7CFC-4388-ACEC-EF15A6FDFFCF}"/>
                </a:ext>
              </a:extLst>
            </p:cNvPr>
            <p:cNvSpPr/>
            <p:nvPr/>
          </p:nvSpPr>
          <p:spPr>
            <a:xfrm>
              <a:off x="7019674" y="1442106"/>
              <a:ext cx="182298" cy="191419"/>
            </a:xfrm>
            <a:custGeom>
              <a:avLst/>
              <a:gdLst>
                <a:gd name="connsiteX0" fmla="*/ 91168 w 182298"/>
                <a:gd name="connsiteY0" fmla="*/ 0 h 191419"/>
                <a:gd name="connsiteX1" fmla="*/ 91168 w 182298"/>
                <a:gd name="connsiteY1" fmla="*/ 0 h 191419"/>
                <a:gd name="connsiteX2" fmla="*/ 0 w 182298"/>
                <a:gd name="connsiteY2" fmla="*/ 90028 h 191419"/>
                <a:gd name="connsiteX3" fmla="*/ 0 w 182298"/>
                <a:gd name="connsiteY3" fmla="*/ 93448 h 191419"/>
                <a:gd name="connsiteX4" fmla="*/ 6489 w 182298"/>
                <a:gd name="connsiteY4" fmla="*/ 125364 h 191419"/>
                <a:gd name="connsiteX5" fmla="*/ 21895 w 182298"/>
                <a:gd name="connsiteY5" fmla="*/ 150392 h 191419"/>
                <a:gd name="connsiteX6" fmla="*/ 48564 w 182298"/>
                <a:gd name="connsiteY6" fmla="*/ 191420 h 191419"/>
                <a:gd name="connsiteX7" fmla="*/ 133725 w 182298"/>
                <a:gd name="connsiteY7" fmla="*/ 191420 h 191419"/>
                <a:gd name="connsiteX8" fmla="*/ 160394 w 182298"/>
                <a:gd name="connsiteY8" fmla="*/ 150392 h 191419"/>
                <a:gd name="connsiteX9" fmla="*/ 175809 w 182298"/>
                <a:gd name="connsiteY9" fmla="*/ 125364 h 191419"/>
                <a:gd name="connsiteX10" fmla="*/ 182298 w 182298"/>
                <a:gd name="connsiteY10" fmla="*/ 93448 h 191419"/>
                <a:gd name="connsiteX11" fmla="*/ 182298 w 182298"/>
                <a:gd name="connsiteY11" fmla="*/ 90028 h 191419"/>
                <a:gd name="connsiteX12" fmla="*/ 91168 w 182298"/>
                <a:gd name="connsiteY12" fmla="*/ 0 h 191419"/>
                <a:gd name="connsiteX13" fmla="*/ 95460 w 182298"/>
                <a:gd name="connsiteY13" fmla="*/ 163212 h 191419"/>
                <a:gd name="connsiteX14" fmla="*/ 95460 w 182298"/>
                <a:gd name="connsiteY14" fmla="*/ 108808 h 191419"/>
                <a:gd name="connsiteX15" fmla="*/ 46423 w 182298"/>
                <a:gd name="connsiteY15" fmla="*/ 119932 h 191419"/>
                <a:gd name="connsiteX16" fmla="*/ 95460 w 182298"/>
                <a:gd name="connsiteY16" fmla="*/ 24213 h 191419"/>
                <a:gd name="connsiteX17" fmla="*/ 95460 w 182298"/>
                <a:gd name="connsiteY17" fmla="*/ 79636 h 191419"/>
                <a:gd name="connsiteX18" fmla="*/ 146387 w 182298"/>
                <a:gd name="connsiteY18" fmla="*/ 69560 h 191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2298" h="191419">
                  <a:moveTo>
                    <a:pt x="91168" y="0"/>
                  </a:moveTo>
                  <a:lnTo>
                    <a:pt x="91168" y="0"/>
                  </a:lnTo>
                  <a:cubicBezTo>
                    <a:pt x="41380" y="288"/>
                    <a:pt x="915" y="40247"/>
                    <a:pt x="0" y="90028"/>
                  </a:cubicBezTo>
                  <a:lnTo>
                    <a:pt x="0" y="93448"/>
                  </a:lnTo>
                  <a:cubicBezTo>
                    <a:pt x="397" y="104371"/>
                    <a:pt x="2589" y="115153"/>
                    <a:pt x="6489" y="125364"/>
                  </a:cubicBezTo>
                  <a:cubicBezTo>
                    <a:pt x="10106" y="134551"/>
                    <a:pt x="15322" y="143024"/>
                    <a:pt x="21895" y="150392"/>
                  </a:cubicBezTo>
                  <a:cubicBezTo>
                    <a:pt x="32343" y="162989"/>
                    <a:pt x="41292" y="176758"/>
                    <a:pt x="48564" y="191420"/>
                  </a:cubicBezTo>
                  <a:lnTo>
                    <a:pt x="133725" y="191420"/>
                  </a:lnTo>
                  <a:cubicBezTo>
                    <a:pt x="141001" y="176760"/>
                    <a:pt x="149950" y="162992"/>
                    <a:pt x="160394" y="150392"/>
                  </a:cubicBezTo>
                  <a:cubicBezTo>
                    <a:pt x="166970" y="143024"/>
                    <a:pt x="172189" y="134551"/>
                    <a:pt x="175809" y="125364"/>
                  </a:cubicBezTo>
                  <a:cubicBezTo>
                    <a:pt x="179705" y="115152"/>
                    <a:pt x="181897" y="104371"/>
                    <a:pt x="182298" y="93448"/>
                  </a:cubicBezTo>
                  <a:lnTo>
                    <a:pt x="182298" y="90028"/>
                  </a:lnTo>
                  <a:cubicBezTo>
                    <a:pt x="181355" y="40274"/>
                    <a:pt x="140929" y="337"/>
                    <a:pt x="91168" y="0"/>
                  </a:cubicBezTo>
                  <a:close/>
                  <a:moveTo>
                    <a:pt x="95460" y="163212"/>
                  </a:moveTo>
                  <a:lnTo>
                    <a:pt x="95460" y="108808"/>
                  </a:lnTo>
                  <a:lnTo>
                    <a:pt x="46423" y="119932"/>
                  </a:lnTo>
                  <a:lnTo>
                    <a:pt x="95460" y="24213"/>
                  </a:lnTo>
                  <a:lnTo>
                    <a:pt x="95460" y="79636"/>
                  </a:lnTo>
                  <a:lnTo>
                    <a:pt x="146387" y="6956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E05BE01-290D-4174-AEDB-DF7D9788D63F}"/>
                </a:ext>
              </a:extLst>
            </p:cNvPr>
            <p:cNvSpPr/>
            <p:nvPr/>
          </p:nvSpPr>
          <p:spPr>
            <a:xfrm>
              <a:off x="6843994" y="1300114"/>
              <a:ext cx="630618" cy="747759"/>
            </a:xfrm>
            <a:custGeom>
              <a:avLst/>
              <a:gdLst>
                <a:gd name="connsiteX0" fmla="*/ 621257 w 630618"/>
                <a:gd name="connsiteY0" fmla="*/ 404780 h 747759"/>
                <a:gd name="connsiteX1" fmla="*/ 557296 w 630618"/>
                <a:gd name="connsiteY1" fmla="*/ 293543 h 747759"/>
                <a:gd name="connsiteX2" fmla="*/ 557296 w 630618"/>
                <a:gd name="connsiteY2" fmla="*/ 288909 h 747759"/>
                <a:gd name="connsiteX3" fmla="*/ 288905 w 630618"/>
                <a:gd name="connsiteY3" fmla="*/ 189 h 747759"/>
                <a:gd name="connsiteX4" fmla="*/ 186 w 630618"/>
                <a:gd name="connsiteY4" fmla="*/ 268579 h 747759"/>
                <a:gd name="connsiteX5" fmla="*/ 186 w 630618"/>
                <a:gd name="connsiteY5" fmla="*/ 288909 h 747759"/>
                <a:gd name="connsiteX6" fmla="*/ 109568 w 630618"/>
                <a:gd name="connsiteY6" fmla="*/ 513236 h 747759"/>
                <a:gd name="connsiteX7" fmla="*/ 109568 w 630618"/>
                <a:gd name="connsiteY7" fmla="*/ 747760 h 747759"/>
                <a:gd name="connsiteX8" fmla="*/ 402491 w 630618"/>
                <a:gd name="connsiteY8" fmla="*/ 747760 h 747759"/>
                <a:gd name="connsiteX9" fmla="*/ 402491 w 630618"/>
                <a:gd name="connsiteY9" fmla="*/ 636523 h 747759"/>
                <a:gd name="connsiteX10" fmla="*/ 447913 w 630618"/>
                <a:gd name="connsiteY10" fmla="*/ 636523 h 747759"/>
                <a:gd name="connsiteX11" fmla="*/ 557311 w 630618"/>
                <a:gd name="connsiteY11" fmla="*/ 527156 h 747759"/>
                <a:gd name="connsiteX12" fmla="*/ 557296 w 630618"/>
                <a:gd name="connsiteY12" fmla="*/ 525286 h 747759"/>
                <a:gd name="connsiteX13" fmla="*/ 557296 w 630618"/>
                <a:gd name="connsiteY13" fmla="*/ 469668 h 747759"/>
                <a:gd name="connsiteX14" fmla="*/ 598082 w 630618"/>
                <a:gd name="connsiteY14" fmla="*/ 469668 h 747759"/>
                <a:gd name="connsiteX15" fmla="*/ 621257 w 630618"/>
                <a:gd name="connsiteY15" fmla="*/ 404780 h 747759"/>
                <a:gd name="connsiteX16" fmla="*/ 266848 w 630618"/>
                <a:gd name="connsiteY16" fmla="*/ 453520 h 747759"/>
                <a:gd name="connsiteX17" fmla="*/ 237185 w 630618"/>
                <a:gd name="connsiteY17" fmla="*/ 426128 h 747759"/>
                <a:gd name="connsiteX18" fmla="*/ 296446 w 630618"/>
                <a:gd name="connsiteY18" fmla="*/ 426128 h 747759"/>
                <a:gd name="connsiteX19" fmla="*/ 266848 w 630618"/>
                <a:gd name="connsiteY19" fmla="*/ 453520 h 747759"/>
                <a:gd name="connsiteX20" fmla="*/ 307690 w 630618"/>
                <a:gd name="connsiteY20" fmla="*/ 407172 h 747759"/>
                <a:gd name="connsiteX21" fmla="*/ 226005 w 630618"/>
                <a:gd name="connsiteY21" fmla="*/ 407172 h 747759"/>
                <a:gd name="connsiteX22" fmla="*/ 212684 w 630618"/>
                <a:gd name="connsiteY22" fmla="*/ 393138 h 747759"/>
                <a:gd name="connsiteX23" fmla="*/ 226005 w 630618"/>
                <a:gd name="connsiteY23" fmla="*/ 379817 h 747759"/>
                <a:gd name="connsiteX24" fmla="*/ 307690 w 630618"/>
                <a:gd name="connsiteY24" fmla="*/ 379817 h 747759"/>
                <a:gd name="connsiteX25" fmla="*/ 321012 w 630618"/>
                <a:gd name="connsiteY25" fmla="*/ 393850 h 747759"/>
                <a:gd name="connsiteX26" fmla="*/ 307690 w 630618"/>
                <a:gd name="connsiteY26" fmla="*/ 407172 h 747759"/>
                <a:gd name="connsiteX27" fmla="*/ 385370 w 630618"/>
                <a:gd name="connsiteY27" fmla="*/ 235923 h 747759"/>
                <a:gd name="connsiteX28" fmla="*/ 377120 w 630618"/>
                <a:gd name="connsiteY28" fmla="*/ 276951 h 747759"/>
                <a:gd name="connsiteX29" fmla="*/ 356514 w 630618"/>
                <a:gd name="connsiteY29" fmla="*/ 310692 h 747759"/>
                <a:gd name="connsiteX30" fmla="*/ 328760 w 630618"/>
                <a:gd name="connsiteY30" fmla="*/ 355771 h 747759"/>
                <a:gd name="connsiteX31" fmla="*/ 320593 w 630618"/>
                <a:gd name="connsiteY31" fmla="*/ 360832 h 747759"/>
                <a:gd name="connsiteX32" fmla="*/ 213065 w 630618"/>
                <a:gd name="connsiteY32" fmla="*/ 360832 h 747759"/>
                <a:gd name="connsiteX33" fmla="*/ 204907 w 630618"/>
                <a:gd name="connsiteY33" fmla="*/ 355771 h 747759"/>
                <a:gd name="connsiteX34" fmla="*/ 177098 w 630618"/>
                <a:gd name="connsiteY34" fmla="*/ 310692 h 747759"/>
                <a:gd name="connsiteX35" fmla="*/ 156492 w 630618"/>
                <a:gd name="connsiteY35" fmla="*/ 276951 h 747759"/>
                <a:gd name="connsiteX36" fmla="*/ 148242 w 630618"/>
                <a:gd name="connsiteY36" fmla="*/ 235923 h 747759"/>
                <a:gd name="connsiteX37" fmla="*/ 148242 w 630618"/>
                <a:gd name="connsiteY37" fmla="*/ 231826 h 747759"/>
                <a:gd name="connsiteX38" fmla="*/ 266838 w 630618"/>
                <a:gd name="connsiteY38" fmla="*/ 114638 h 747759"/>
                <a:gd name="connsiteX39" fmla="*/ 266838 w 630618"/>
                <a:gd name="connsiteY39" fmla="*/ 114638 h 747759"/>
                <a:gd name="connsiteX40" fmla="*/ 385370 w 630618"/>
                <a:gd name="connsiteY40" fmla="*/ 231798 h 747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30618" h="747759">
                  <a:moveTo>
                    <a:pt x="621257" y="404780"/>
                  </a:moveTo>
                  <a:lnTo>
                    <a:pt x="557296" y="293543"/>
                  </a:lnTo>
                  <a:lnTo>
                    <a:pt x="557296" y="288909"/>
                  </a:lnTo>
                  <a:cubicBezTo>
                    <a:pt x="562910" y="135067"/>
                    <a:pt x="442747" y="5803"/>
                    <a:pt x="288905" y="189"/>
                  </a:cubicBezTo>
                  <a:cubicBezTo>
                    <a:pt x="135064" y="-5425"/>
                    <a:pt x="5799" y="114738"/>
                    <a:pt x="186" y="268579"/>
                  </a:cubicBezTo>
                  <a:cubicBezTo>
                    <a:pt x="-62" y="275354"/>
                    <a:pt x="-62" y="282134"/>
                    <a:pt x="186" y="288909"/>
                  </a:cubicBezTo>
                  <a:cubicBezTo>
                    <a:pt x="-174" y="376615"/>
                    <a:pt x="40245" y="459508"/>
                    <a:pt x="109568" y="513236"/>
                  </a:cubicBezTo>
                  <a:lnTo>
                    <a:pt x="109568" y="747760"/>
                  </a:lnTo>
                  <a:lnTo>
                    <a:pt x="402491" y="747760"/>
                  </a:lnTo>
                  <a:lnTo>
                    <a:pt x="402491" y="636523"/>
                  </a:lnTo>
                  <a:lnTo>
                    <a:pt x="447913" y="636523"/>
                  </a:lnTo>
                  <a:cubicBezTo>
                    <a:pt x="508324" y="636531"/>
                    <a:pt x="557303" y="587567"/>
                    <a:pt x="557311" y="527156"/>
                  </a:cubicBezTo>
                  <a:cubicBezTo>
                    <a:pt x="557311" y="526533"/>
                    <a:pt x="557306" y="525909"/>
                    <a:pt x="557296" y="525286"/>
                  </a:cubicBezTo>
                  <a:lnTo>
                    <a:pt x="557296" y="469668"/>
                  </a:lnTo>
                  <a:lnTo>
                    <a:pt x="598082" y="469668"/>
                  </a:lnTo>
                  <a:cubicBezTo>
                    <a:pt x="622184" y="466887"/>
                    <a:pt x="643504" y="439078"/>
                    <a:pt x="621257" y="404780"/>
                  </a:cubicBezTo>
                  <a:close/>
                  <a:moveTo>
                    <a:pt x="266848" y="453520"/>
                  </a:moveTo>
                  <a:cubicBezTo>
                    <a:pt x="251323" y="453539"/>
                    <a:pt x="238400" y="441605"/>
                    <a:pt x="237185" y="426128"/>
                  </a:cubicBezTo>
                  <a:lnTo>
                    <a:pt x="296446" y="426128"/>
                  </a:lnTo>
                  <a:cubicBezTo>
                    <a:pt x="295232" y="441580"/>
                    <a:pt x="282348" y="453505"/>
                    <a:pt x="266848" y="453520"/>
                  </a:cubicBezTo>
                  <a:close/>
                  <a:moveTo>
                    <a:pt x="307690" y="407172"/>
                  </a:moveTo>
                  <a:lnTo>
                    <a:pt x="226005" y="407172"/>
                  </a:lnTo>
                  <a:cubicBezTo>
                    <a:pt x="218451" y="406975"/>
                    <a:pt x="212487" y="400692"/>
                    <a:pt x="212684" y="393138"/>
                  </a:cubicBezTo>
                  <a:cubicBezTo>
                    <a:pt x="212874" y="385861"/>
                    <a:pt x="218728" y="380006"/>
                    <a:pt x="226005" y="379817"/>
                  </a:cubicBezTo>
                  <a:lnTo>
                    <a:pt x="307690" y="379817"/>
                  </a:lnTo>
                  <a:cubicBezTo>
                    <a:pt x="315244" y="380013"/>
                    <a:pt x="321208" y="386296"/>
                    <a:pt x="321012" y="393850"/>
                  </a:cubicBezTo>
                  <a:cubicBezTo>
                    <a:pt x="320822" y="401128"/>
                    <a:pt x="314968" y="406983"/>
                    <a:pt x="307690" y="407172"/>
                  </a:cubicBezTo>
                  <a:close/>
                  <a:moveTo>
                    <a:pt x="385370" y="235923"/>
                  </a:moveTo>
                  <a:cubicBezTo>
                    <a:pt x="384935" y="249964"/>
                    <a:pt x="382145" y="263832"/>
                    <a:pt x="377120" y="276951"/>
                  </a:cubicBezTo>
                  <a:cubicBezTo>
                    <a:pt x="372316" y="289335"/>
                    <a:pt x="365337" y="300762"/>
                    <a:pt x="356514" y="310692"/>
                  </a:cubicBezTo>
                  <a:cubicBezTo>
                    <a:pt x="345539" y="324587"/>
                    <a:pt x="336225" y="339716"/>
                    <a:pt x="328760" y="355771"/>
                  </a:cubicBezTo>
                  <a:cubicBezTo>
                    <a:pt x="327218" y="358870"/>
                    <a:pt x="324055" y="360830"/>
                    <a:pt x="320593" y="360832"/>
                  </a:cubicBezTo>
                  <a:lnTo>
                    <a:pt x="213065" y="360832"/>
                  </a:lnTo>
                  <a:cubicBezTo>
                    <a:pt x="209605" y="360831"/>
                    <a:pt x="206445" y="358870"/>
                    <a:pt x="204907" y="355771"/>
                  </a:cubicBezTo>
                  <a:cubicBezTo>
                    <a:pt x="197424" y="339713"/>
                    <a:pt x="188091" y="324585"/>
                    <a:pt x="177098" y="310692"/>
                  </a:cubicBezTo>
                  <a:cubicBezTo>
                    <a:pt x="168274" y="300762"/>
                    <a:pt x="161296" y="289335"/>
                    <a:pt x="156492" y="276951"/>
                  </a:cubicBezTo>
                  <a:cubicBezTo>
                    <a:pt x="151475" y="263830"/>
                    <a:pt x="148687" y="249963"/>
                    <a:pt x="148242" y="235923"/>
                  </a:cubicBezTo>
                  <a:lnTo>
                    <a:pt x="148242" y="231826"/>
                  </a:lnTo>
                  <a:cubicBezTo>
                    <a:pt x="149413" y="167048"/>
                    <a:pt x="202051" y="115035"/>
                    <a:pt x="266838" y="114638"/>
                  </a:cubicBezTo>
                  <a:lnTo>
                    <a:pt x="266838" y="114638"/>
                  </a:lnTo>
                  <a:cubicBezTo>
                    <a:pt x="331592" y="115064"/>
                    <a:pt x="384189" y="167054"/>
                    <a:pt x="385370" y="231798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aphic 25" descr="Bullseye">
            <a:extLst>
              <a:ext uri="{FF2B5EF4-FFF2-40B4-BE49-F238E27FC236}">
                <a16:creationId xmlns:a16="http://schemas.microsoft.com/office/drawing/2014/main" id="{8C06FE08-CA4E-4331-993D-B1A657B47C6F}"/>
              </a:ext>
            </a:extLst>
          </p:cNvPr>
          <p:cNvGrpSpPr/>
          <p:nvPr/>
        </p:nvGrpSpPr>
        <p:grpSpPr>
          <a:xfrm>
            <a:off x="4192386" y="2486454"/>
            <a:ext cx="889893" cy="889893"/>
            <a:chOff x="4192386" y="2486454"/>
            <a:chExt cx="889893" cy="889893"/>
          </a:xfrm>
          <a:solidFill>
            <a:schemeClr val="tx2"/>
          </a:solidFill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C3FCA5D-79E0-47AE-83B2-959631F2BD12}"/>
                </a:ext>
              </a:extLst>
            </p:cNvPr>
            <p:cNvSpPr/>
            <p:nvPr/>
          </p:nvSpPr>
          <p:spPr>
            <a:xfrm>
              <a:off x="4529803" y="2565246"/>
              <a:ext cx="473682" cy="472755"/>
            </a:xfrm>
            <a:custGeom>
              <a:avLst/>
              <a:gdLst>
                <a:gd name="connsiteX0" fmla="*/ 390255 w 473682"/>
                <a:gd name="connsiteY0" fmla="*/ 83427 h 472755"/>
                <a:gd name="connsiteX1" fmla="*/ 380985 w 473682"/>
                <a:gd name="connsiteY1" fmla="*/ 0 h 472755"/>
                <a:gd name="connsiteX2" fmla="*/ 279019 w 473682"/>
                <a:gd name="connsiteY2" fmla="*/ 101967 h 472755"/>
                <a:gd name="connsiteX3" fmla="*/ 284580 w 473682"/>
                <a:gd name="connsiteY3" fmla="*/ 150169 h 472755"/>
                <a:gd name="connsiteX4" fmla="*/ 136265 w 473682"/>
                <a:gd name="connsiteY4" fmla="*/ 298485 h 472755"/>
                <a:gd name="connsiteX5" fmla="*/ 92697 w 473682"/>
                <a:gd name="connsiteY5" fmla="*/ 287361 h 472755"/>
                <a:gd name="connsiteX6" fmla="*/ 0 w 473682"/>
                <a:gd name="connsiteY6" fmla="*/ 380058 h 472755"/>
                <a:gd name="connsiteX7" fmla="*/ 92697 w 473682"/>
                <a:gd name="connsiteY7" fmla="*/ 472756 h 472755"/>
                <a:gd name="connsiteX8" fmla="*/ 185394 w 473682"/>
                <a:gd name="connsiteY8" fmla="*/ 380058 h 472755"/>
                <a:gd name="connsiteX9" fmla="*/ 175198 w 473682"/>
                <a:gd name="connsiteY9" fmla="*/ 337418 h 472755"/>
                <a:gd name="connsiteX10" fmla="*/ 323513 w 473682"/>
                <a:gd name="connsiteY10" fmla="*/ 189102 h 472755"/>
                <a:gd name="connsiteX11" fmla="*/ 371716 w 473682"/>
                <a:gd name="connsiteY11" fmla="*/ 194664 h 472755"/>
                <a:gd name="connsiteX12" fmla="*/ 473683 w 473682"/>
                <a:gd name="connsiteY12" fmla="*/ 92697 h 472755"/>
                <a:gd name="connsiteX13" fmla="*/ 390255 w 473682"/>
                <a:gd name="connsiteY13" fmla="*/ 83427 h 47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3682" h="472755">
                  <a:moveTo>
                    <a:pt x="390255" y="83427"/>
                  </a:moveTo>
                  <a:lnTo>
                    <a:pt x="380985" y="0"/>
                  </a:lnTo>
                  <a:lnTo>
                    <a:pt x="279019" y="101967"/>
                  </a:lnTo>
                  <a:lnTo>
                    <a:pt x="284580" y="150169"/>
                  </a:lnTo>
                  <a:lnTo>
                    <a:pt x="136265" y="298485"/>
                  </a:lnTo>
                  <a:cubicBezTo>
                    <a:pt x="123287" y="291996"/>
                    <a:pt x="108456" y="287361"/>
                    <a:pt x="92697" y="287361"/>
                  </a:cubicBezTo>
                  <a:cubicBezTo>
                    <a:pt x="41714" y="287361"/>
                    <a:pt x="0" y="329075"/>
                    <a:pt x="0" y="380058"/>
                  </a:cubicBezTo>
                  <a:cubicBezTo>
                    <a:pt x="0" y="431042"/>
                    <a:pt x="41714" y="472756"/>
                    <a:pt x="92697" y="472756"/>
                  </a:cubicBezTo>
                  <a:cubicBezTo>
                    <a:pt x="143681" y="472756"/>
                    <a:pt x="185394" y="431042"/>
                    <a:pt x="185394" y="380058"/>
                  </a:cubicBezTo>
                  <a:cubicBezTo>
                    <a:pt x="185394" y="364300"/>
                    <a:pt x="181686" y="350395"/>
                    <a:pt x="175198" y="337418"/>
                  </a:cubicBezTo>
                  <a:lnTo>
                    <a:pt x="323513" y="189102"/>
                  </a:lnTo>
                  <a:lnTo>
                    <a:pt x="371716" y="194664"/>
                  </a:lnTo>
                  <a:lnTo>
                    <a:pt x="473683" y="92697"/>
                  </a:lnTo>
                  <a:lnTo>
                    <a:pt x="390255" y="83427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B23B1406-032F-4560-B90B-E47C91455AAF}"/>
                </a:ext>
              </a:extLst>
            </p:cNvPr>
            <p:cNvSpPr/>
            <p:nvPr/>
          </p:nvSpPr>
          <p:spPr>
            <a:xfrm>
              <a:off x="4271178" y="2593055"/>
              <a:ext cx="704498" cy="704498"/>
            </a:xfrm>
            <a:custGeom>
              <a:avLst/>
              <a:gdLst>
                <a:gd name="connsiteX0" fmla="*/ 656296 w 704498"/>
                <a:gd name="connsiteY0" fmla="*/ 192810 h 704498"/>
                <a:gd name="connsiteX1" fmla="*/ 644245 w 704498"/>
                <a:gd name="connsiteY1" fmla="*/ 205788 h 704498"/>
                <a:gd name="connsiteX2" fmla="*/ 626633 w 704498"/>
                <a:gd name="connsiteY2" fmla="*/ 203934 h 704498"/>
                <a:gd name="connsiteX3" fmla="*/ 607167 w 704498"/>
                <a:gd name="connsiteY3" fmla="*/ 201153 h 704498"/>
                <a:gd name="connsiteX4" fmla="*/ 648880 w 704498"/>
                <a:gd name="connsiteY4" fmla="*/ 352249 h 704498"/>
                <a:gd name="connsiteX5" fmla="*/ 352249 w 704498"/>
                <a:gd name="connsiteY5" fmla="*/ 648880 h 704498"/>
                <a:gd name="connsiteX6" fmla="*/ 55618 w 704498"/>
                <a:gd name="connsiteY6" fmla="*/ 352249 h 704498"/>
                <a:gd name="connsiteX7" fmla="*/ 352249 w 704498"/>
                <a:gd name="connsiteY7" fmla="*/ 55618 h 704498"/>
                <a:gd name="connsiteX8" fmla="*/ 503346 w 704498"/>
                <a:gd name="connsiteY8" fmla="*/ 97332 h 704498"/>
                <a:gd name="connsiteX9" fmla="*/ 501492 w 704498"/>
                <a:gd name="connsiteY9" fmla="*/ 78793 h 704498"/>
                <a:gd name="connsiteX10" fmla="*/ 498711 w 704498"/>
                <a:gd name="connsiteY10" fmla="*/ 60253 h 704498"/>
                <a:gd name="connsiteX11" fmla="*/ 511688 w 704498"/>
                <a:gd name="connsiteY11" fmla="*/ 47276 h 704498"/>
                <a:gd name="connsiteX12" fmla="*/ 518177 w 704498"/>
                <a:gd name="connsiteY12" fmla="*/ 40787 h 704498"/>
                <a:gd name="connsiteX13" fmla="*/ 352249 w 704498"/>
                <a:gd name="connsiteY13" fmla="*/ 0 h 704498"/>
                <a:gd name="connsiteX14" fmla="*/ 0 w 704498"/>
                <a:gd name="connsiteY14" fmla="*/ 352249 h 704498"/>
                <a:gd name="connsiteX15" fmla="*/ 352249 w 704498"/>
                <a:gd name="connsiteY15" fmla="*/ 704499 h 704498"/>
                <a:gd name="connsiteX16" fmla="*/ 704499 w 704498"/>
                <a:gd name="connsiteY16" fmla="*/ 352249 h 704498"/>
                <a:gd name="connsiteX17" fmla="*/ 662785 w 704498"/>
                <a:gd name="connsiteY17" fmla="*/ 187248 h 704498"/>
                <a:gd name="connsiteX18" fmla="*/ 656296 w 704498"/>
                <a:gd name="connsiteY18" fmla="*/ 192810 h 704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04498" h="704498">
                  <a:moveTo>
                    <a:pt x="656296" y="192810"/>
                  </a:moveTo>
                  <a:lnTo>
                    <a:pt x="644245" y="205788"/>
                  </a:lnTo>
                  <a:lnTo>
                    <a:pt x="626633" y="203934"/>
                  </a:lnTo>
                  <a:lnTo>
                    <a:pt x="607167" y="201153"/>
                  </a:lnTo>
                  <a:cubicBezTo>
                    <a:pt x="633122" y="245648"/>
                    <a:pt x="648880" y="296631"/>
                    <a:pt x="648880" y="352249"/>
                  </a:cubicBezTo>
                  <a:cubicBezTo>
                    <a:pt x="648880" y="515396"/>
                    <a:pt x="515396" y="648880"/>
                    <a:pt x="352249" y="648880"/>
                  </a:cubicBezTo>
                  <a:cubicBezTo>
                    <a:pt x="189102" y="648880"/>
                    <a:pt x="55618" y="515396"/>
                    <a:pt x="55618" y="352249"/>
                  </a:cubicBezTo>
                  <a:cubicBezTo>
                    <a:pt x="55618" y="189102"/>
                    <a:pt x="189102" y="55618"/>
                    <a:pt x="352249" y="55618"/>
                  </a:cubicBezTo>
                  <a:cubicBezTo>
                    <a:pt x="406941" y="55618"/>
                    <a:pt x="458851" y="70450"/>
                    <a:pt x="503346" y="97332"/>
                  </a:cubicBezTo>
                  <a:lnTo>
                    <a:pt x="501492" y="78793"/>
                  </a:lnTo>
                  <a:lnTo>
                    <a:pt x="498711" y="60253"/>
                  </a:lnTo>
                  <a:lnTo>
                    <a:pt x="511688" y="47276"/>
                  </a:lnTo>
                  <a:lnTo>
                    <a:pt x="518177" y="40787"/>
                  </a:lnTo>
                  <a:cubicBezTo>
                    <a:pt x="468121" y="14832"/>
                    <a:pt x="412503" y="0"/>
                    <a:pt x="352249" y="0"/>
                  </a:cubicBezTo>
                  <a:cubicBezTo>
                    <a:pt x="157585" y="0"/>
                    <a:pt x="0" y="157585"/>
                    <a:pt x="0" y="352249"/>
                  </a:cubicBezTo>
                  <a:cubicBezTo>
                    <a:pt x="0" y="546913"/>
                    <a:pt x="157585" y="704499"/>
                    <a:pt x="352249" y="704499"/>
                  </a:cubicBezTo>
                  <a:cubicBezTo>
                    <a:pt x="546913" y="704499"/>
                    <a:pt x="704499" y="546913"/>
                    <a:pt x="704499" y="352249"/>
                  </a:cubicBezTo>
                  <a:cubicBezTo>
                    <a:pt x="704499" y="291996"/>
                    <a:pt x="689667" y="236378"/>
                    <a:pt x="662785" y="187248"/>
                  </a:cubicBezTo>
                  <a:lnTo>
                    <a:pt x="656296" y="19281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2A632EF-38B1-487D-99A0-4286FFC521CF}"/>
                </a:ext>
              </a:extLst>
            </p:cNvPr>
            <p:cNvSpPr/>
            <p:nvPr/>
          </p:nvSpPr>
          <p:spPr>
            <a:xfrm>
              <a:off x="4400954" y="2722831"/>
              <a:ext cx="444946" cy="444946"/>
            </a:xfrm>
            <a:custGeom>
              <a:avLst/>
              <a:gdLst>
                <a:gd name="connsiteX0" fmla="*/ 377278 w 444946"/>
                <a:gd name="connsiteY0" fmla="*/ 159439 h 444946"/>
                <a:gd name="connsiteX1" fmla="*/ 389328 w 444946"/>
                <a:gd name="connsiteY1" fmla="*/ 222473 h 444946"/>
                <a:gd name="connsiteX2" fmla="*/ 222473 w 444946"/>
                <a:gd name="connsiteY2" fmla="*/ 389328 h 444946"/>
                <a:gd name="connsiteX3" fmla="*/ 55618 w 444946"/>
                <a:gd name="connsiteY3" fmla="*/ 222473 h 444946"/>
                <a:gd name="connsiteX4" fmla="*/ 222473 w 444946"/>
                <a:gd name="connsiteY4" fmla="*/ 55618 h 444946"/>
                <a:gd name="connsiteX5" fmla="*/ 285507 w 444946"/>
                <a:gd name="connsiteY5" fmla="*/ 67669 h 444946"/>
                <a:gd name="connsiteX6" fmla="*/ 327221 w 444946"/>
                <a:gd name="connsiteY6" fmla="*/ 25955 h 444946"/>
                <a:gd name="connsiteX7" fmla="*/ 222473 w 444946"/>
                <a:gd name="connsiteY7" fmla="*/ 0 h 444946"/>
                <a:gd name="connsiteX8" fmla="*/ 0 w 444946"/>
                <a:gd name="connsiteY8" fmla="*/ 222473 h 444946"/>
                <a:gd name="connsiteX9" fmla="*/ 222473 w 444946"/>
                <a:gd name="connsiteY9" fmla="*/ 444947 h 444946"/>
                <a:gd name="connsiteX10" fmla="*/ 444947 w 444946"/>
                <a:gd name="connsiteY10" fmla="*/ 222473 h 444946"/>
                <a:gd name="connsiteX11" fmla="*/ 418991 w 444946"/>
                <a:gd name="connsiteY11" fmla="*/ 117725 h 444946"/>
                <a:gd name="connsiteX12" fmla="*/ 377278 w 444946"/>
                <a:gd name="connsiteY12" fmla="*/ 159439 h 44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4946" h="444946">
                  <a:moveTo>
                    <a:pt x="377278" y="159439"/>
                  </a:moveTo>
                  <a:cubicBezTo>
                    <a:pt x="385620" y="178906"/>
                    <a:pt x="389328" y="200226"/>
                    <a:pt x="389328" y="222473"/>
                  </a:cubicBezTo>
                  <a:cubicBezTo>
                    <a:pt x="389328" y="314243"/>
                    <a:pt x="314243" y="389328"/>
                    <a:pt x="222473" y="389328"/>
                  </a:cubicBezTo>
                  <a:cubicBezTo>
                    <a:pt x="130703" y="389328"/>
                    <a:pt x="55618" y="314243"/>
                    <a:pt x="55618" y="222473"/>
                  </a:cubicBezTo>
                  <a:cubicBezTo>
                    <a:pt x="55618" y="130703"/>
                    <a:pt x="130703" y="55618"/>
                    <a:pt x="222473" y="55618"/>
                  </a:cubicBezTo>
                  <a:cubicBezTo>
                    <a:pt x="244721" y="55618"/>
                    <a:pt x="266041" y="60253"/>
                    <a:pt x="285507" y="67669"/>
                  </a:cubicBezTo>
                  <a:lnTo>
                    <a:pt x="327221" y="25955"/>
                  </a:lnTo>
                  <a:cubicBezTo>
                    <a:pt x="295704" y="9270"/>
                    <a:pt x="260479" y="0"/>
                    <a:pt x="222473" y="0"/>
                  </a:cubicBezTo>
                  <a:cubicBezTo>
                    <a:pt x="100113" y="0"/>
                    <a:pt x="0" y="100113"/>
                    <a:pt x="0" y="222473"/>
                  </a:cubicBezTo>
                  <a:cubicBezTo>
                    <a:pt x="0" y="344834"/>
                    <a:pt x="100113" y="444947"/>
                    <a:pt x="222473" y="444947"/>
                  </a:cubicBezTo>
                  <a:cubicBezTo>
                    <a:pt x="344834" y="444947"/>
                    <a:pt x="444947" y="344834"/>
                    <a:pt x="444947" y="222473"/>
                  </a:cubicBezTo>
                  <a:cubicBezTo>
                    <a:pt x="444947" y="184467"/>
                    <a:pt x="435677" y="149242"/>
                    <a:pt x="418991" y="117725"/>
                  </a:cubicBezTo>
                  <a:lnTo>
                    <a:pt x="377278" y="159439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1" name="Graphic 23" descr="Bar graph with upward trend">
            <a:extLst>
              <a:ext uri="{FF2B5EF4-FFF2-40B4-BE49-F238E27FC236}">
                <a16:creationId xmlns:a16="http://schemas.microsoft.com/office/drawing/2014/main" id="{6C52B31B-68F7-458B-860F-E45DA3991C4C}"/>
              </a:ext>
            </a:extLst>
          </p:cNvPr>
          <p:cNvGrpSpPr/>
          <p:nvPr/>
        </p:nvGrpSpPr>
        <p:grpSpPr>
          <a:xfrm>
            <a:off x="5389591" y="3762325"/>
            <a:ext cx="889893" cy="889893"/>
            <a:chOff x="5389591" y="3762325"/>
            <a:chExt cx="889893" cy="889893"/>
          </a:xfrm>
          <a:solidFill>
            <a:schemeClr val="accent4">
              <a:lumMod val="75000"/>
            </a:schemeClr>
          </a:solidFill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9E8964F-8D27-4308-B043-89C1C2AD2AF0}"/>
                </a:ext>
              </a:extLst>
            </p:cNvPr>
            <p:cNvSpPr/>
            <p:nvPr/>
          </p:nvSpPr>
          <p:spPr>
            <a:xfrm>
              <a:off x="5519367" y="3882831"/>
              <a:ext cx="639610" cy="648880"/>
            </a:xfrm>
            <a:custGeom>
              <a:avLst/>
              <a:gdLst>
                <a:gd name="connsiteX0" fmla="*/ 55618 w 639610"/>
                <a:gd name="connsiteY0" fmla="*/ 0 h 648880"/>
                <a:gd name="connsiteX1" fmla="*/ 0 w 639610"/>
                <a:gd name="connsiteY1" fmla="*/ 0 h 648880"/>
                <a:gd name="connsiteX2" fmla="*/ 0 w 639610"/>
                <a:gd name="connsiteY2" fmla="*/ 648880 h 648880"/>
                <a:gd name="connsiteX3" fmla="*/ 639611 w 639610"/>
                <a:gd name="connsiteY3" fmla="*/ 648880 h 648880"/>
                <a:gd name="connsiteX4" fmla="*/ 639611 w 639610"/>
                <a:gd name="connsiteY4" fmla="*/ 593262 h 648880"/>
                <a:gd name="connsiteX5" fmla="*/ 55618 w 639610"/>
                <a:gd name="connsiteY5" fmla="*/ 593262 h 648880"/>
                <a:gd name="connsiteX6" fmla="*/ 55618 w 639610"/>
                <a:gd name="connsiteY6" fmla="*/ 0 h 648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9610" h="648880">
                  <a:moveTo>
                    <a:pt x="55618" y="0"/>
                  </a:moveTo>
                  <a:lnTo>
                    <a:pt x="0" y="0"/>
                  </a:lnTo>
                  <a:lnTo>
                    <a:pt x="0" y="648880"/>
                  </a:lnTo>
                  <a:lnTo>
                    <a:pt x="639611" y="648880"/>
                  </a:lnTo>
                  <a:lnTo>
                    <a:pt x="639611" y="593262"/>
                  </a:lnTo>
                  <a:lnTo>
                    <a:pt x="55618" y="593262"/>
                  </a:lnTo>
                  <a:lnTo>
                    <a:pt x="55618" y="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1243DF8-1365-4C0F-B17D-134D70288CFA}"/>
                </a:ext>
              </a:extLst>
            </p:cNvPr>
            <p:cNvSpPr/>
            <p:nvPr/>
          </p:nvSpPr>
          <p:spPr>
            <a:xfrm rot="-10800000">
              <a:off x="6019931" y="3882831"/>
              <a:ext cx="139045" cy="537643"/>
            </a:xfrm>
            <a:custGeom>
              <a:avLst/>
              <a:gdLst>
                <a:gd name="connsiteX0" fmla="*/ 0 w 139045"/>
                <a:gd name="connsiteY0" fmla="*/ 0 h 537643"/>
                <a:gd name="connsiteX1" fmla="*/ 139046 w 139045"/>
                <a:gd name="connsiteY1" fmla="*/ 0 h 537643"/>
                <a:gd name="connsiteX2" fmla="*/ 139046 w 139045"/>
                <a:gd name="connsiteY2" fmla="*/ 537644 h 537643"/>
                <a:gd name="connsiteX3" fmla="*/ 0 w 139045"/>
                <a:gd name="connsiteY3" fmla="*/ 537644 h 53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45" h="537643">
                  <a:moveTo>
                    <a:pt x="0" y="0"/>
                  </a:moveTo>
                  <a:lnTo>
                    <a:pt x="139046" y="0"/>
                  </a:lnTo>
                  <a:lnTo>
                    <a:pt x="139046" y="537644"/>
                  </a:lnTo>
                  <a:lnTo>
                    <a:pt x="0" y="537644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163DDA85-6279-459B-BB01-EC4748A262E5}"/>
                </a:ext>
              </a:extLst>
            </p:cNvPr>
            <p:cNvSpPr/>
            <p:nvPr/>
          </p:nvSpPr>
          <p:spPr>
            <a:xfrm rot="-10800000">
              <a:off x="5825267" y="4068225"/>
              <a:ext cx="139045" cy="352249"/>
            </a:xfrm>
            <a:custGeom>
              <a:avLst/>
              <a:gdLst>
                <a:gd name="connsiteX0" fmla="*/ 0 w 139045"/>
                <a:gd name="connsiteY0" fmla="*/ 0 h 352249"/>
                <a:gd name="connsiteX1" fmla="*/ 139046 w 139045"/>
                <a:gd name="connsiteY1" fmla="*/ 0 h 352249"/>
                <a:gd name="connsiteX2" fmla="*/ 139046 w 139045"/>
                <a:gd name="connsiteY2" fmla="*/ 352249 h 352249"/>
                <a:gd name="connsiteX3" fmla="*/ 0 w 139045"/>
                <a:gd name="connsiteY3" fmla="*/ 352249 h 352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45" h="352249">
                  <a:moveTo>
                    <a:pt x="0" y="0"/>
                  </a:moveTo>
                  <a:lnTo>
                    <a:pt x="139046" y="0"/>
                  </a:lnTo>
                  <a:lnTo>
                    <a:pt x="139046" y="352249"/>
                  </a:lnTo>
                  <a:lnTo>
                    <a:pt x="0" y="352249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C0B798EA-EF5D-4623-BD3E-5B9A367CC8A8}"/>
                </a:ext>
              </a:extLst>
            </p:cNvPr>
            <p:cNvSpPr/>
            <p:nvPr/>
          </p:nvSpPr>
          <p:spPr>
            <a:xfrm rot="-10800000">
              <a:off x="5630603" y="4235080"/>
              <a:ext cx="139045" cy="185394"/>
            </a:xfrm>
            <a:custGeom>
              <a:avLst/>
              <a:gdLst>
                <a:gd name="connsiteX0" fmla="*/ 0 w 139045"/>
                <a:gd name="connsiteY0" fmla="*/ 0 h 185394"/>
                <a:gd name="connsiteX1" fmla="*/ 139046 w 139045"/>
                <a:gd name="connsiteY1" fmla="*/ 0 h 185394"/>
                <a:gd name="connsiteX2" fmla="*/ 139046 w 139045"/>
                <a:gd name="connsiteY2" fmla="*/ 185394 h 185394"/>
                <a:gd name="connsiteX3" fmla="*/ 0 w 139045"/>
                <a:gd name="connsiteY3" fmla="*/ 185394 h 185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45" h="185394">
                  <a:moveTo>
                    <a:pt x="0" y="0"/>
                  </a:moveTo>
                  <a:lnTo>
                    <a:pt x="139046" y="0"/>
                  </a:lnTo>
                  <a:lnTo>
                    <a:pt x="139046" y="185394"/>
                  </a:lnTo>
                  <a:lnTo>
                    <a:pt x="0" y="185394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7075047-CDFF-4964-886F-1EF3BD9A6E34}"/>
                </a:ext>
              </a:extLst>
            </p:cNvPr>
            <p:cNvSpPr/>
            <p:nvPr/>
          </p:nvSpPr>
          <p:spPr>
            <a:xfrm>
              <a:off x="5626803" y="3882831"/>
              <a:ext cx="300431" cy="300431"/>
            </a:xfrm>
            <a:custGeom>
              <a:avLst/>
              <a:gdLst>
                <a:gd name="connsiteX0" fmla="*/ 300432 w 300431"/>
                <a:gd name="connsiteY0" fmla="*/ 127366 h 300431"/>
                <a:gd name="connsiteX1" fmla="*/ 300432 w 300431"/>
                <a:gd name="connsiteY1" fmla="*/ 0 h 300431"/>
                <a:gd name="connsiteX2" fmla="*/ 173066 w 300431"/>
                <a:gd name="connsiteY2" fmla="*/ 0 h 300431"/>
                <a:gd name="connsiteX3" fmla="*/ 223678 w 300431"/>
                <a:gd name="connsiteY3" fmla="*/ 50613 h 300431"/>
                <a:gd name="connsiteX4" fmla="*/ 0 w 300431"/>
                <a:gd name="connsiteY4" fmla="*/ 274291 h 300431"/>
                <a:gd name="connsiteX5" fmla="*/ 26141 w 300431"/>
                <a:gd name="connsiteY5" fmla="*/ 300432 h 300431"/>
                <a:gd name="connsiteX6" fmla="*/ 249819 w 300431"/>
                <a:gd name="connsiteY6" fmla="*/ 76846 h 300431"/>
                <a:gd name="connsiteX7" fmla="*/ 300432 w 300431"/>
                <a:gd name="connsiteY7" fmla="*/ 127366 h 300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431" h="300431">
                  <a:moveTo>
                    <a:pt x="300432" y="127366"/>
                  </a:moveTo>
                  <a:lnTo>
                    <a:pt x="300432" y="0"/>
                  </a:lnTo>
                  <a:lnTo>
                    <a:pt x="173066" y="0"/>
                  </a:lnTo>
                  <a:lnTo>
                    <a:pt x="223678" y="50613"/>
                  </a:lnTo>
                  <a:lnTo>
                    <a:pt x="0" y="274291"/>
                  </a:lnTo>
                  <a:lnTo>
                    <a:pt x="26141" y="300432"/>
                  </a:lnTo>
                  <a:lnTo>
                    <a:pt x="249819" y="76846"/>
                  </a:lnTo>
                  <a:lnTo>
                    <a:pt x="300432" y="127366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with Cubes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E09934D-C304-4A64-A374-B7F812210A17}"/>
              </a:ext>
            </a:extLst>
          </p:cNvPr>
          <p:cNvGrpSpPr/>
          <p:nvPr/>
        </p:nvGrpSpPr>
        <p:grpSpPr>
          <a:xfrm>
            <a:off x="2849953" y="1143000"/>
            <a:ext cx="6104560" cy="4864099"/>
            <a:chOff x="1269999" y="7886699"/>
            <a:chExt cx="2065670" cy="164592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49526C0-A9B6-4878-A139-0A23C339A61F}"/>
                </a:ext>
              </a:extLst>
            </p:cNvPr>
            <p:cNvSpPr/>
            <p:nvPr/>
          </p:nvSpPr>
          <p:spPr>
            <a:xfrm>
              <a:off x="1269999" y="8305799"/>
              <a:ext cx="795021" cy="795021"/>
            </a:xfrm>
            <a:custGeom>
              <a:avLst/>
              <a:gdLst>
                <a:gd name="connsiteX0" fmla="*/ 21600 w 21600"/>
                <a:gd name="connsiteY0" fmla="*/ 10110 h 21600"/>
                <a:gd name="connsiteX1" fmla="*/ 11490 w 21600"/>
                <a:gd name="connsiteY1" fmla="*/ 0 h 21600"/>
                <a:gd name="connsiteX2" fmla="*/ 0 w 21600"/>
                <a:gd name="connsiteY2" fmla="*/ 11490 h 21600"/>
                <a:gd name="connsiteX3" fmla="*/ 0 w 21600"/>
                <a:gd name="connsiteY3" fmla="*/ 21600 h 21600"/>
                <a:gd name="connsiteX4" fmla="*/ 10110 w 21600"/>
                <a:gd name="connsiteY4" fmla="*/ 21600 h 21600"/>
                <a:gd name="connsiteX5" fmla="*/ 21600 w 21600"/>
                <a:gd name="connsiteY5" fmla="*/ 1011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0110"/>
                  </a:moveTo>
                  <a:lnTo>
                    <a:pt x="11490" y="0"/>
                  </a:lnTo>
                  <a:lnTo>
                    <a:pt x="0" y="11490"/>
                  </a:lnTo>
                  <a:lnTo>
                    <a:pt x="0" y="21600"/>
                  </a:lnTo>
                  <a:lnTo>
                    <a:pt x="10110" y="21600"/>
                  </a:lnTo>
                  <a:lnTo>
                    <a:pt x="21600" y="1011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quare">
              <a:extLst>
                <a:ext uri="{FF2B5EF4-FFF2-40B4-BE49-F238E27FC236}">
                  <a16:creationId xmlns:a16="http://schemas.microsoft.com/office/drawing/2014/main" id="{804F1FD5-D312-4C61-AAF2-C7AAECEBA33B}"/>
                </a:ext>
              </a:extLst>
            </p:cNvPr>
            <p:cNvSpPr/>
            <p:nvPr/>
          </p:nvSpPr>
          <p:spPr>
            <a:xfrm>
              <a:off x="1692910" y="8305799"/>
              <a:ext cx="372110" cy="372111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EA138C9-AE5D-48E1-9332-D3B571FC370E}"/>
                </a:ext>
              </a:extLst>
            </p:cNvPr>
            <p:cNvSpPr/>
            <p:nvPr/>
          </p:nvSpPr>
          <p:spPr>
            <a:xfrm>
              <a:off x="1676399" y="8737599"/>
              <a:ext cx="795021" cy="795021"/>
            </a:xfrm>
            <a:custGeom>
              <a:avLst/>
              <a:gdLst>
                <a:gd name="connsiteX0" fmla="*/ 21600 w 21600"/>
                <a:gd name="connsiteY0" fmla="*/ 10110 h 21600"/>
                <a:gd name="connsiteX1" fmla="*/ 11490 w 21600"/>
                <a:gd name="connsiteY1" fmla="*/ 0 h 21600"/>
                <a:gd name="connsiteX2" fmla="*/ 0 w 21600"/>
                <a:gd name="connsiteY2" fmla="*/ 11490 h 21600"/>
                <a:gd name="connsiteX3" fmla="*/ 0 w 21600"/>
                <a:gd name="connsiteY3" fmla="*/ 21600 h 21600"/>
                <a:gd name="connsiteX4" fmla="*/ 10110 w 21600"/>
                <a:gd name="connsiteY4" fmla="*/ 21600 h 21600"/>
                <a:gd name="connsiteX5" fmla="*/ 21600 w 21600"/>
                <a:gd name="connsiteY5" fmla="*/ 1011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0110"/>
                  </a:moveTo>
                  <a:lnTo>
                    <a:pt x="11490" y="0"/>
                  </a:lnTo>
                  <a:lnTo>
                    <a:pt x="0" y="11490"/>
                  </a:lnTo>
                  <a:lnTo>
                    <a:pt x="0" y="21600"/>
                  </a:lnTo>
                  <a:lnTo>
                    <a:pt x="10110" y="21600"/>
                  </a:lnTo>
                  <a:lnTo>
                    <a:pt x="21600" y="1011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quare">
              <a:extLst>
                <a:ext uri="{FF2B5EF4-FFF2-40B4-BE49-F238E27FC236}">
                  <a16:creationId xmlns:a16="http://schemas.microsoft.com/office/drawing/2014/main" id="{A6A6AD0A-C069-4353-9E49-7BA10CDFE6C9}"/>
                </a:ext>
              </a:extLst>
            </p:cNvPr>
            <p:cNvSpPr/>
            <p:nvPr/>
          </p:nvSpPr>
          <p:spPr>
            <a:xfrm>
              <a:off x="2099310" y="8737599"/>
              <a:ext cx="372110" cy="372111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6147D318-48EC-41E4-943F-7884F007329B}"/>
                </a:ext>
              </a:extLst>
            </p:cNvPr>
            <p:cNvSpPr/>
            <p:nvPr/>
          </p:nvSpPr>
          <p:spPr>
            <a:xfrm>
              <a:off x="2120899" y="7886699"/>
              <a:ext cx="795021" cy="795021"/>
            </a:xfrm>
            <a:custGeom>
              <a:avLst/>
              <a:gdLst>
                <a:gd name="connsiteX0" fmla="*/ 21600 w 21600"/>
                <a:gd name="connsiteY0" fmla="*/ 10110 h 21600"/>
                <a:gd name="connsiteX1" fmla="*/ 11490 w 21600"/>
                <a:gd name="connsiteY1" fmla="*/ 0 h 21600"/>
                <a:gd name="connsiteX2" fmla="*/ 0 w 21600"/>
                <a:gd name="connsiteY2" fmla="*/ 11490 h 21600"/>
                <a:gd name="connsiteX3" fmla="*/ 0 w 21600"/>
                <a:gd name="connsiteY3" fmla="*/ 21600 h 21600"/>
                <a:gd name="connsiteX4" fmla="*/ 10110 w 21600"/>
                <a:gd name="connsiteY4" fmla="*/ 21600 h 21600"/>
                <a:gd name="connsiteX5" fmla="*/ 21600 w 21600"/>
                <a:gd name="connsiteY5" fmla="*/ 1011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0110"/>
                  </a:moveTo>
                  <a:lnTo>
                    <a:pt x="11490" y="0"/>
                  </a:lnTo>
                  <a:lnTo>
                    <a:pt x="0" y="11490"/>
                  </a:lnTo>
                  <a:lnTo>
                    <a:pt x="0" y="21600"/>
                  </a:lnTo>
                  <a:lnTo>
                    <a:pt x="10110" y="21600"/>
                  </a:lnTo>
                  <a:lnTo>
                    <a:pt x="21600" y="1011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quare">
              <a:extLst>
                <a:ext uri="{FF2B5EF4-FFF2-40B4-BE49-F238E27FC236}">
                  <a16:creationId xmlns:a16="http://schemas.microsoft.com/office/drawing/2014/main" id="{167483F6-11D8-4E04-B885-D17F5A1D3833}"/>
                </a:ext>
              </a:extLst>
            </p:cNvPr>
            <p:cNvSpPr/>
            <p:nvPr/>
          </p:nvSpPr>
          <p:spPr>
            <a:xfrm>
              <a:off x="2543810" y="7886699"/>
              <a:ext cx="372110" cy="372111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F0556C8-91E8-49F4-A1BD-E765250CCC68}"/>
                </a:ext>
              </a:extLst>
            </p:cNvPr>
            <p:cNvSpPr/>
            <p:nvPr/>
          </p:nvSpPr>
          <p:spPr>
            <a:xfrm>
              <a:off x="2540648" y="8305799"/>
              <a:ext cx="795021" cy="795021"/>
            </a:xfrm>
            <a:custGeom>
              <a:avLst/>
              <a:gdLst>
                <a:gd name="connsiteX0" fmla="*/ 21600 w 21600"/>
                <a:gd name="connsiteY0" fmla="*/ 10110 h 21600"/>
                <a:gd name="connsiteX1" fmla="*/ 11490 w 21600"/>
                <a:gd name="connsiteY1" fmla="*/ 0 h 21600"/>
                <a:gd name="connsiteX2" fmla="*/ 0 w 21600"/>
                <a:gd name="connsiteY2" fmla="*/ 11490 h 21600"/>
                <a:gd name="connsiteX3" fmla="*/ 0 w 21600"/>
                <a:gd name="connsiteY3" fmla="*/ 21600 h 21600"/>
                <a:gd name="connsiteX4" fmla="*/ 10110 w 21600"/>
                <a:gd name="connsiteY4" fmla="*/ 21600 h 21600"/>
                <a:gd name="connsiteX5" fmla="*/ 21600 w 21600"/>
                <a:gd name="connsiteY5" fmla="*/ 1011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0110"/>
                  </a:moveTo>
                  <a:lnTo>
                    <a:pt x="11490" y="0"/>
                  </a:lnTo>
                  <a:lnTo>
                    <a:pt x="0" y="11490"/>
                  </a:lnTo>
                  <a:lnTo>
                    <a:pt x="0" y="21600"/>
                  </a:lnTo>
                  <a:lnTo>
                    <a:pt x="10110" y="21600"/>
                  </a:lnTo>
                  <a:lnTo>
                    <a:pt x="21600" y="1011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quare">
              <a:extLst>
                <a:ext uri="{FF2B5EF4-FFF2-40B4-BE49-F238E27FC236}">
                  <a16:creationId xmlns:a16="http://schemas.microsoft.com/office/drawing/2014/main" id="{2D5689D7-EFC3-4B00-91FC-49FE19B6948D}"/>
                </a:ext>
              </a:extLst>
            </p:cNvPr>
            <p:cNvSpPr/>
            <p:nvPr/>
          </p:nvSpPr>
          <p:spPr>
            <a:xfrm>
              <a:off x="2963559" y="8305799"/>
              <a:ext cx="372110" cy="372111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F4598D69-81E1-45A5-9C38-E9443F845B1D}"/>
              </a:ext>
            </a:extLst>
          </p:cNvPr>
          <p:cNvSpPr txBox="1"/>
          <p:nvPr/>
        </p:nvSpPr>
        <p:spPr>
          <a:xfrm>
            <a:off x="3158197" y="3433948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6F2FC6-6430-431A-9A99-B18D1AE57ACE}"/>
              </a:ext>
            </a:extLst>
          </p:cNvPr>
          <p:cNvSpPr txBox="1"/>
          <p:nvPr/>
        </p:nvSpPr>
        <p:spPr>
          <a:xfrm>
            <a:off x="5676366" y="2225728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4F46D2F-1FBA-427A-B14D-F9F54B362387}"/>
              </a:ext>
            </a:extLst>
          </p:cNvPr>
          <p:cNvSpPr txBox="1"/>
          <p:nvPr/>
        </p:nvSpPr>
        <p:spPr>
          <a:xfrm>
            <a:off x="6939960" y="3464302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75118E-F471-4599-896A-8717409876F6}"/>
              </a:ext>
            </a:extLst>
          </p:cNvPr>
          <p:cNvSpPr txBox="1"/>
          <p:nvPr/>
        </p:nvSpPr>
        <p:spPr>
          <a:xfrm>
            <a:off x="4400258" y="4765431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>
                    <a:alpha val="50000"/>
                  </a:schemeClr>
                </a:solidFill>
              </a:rPr>
              <a:t>03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617E8F1-C05D-46E7-B9FF-277E7D724952}"/>
              </a:ext>
            </a:extLst>
          </p:cNvPr>
          <p:cNvGrpSpPr/>
          <p:nvPr/>
        </p:nvGrpSpPr>
        <p:grpSpPr>
          <a:xfrm>
            <a:off x="9166523" y="2381543"/>
            <a:ext cx="2687038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A40B2CC-8634-4959-B663-88D78D6492B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F05EE0B-A003-4D38-BA43-2859A7E78EA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B7B94A1-DE79-42E6-B481-D5BB3C902DDD}"/>
              </a:ext>
            </a:extLst>
          </p:cNvPr>
          <p:cNvGrpSpPr/>
          <p:nvPr/>
        </p:nvGrpSpPr>
        <p:grpSpPr>
          <a:xfrm>
            <a:off x="7890448" y="957527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51687D1-A58E-4695-98F5-203F01FC16F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00A0FE4-DDF4-4134-A3DE-D97263F0972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5290D6-0872-4059-BCCC-38646FD9401E}"/>
              </a:ext>
            </a:extLst>
          </p:cNvPr>
          <p:cNvGrpSpPr/>
          <p:nvPr/>
        </p:nvGrpSpPr>
        <p:grpSpPr>
          <a:xfrm>
            <a:off x="959747" y="4832358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A17E8E5-CB28-4CA6-B403-F2B1FF83FB3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FB610CE-8340-456A-A1A7-0B4827FC13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005E357-B03A-4F1D-B775-89DC647768F2}"/>
              </a:ext>
            </a:extLst>
          </p:cNvPr>
          <p:cNvGrpSpPr/>
          <p:nvPr/>
        </p:nvGrpSpPr>
        <p:grpSpPr>
          <a:xfrm>
            <a:off x="338440" y="3361724"/>
            <a:ext cx="2346376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855082C-7DDA-46C5-90C8-4CA559A26DF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03DFC09-DC94-42B6-8056-6B3C7048F28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8" name="Graphic 26" descr="Database">
            <a:extLst>
              <a:ext uri="{FF2B5EF4-FFF2-40B4-BE49-F238E27FC236}">
                <a16:creationId xmlns:a16="http://schemas.microsoft.com/office/drawing/2014/main" id="{EE87DC68-CEEE-468C-8FFD-9C379EFF59DB}"/>
              </a:ext>
            </a:extLst>
          </p:cNvPr>
          <p:cNvGrpSpPr/>
          <p:nvPr/>
        </p:nvGrpSpPr>
        <p:grpSpPr>
          <a:xfrm>
            <a:off x="8145122" y="2585501"/>
            <a:ext cx="519104" cy="704498"/>
            <a:chOff x="8145122" y="2585501"/>
            <a:chExt cx="519104" cy="704498"/>
          </a:xfrm>
          <a:solidFill>
            <a:schemeClr val="accent3">
              <a:lumMod val="75000"/>
            </a:schemeClr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70C6E70-43B5-497C-A56B-7CEF06F1C05C}"/>
                </a:ext>
              </a:extLst>
            </p:cNvPr>
            <p:cNvSpPr/>
            <p:nvPr/>
          </p:nvSpPr>
          <p:spPr>
            <a:xfrm>
              <a:off x="8145122" y="2585501"/>
              <a:ext cx="519104" cy="148315"/>
            </a:xfrm>
            <a:custGeom>
              <a:avLst/>
              <a:gdLst>
                <a:gd name="connsiteX0" fmla="*/ 519104 w 519104"/>
                <a:gd name="connsiteY0" fmla="*/ 74158 h 148315"/>
                <a:gd name="connsiteX1" fmla="*/ 259552 w 519104"/>
                <a:gd name="connsiteY1" fmla="*/ 148316 h 148315"/>
                <a:gd name="connsiteX2" fmla="*/ 0 w 519104"/>
                <a:gd name="connsiteY2" fmla="*/ 74158 h 148315"/>
                <a:gd name="connsiteX3" fmla="*/ 259552 w 519104"/>
                <a:gd name="connsiteY3" fmla="*/ 0 h 148315"/>
                <a:gd name="connsiteX4" fmla="*/ 519104 w 519104"/>
                <a:gd name="connsiteY4" fmla="*/ 74158 h 148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9104" h="148315">
                  <a:moveTo>
                    <a:pt x="519104" y="74158"/>
                  </a:moveTo>
                  <a:cubicBezTo>
                    <a:pt x="519104" y="115114"/>
                    <a:pt x="402899" y="148316"/>
                    <a:pt x="259552" y="148316"/>
                  </a:cubicBezTo>
                  <a:cubicBezTo>
                    <a:pt x="116205" y="148316"/>
                    <a:pt x="0" y="115114"/>
                    <a:pt x="0" y="74158"/>
                  </a:cubicBezTo>
                  <a:cubicBezTo>
                    <a:pt x="0" y="33202"/>
                    <a:pt x="116205" y="0"/>
                    <a:pt x="259552" y="0"/>
                  </a:cubicBezTo>
                  <a:cubicBezTo>
                    <a:pt x="402899" y="0"/>
                    <a:pt x="519104" y="33202"/>
                    <a:pt x="519104" y="74158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072FB53-2A2F-4CE1-A1B7-00A4AEEC0084}"/>
                </a:ext>
              </a:extLst>
            </p:cNvPr>
            <p:cNvSpPr/>
            <p:nvPr/>
          </p:nvSpPr>
          <p:spPr>
            <a:xfrm>
              <a:off x="8145122" y="2696737"/>
              <a:ext cx="519104" cy="222473"/>
            </a:xfrm>
            <a:custGeom>
              <a:avLst/>
              <a:gdLst>
                <a:gd name="connsiteX0" fmla="*/ 444947 w 519104"/>
                <a:gd name="connsiteY0" fmla="*/ 148316 h 222473"/>
                <a:gd name="connsiteX1" fmla="*/ 426407 w 519104"/>
                <a:gd name="connsiteY1" fmla="*/ 129776 h 222473"/>
                <a:gd name="connsiteX2" fmla="*/ 444947 w 519104"/>
                <a:gd name="connsiteY2" fmla="*/ 111237 h 222473"/>
                <a:gd name="connsiteX3" fmla="*/ 463486 w 519104"/>
                <a:gd name="connsiteY3" fmla="*/ 129776 h 222473"/>
                <a:gd name="connsiteX4" fmla="*/ 444947 w 519104"/>
                <a:gd name="connsiteY4" fmla="*/ 148316 h 222473"/>
                <a:gd name="connsiteX5" fmla="*/ 259552 w 519104"/>
                <a:gd name="connsiteY5" fmla="*/ 74158 h 222473"/>
                <a:gd name="connsiteX6" fmla="*/ 0 w 519104"/>
                <a:gd name="connsiteY6" fmla="*/ 0 h 222473"/>
                <a:gd name="connsiteX7" fmla="*/ 0 w 519104"/>
                <a:gd name="connsiteY7" fmla="*/ 148316 h 222473"/>
                <a:gd name="connsiteX8" fmla="*/ 259552 w 519104"/>
                <a:gd name="connsiteY8" fmla="*/ 222473 h 222473"/>
                <a:gd name="connsiteX9" fmla="*/ 519104 w 519104"/>
                <a:gd name="connsiteY9" fmla="*/ 148316 h 222473"/>
                <a:gd name="connsiteX10" fmla="*/ 519104 w 519104"/>
                <a:gd name="connsiteY10" fmla="*/ 0 h 222473"/>
                <a:gd name="connsiteX11" fmla="*/ 259552 w 519104"/>
                <a:gd name="connsiteY11" fmla="*/ 74158 h 22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9104" h="222473">
                  <a:moveTo>
                    <a:pt x="444947" y="148316"/>
                  </a:moveTo>
                  <a:cubicBezTo>
                    <a:pt x="433823" y="148316"/>
                    <a:pt x="426407" y="140900"/>
                    <a:pt x="426407" y="129776"/>
                  </a:cubicBezTo>
                  <a:cubicBezTo>
                    <a:pt x="426407" y="118652"/>
                    <a:pt x="433823" y="111237"/>
                    <a:pt x="444947" y="111237"/>
                  </a:cubicBezTo>
                  <a:cubicBezTo>
                    <a:pt x="456070" y="111237"/>
                    <a:pt x="463486" y="118652"/>
                    <a:pt x="463486" y="129776"/>
                  </a:cubicBezTo>
                  <a:cubicBezTo>
                    <a:pt x="463486" y="140900"/>
                    <a:pt x="456070" y="148316"/>
                    <a:pt x="444947" y="148316"/>
                  </a:cubicBezTo>
                  <a:close/>
                  <a:moveTo>
                    <a:pt x="259552" y="74158"/>
                  </a:moveTo>
                  <a:cubicBezTo>
                    <a:pt x="116798" y="74158"/>
                    <a:pt x="0" y="40787"/>
                    <a:pt x="0" y="0"/>
                  </a:cubicBezTo>
                  <a:lnTo>
                    <a:pt x="0" y="148316"/>
                  </a:lnTo>
                  <a:cubicBezTo>
                    <a:pt x="0" y="189102"/>
                    <a:pt x="116798" y="222473"/>
                    <a:pt x="259552" y="222473"/>
                  </a:cubicBezTo>
                  <a:cubicBezTo>
                    <a:pt x="402306" y="222473"/>
                    <a:pt x="519104" y="189102"/>
                    <a:pt x="519104" y="148316"/>
                  </a:cubicBezTo>
                  <a:lnTo>
                    <a:pt x="519104" y="0"/>
                  </a:lnTo>
                  <a:cubicBezTo>
                    <a:pt x="519104" y="40787"/>
                    <a:pt x="402306" y="74158"/>
                    <a:pt x="259552" y="74158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C2B44BA-8E70-429C-8604-B5585F205A6B}"/>
                </a:ext>
              </a:extLst>
            </p:cNvPr>
            <p:cNvSpPr/>
            <p:nvPr/>
          </p:nvSpPr>
          <p:spPr>
            <a:xfrm>
              <a:off x="8145122" y="2882132"/>
              <a:ext cx="519104" cy="222473"/>
            </a:xfrm>
            <a:custGeom>
              <a:avLst/>
              <a:gdLst>
                <a:gd name="connsiteX0" fmla="*/ 444947 w 519104"/>
                <a:gd name="connsiteY0" fmla="*/ 148316 h 222473"/>
                <a:gd name="connsiteX1" fmla="*/ 426407 w 519104"/>
                <a:gd name="connsiteY1" fmla="*/ 129776 h 222473"/>
                <a:gd name="connsiteX2" fmla="*/ 444947 w 519104"/>
                <a:gd name="connsiteY2" fmla="*/ 111237 h 222473"/>
                <a:gd name="connsiteX3" fmla="*/ 463486 w 519104"/>
                <a:gd name="connsiteY3" fmla="*/ 129776 h 222473"/>
                <a:gd name="connsiteX4" fmla="*/ 444947 w 519104"/>
                <a:gd name="connsiteY4" fmla="*/ 148316 h 222473"/>
                <a:gd name="connsiteX5" fmla="*/ 259552 w 519104"/>
                <a:gd name="connsiteY5" fmla="*/ 74158 h 222473"/>
                <a:gd name="connsiteX6" fmla="*/ 0 w 519104"/>
                <a:gd name="connsiteY6" fmla="*/ 0 h 222473"/>
                <a:gd name="connsiteX7" fmla="*/ 0 w 519104"/>
                <a:gd name="connsiteY7" fmla="*/ 148316 h 222473"/>
                <a:gd name="connsiteX8" fmla="*/ 259552 w 519104"/>
                <a:gd name="connsiteY8" fmla="*/ 222473 h 222473"/>
                <a:gd name="connsiteX9" fmla="*/ 519104 w 519104"/>
                <a:gd name="connsiteY9" fmla="*/ 148316 h 222473"/>
                <a:gd name="connsiteX10" fmla="*/ 519104 w 519104"/>
                <a:gd name="connsiteY10" fmla="*/ 0 h 222473"/>
                <a:gd name="connsiteX11" fmla="*/ 259552 w 519104"/>
                <a:gd name="connsiteY11" fmla="*/ 74158 h 22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9104" h="222473">
                  <a:moveTo>
                    <a:pt x="444947" y="148316"/>
                  </a:moveTo>
                  <a:cubicBezTo>
                    <a:pt x="433823" y="148316"/>
                    <a:pt x="426407" y="140900"/>
                    <a:pt x="426407" y="129776"/>
                  </a:cubicBezTo>
                  <a:cubicBezTo>
                    <a:pt x="426407" y="118652"/>
                    <a:pt x="433823" y="111237"/>
                    <a:pt x="444947" y="111237"/>
                  </a:cubicBezTo>
                  <a:cubicBezTo>
                    <a:pt x="456070" y="111237"/>
                    <a:pt x="463486" y="118652"/>
                    <a:pt x="463486" y="129776"/>
                  </a:cubicBezTo>
                  <a:cubicBezTo>
                    <a:pt x="463486" y="140900"/>
                    <a:pt x="456070" y="148316"/>
                    <a:pt x="444947" y="148316"/>
                  </a:cubicBezTo>
                  <a:close/>
                  <a:moveTo>
                    <a:pt x="259552" y="74158"/>
                  </a:moveTo>
                  <a:cubicBezTo>
                    <a:pt x="116798" y="74158"/>
                    <a:pt x="0" y="40787"/>
                    <a:pt x="0" y="0"/>
                  </a:cubicBezTo>
                  <a:lnTo>
                    <a:pt x="0" y="148316"/>
                  </a:lnTo>
                  <a:cubicBezTo>
                    <a:pt x="0" y="189102"/>
                    <a:pt x="116798" y="222473"/>
                    <a:pt x="259552" y="222473"/>
                  </a:cubicBezTo>
                  <a:cubicBezTo>
                    <a:pt x="402306" y="222473"/>
                    <a:pt x="519104" y="189102"/>
                    <a:pt x="519104" y="148316"/>
                  </a:cubicBezTo>
                  <a:lnTo>
                    <a:pt x="519104" y="0"/>
                  </a:lnTo>
                  <a:cubicBezTo>
                    <a:pt x="519104" y="40787"/>
                    <a:pt x="402306" y="74158"/>
                    <a:pt x="259552" y="74158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4F6510C-C382-4B20-BE59-961E30DF5C26}"/>
                </a:ext>
              </a:extLst>
            </p:cNvPr>
            <p:cNvSpPr/>
            <p:nvPr/>
          </p:nvSpPr>
          <p:spPr>
            <a:xfrm>
              <a:off x="8145122" y="3067526"/>
              <a:ext cx="519104" cy="222473"/>
            </a:xfrm>
            <a:custGeom>
              <a:avLst/>
              <a:gdLst>
                <a:gd name="connsiteX0" fmla="*/ 444947 w 519104"/>
                <a:gd name="connsiteY0" fmla="*/ 148316 h 222473"/>
                <a:gd name="connsiteX1" fmla="*/ 426407 w 519104"/>
                <a:gd name="connsiteY1" fmla="*/ 129776 h 222473"/>
                <a:gd name="connsiteX2" fmla="*/ 444947 w 519104"/>
                <a:gd name="connsiteY2" fmla="*/ 111237 h 222473"/>
                <a:gd name="connsiteX3" fmla="*/ 463486 w 519104"/>
                <a:gd name="connsiteY3" fmla="*/ 129776 h 222473"/>
                <a:gd name="connsiteX4" fmla="*/ 444947 w 519104"/>
                <a:gd name="connsiteY4" fmla="*/ 148316 h 222473"/>
                <a:gd name="connsiteX5" fmla="*/ 259552 w 519104"/>
                <a:gd name="connsiteY5" fmla="*/ 74158 h 222473"/>
                <a:gd name="connsiteX6" fmla="*/ 0 w 519104"/>
                <a:gd name="connsiteY6" fmla="*/ 0 h 222473"/>
                <a:gd name="connsiteX7" fmla="*/ 0 w 519104"/>
                <a:gd name="connsiteY7" fmla="*/ 148316 h 222473"/>
                <a:gd name="connsiteX8" fmla="*/ 259552 w 519104"/>
                <a:gd name="connsiteY8" fmla="*/ 222473 h 222473"/>
                <a:gd name="connsiteX9" fmla="*/ 519104 w 519104"/>
                <a:gd name="connsiteY9" fmla="*/ 148316 h 222473"/>
                <a:gd name="connsiteX10" fmla="*/ 519104 w 519104"/>
                <a:gd name="connsiteY10" fmla="*/ 0 h 222473"/>
                <a:gd name="connsiteX11" fmla="*/ 259552 w 519104"/>
                <a:gd name="connsiteY11" fmla="*/ 74158 h 22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9104" h="222473">
                  <a:moveTo>
                    <a:pt x="444947" y="148316"/>
                  </a:moveTo>
                  <a:cubicBezTo>
                    <a:pt x="433823" y="148316"/>
                    <a:pt x="426407" y="140900"/>
                    <a:pt x="426407" y="129776"/>
                  </a:cubicBezTo>
                  <a:cubicBezTo>
                    <a:pt x="426407" y="118652"/>
                    <a:pt x="433823" y="111237"/>
                    <a:pt x="444947" y="111237"/>
                  </a:cubicBezTo>
                  <a:cubicBezTo>
                    <a:pt x="456070" y="111237"/>
                    <a:pt x="463486" y="118652"/>
                    <a:pt x="463486" y="129776"/>
                  </a:cubicBezTo>
                  <a:cubicBezTo>
                    <a:pt x="463486" y="140900"/>
                    <a:pt x="456070" y="148316"/>
                    <a:pt x="444947" y="148316"/>
                  </a:cubicBezTo>
                  <a:close/>
                  <a:moveTo>
                    <a:pt x="259552" y="74158"/>
                  </a:moveTo>
                  <a:cubicBezTo>
                    <a:pt x="116798" y="74158"/>
                    <a:pt x="0" y="40787"/>
                    <a:pt x="0" y="0"/>
                  </a:cubicBezTo>
                  <a:lnTo>
                    <a:pt x="0" y="148316"/>
                  </a:lnTo>
                  <a:cubicBezTo>
                    <a:pt x="0" y="189102"/>
                    <a:pt x="116798" y="222473"/>
                    <a:pt x="259552" y="222473"/>
                  </a:cubicBezTo>
                  <a:cubicBezTo>
                    <a:pt x="402306" y="222473"/>
                    <a:pt x="519104" y="189102"/>
                    <a:pt x="519104" y="148316"/>
                  </a:cubicBezTo>
                  <a:lnTo>
                    <a:pt x="519104" y="0"/>
                  </a:lnTo>
                  <a:cubicBezTo>
                    <a:pt x="519104" y="40787"/>
                    <a:pt x="402306" y="74158"/>
                    <a:pt x="259552" y="74158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aphic 24" descr="Brainstorm">
            <a:extLst>
              <a:ext uri="{FF2B5EF4-FFF2-40B4-BE49-F238E27FC236}">
                <a16:creationId xmlns:a16="http://schemas.microsoft.com/office/drawing/2014/main" id="{5ADBE624-0219-4A5A-8EC1-C40EEB55416A}"/>
              </a:ext>
            </a:extLst>
          </p:cNvPr>
          <p:cNvGrpSpPr/>
          <p:nvPr/>
        </p:nvGrpSpPr>
        <p:grpSpPr>
          <a:xfrm>
            <a:off x="6714358" y="1247897"/>
            <a:ext cx="889893" cy="889893"/>
            <a:chOff x="6714358" y="1247897"/>
            <a:chExt cx="889893" cy="889893"/>
          </a:xfrm>
          <a:solidFill>
            <a:schemeClr val="accent6">
              <a:lumMod val="75000"/>
            </a:schemeClr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F61E9AE-FBDD-4120-B6BC-DABCC9FD3BAA}"/>
                </a:ext>
              </a:extLst>
            </p:cNvPr>
            <p:cNvSpPr/>
            <p:nvPr/>
          </p:nvSpPr>
          <p:spPr>
            <a:xfrm>
              <a:off x="7019674" y="1442106"/>
              <a:ext cx="182298" cy="191419"/>
            </a:xfrm>
            <a:custGeom>
              <a:avLst/>
              <a:gdLst>
                <a:gd name="connsiteX0" fmla="*/ 91168 w 182298"/>
                <a:gd name="connsiteY0" fmla="*/ 0 h 191419"/>
                <a:gd name="connsiteX1" fmla="*/ 91168 w 182298"/>
                <a:gd name="connsiteY1" fmla="*/ 0 h 191419"/>
                <a:gd name="connsiteX2" fmla="*/ 0 w 182298"/>
                <a:gd name="connsiteY2" fmla="*/ 90028 h 191419"/>
                <a:gd name="connsiteX3" fmla="*/ 0 w 182298"/>
                <a:gd name="connsiteY3" fmla="*/ 93448 h 191419"/>
                <a:gd name="connsiteX4" fmla="*/ 6489 w 182298"/>
                <a:gd name="connsiteY4" fmla="*/ 125364 h 191419"/>
                <a:gd name="connsiteX5" fmla="*/ 21895 w 182298"/>
                <a:gd name="connsiteY5" fmla="*/ 150392 h 191419"/>
                <a:gd name="connsiteX6" fmla="*/ 48564 w 182298"/>
                <a:gd name="connsiteY6" fmla="*/ 191420 h 191419"/>
                <a:gd name="connsiteX7" fmla="*/ 133725 w 182298"/>
                <a:gd name="connsiteY7" fmla="*/ 191420 h 191419"/>
                <a:gd name="connsiteX8" fmla="*/ 160394 w 182298"/>
                <a:gd name="connsiteY8" fmla="*/ 150392 h 191419"/>
                <a:gd name="connsiteX9" fmla="*/ 175809 w 182298"/>
                <a:gd name="connsiteY9" fmla="*/ 125364 h 191419"/>
                <a:gd name="connsiteX10" fmla="*/ 182298 w 182298"/>
                <a:gd name="connsiteY10" fmla="*/ 93448 h 191419"/>
                <a:gd name="connsiteX11" fmla="*/ 182298 w 182298"/>
                <a:gd name="connsiteY11" fmla="*/ 90028 h 191419"/>
                <a:gd name="connsiteX12" fmla="*/ 91168 w 182298"/>
                <a:gd name="connsiteY12" fmla="*/ 0 h 191419"/>
                <a:gd name="connsiteX13" fmla="*/ 95460 w 182298"/>
                <a:gd name="connsiteY13" fmla="*/ 163212 h 191419"/>
                <a:gd name="connsiteX14" fmla="*/ 95460 w 182298"/>
                <a:gd name="connsiteY14" fmla="*/ 108808 h 191419"/>
                <a:gd name="connsiteX15" fmla="*/ 46423 w 182298"/>
                <a:gd name="connsiteY15" fmla="*/ 119932 h 191419"/>
                <a:gd name="connsiteX16" fmla="*/ 95460 w 182298"/>
                <a:gd name="connsiteY16" fmla="*/ 24213 h 191419"/>
                <a:gd name="connsiteX17" fmla="*/ 95460 w 182298"/>
                <a:gd name="connsiteY17" fmla="*/ 79636 h 191419"/>
                <a:gd name="connsiteX18" fmla="*/ 146387 w 182298"/>
                <a:gd name="connsiteY18" fmla="*/ 69560 h 191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2298" h="191419">
                  <a:moveTo>
                    <a:pt x="91168" y="0"/>
                  </a:moveTo>
                  <a:lnTo>
                    <a:pt x="91168" y="0"/>
                  </a:lnTo>
                  <a:cubicBezTo>
                    <a:pt x="41380" y="288"/>
                    <a:pt x="915" y="40247"/>
                    <a:pt x="0" y="90028"/>
                  </a:cubicBezTo>
                  <a:lnTo>
                    <a:pt x="0" y="93448"/>
                  </a:lnTo>
                  <a:cubicBezTo>
                    <a:pt x="397" y="104371"/>
                    <a:pt x="2589" y="115153"/>
                    <a:pt x="6489" y="125364"/>
                  </a:cubicBezTo>
                  <a:cubicBezTo>
                    <a:pt x="10106" y="134551"/>
                    <a:pt x="15322" y="143024"/>
                    <a:pt x="21895" y="150392"/>
                  </a:cubicBezTo>
                  <a:cubicBezTo>
                    <a:pt x="32343" y="162989"/>
                    <a:pt x="41292" y="176758"/>
                    <a:pt x="48564" y="191420"/>
                  </a:cubicBezTo>
                  <a:lnTo>
                    <a:pt x="133725" y="191420"/>
                  </a:lnTo>
                  <a:cubicBezTo>
                    <a:pt x="141001" y="176760"/>
                    <a:pt x="149950" y="162992"/>
                    <a:pt x="160394" y="150392"/>
                  </a:cubicBezTo>
                  <a:cubicBezTo>
                    <a:pt x="166970" y="143024"/>
                    <a:pt x="172189" y="134551"/>
                    <a:pt x="175809" y="125364"/>
                  </a:cubicBezTo>
                  <a:cubicBezTo>
                    <a:pt x="179705" y="115152"/>
                    <a:pt x="181897" y="104371"/>
                    <a:pt x="182298" y="93448"/>
                  </a:cubicBezTo>
                  <a:lnTo>
                    <a:pt x="182298" y="90028"/>
                  </a:lnTo>
                  <a:cubicBezTo>
                    <a:pt x="181355" y="40274"/>
                    <a:pt x="140929" y="337"/>
                    <a:pt x="91168" y="0"/>
                  </a:cubicBezTo>
                  <a:close/>
                  <a:moveTo>
                    <a:pt x="95460" y="163212"/>
                  </a:moveTo>
                  <a:lnTo>
                    <a:pt x="95460" y="108808"/>
                  </a:lnTo>
                  <a:lnTo>
                    <a:pt x="46423" y="119932"/>
                  </a:lnTo>
                  <a:lnTo>
                    <a:pt x="95460" y="24213"/>
                  </a:lnTo>
                  <a:lnTo>
                    <a:pt x="95460" y="79636"/>
                  </a:lnTo>
                  <a:lnTo>
                    <a:pt x="146387" y="6956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966166E-3DA0-48D9-8F10-6E77CD12596B}"/>
                </a:ext>
              </a:extLst>
            </p:cNvPr>
            <p:cNvSpPr/>
            <p:nvPr/>
          </p:nvSpPr>
          <p:spPr>
            <a:xfrm>
              <a:off x="6843994" y="1300114"/>
              <a:ext cx="630618" cy="747759"/>
            </a:xfrm>
            <a:custGeom>
              <a:avLst/>
              <a:gdLst>
                <a:gd name="connsiteX0" fmla="*/ 621257 w 630618"/>
                <a:gd name="connsiteY0" fmla="*/ 404780 h 747759"/>
                <a:gd name="connsiteX1" fmla="*/ 557296 w 630618"/>
                <a:gd name="connsiteY1" fmla="*/ 293543 h 747759"/>
                <a:gd name="connsiteX2" fmla="*/ 557296 w 630618"/>
                <a:gd name="connsiteY2" fmla="*/ 288909 h 747759"/>
                <a:gd name="connsiteX3" fmla="*/ 288905 w 630618"/>
                <a:gd name="connsiteY3" fmla="*/ 189 h 747759"/>
                <a:gd name="connsiteX4" fmla="*/ 186 w 630618"/>
                <a:gd name="connsiteY4" fmla="*/ 268579 h 747759"/>
                <a:gd name="connsiteX5" fmla="*/ 186 w 630618"/>
                <a:gd name="connsiteY5" fmla="*/ 288909 h 747759"/>
                <a:gd name="connsiteX6" fmla="*/ 109568 w 630618"/>
                <a:gd name="connsiteY6" fmla="*/ 513236 h 747759"/>
                <a:gd name="connsiteX7" fmla="*/ 109568 w 630618"/>
                <a:gd name="connsiteY7" fmla="*/ 747760 h 747759"/>
                <a:gd name="connsiteX8" fmla="*/ 402491 w 630618"/>
                <a:gd name="connsiteY8" fmla="*/ 747760 h 747759"/>
                <a:gd name="connsiteX9" fmla="*/ 402491 w 630618"/>
                <a:gd name="connsiteY9" fmla="*/ 636523 h 747759"/>
                <a:gd name="connsiteX10" fmla="*/ 447913 w 630618"/>
                <a:gd name="connsiteY10" fmla="*/ 636523 h 747759"/>
                <a:gd name="connsiteX11" fmla="*/ 557311 w 630618"/>
                <a:gd name="connsiteY11" fmla="*/ 527156 h 747759"/>
                <a:gd name="connsiteX12" fmla="*/ 557296 w 630618"/>
                <a:gd name="connsiteY12" fmla="*/ 525286 h 747759"/>
                <a:gd name="connsiteX13" fmla="*/ 557296 w 630618"/>
                <a:gd name="connsiteY13" fmla="*/ 469668 h 747759"/>
                <a:gd name="connsiteX14" fmla="*/ 598082 w 630618"/>
                <a:gd name="connsiteY14" fmla="*/ 469668 h 747759"/>
                <a:gd name="connsiteX15" fmla="*/ 621257 w 630618"/>
                <a:gd name="connsiteY15" fmla="*/ 404780 h 747759"/>
                <a:gd name="connsiteX16" fmla="*/ 266848 w 630618"/>
                <a:gd name="connsiteY16" fmla="*/ 453520 h 747759"/>
                <a:gd name="connsiteX17" fmla="*/ 237185 w 630618"/>
                <a:gd name="connsiteY17" fmla="*/ 426128 h 747759"/>
                <a:gd name="connsiteX18" fmla="*/ 296446 w 630618"/>
                <a:gd name="connsiteY18" fmla="*/ 426128 h 747759"/>
                <a:gd name="connsiteX19" fmla="*/ 266848 w 630618"/>
                <a:gd name="connsiteY19" fmla="*/ 453520 h 747759"/>
                <a:gd name="connsiteX20" fmla="*/ 307690 w 630618"/>
                <a:gd name="connsiteY20" fmla="*/ 407172 h 747759"/>
                <a:gd name="connsiteX21" fmla="*/ 226005 w 630618"/>
                <a:gd name="connsiteY21" fmla="*/ 407172 h 747759"/>
                <a:gd name="connsiteX22" fmla="*/ 212684 w 630618"/>
                <a:gd name="connsiteY22" fmla="*/ 393138 h 747759"/>
                <a:gd name="connsiteX23" fmla="*/ 226005 w 630618"/>
                <a:gd name="connsiteY23" fmla="*/ 379817 h 747759"/>
                <a:gd name="connsiteX24" fmla="*/ 307690 w 630618"/>
                <a:gd name="connsiteY24" fmla="*/ 379817 h 747759"/>
                <a:gd name="connsiteX25" fmla="*/ 321012 w 630618"/>
                <a:gd name="connsiteY25" fmla="*/ 393850 h 747759"/>
                <a:gd name="connsiteX26" fmla="*/ 307690 w 630618"/>
                <a:gd name="connsiteY26" fmla="*/ 407172 h 747759"/>
                <a:gd name="connsiteX27" fmla="*/ 385370 w 630618"/>
                <a:gd name="connsiteY27" fmla="*/ 235923 h 747759"/>
                <a:gd name="connsiteX28" fmla="*/ 377120 w 630618"/>
                <a:gd name="connsiteY28" fmla="*/ 276951 h 747759"/>
                <a:gd name="connsiteX29" fmla="*/ 356514 w 630618"/>
                <a:gd name="connsiteY29" fmla="*/ 310692 h 747759"/>
                <a:gd name="connsiteX30" fmla="*/ 328760 w 630618"/>
                <a:gd name="connsiteY30" fmla="*/ 355771 h 747759"/>
                <a:gd name="connsiteX31" fmla="*/ 320593 w 630618"/>
                <a:gd name="connsiteY31" fmla="*/ 360832 h 747759"/>
                <a:gd name="connsiteX32" fmla="*/ 213065 w 630618"/>
                <a:gd name="connsiteY32" fmla="*/ 360832 h 747759"/>
                <a:gd name="connsiteX33" fmla="*/ 204907 w 630618"/>
                <a:gd name="connsiteY33" fmla="*/ 355771 h 747759"/>
                <a:gd name="connsiteX34" fmla="*/ 177098 w 630618"/>
                <a:gd name="connsiteY34" fmla="*/ 310692 h 747759"/>
                <a:gd name="connsiteX35" fmla="*/ 156492 w 630618"/>
                <a:gd name="connsiteY35" fmla="*/ 276951 h 747759"/>
                <a:gd name="connsiteX36" fmla="*/ 148242 w 630618"/>
                <a:gd name="connsiteY36" fmla="*/ 235923 h 747759"/>
                <a:gd name="connsiteX37" fmla="*/ 148242 w 630618"/>
                <a:gd name="connsiteY37" fmla="*/ 231826 h 747759"/>
                <a:gd name="connsiteX38" fmla="*/ 266838 w 630618"/>
                <a:gd name="connsiteY38" fmla="*/ 114638 h 747759"/>
                <a:gd name="connsiteX39" fmla="*/ 266838 w 630618"/>
                <a:gd name="connsiteY39" fmla="*/ 114638 h 747759"/>
                <a:gd name="connsiteX40" fmla="*/ 385370 w 630618"/>
                <a:gd name="connsiteY40" fmla="*/ 231798 h 747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30618" h="747759">
                  <a:moveTo>
                    <a:pt x="621257" y="404780"/>
                  </a:moveTo>
                  <a:lnTo>
                    <a:pt x="557296" y="293543"/>
                  </a:lnTo>
                  <a:lnTo>
                    <a:pt x="557296" y="288909"/>
                  </a:lnTo>
                  <a:cubicBezTo>
                    <a:pt x="562910" y="135067"/>
                    <a:pt x="442747" y="5803"/>
                    <a:pt x="288905" y="189"/>
                  </a:cubicBezTo>
                  <a:cubicBezTo>
                    <a:pt x="135064" y="-5425"/>
                    <a:pt x="5799" y="114738"/>
                    <a:pt x="186" y="268579"/>
                  </a:cubicBezTo>
                  <a:cubicBezTo>
                    <a:pt x="-62" y="275354"/>
                    <a:pt x="-62" y="282134"/>
                    <a:pt x="186" y="288909"/>
                  </a:cubicBezTo>
                  <a:cubicBezTo>
                    <a:pt x="-174" y="376615"/>
                    <a:pt x="40245" y="459508"/>
                    <a:pt x="109568" y="513236"/>
                  </a:cubicBezTo>
                  <a:lnTo>
                    <a:pt x="109568" y="747760"/>
                  </a:lnTo>
                  <a:lnTo>
                    <a:pt x="402491" y="747760"/>
                  </a:lnTo>
                  <a:lnTo>
                    <a:pt x="402491" y="636523"/>
                  </a:lnTo>
                  <a:lnTo>
                    <a:pt x="447913" y="636523"/>
                  </a:lnTo>
                  <a:cubicBezTo>
                    <a:pt x="508324" y="636531"/>
                    <a:pt x="557303" y="587567"/>
                    <a:pt x="557311" y="527156"/>
                  </a:cubicBezTo>
                  <a:cubicBezTo>
                    <a:pt x="557311" y="526533"/>
                    <a:pt x="557306" y="525909"/>
                    <a:pt x="557296" y="525286"/>
                  </a:cubicBezTo>
                  <a:lnTo>
                    <a:pt x="557296" y="469668"/>
                  </a:lnTo>
                  <a:lnTo>
                    <a:pt x="598082" y="469668"/>
                  </a:lnTo>
                  <a:cubicBezTo>
                    <a:pt x="622184" y="466887"/>
                    <a:pt x="643504" y="439078"/>
                    <a:pt x="621257" y="404780"/>
                  </a:cubicBezTo>
                  <a:close/>
                  <a:moveTo>
                    <a:pt x="266848" y="453520"/>
                  </a:moveTo>
                  <a:cubicBezTo>
                    <a:pt x="251323" y="453539"/>
                    <a:pt x="238400" y="441605"/>
                    <a:pt x="237185" y="426128"/>
                  </a:cubicBezTo>
                  <a:lnTo>
                    <a:pt x="296446" y="426128"/>
                  </a:lnTo>
                  <a:cubicBezTo>
                    <a:pt x="295232" y="441580"/>
                    <a:pt x="282348" y="453505"/>
                    <a:pt x="266848" y="453520"/>
                  </a:cubicBezTo>
                  <a:close/>
                  <a:moveTo>
                    <a:pt x="307690" y="407172"/>
                  </a:moveTo>
                  <a:lnTo>
                    <a:pt x="226005" y="407172"/>
                  </a:lnTo>
                  <a:cubicBezTo>
                    <a:pt x="218451" y="406975"/>
                    <a:pt x="212487" y="400692"/>
                    <a:pt x="212684" y="393138"/>
                  </a:cubicBezTo>
                  <a:cubicBezTo>
                    <a:pt x="212874" y="385861"/>
                    <a:pt x="218728" y="380006"/>
                    <a:pt x="226005" y="379817"/>
                  </a:cubicBezTo>
                  <a:lnTo>
                    <a:pt x="307690" y="379817"/>
                  </a:lnTo>
                  <a:cubicBezTo>
                    <a:pt x="315244" y="380013"/>
                    <a:pt x="321208" y="386296"/>
                    <a:pt x="321012" y="393850"/>
                  </a:cubicBezTo>
                  <a:cubicBezTo>
                    <a:pt x="320822" y="401128"/>
                    <a:pt x="314968" y="406983"/>
                    <a:pt x="307690" y="407172"/>
                  </a:cubicBezTo>
                  <a:close/>
                  <a:moveTo>
                    <a:pt x="385370" y="235923"/>
                  </a:moveTo>
                  <a:cubicBezTo>
                    <a:pt x="384935" y="249964"/>
                    <a:pt x="382145" y="263832"/>
                    <a:pt x="377120" y="276951"/>
                  </a:cubicBezTo>
                  <a:cubicBezTo>
                    <a:pt x="372316" y="289335"/>
                    <a:pt x="365337" y="300762"/>
                    <a:pt x="356514" y="310692"/>
                  </a:cubicBezTo>
                  <a:cubicBezTo>
                    <a:pt x="345539" y="324587"/>
                    <a:pt x="336225" y="339716"/>
                    <a:pt x="328760" y="355771"/>
                  </a:cubicBezTo>
                  <a:cubicBezTo>
                    <a:pt x="327218" y="358870"/>
                    <a:pt x="324055" y="360830"/>
                    <a:pt x="320593" y="360832"/>
                  </a:cubicBezTo>
                  <a:lnTo>
                    <a:pt x="213065" y="360832"/>
                  </a:lnTo>
                  <a:cubicBezTo>
                    <a:pt x="209605" y="360831"/>
                    <a:pt x="206445" y="358870"/>
                    <a:pt x="204907" y="355771"/>
                  </a:cubicBezTo>
                  <a:cubicBezTo>
                    <a:pt x="197424" y="339713"/>
                    <a:pt x="188091" y="324585"/>
                    <a:pt x="177098" y="310692"/>
                  </a:cubicBezTo>
                  <a:cubicBezTo>
                    <a:pt x="168274" y="300762"/>
                    <a:pt x="161296" y="289335"/>
                    <a:pt x="156492" y="276951"/>
                  </a:cubicBezTo>
                  <a:cubicBezTo>
                    <a:pt x="151475" y="263830"/>
                    <a:pt x="148687" y="249963"/>
                    <a:pt x="148242" y="235923"/>
                  </a:cubicBezTo>
                  <a:lnTo>
                    <a:pt x="148242" y="231826"/>
                  </a:lnTo>
                  <a:cubicBezTo>
                    <a:pt x="149413" y="167048"/>
                    <a:pt x="202051" y="115035"/>
                    <a:pt x="266838" y="114638"/>
                  </a:cubicBezTo>
                  <a:lnTo>
                    <a:pt x="266838" y="114638"/>
                  </a:lnTo>
                  <a:cubicBezTo>
                    <a:pt x="331592" y="115064"/>
                    <a:pt x="384189" y="167054"/>
                    <a:pt x="385370" y="231798"/>
                  </a:cubicBez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25" descr="Bullseye">
            <a:extLst>
              <a:ext uri="{FF2B5EF4-FFF2-40B4-BE49-F238E27FC236}">
                <a16:creationId xmlns:a16="http://schemas.microsoft.com/office/drawing/2014/main" id="{316C79E7-09AC-4A1C-BE99-C93B403F67F0}"/>
              </a:ext>
            </a:extLst>
          </p:cNvPr>
          <p:cNvGrpSpPr/>
          <p:nvPr/>
        </p:nvGrpSpPr>
        <p:grpSpPr>
          <a:xfrm>
            <a:off x="4192386" y="2486454"/>
            <a:ext cx="889893" cy="889893"/>
            <a:chOff x="4192386" y="2486454"/>
            <a:chExt cx="889893" cy="889893"/>
          </a:xfrm>
          <a:solidFill>
            <a:schemeClr val="tx2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44484BD-1548-4C7A-8116-9F81A5467D08}"/>
                </a:ext>
              </a:extLst>
            </p:cNvPr>
            <p:cNvSpPr/>
            <p:nvPr/>
          </p:nvSpPr>
          <p:spPr>
            <a:xfrm>
              <a:off x="4529803" y="2565246"/>
              <a:ext cx="473682" cy="472755"/>
            </a:xfrm>
            <a:custGeom>
              <a:avLst/>
              <a:gdLst>
                <a:gd name="connsiteX0" fmla="*/ 390255 w 473682"/>
                <a:gd name="connsiteY0" fmla="*/ 83427 h 472755"/>
                <a:gd name="connsiteX1" fmla="*/ 380985 w 473682"/>
                <a:gd name="connsiteY1" fmla="*/ 0 h 472755"/>
                <a:gd name="connsiteX2" fmla="*/ 279019 w 473682"/>
                <a:gd name="connsiteY2" fmla="*/ 101967 h 472755"/>
                <a:gd name="connsiteX3" fmla="*/ 284580 w 473682"/>
                <a:gd name="connsiteY3" fmla="*/ 150169 h 472755"/>
                <a:gd name="connsiteX4" fmla="*/ 136265 w 473682"/>
                <a:gd name="connsiteY4" fmla="*/ 298485 h 472755"/>
                <a:gd name="connsiteX5" fmla="*/ 92697 w 473682"/>
                <a:gd name="connsiteY5" fmla="*/ 287361 h 472755"/>
                <a:gd name="connsiteX6" fmla="*/ 0 w 473682"/>
                <a:gd name="connsiteY6" fmla="*/ 380058 h 472755"/>
                <a:gd name="connsiteX7" fmla="*/ 92697 w 473682"/>
                <a:gd name="connsiteY7" fmla="*/ 472756 h 472755"/>
                <a:gd name="connsiteX8" fmla="*/ 185394 w 473682"/>
                <a:gd name="connsiteY8" fmla="*/ 380058 h 472755"/>
                <a:gd name="connsiteX9" fmla="*/ 175198 w 473682"/>
                <a:gd name="connsiteY9" fmla="*/ 337418 h 472755"/>
                <a:gd name="connsiteX10" fmla="*/ 323513 w 473682"/>
                <a:gd name="connsiteY10" fmla="*/ 189102 h 472755"/>
                <a:gd name="connsiteX11" fmla="*/ 371716 w 473682"/>
                <a:gd name="connsiteY11" fmla="*/ 194664 h 472755"/>
                <a:gd name="connsiteX12" fmla="*/ 473683 w 473682"/>
                <a:gd name="connsiteY12" fmla="*/ 92697 h 472755"/>
                <a:gd name="connsiteX13" fmla="*/ 390255 w 473682"/>
                <a:gd name="connsiteY13" fmla="*/ 83427 h 472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3682" h="472755">
                  <a:moveTo>
                    <a:pt x="390255" y="83427"/>
                  </a:moveTo>
                  <a:lnTo>
                    <a:pt x="380985" y="0"/>
                  </a:lnTo>
                  <a:lnTo>
                    <a:pt x="279019" y="101967"/>
                  </a:lnTo>
                  <a:lnTo>
                    <a:pt x="284580" y="150169"/>
                  </a:lnTo>
                  <a:lnTo>
                    <a:pt x="136265" y="298485"/>
                  </a:lnTo>
                  <a:cubicBezTo>
                    <a:pt x="123287" y="291996"/>
                    <a:pt x="108456" y="287361"/>
                    <a:pt x="92697" y="287361"/>
                  </a:cubicBezTo>
                  <a:cubicBezTo>
                    <a:pt x="41714" y="287361"/>
                    <a:pt x="0" y="329075"/>
                    <a:pt x="0" y="380058"/>
                  </a:cubicBezTo>
                  <a:cubicBezTo>
                    <a:pt x="0" y="431042"/>
                    <a:pt x="41714" y="472756"/>
                    <a:pt x="92697" y="472756"/>
                  </a:cubicBezTo>
                  <a:cubicBezTo>
                    <a:pt x="143681" y="472756"/>
                    <a:pt x="185394" y="431042"/>
                    <a:pt x="185394" y="380058"/>
                  </a:cubicBezTo>
                  <a:cubicBezTo>
                    <a:pt x="185394" y="364300"/>
                    <a:pt x="181686" y="350395"/>
                    <a:pt x="175198" y="337418"/>
                  </a:cubicBezTo>
                  <a:lnTo>
                    <a:pt x="323513" y="189102"/>
                  </a:lnTo>
                  <a:lnTo>
                    <a:pt x="371716" y="194664"/>
                  </a:lnTo>
                  <a:lnTo>
                    <a:pt x="473683" y="92697"/>
                  </a:lnTo>
                  <a:lnTo>
                    <a:pt x="390255" y="83427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8DAEE81-1E82-4EEF-A58B-E290271D14E4}"/>
                </a:ext>
              </a:extLst>
            </p:cNvPr>
            <p:cNvSpPr/>
            <p:nvPr/>
          </p:nvSpPr>
          <p:spPr>
            <a:xfrm>
              <a:off x="4271178" y="2593055"/>
              <a:ext cx="704498" cy="704498"/>
            </a:xfrm>
            <a:custGeom>
              <a:avLst/>
              <a:gdLst>
                <a:gd name="connsiteX0" fmla="*/ 656296 w 704498"/>
                <a:gd name="connsiteY0" fmla="*/ 192810 h 704498"/>
                <a:gd name="connsiteX1" fmla="*/ 644245 w 704498"/>
                <a:gd name="connsiteY1" fmla="*/ 205788 h 704498"/>
                <a:gd name="connsiteX2" fmla="*/ 626633 w 704498"/>
                <a:gd name="connsiteY2" fmla="*/ 203934 h 704498"/>
                <a:gd name="connsiteX3" fmla="*/ 607167 w 704498"/>
                <a:gd name="connsiteY3" fmla="*/ 201153 h 704498"/>
                <a:gd name="connsiteX4" fmla="*/ 648880 w 704498"/>
                <a:gd name="connsiteY4" fmla="*/ 352249 h 704498"/>
                <a:gd name="connsiteX5" fmla="*/ 352249 w 704498"/>
                <a:gd name="connsiteY5" fmla="*/ 648880 h 704498"/>
                <a:gd name="connsiteX6" fmla="*/ 55618 w 704498"/>
                <a:gd name="connsiteY6" fmla="*/ 352249 h 704498"/>
                <a:gd name="connsiteX7" fmla="*/ 352249 w 704498"/>
                <a:gd name="connsiteY7" fmla="*/ 55618 h 704498"/>
                <a:gd name="connsiteX8" fmla="*/ 503346 w 704498"/>
                <a:gd name="connsiteY8" fmla="*/ 97332 h 704498"/>
                <a:gd name="connsiteX9" fmla="*/ 501492 w 704498"/>
                <a:gd name="connsiteY9" fmla="*/ 78793 h 704498"/>
                <a:gd name="connsiteX10" fmla="*/ 498711 w 704498"/>
                <a:gd name="connsiteY10" fmla="*/ 60253 h 704498"/>
                <a:gd name="connsiteX11" fmla="*/ 511688 w 704498"/>
                <a:gd name="connsiteY11" fmla="*/ 47276 h 704498"/>
                <a:gd name="connsiteX12" fmla="*/ 518177 w 704498"/>
                <a:gd name="connsiteY12" fmla="*/ 40787 h 704498"/>
                <a:gd name="connsiteX13" fmla="*/ 352249 w 704498"/>
                <a:gd name="connsiteY13" fmla="*/ 0 h 704498"/>
                <a:gd name="connsiteX14" fmla="*/ 0 w 704498"/>
                <a:gd name="connsiteY14" fmla="*/ 352249 h 704498"/>
                <a:gd name="connsiteX15" fmla="*/ 352249 w 704498"/>
                <a:gd name="connsiteY15" fmla="*/ 704499 h 704498"/>
                <a:gd name="connsiteX16" fmla="*/ 704499 w 704498"/>
                <a:gd name="connsiteY16" fmla="*/ 352249 h 704498"/>
                <a:gd name="connsiteX17" fmla="*/ 662785 w 704498"/>
                <a:gd name="connsiteY17" fmla="*/ 187248 h 704498"/>
                <a:gd name="connsiteX18" fmla="*/ 656296 w 704498"/>
                <a:gd name="connsiteY18" fmla="*/ 192810 h 704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04498" h="704498">
                  <a:moveTo>
                    <a:pt x="656296" y="192810"/>
                  </a:moveTo>
                  <a:lnTo>
                    <a:pt x="644245" y="205788"/>
                  </a:lnTo>
                  <a:lnTo>
                    <a:pt x="626633" y="203934"/>
                  </a:lnTo>
                  <a:lnTo>
                    <a:pt x="607167" y="201153"/>
                  </a:lnTo>
                  <a:cubicBezTo>
                    <a:pt x="633122" y="245648"/>
                    <a:pt x="648880" y="296631"/>
                    <a:pt x="648880" y="352249"/>
                  </a:cubicBezTo>
                  <a:cubicBezTo>
                    <a:pt x="648880" y="515396"/>
                    <a:pt x="515396" y="648880"/>
                    <a:pt x="352249" y="648880"/>
                  </a:cubicBezTo>
                  <a:cubicBezTo>
                    <a:pt x="189102" y="648880"/>
                    <a:pt x="55618" y="515396"/>
                    <a:pt x="55618" y="352249"/>
                  </a:cubicBezTo>
                  <a:cubicBezTo>
                    <a:pt x="55618" y="189102"/>
                    <a:pt x="189102" y="55618"/>
                    <a:pt x="352249" y="55618"/>
                  </a:cubicBezTo>
                  <a:cubicBezTo>
                    <a:pt x="406941" y="55618"/>
                    <a:pt x="458851" y="70450"/>
                    <a:pt x="503346" y="97332"/>
                  </a:cubicBezTo>
                  <a:lnTo>
                    <a:pt x="501492" y="78793"/>
                  </a:lnTo>
                  <a:lnTo>
                    <a:pt x="498711" y="60253"/>
                  </a:lnTo>
                  <a:lnTo>
                    <a:pt x="511688" y="47276"/>
                  </a:lnTo>
                  <a:lnTo>
                    <a:pt x="518177" y="40787"/>
                  </a:lnTo>
                  <a:cubicBezTo>
                    <a:pt x="468121" y="14832"/>
                    <a:pt x="412503" y="0"/>
                    <a:pt x="352249" y="0"/>
                  </a:cubicBezTo>
                  <a:cubicBezTo>
                    <a:pt x="157585" y="0"/>
                    <a:pt x="0" y="157585"/>
                    <a:pt x="0" y="352249"/>
                  </a:cubicBezTo>
                  <a:cubicBezTo>
                    <a:pt x="0" y="546913"/>
                    <a:pt x="157585" y="704499"/>
                    <a:pt x="352249" y="704499"/>
                  </a:cubicBezTo>
                  <a:cubicBezTo>
                    <a:pt x="546913" y="704499"/>
                    <a:pt x="704499" y="546913"/>
                    <a:pt x="704499" y="352249"/>
                  </a:cubicBezTo>
                  <a:cubicBezTo>
                    <a:pt x="704499" y="291996"/>
                    <a:pt x="689667" y="236378"/>
                    <a:pt x="662785" y="187248"/>
                  </a:cubicBezTo>
                  <a:lnTo>
                    <a:pt x="656296" y="19281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531351E-5D30-481B-BB00-2A6BE1E6620D}"/>
                </a:ext>
              </a:extLst>
            </p:cNvPr>
            <p:cNvSpPr/>
            <p:nvPr/>
          </p:nvSpPr>
          <p:spPr>
            <a:xfrm>
              <a:off x="4400954" y="2722831"/>
              <a:ext cx="444946" cy="444946"/>
            </a:xfrm>
            <a:custGeom>
              <a:avLst/>
              <a:gdLst>
                <a:gd name="connsiteX0" fmla="*/ 377278 w 444946"/>
                <a:gd name="connsiteY0" fmla="*/ 159439 h 444946"/>
                <a:gd name="connsiteX1" fmla="*/ 389328 w 444946"/>
                <a:gd name="connsiteY1" fmla="*/ 222473 h 444946"/>
                <a:gd name="connsiteX2" fmla="*/ 222473 w 444946"/>
                <a:gd name="connsiteY2" fmla="*/ 389328 h 444946"/>
                <a:gd name="connsiteX3" fmla="*/ 55618 w 444946"/>
                <a:gd name="connsiteY3" fmla="*/ 222473 h 444946"/>
                <a:gd name="connsiteX4" fmla="*/ 222473 w 444946"/>
                <a:gd name="connsiteY4" fmla="*/ 55618 h 444946"/>
                <a:gd name="connsiteX5" fmla="*/ 285507 w 444946"/>
                <a:gd name="connsiteY5" fmla="*/ 67669 h 444946"/>
                <a:gd name="connsiteX6" fmla="*/ 327221 w 444946"/>
                <a:gd name="connsiteY6" fmla="*/ 25955 h 444946"/>
                <a:gd name="connsiteX7" fmla="*/ 222473 w 444946"/>
                <a:gd name="connsiteY7" fmla="*/ 0 h 444946"/>
                <a:gd name="connsiteX8" fmla="*/ 0 w 444946"/>
                <a:gd name="connsiteY8" fmla="*/ 222473 h 444946"/>
                <a:gd name="connsiteX9" fmla="*/ 222473 w 444946"/>
                <a:gd name="connsiteY9" fmla="*/ 444947 h 444946"/>
                <a:gd name="connsiteX10" fmla="*/ 444947 w 444946"/>
                <a:gd name="connsiteY10" fmla="*/ 222473 h 444946"/>
                <a:gd name="connsiteX11" fmla="*/ 418991 w 444946"/>
                <a:gd name="connsiteY11" fmla="*/ 117725 h 444946"/>
                <a:gd name="connsiteX12" fmla="*/ 377278 w 444946"/>
                <a:gd name="connsiteY12" fmla="*/ 159439 h 44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4946" h="444946">
                  <a:moveTo>
                    <a:pt x="377278" y="159439"/>
                  </a:moveTo>
                  <a:cubicBezTo>
                    <a:pt x="385620" y="178906"/>
                    <a:pt x="389328" y="200226"/>
                    <a:pt x="389328" y="222473"/>
                  </a:cubicBezTo>
                  <a:cubicBezTo>
                    <a:pt x="389328" y="314243"/>
                    <a:pt x="314243" y="389328"/>
                    <a:pt x="222473" y="389328"/>
                  </a:cubicBezTo>
                  <a:cubicBezTo>
                    <a:pt x="130703" y="389328"/>
                    <a:pt x="55618" y="314243"/>
                    <a:pt x="55618" y="222473"/>
                  </a:cubicBezTo>
                  <a:cubicBezTo>
                    <a:pt x="55618" y="130703"/>
                    <a:pt x="130703" y="55618"/>
                    <a:pt x="222473" y="55618"/>
                  </a:cubicBezTo>
                  <a:cubicBezTo>
                    <a:pt x="244721" y="55618"/>
                    <a:pt x="266041" y="60253"/>
                    <a:pt x="285507" y="67669"/>
                  </a:cubicBezTo>
                  <a:lnTo>
                    <a:pt x="327221" y="25955"/>
                  </a:lnTo>
                  <a:cubicBezTo>
                    <a:pt x="295704" y="9270"/>
                    <a:pt x="260479" y="0"/>
                    <a:pt x="222473" y="0"/>
                  </a:cubicBezTo>
                  <a:cubicBezTo>
                    <a:pt x="100113" y="0"/>
                    <a:pt x="0" y="100113"/>
                    <a:pt x="0" y="222473"/>
                  </a:cubicBezTo>
                  <a:cubicBezTo>
                    <a:pt x="0" y="344834"/>
                    <a:pt x="100113" y="444947"/>
                    <a:pt x="222473" y="444947"/>
                  </a:cubicBezTo>
                  <a:cubicBezTo>
                    <a:pt x="344834" y="444947"/>
                    <a:pt x="444947" y="344834"/>
                    <a:pt x="444947" y="222473"/>
                  </a:cubicBezTo>
                  <a:cubicBezTo>
                    <a:pt x="444947" y="184467"/>
                    <a:pt x="435677" y="149242"/>
                    <a:pt x="418991" y="117725"/>
                  </a:cubicBezTo>
                  <a:lnTo>
                    <a:pt x="377278" y="159439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23" descr="Bar graph with upward trend">
            <a:extLst>
              <a:ext uri="{FF2B5EF4-FFF2-40B4-BE49-F238E27FC236}">
                <a16:creationId xmlns:a16="http://schemas.microsoft.com/office/drawing/2014/main" id="{1057A046-7E72-476E-A591-0546D4618521}"/>
              </a:ext>
            </a:extLst>
          </p:cNvPr>
          <p:cNvGrpSpPr/>
          <p:nvPr/>
        </p:nvGrpSpPr>
        <p:grpSpPr>
          <a:xfrm>
            <a:off x="5389591" y="3762325"/>
            <a:ext cx="889893" cy="889893"/>
            <a:chOff x="5389591" y="3762325"/>
            <a:chExt cx="889893" cy="889893"/>
          </a:xfrm>
          <a:solidFill>
            <a:schemeClr val="accent4">
              <a:lumMod val="75000"/>
            </a:schemeClr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58A8DD85-C0AB-4C87-9BCC-F1DEF8F95B3D}"/>
                </a:ext>
              </a:extLst>
            </p:cNvPr>
            <p:cNvSpPr/>
            <p:nvPr/>
          </p:nvSpPr>
          <p:spPr>
            <a:xfrm>
              <a:off x="5519367" y="3882831"/>
              <a:ext cx="639610" cy="648880"/>
            </a:xfrm>
            <a:custGeom>
              <a:avLst/>
              <a:gdLst>
                <a:gd name="connsiteX0" fmla="*/ 55618 w 639610"/>
                <a:gd name="connsiteY0" fmla="*/ 0 h 648880"/>
                <a:gd name="connsiteX1" fmla="*/ 0 w 639610"/>
                <a:gd name="connsiteY1" fmla="*/ 0 h 648880"/>
                <a:gd name="connsiteX2" fmla="*/ 0 w 639610"/>
                <a:gd name="connsiteY2" fmla="*/ 648880 h 648880"/>
                <a:gd name="connsiteX3" fmla="*/ 639611 w 639610"/>
                <a:gd name="connsiteY3" fmla="*/ 648880 h 648880"/>
                <a:gd name="connsiteX4" fmla="*/ 639611 w 639610"/>
                <a:gd name="connsiteY4" fmla="*/ 593262 h 648880"/>
                <a:gd name="connsiteX5" fmla="*/ 55618 w 639610"/>
                <a:gd name="connsiteY5" fmla="*/ 593262 h 648880"/>
                <a:gd name="connsiteX6" fmla="*/ 55618 w 639610"/>
                <a:gd name="connsiteY6" fmla="*/ 0 h 648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9610" h="648880">
                  <a:moveTo>
                    <a:pt x="55618" y="0"/>
                  </a:moveTo>
                  <a:lnTo>
                    <a:pt x="0" y="0"/>
                  </a:lnTo>
                  <a:lnTo>
                    <a:pt x="0" y="648880"/>
                  </a:lnTo>
                  <a:lnTo>
                    <a:pt x="639611" y="648880"/>
                  </a:lnTo>
                  <a:lnTo>
                    <a:pt x="639611" y="593262"/>
                  </a:lnTo>
                  <a:lnTo>
                    <a:pt x="55618" y="593262"/>
                  </a:lnTo>
                  <a:lnTo>
                    <a:pt x="55618" y="0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0B903B7-F614-44BC-9522-B8BFAFE23B06}"/>
                </a:ext>
              </a:extLst>
            </p:cNvPr>
            <p:cNvSpPr/>
            <p:nvPr/>
          </p:nvSpPr>
          <p:spPr>
            <a:xfrm rot="-10800000">
              <a:off x="6019931" y="3882831"/>
              <a:ext cx="139045" cy="537643"/>
            </a:xfrm>
            <a:custGeom>
              <a:avLst/>
              <a:gdLst>
                <a:gd name="connsiteX0" fmla="*/ 0 w 139045"/>
                <a:gd name="connsiteY0" fmla="*/ 0 h 537643"/>
                <a:gd name="connsiteX1" fmla="*/ 139046 w 139045"/>
                <a:gd name="connsiteY1" fmla="*/ 0 h 537643"/>
                <a:gd name="connsiteX2" fmla="*/ 139046 w 139045"/>
                <a:gd name="connsiteY2" fmla="*/ 537644 h 537643"/>
                <a:gd name="connsiteX3" fmla="*/ 0 w 139045"/>
                <a:gd name="connsiteY3" fmla="*/ 537644 h 537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45" h="537643">
                  <a:moveTo>
                    <a:pt x="0" y="0"/>
                  </a:moveTo>
                  <a:lnTo>
                    <a:pt x="139046" y="0"/>
                  </a:lnTo>
                  <a:lnTo>
                    <a:pt x="139046" y="537644"/>
                  </a:lnTo>
                  <a:lnTo>
                    <a:pt x="0" y="537644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1C1A381-41EA-402F-B065-94F84555F2BD}"/>
                </a:ext>
              </a:extLst>
            </p:cNvPr>
            <p:cNvSpPr/>
            <p:nvPr/>
          </p:nvSpPr>
          <p:spPr>
            <a:xfrm rot="-10800000">
              <a:off x="5825267" y="4068225"/>
              <a:ext cx="139045" cy="352249"/>
            </a:xfrm>
            <a:custGeom>
              <a:avLst/>
              <a:gdLst>
                <a:gd name="connsiteX0" fmla="*/ 0 w 139045"/>
                <a:gd name="connsiteY0" fmla="*/ 0 h 352249"/>
                <a:gd name="connsiteX1" fmla="*/ 139046 w 139045"/>
                <a:gd name="connsiteY1" fmla="*/ 0 h 352249"/>
                <a:gd name="connsiteX2" fmla="*/ 139046 w 139045"/>
                <a:gd name="connsiteY2" fmla="*/ 352249 h 352249"/>
                <a:gd name="connsiteX3" fmla="*/ 0 w 139045"/>
                <a:gd name="connsiteY3" fmla="*/ 352249 h 352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45" h="352249">
                  <a:moveTo>
                    <a:pt x="0" y="0"/>
                  </a:moveTo>
                  <a:lnTo>
                    <a:pt x="139046" y="0"/>
                  </a:lnTo>
                  <a:lnTo>
                    <a:pt x="139046" y="352249"/>
                  </a:lnTo>
                  <a:lnTo>
                    <a:pt x="0" y="352249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AA45096-0EB2-4E72-B6F0-1D0944A86220}"/>
                </a:ext>
              </a:extLst>
            </p:cNvPr>
            <p:cNvSpPr/>
            <p:nvPr/>
          </p:nvSpPr>
          <p:spPr>
            <a:xfrm rot="-10800000">
              <a:off x="5630603" y="4235080"/>
              <a:ext cx="139045" cy="185394"/>
            </a:xfrm>
            <a:custGeom>
              <a:avLst/>
              <a:gdLst>
                <a:gd name="connsiteX0" fmla="*/ 0 w 139045"/>
                <a:gd name="connsiteY0" fmla="*/ 0 h 185394"/>
                <a:gd name="connsiteX1" fmla="*/ 139046 w 139045"/>
                <a:gd name="connsiteY1" fmla="*/ 0 h 185394"/>
                <a:gd name="connsiteX2" fmla="*/ 139046 w 139045"/>
                <a:gd name="connsiteY2" fmla="*/ 185394 h 185394"/>
                <a:gd name="connsiteX3" fmla="*/ 0 w 139045"/>
                <a:gd name="connsiteY3" fmla="*/ 185394 h 185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45" h="185394">
                  <a:moveTo>
                    <a:pt x="0" y="0"/>
                  </a:moveTo>
                  <a:lnTo>
                    <a:pt x="139046" y="0"/>
                  </a:lnTo>
                  <a:lnTo>
                    <a:pt x="139046" y="185394"/>
                  </a:lnTo>
                  <a:lnTo>
                    <a:pt x="0" y="185394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FA194A1-A480-460C-A1FB-76470D3FD6C9}"/>
                </a:ext>
              </a:extLst>
            </p:cNvPr>
            <p:cNvSpPr/>
            <p:nvPr/>
          </p:nvSpPr>
          <p:spPr>
            <a:xfrm>
              <a:off x="5626803" y="3882831"/>
              <a:ext cx="300431" cy="300431"/>
            </a:xfrm>
            <a:custGeom>
              <a:avLst/>
              <a:gdLst>
                <a:gd name="connsiteX0" fmla="*/ 300432 w 300431"/>
                <a:gd name="connsiteY0" fmla="*/ 127366 h 300431"/>
                <a:gd name="connsiteX1" fmla="*/ 300432 w 300431"/>
                <a:gd name="connsiteY1" fmla="*/ 0 h 300431"/>
                <a:gd name="connsiteX2" fmla="*/ 173066 w 300431"/>
                <a:gd name="connsiteY2" fmla="*/ 0 h 300431"/>
                <a:gd name="connsiteX3" fmla="*/ 223678 w 300431"/>
                <a:gd name="connsiteY3" fmla="*/ 50613 h 300431"/>
                <a:gd name="connsiteX4" fmla="*/ 0 w 300431"/>
                <a:gd name="connsiteY4" fmla="*/ 274291 h 300431"/>
                <a:gd name="connsiteX5" fmla="*/ 26141 w 300431"/>
                <a:gd name="connsiteY5" fmla="*/ 300432 h 300431"/>
                <a:gd name="connsiteX6" fmla="*/ 249819 w 300431"/>
                <a:gd name="connsiteY6" fmla="*/ 76846 h 300431"/>
                <a:gd name="connsiteX7" fmla="*/ 300432 w 300431"/>
                <a:gd name="connsiteY7" fmla="*/ 127366 h 300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0431" h="300431">
                  <a:moveTo>
                    <a:pt x="300432" y="127366"/>
                  </a:moveTo>
                  <a:lnTo>
                    <a:pt x="300432" y="0"/>
                  </a:lnTo>
                  <a:lnTo>
                    <a:pt x="173066" y="0"/>
                  </a:lnTo>
                  <a:lnTo>
                    <a:pt x="223678" y="50613"/>
                  </a:lnTo>
                  <a:lnTo>
                    <a:pt x="0" y="274291"/>
                  </a:lnTo>
                  <a:lnTo>
                    <a:pt x="26141" y="300432"/>
                  </a:lnTo>
                  <a:lnTo>
                    <a:pt x="249819" y="76846"/>
                  </a:lnTo>
                  <a:lnTo>
                    <a:pt x="300432" y="127366"/>
                  </a:lnTo>
                  <a:close/>
                </a:path>
              </a:pathLst>
            </a:custGeom>
            <a:grpFill/>
            <a:ln w="92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867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353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with Cubes – Slide Template</vt:lpstr>
      <vt:lpstr>Matrix with Cubes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with Cubes</dc:title>
  <dc:creator>PresentationGO.com</dc:creator>
  <dc:description>© Copyright PresentationGO.com</dc:description>
  <dcterms:created xsi:type="dcterms:W3CDTF">2014-11-26T05:14:11Z</dcterms:created>
  <dcterms:modified xsi:type="dcterms:W3CDTF">2020-12-08T19:24:20Z</dcterms:modified>
  <cp:category>Charts &amp; Diagrams</cp:category>
</cp:coreProperties>
</file>