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102" y="16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">
            <a:extLst>
              <a:ext uri="{FF2B5EF4-FFF2-40B4-BE49-F238E27FC236}">
                <a16:creationId xmlns:a16="http://schemas.microsoft.com/office/drawing/2014/main" id="{FD52BD84-9D5E-F249-A396-D33D9F9A6D49}"/>
              </a:ext>
            </a:extLst>
          </p:cNvPr>
          <p:cNvSpPr/>
          <p:nvPr/>
        </p:nvSpPr>
        <p:spPr>
          <a:xfrm>
            <a:off x="5069574" y="2405929"/>
            <a:ext cx="2053393" cy="2251656"/>
          </a:xfrm>
          <a:prstGeom prst="ellipse">
            <a:avLst/>
          </a:prstGeom>
          <a:solidFill>
            <a:srgbClr val="9E9E9E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 dirty="0"/>
          </a:p>
        </p:txBody>
      </p:sp>
      <p:pic>
        <p:nvPicPr>
          <p:cNvPr id="8" name="Graphic 11" descr="Trophy">
            <a:extLst>
              <a:ext uri="{FF2B5EF4-FFF2-40B4-BE49-F238E27FC236}">
                <a16:creationId xmlns:a16="http://schemas.microsoft.com/office/drawing/2014/main" id="{B049F4BD-BA39-2C4E-95E4-A80FD889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3905" y="3152307"/>
            <a:ext cx="758900" cy="758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67AFEE-151C-EC99-704A-6A16984BF572}"/>
              </a:ext>
            </a:extLst>
          </p:cNvPr>
          <p:cNvGrpSpPr/>
          <p:nvPr/>
        </p:nvGrpSpPr>
        <p:grpSpPr>
          <a:xfrm>
            <a:off x="3650178" y="1113439"/>
            <a:ext cx="2223324" cy="2222789"/>
            <a:chOff x="3650178" y="1113164"/>
            <a:chExt cx="2223324" cy="2222789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D6C0370-966D-FC44-8EFE-3302942CEFF8}"/>
                </a:ext>
              </a:extLst>
            </p:cNvPr>
            <p:cNvSpPr/>
            <p:nvPr/>
          </p:nvSpPr>
          <p:spPr>
            <a:xfrm>
              <a:off x="3650178" y="1113164"/>
              <a:ext cx="222332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26" y="21595"/>
                  </a:moveTo>
                  <a:cubicBezTo>
                    <a:pt x="10752" y="21595"/>
                    <a:pt x="10779" y="21600"/>
                    <a:pt x="10800" y="21600"/>
                  </a:cubicBezTo>
                  <a:cubicBezTo>
                    <a:pt x="16764" y="21600"/>
                    <a:pt x="21600" y="16762"/>
                    <a:pt x="21600" y="10797"/>
                  </a:cubicBezTo>
                  <a:cubicBezTo>
                    <a:pt x="21600" y="10771"/>
                    <a:pt x="21595" y="10744"/>
                    <a:pt x="21595" y="10723"/>
                  </a:cubicBezTo>
                  <a:cubicBezTo>
                    <a:pt x="21552" y="4795"/>
                    <a:pt x="16737" y="0"/>
                    <a:pt x="10800" y="0"/>
                  </a:cubicBezTo>
                  <a:lnTo>
                    <a:pt x="0" y="0"/>
                  </a:lnTo>
                  <a:lnTo>
                    <a:pt x="0" y="10803"/>
                  </a:lnTo>
                  <a:cubicBezTo>
                    <a:pt x="5" y="16736"/>
                    <a:pt x="4799" y="21552"/>
                    <a:pt x="10726" y="215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0E976D4-FBF9-6013-04ED-2EAD3850E7B4}"/>
                </a:ext>
              </a:extLst>
            </p:cNvPr>
            <p:cNvSpPr/>
            <p:nvPr/>
          </p:nvSpPr>
          <p:spPr>
            <a:xfrm>
              <a:off x="3650179" y="111316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55421C-9837-5D25-1BDA-C72B8C6084AC}"/>
              </a:ext>
            </a:extLst>
          </p:cNvPr>
          <p:cNvGrpSpPr/>
          <p:nvPr/>
        </p:nvGrpSpPr>
        <p:grpSpPr>
          <a:xfrm>
            <a:off x="6319038" y="1113164"/>
            <a:ext cx="2222784" cy="2223338"/>
            <a:chOff x="6319038" y="1113164"/>
            <a:chExt cx="2222784" cy="222333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A5272B-48DD-C045-B782-FBB82BD27044}"/>
                </a:ext>
              </a:extLst>
            </p:cNvPr>
            <p:cNvSpPr/>
            <p:nvPr/>
          </p:nvSpPr>
          <p:spPr>
            <a:xfrm>
              <a:off x="6319038" y="1113164"/>
              <a:ext cx="222278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3" y="5"/>
                  </a:moveTo>
                  <a:cubicBezTo>
                    <a:pt x="4838" y="5"/>
                    <a:pt x="0" y="4842"/>
                    <a:pt x="0" y="10805"/>
                  </a:cubicBezTo>
                  <a:cubicBezTo>
                    <a:pt x="0" y="10911"/>
                    <a:pt x="11" y="11012"/>
                    <a:pt x="16" y="11117"/>
                  </a:cubicBezTo>
                  <a:cubicBezTo>
                    <a:pt x="180" y="16832"/>
                    <a:pt x="4774" y="21425"/>
                    <a:pt x="10485" y="21584"/>
                  </a:cubicBezTo>
                  <a:cubicBezTo>
                    <a:pt x="10591" y="21589"/>
                    <a:pt x="10692" y="21600"/>
                    <a:pt x="10797" y="21600"/>
                  </a:cubicBezTo>
                  <a:lnTo>
                    <a:pt x="10797" y="21600"/>
                  </a:lnTo>
                  <a:cubicBezTo>
                    <a:pt x="16762" y="21600"/>
                    <a:pt x="21600" y="16764"/>
                    <a:pt x="21600" y="10800"/>
                  </a:cubicBezTo>
                  <a:lnTo>
                    <a:pt x="21600" y="0"/>
                  </a:lnTo>
                  <a:lnTo>
                    <a:pt x="108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365760" bIns="640080" numCol="1" anchor="b" anchorCtr="0" compatLnSpc="1">
              <a:prstTxWarp prst="textNoShape">
                <a:avLst/>
              </a:prstTxWarp>
            </a:bodyPr>
            <a:lstStyle/>
            <a:p>
              <a:pPr algn="r"/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681ED6-5915-AE1B-E557-D11D16B6ADE4}"/>
                </a:ext>
              </a:extLst>
            </p:cNvPr>
            <p:cNvSpPr/>
            <p:nvPr/>
          </p:nvSpPr>
          <p:spPr>
            <a:xfrm rot="5400000">
              <a:off x="6594640" y="111359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50F542D-05FA-6D31-D264-A886BB57F7A9}"/>
              </a:ext>
            </a:extLst>
          </p:cNvPr>
          <p:cNvGrpSpPr/>
          <p:nvPr/>
        </p:nvGrpSpPr>
        <p:grpSpPr>
          <a:xfrm>
            <a:off x="6319038" y="3727833"/>
            <a:ext cx="2222784" cy="2222789"/>
            <a:chOff x="6319038" y="3727563"/>
            <a:chExt cx="2222784" cy="222278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E43DCC2-DC19-E543-B09C-62AC6BEB83EB}"/>
                </a:ext>
              </a:extLst>
            </p:cNvPr>
            <p:cNvSpPr/>
            <p:nvPr/>
          </p:nvSpPr>
          <p:spPr>
            <a:xfrm>
              <a:off x="6319038" y="3727563"/>
              <a:ext cx="222278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6" y="5"/>
                  </a:moveTo>
                  <a:cubicBezTo>
                    <a:pt x="10898" y="5"/>
                    <a:pt x="10850" y="0"/>
                    <a:pt x="10803" y="0"/>
                  </a:cubicBezTo>
                  <a:lnTo>
                    <a:pt x="10803" y="0"/>
                  </a:lnTo>
                  <a:cubicBezTo>
                    <a:pt x="4838" y="0"/>
                    <a:pt x="0" y="4838"/>
                    <a:pt x="0" y="10803"/>
                  </a:cubicBezTo>
                  <a:cubicBezTo>
                    <a:pt x="0" y="10850"/>
                    <a:pt x="5" y="10898"/>
                    <a:pt x="5" y="10946"/>
                  </a:cubicBezTo>
                  <a:cubicBezTo>
                    <a:pt x="85" y="16842"/>
                    <a:pt x="4880" y="21600"/>
                    <a:pt x="10797" y="21600"/>
                  </a:cubicBezTo>
                  <a:lnTo>
                    <a:pt x="21600" y="21600"/>
                  </a:lnTo>
                  <a:lnTo>
                    <a:pt x="21600" y="10797"/>
                  </a:lnTo>
                  <a:cubicBezTo>
                    <a:pt x="21600" y="4880"/>
                    <a:pt x="16842" y="85"/>
                    <a:pt x="10946" y="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640080" rIns="36576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58B10-A859-0095-D48B-929696D5F46E}"/>
                </a:ext>
              </a:extLst>
            </p:cNvPr>
            <p:cNvSpPr/>
            <p:nvPr/>
          </p:nvSpPr>
          <p:spPr>
            <a:xfrm rot="10800000">
              <a:off x="6594211" y="4003600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0CB338-B26B-4A2F-61AA-B78E298E139C}"/>
              </a:ext>
            </a:extLst>
          </p:cNvPr>
          <p:cNvGrpSpPr/>
          <p:nvPr/>
        </p:nvGrpSpPr>
        <p:grpSpPr>
          <a:xfrm>
            <a:off x="3650178" y="3727558"/>
            <a:ext cx="2223324" cy="2223338"/>
            <a:chOff x="3650178" y="3727558"/>
            <a:chExt cx="2223324" cy="2223338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713C745-EBA6-D94E-889D-0C810ACA2176}"/>
                </a:ext>
              </a:extLst>
            </p:cNvPr>
            <p:cNvSpPr/>
            <p:nvPr/>
          </p:nvSpPr>
          <p:spPr>
            <a:xfrm>
              <a:off x="3650178" y="3727558"/>
              <a:ext cx="222332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10625" y="0"/>
                    <a:pt x="10461" y="16"/>
                    <a:pt x="10292" y="26"/>
                  </a:cubicBezTo>
                  <a:cubicBezTo>
                    <a:pt x="4567" y="291"/>
                    <a:pt x="0" y="5006"/>
                    <a:pt x="0" y="10800"/>
                  </a:cubicBezTo>
                  <a:lnTo>
                    <a:pt x="0" y="21600"/>
                  </a:lnTo>
                  <a:lnTo>
                    <a:pt x="10800" y="21600"/>
                  </a:lnTo>
                  <a:cubicBezTo>
                    <a:pt x="16594" y="21600"/>
                    <a:pt x="21309" y="17033"/>
                    <a:pt x="21574" y="11308"/>
                  </a:cubicBezTo>
                  <a:cubicBezTo>
                    <a:pt x="21579" y="11139"/>
                    <a:pt x="21600" y="10975"/>
                    <a:pt x="21600" y="10805"/>
                  </a:cubicBezTo>
                  <a:cubicBezTo>
                    <a:pt x="21595" y="4836"/>
                    <a:pt x="16758" y="0"/>
                    <a:pt x="107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65760" tIns="64008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876A88D-138E-7E05-A363-9493C9501296}"/>
                </a:ext>
              </a:extLst>
            </p:cNvPr>
            <p:cNvSpPr/>
            <p:nvPr/>
          </p:nvSpPr>
          <p:spPr>
            <a:xfrm rot="16200000">
              <a:off x="3649749" y="400371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Petals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BD18-EF4F-8049-9429-7488D873BB40}"/>
              </a:ext>
            </a:extLst>
          </p:cNvPr>
          <p:cNvSpPr/>
          <p:nvPr/>
        </p:nvSpPr>
        <p:spPr>
          <a:xfrm>
            <a:off x="6101172" y="2039095"/>
            <a:ext cx="2179" cy="7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52"/>
                </a:moveTo>
                <a:lnTo>
                  <a:pt x="0" y="0"/>
                </a:lnTo>
                <a:cubicBezTo>
                  <a:pt x="5404" y="6652"/>
                  <a:pt x="5404" y="14948"/>
                  <a:pt x="10792" y="21600"/>
                </a:cubicBezTo>
                <a:cubicBezTo>
                  <a:pt x="16212" y="16631"/>
                  <a:pt x="21600" y="11642"/>
                  <a:pt x="21600" y="6652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C7B2C04-A559-E446-ABBB-D60084ED24CE}"/>
              </a:ext>
            </a:extLst>
          </p:cNvPr>
          <p:cNvSpPr/>
          <p:nvPr/>
        </p:nvSpPr>
        <p:spPr>
          <a:xfrm>
            <a:off x="6101172" y="5034756"/>
            <a:ext cx="16344" cy="61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5865"/>
                </a:lnTo>
                <a:cubicBezTo>
                  <a:pt x="18001" y="10512"/>
                  <a:pt x="15120" y="5350"/>
                  <a:pt x="12239" y="0"/>
                </a:cubicBezTo>
                <a:cubicBezTo>
                  <a:pt x="8640" y="7264"/>
                  <a:pt x="4320" y="14336"/>
                  <a:pt x="0" y="21600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4" name="Graphic 3" descr="Single gear">
            <a:extLst>
              <a:ext uri="{FF2B5EF4-FFF2-40B4-BE49-F238E27FC236}">
                <a16:creationId xmlns:a16="http://schemas.microsoft.com/office/drawing/2014/main" id="{7B6004A6-1BB8-C244-BB2B-7226BE6A95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9408" y="1793811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5" descr="Lightbulb">
            <a:extLst>
              <a:ext uri="{FF2B5EF4-FFF2-40B4-BE49-F238E27FC236}">
                <a16:creationId xmlns:a16="http://schemas.microsoft.com/office/drawing/2014/main" id="{A63098CD-1317-DA4F-A1A3-849E6C4D5B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0818" y="1793811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7" descr="Hourglass">
            <a:extLst>
              <a:ext uri="{FF2B5EF4-FFF2-40B4-BE49-F238E27FC236}">
                <a16:creationId xmlns:a16="http://schemas.microsoft.com/office/drawing/2014/main" id="{347CFDE5-94B5-034A-85AB-0CA1A3640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0818" y="4408205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9" descr="Bullseye">
            <a:extLst>
              <a:ext uri="{FF2B5EF4-FFF2-40B4-BE49-F238E27FC236}">
                <a16:creationId xmlns:a16="http://schemas.microsoft.com/office/drawing/2014/main" id="{A861C544-B134-C848-8035-01999D0386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99408" y="4408205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C00AC5B-5463-1EDB-C0B8-71FCA4D4E5A2}"/>
              </a:ext>
            </a:extLst>
          </p:cNvPr>
          <p:cNvGrpSpPr/>
          <p:nvPr/>
        </p:nvGrpSpPr>
        <p:grpSpPr>
          <a:xfrm>
            <a:off x="8927481" y="4192929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9A63B4-3F56-664B-648C-BA89284C9A5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C7E0D-648C-E56E-70E1-1AF4734E45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4FFF5C-B36D-F01E-FA6D-A9B6FF116413}"/>
              </a:ext>
            </a:extLst>
          </p:cNvPr>
          <p:cNvGrpSpPr/>
          <p:nvPr/>
        </p:nvGrpSpPr>
        <p:grpSpPr>
          <a:xfrm>
            <a:off x="338440" y="4192929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CA1E1E-B004-2066-31A2-01D62ED6C37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B930D44-E3B0-445D-C910-4EBB3E5C2C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0351EC-FC65-317F-F6F4-B13EFFB356AE}"/>
              </a:ext>
            </a:extLst>
          </p:cNvPr>
          <p:cNvGrpSpPr/>
          <p:nvPr/>
        </p:nvGrpSpPr>
        <p:grpSpPr>
          <a:xfrm>
            <a:off x="8927481" y="1580978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D0ECAF-0900-6B0F-6109-33DA623496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1BB361-0DEF-948B-A138-F97B39916F0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43ED09-6DD7-32F2-AF07-7003F9B90F74}"/>
              </a:ext>
            </a:extLst>
          </p:cNvPr>
          <p:cNvGrpSpPr/>
          <p:nvPr/>
        </p:nvGrpSpPr>
        <p:grpSpPr>
          <a:xfrm>
            <a:off x="338440" y="1580978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520B5A-ED17-CB58-BB1D-DE8730A917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CC6563-6EB8-1538-008E-D72284A523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">
            <a:extLst>
              <a:ext uri="{FF2B5EF4-FFF2-40B4-BE49-F238E27FC236}">
                <a16:creationId xmlns:a16="http://schemas.microsoft.com/office/drawing/2014/main" id="{FD52BD84-9D5E-F249-A396-D33D9F9A6D49}"/>
              </a:ext>
            </a:extLst>
          </p:cNvPr>
          <p:cNvSpPr/>
          <p:nvPr/>
        </p:nvSpPr>
        <p:spPr>
          <a:xfrm>
            <a:off x="5069574" y="2405929"/>
            <a:ext cx="2053393" cy="2251656"/>
          </a:xfrm>
          <a:prstGeom prst="ellipse">
            <a:avLst/>
          </a:prstGeom>
          <a:solidFill>
            <a:srgbClr val="9E9E9E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 dirty="0"/>
          </a:p>
        </p:txBody>
      </p:sp>
      <p:pic>
        <p:nvPicPr>
          <p:cNvPr id="8" name="Graphic 11" descr="Trophy">
            <a:extLst>
              <a:ext uri="{FF2B5EF4-FFF2-40B4-BE49-F238E27FC236}">
                <a16:creationId xmlns:a16="http://schemas.microsoft.com/office/drawing/2014/main" id="{B049F4BD-BA39-2C4E-95E4-A80FD8893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3905" y="3152307"/>
            <a:ext cx="758900" cy="758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767AFEE-151C-EC99-704A-6A16984BF572}"/>
              </a:ext>
            </a:extLst>
          </p:cNvPr>
          <p:cNvGrpSpPr/>
          <p:nvPr/>
        </p:nvGrpSpPr>
        <p:grpSpPr>
          <a:xfrm>
            <a:off x="3650178" y="1113439"/>
            <a:ext cx="2223324" cy="2222789"/>
            <a:chOff x="3650178" y="1113164"/>
            <a:chExt cx="2223324" cy="2222789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D6C0370-966D-FC44-8EFE-3302942CEFF8}"/>
                </a:ext>
              </a:extLst>
            </p:cNvPr>
            <p:cNvSpPr/>
            <p:nvPr/>
          </p:nvSpPr>
          <p:spPr>
            <a:xfrm>
              <a:off x="3650178" y="1113164"/>
              <a:ext cx="222332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26" y="21595"/>
                  </a:moveTo>
                  <a:cubicBezTo>
                    <a:pt x="10752" y="21595"/>
                    <a:pt x="10779" y="21600"/>
                    <a:pt x="10800" y="21600"/>
                  </a:cubicBezTo>
                  <a:cubicBezTo>
                    <a:pt x="16764" y="21600"/>
                    <a:pt x="21600" y="16762"/>
                    <a:pt x="21600" y="10797"/>
                  </a:cubicBezTo>
                  <a:cubicBezTo>
                    <a:pt x="21600" y="10771"/>
                    <a:pt x="21595" y="10744"/>
                    <a:pt x="21595" y="10723"/>
                  </a:cubicBezTo>
                  <a:cubicBezTo>
                    <a:pt x="21552" y="4795"/>
                    <a:pt x="16737" y="0"/>
                    <a:pt x="10800" y="0"/>
                  </a:cubicBezTo>
                  <a:lnTo>
                    <a:pt x="0" y="0"/>
                  </a:lnTo>
                  <a:lnTo>
                    <a:pt x="0" y="10803"/>
                  </a:lnTo>
                  <a:cubicBezTo>
                    <a:pt x="5" y="16736"/>
                    <a:pt x="4799" y="21552"/>
                    <a:pt x="10726" y="215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0E976D4-FBF9-6013-04ED-2EAD3850E7B4}"/>
                </a:ext>
              </a:extLst>
            </p:cNvPr>
            <p:cNvSpPr/>
            <p:nvPr/>
          </p:nvSpPr>
          <p:spPr>
            <a:xfrm>
              <a:off x="3650179" y="111316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55421C-9837-5D25-1BDA-C72B8C6084AC}"/>
              </a:ext>
            </a:extLst>
          </p:cNvPr>
          <p:cNvGrpSpPr/>
          <p:nvPr/>
        </p:nvGrpSpPr>
        <p:grpSpPr>
          <a:xfrm>
            <a:off x="6319038" y="1113164"/>
            <a:ext cx="2222784" cy="2223338"/>
            <a:chOff x="6319038" y="1113164"/>
            <a:chExt cx="2222784" cy="2223338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CA5272B-48DD-C045-B782-FBB82BD27044}"/>
                </a:ext>
              </a:extLst>
            </p:cNvPr>
            <p:cNvSpPr/>
            <p:nvPr/>
          </p:nvSpPr>
          <p:spPr>
            <a:xfrm>
              <a:off x="6319038" y="1113164"/>
              <a:ext cx="222278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3" y="5"/>
                  </a:moveTo>
                  <a:cubicBezTo>
                    <a:pt x="4838" y="5"/>
                    <a:pt x="0" y="4842"/>
                    <a:pt x="0" y="10805"/>
                  </a:cubicBezTo>
                  <a:cubicBezTo>
                    <a:pt x="0" y="10911"/>
                    <a:pt x="11" y="11012"/>
                    <a:pt x="16" y="11117"/>
                  </a:cubicBezTo>
                  <a:cubicBezTo>
                    <a:pt x="180" y="16832"/>
                    <a:pt x="4774" y="21425"/>
                    <a:pt x="10485" y="21584"/>
                  </a:cubicBezTo>
                  <a:cubicBezTo>
                    <a:pt x="10591" y="21589"/>
                    <a:pt x="10692" y="21600"/>
                    <a:pt x="10797" y="21600"/>
                  </a:cubicBezTo>
                  <a:lnTo>
                    <a:pt x="10797" y="21600"/>
                  </a:lnTo>
                  <a:cubicBezTo>
                    <a:pt x="16762" y="21600"/>
                    <a:pt x="21600" y="16764"/>
                    <a:pt x="21600" y="10800"/>
                  </a:cubicBezTo>
                  <a:lnTo>
                    <a:pt x="21600" y="0"/>
                  </a:lnTo>
                  <a:lnTo>
                    <a:pt x="108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91440" rIns="365760" bIns="640080" numCol="1" anchor="b" anchorCtr="0" compatLnSpc="1">
              <a:prstTxWarp prst="textNoShape">
                <a:avLst/>
              </a:prstTxWarp>
            </a:bodyPr>
            <a:lstStyle/>
            <a:p>
              <a:pPr algn="r"/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6681ED6-5915-AE1B-E557-D11D16B6ADE4}"/>
                </a:ext>
              </a:extLst>
            </p:cNvPr>
            <p:cNvSpPr/>
            <p:nvPr/>
          </p:nvSpPr>
          <p:spPr>
            <a:xfrm rot="5400000">
              <a:off x="6594640" y="111359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50F542D-05FA-6D31-D264-A886BB57F7A9}"/>
              </a:ext>
            </a:extLst>
          </p:cNvPr>
          <p:cNvGrpSpPr/>
          <p:nvPr/>
        </p:nvGrpSpPr>
        <p:grpSpPr>
          <a:xfrm>
            <a:off x="6319038" y="3727833"/>
            <a:ext cx="2222784" cy="2222789"/>
            <a:chOff x="6319038" y="3727563"/>
            <a:chExt cx="2222784" cy="222278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E43DCC2-DC19-E543-B09C-62AC6BEB83EB}"/>
                </a:ext>
              </a:extLst>
            </p:cNvPr>
            <p:cNvSpPr/>
            <p:nvPr/>
          </p:nvSpPr>
          <p:spPr>
            <a:xfrm>
              <a:off x="6319038" y="3727563"/>
              <a:ext cx="2222784" cy="222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6" y="5"/>
                  </a:moveTo>
                  <a:cubicBezTo>
                    <a:pt x="10898" y="5"/>
                    <a:pt x="10850" y="0"/>
                    <a:pt x="10803" y="0"/>
                  </a:cubicBezTo>
                  <a:lnTo>
                    <a:pt x="10803" y="0"/>
                  </a:lnTo>
                  <a:cubicBezTo>
                    <a:pt x="4838" y="0"/>
                    <a:pt x="0" y="4838"/>
                    <a:pt x="0" y="10803"/>
                  </a:cubicBezTo>
                  <a:cubicBezTo>
                    <a:pt x="0" y="10850"/>
                    <a:pt x="5" y="10898"/>
                    <a:pt x="5" y="10946"/>
                  </a:cubicBezTo>
                  <a:cubicBezTo>
                    <a:pt x="85" y="16842"/>
                    <a:pt x="4880" y="21600"/>
                    <a:pt x="10797" y="21600"/>
                  </a:cubicBezTo>
                  <a:lnTo>
                    <a:pt x="21600" y="21600"/>
                  </a:lnTo>
                  <a:lnTo>
                    <a:pt x="21600" y="10797"/>
                  </a:lnTo>
                  <a:cubicBezTo>
                    <a:pt x="21600" y="4880"/>
                    <a:pt x="16842" y="85"/>
                    <a:pt x="10946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640080" rIns="36576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3858B10-A859-0095-D48B-929696D5F46E}"/>
                </a:ext>
              </a:extLst>
            </p:cNvPr>
            <p:cNvSpPr/>
            <p:nvPr/>
          </p:nvSpPr>
          <p:spPr>
            <a:xfrm rot="10800000">
              <a:off x="6594211" y="4003600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60CB338-B26B-4A2F-61AA-B78E298E139C}"/>
              </a:ext>
            </a:extLst>
          </p:cNvPr>
          <p:cNvGrpSpPr/>
          <p:nvPr/>
        </p:nvGrpSpPr>
        <p:grpSpPr>
          <a:xfrm>
            <a:off x="3650178" y="3727558"/>
            <a:ext cx="2223324" cy="2223338"/>
            <a:chOff x="3650178" y="3727558"/>
            <a:chExt cx="2223324" cy="2223338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713C745-EBA6-D94E-889D-0C810ACA2176}"/>
                </a:ext>
              </a:extLst>
            </p:cNvPr>
            <p:cNvSpPr/>
            <p:nvPr/>
          </p:nvSpPr>
          <p:spPr>
            <a:xfrm>
              <a:off x="3650178" y="3727558"/>
              <a:ext cx="2223324" cy="222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10625" y="0"/>
                    <a:pt x="10461" y="16"/>
                    <a:pt x="10292" y="26"/>
                  </a:cubicBezTo>
                  <a:cubicBezTo>
                    <a:pt x="4567" y="291"/>
                    <a:pt x="0" y="5006"/>
                    <a:pt x="0" y="10800"/>
                  </a:cubicBezTo>
                  <a:lnTo>
                    <a:pt x="0" y="21600"/>
                  </a:lnTo>
                  <a:lnTo>
                    <a:pt x="10800" y="21600"/>
                  </a:lnTo>
                  <a:cubicBezTo>
                    <a:pt x="16594" y="21600"/>
                    <a:pt x="21309" y="17033"/>
                    <a:pt x="21574" y="11308"/>
                  </a:cubicBezTo>
                  <a:cubicBezTo>
                    <a:pt x="21579" y="11139"/>
                    <a:pt x="21600" y="10975"/>
                    <a:pt x="21600" y="10805"/>
                  </a:cubicBezTo>
                  <a:cubicBezTo>
                    <a:pt x="21595" y="4836"/>
                    <a:pt x="16758" y="0"/>
                    <a:pt x="107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65760" tIns="64008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876A88D-138E-7E05-A363-9493C9501296}"/>
                </a:ext>
              </a:extLst>
            </p:cNvPr>
            <p:cNvSpPr/>
            <p:nvPr/>
          </p:nvSpPr>
          <p:spPr>
            <a:xfrm rot="16200000">
              <a:off x="3649749" y="4003714"/>
              <a:ext cx="1947611" cy="1946752"/>
            </a:xfrm>
            <a:custGeom>
              <a:avLst/>
              <a:gdLst>
                <a:gd name="connsiteX0" fmla="*/ 0 w 1947611"/>
                <a:gd name="connsiteY0" fmla="*/ 0 h 1946752"/>
                <a:gd name="connsiteX1" fmla="*/ 1111662 w 1947611"/>
                <a:gd name="connsiteY1" fmla="*/ 0 h 1946752"/>
                <a:gd name="connsiteX2" fmla="*/ 1894740 w 1947611"/>
                <a:gd name="connsiteY2" fmla="*/ 322973 h 1946752"/>
                <a:gd name="connsiteX3" fmla="*/ 1947611 w 1947611"/>
                <a:gd name="connsiteY3" fmla="*/ 380762 h 1946752"/>
                <a:gd name="connsiteX4" fmla="*/ 1919870 w 1947611"/>
                <a:gd name="connsiteY4" fmla="*/ 355695 h 1946752"/>
                <a:gd name="connsiteX5" fmla="*/ 1215572 w 1947611"/>
                <a:gd name="connsiteY5" fmla="*/ 103910 h 1946752"/>
                <a:gd name="connsiteX6" fmla="*/ 103910 w 1947611"/>
                <a:gd name="connsiteY6" fmla="*/ 103910 h 1946752"/>
                <a:gd name="connsiteX7" fmla="*/ 103910 w 1947611"/>
                <a:gd name="connsiteY7" fmla="*/ 1215613 h 1946752"/>
                <a:gd name="connsiteX8" fmla="*/ 356128 w 1947611"/>
                <a:gd name="connsiteY8" fmla="*/ 1919446 h 1946752"/>
                <a:gd name="connsiteX9" fmla="*/ 380823 w 1947611"/>
                <a:gd name="connsiteY9" fmla="*/ 1946752 h 1946752"/>
                <a:gd name="connsiteX10" fmla="*/ 323437 w 1947611"/>
                <a:gd name="connsiteY10" fmla="*/ 1894285 h 1946752"/>
                <a:gd name="connsiteX11" fmla="*/ 0 w 1947611"/>
                <a:gd name="connsiteY11" fmla="*/ 1111703 h 19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7611" h="1946752">
                  <a:moveTo>
                    <a:pt x="0" y="0"/>
                  </a:moveTo>
                  <a:lnTo>
                    <a:pt x="1111662" y="0"/>
                  </a:lnTo>
                  <a:cubicBezTo>
                    <a:pt x="1417215" y="0"/>
                    <a:pt x="1693895" y="123360"/>
                    <a:pt x="1894740" y="322973"/>
                  </a:cubicBezTo>
                  <a:lnTo>
                    <a:pt x="1947611" y="380762"/>
                  </a:lnTo>
                  <a:lnTo>
                    <a:pt x="1919870" y="355695"/>
                  </a:lnTo>
                  <a:cubicBezTo>
                    <a:pt x="1728184" y="198357"/>
                    <a:pt x="1482931" y="103910"/>
                    <a:pt x="1215572" y="103910"/>
                  </a:cubicBezTo>
                  <a:lnTo>
                    <a:pt x="103910" y="103910"/>
                  </a:lnTo>
                  <a:lnTo>
                    <a:pt x="103910" y="1215613"/>
                  </a:lnTo>
                  <a:cubicBezTo>
                    <a:pt x="104135" y="1482728"/>
                    <a:pt x="198712" y="1727840"/>
                    <a:pt x="356128" y="1919446"/>
                  </a:cubicBezTo>
                  <a:lnTo>
                    <a:pt x="380823" y="1946752"/>
                  </a:lnTo>
                  <a:lnTo>
                    <a:pt x="323437" y="1894285"/>
                  </a:lnTo>
                  <a:cubicBezTo>
                    <a:pt x="123750" y="1693513"/>
                    <a:pt x="258" y="1416977"/>
                    <a:pt x="0" y="111170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365760" tIns="91440" rIns="91440" bIns="640080" numCol="1" anchor="b" anchorCtr="0" compatLnSpc="1">
              <a:prstTxWarp prst="textNoShape">
                <a:avLst/>
              </a:prstTxWarp>
              <a:noAutofit/>
            </a:bodyPr>
            <a:lstStyle/>
            <a:p>
              <a:endParaRPr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Petals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BD18-EF4F-8049-9429-7488D873BB40}"/>
              </a:ext>
            </a:extLst>
          </p:cNvPr>
          <p:cNvSpPr/>
          <p:nvPr/>
        </p:nvSpPr>
        <p:spPr>
          <a:xfrm>
            <a:off x="6101172" y="2039095"/>
            <a:ext cx="2179" cy="7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52"/>
                </a:moveTo>
                <a:lnTo>
                  <a:pt x="0" y="0"/>
                </a:lnTo>
                <a:cubicBezTo>
                  <a:pt x="5404" y="6652"/>
                  <a:pt x="5404" y="14948"/>
                  <a:pt x="10792" y="21600"/>
                </a:cubicBezTo>
                <a:cubicBezTo>
                  <a:pt x="16212" y="16631"/>
                  <a:pt x="21600" y="11642"/>
                  <a:pt x="21600" y="6652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C7B2C04-A559-E446-ABBB-D60084ED24CE}"/>
              </a:ext>
            </a:extLst>
          </p:cNvPr>
          <p:cNvSpPr/>
          <p:nvPr/>
        </p:nvSpPr>
        <p:spPr>
          <a:xfrm>
            <a:off x="6101172" y="5034756"/>
            <a:ext cx="16344" cy="61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5865"/>
                </a:lnTo>
                <a:cubicBezTo>
                  <a:pt x="18001" y="10512"/>
                  <a:pt x="15120" y="5350"/>
                  <a:pt x="12239" y="0"/>
                </a:cubicBezTo>
                <a:cubicBezTo>
                  <a:pt x="8640" y="7264"/>
                  <a:pt x="4320" y="14336"/>
                  <a:pt x="0" y="21600"/>
                </a:cubicBezTo>
                <a:close/>
              </a:path>
            </a:pathLst>
          </a:custGeom>
          <a:solidFill>
            <a:srgbClr val="C7ADD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4" name="Graphic 3" descr="Single gear">
            <a:extLst>
              <a:ext uri="{FF2B5EF4-FFF2-40B4-BE49-F238E27FC236}">
                <a16:creationId xmlns:a16="http://schemas.microsoft.com/office/drawing/2014/main" id="{7B6004A6-1BB8-C244-BB2B-7226BE6A95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9408" y="1793811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aphic 5" descr="Lightbulb">
            <a:extLst>
              <a:ext uri="{FF2B5EF4-FFF2-40B4-BE49-F238E27FC236}">
                <a16:creationId xmlns:a16="http://schemas.microsoft.com/office/drawing/2014/main" id="{A63098CD-1317-DA4F-A1A3-849E6C4D5B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0818" y="1793811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aphic 7" descr="Hourglass">
            <a:extLst>
              <a:ext uri="{FF2B5EF4-FFF2-40B4-BE49-F238E27FC236}">
                <a16:creationId xmlns:a16="http://schemas.microsoft.com/office/drawing/2014/main" id="{347CFDE5-94B5-034A-85AB-0CA1A3640E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0818" y="4408205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9" descr="Bullseye">
            <a:extLst>
              <a:ext uri="{FF2B5EF4-FFF2-40B4-BE49-F238E27FC236}">
                <a16:creationId xmlns:a16="http://schemas.microsoft.com/office/drawing/2014/main" id="{A861C544-B134-C848-8035-01999D0386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99408" y="4408205"/>
            <a:ext cx="862044" cy="862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C00AC5B-5463-1EDB-C0B8-71FCA4D4E5A2}"/>
              </a:ext>
            </a:extLst>
          </p:cNvPr>
          <p:cNvGrpSpPr/>
          <p:nvPr/>
        </p:nvGrpSpPr>
        <p:grpSpPr>
          <a:xfrm>
            <a:off x="8927481" y="4192929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9A63B4-3F56-664B-648C-BA89284C9A5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AC7E0D-648C-E56E-70E1-1AF4734E45D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54FFF5C-B36D-F01E-FA6D-A9B6FF116413}"/>
              </a:ext>
            </a:extLst>
          </p:cNvPr>
          <p:cNvGrpSpPr/>
          <p:nvPr/>
        </p:nvGrpSpPr>
        <p:grpSpPr>
          <a:xfrm>
            <a:off x="338440" y="4192929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0CA1E1E-B004-2066-31A2-01D62ED6C37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B930D44-E3B0-445D-C910-4EBB3E5C2C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40351EC-FC65-317F-F6F4-B13EFFB356AE}"/>
              </a:ext>
            </a:extLst>
          </p:cNvPr>
          <p:cNvGrpSpPr/>
          <p:nvPr/>
        </p:nvGrpSpPr>
        <p:grpSpPr>
          <a:xfrm>
            <a:off x="8927481" y="1580978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D0ECAF-0900-6B0F-6109-33DA623496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1BB361-0DEF-948B-A138-F97B39916F0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43ED09-6DD7-32F2-AF07-7003F9B90F74}"/>
              </a:ext>
            </a:extLst>
          </p:cNvPr>
          <p:cNvGrpSpPr/>
          <p:nvPr/>
        </p:nvGrpSpPr>
        <p:grpSpPr>
          <a:xfrm>
            <a:off x="338440" y="1580978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520B5A-ED17-CB58-BB1D-DE8730A917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CC6563-6EB8-1538-008E-D72284A523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59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with Petals – Slide Template</vt:lpstr>
      <vt:lpstr>Matrix with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with Petals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2022-11-07T19:38:05Z</dcterms:modified>
  <cp:category>Graphics &amp; Metaphors</cp:category>
</cp:coreProperties>
</file>