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9336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June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1786766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June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39703"/>
              </p:ext>
            </p:extLst>
          </p:nvPr>
        </p:nvGraphicFramePr>
        <p:xfrm>
          <a:off x="283635" y="876724"/>
          <a:ext cx="8564031" cy="4763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04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3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48000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+mn-lt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7019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2016-02-25T19:10:41Z</dcterms:modified>
</cp:coreProperties>
</file>