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712" r:id="rId2"/>
  </p:sldMasterIdLst>
  <p:notesMasterIdLst>
    <p:notesMasterId r:id="rId6"/>
  </p:notesMasterIdLst>
  <p:sldIdLst>
    <p:sldId id="316" r:id="rId3"/>
    <p:sldId id="317" r:id="rId4"/>
    <p:sldId id="30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3D2C"/>
    <a:srgbClr val="7A7E85"/>
    <a:srgbClr val="272D36"/>
    <a:srgbClr val="272E36"/>
    <a:srgbClr val="F9AB0C"/>
    <a:srgbClr val="F2583A"/>
    <a:srgbClr val="4F6A79"/>
    <a:srgbClr val="F0EEEF"/>
    <a:srgbClr val="292F38"/>
    <a:srgbClr val="344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1" autoAdjust="0"/>
    <p:restoredTop sz="96433" autoAdjust="0"/>
  </p:normalViewPr>
  <p:slideViewPr>
    <p:cSldViewPr snapToGrid="0" showGuides="1">
      <p:cViewPr varScale="1">
        <p:scale>
          <a:sx n="106" d="100"/>
          <a:sy n="106" d="100"/>
        </p:scale>
        <p:origin x="342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55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77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3906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/>
              </a:rPr>
              <a:t>Designed</a:t>
            </a:r>
            <a:r>
              <a:rPr lang="en-US" baseline="0" dirty="0" smtClean="0">
                <a:solidFill>
                  <a:schemeClr val="bg1"/>
                </a:solidFill>
                <a:effectLst/>
              </a:rPr>
              <a:t> by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5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048933" y="3071723"/>
            <a:ext cx="5046133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3197303" y="6121399"/>
            <a:ext cx="274940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rgbClr val="A5CD00"/>
                </a:solidFill>
              </a:rPr>
              <a:t>T</a:t>
            </a:r>
            <a:r>
              <a:rPr lang="en-US" baseline="0" dirty="0" smtClean="0">
                <a:solidFill>
                  <a:srgbClr val="A5CD00"/>
                </a:solidFill>
              </a:rPr>
              <a:t>he free PowerPoint library</a:t>
            </a:r>
            <a:endParaRPr lang="en-US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s Mond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283635" y="5936562"/>
            <a:ext cx="6039527" cy="761795"/>
            <a:chOff x="283635" y="5936562"/>
            <a:chExt cx="6039527" cy="761795"/>
          </a:xfrm>
        </p:grpSpPr>
        <p:cxnSp>
          <p:nvCxnSpPr>
            <p:cNvPr id="16" name="Straight Connector 15"/>
            <p:cNvCxnSpPr/>
            <p:nvPr userDrawn="1"/>
          </p:nvCxnSpPr>
          <p:spPr>
            <a:xfrm>
              <a:off x="283635" y="5936562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283635" y="6145883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>
              <a:off x="283635" y="631113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283635" y="648740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83635" y="6698357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3635" y="119593"/>
            <a:ext cx="4559298" cy="633942"/>
          </a:xfrm>
        </p:spPr>
        <p:txBody>
          <a:bodyPr lIns="0" anchor="t">
            <a:noAutofit/>
          </a:bodyPr>
          <a:lstStyle>
            <a:lvl1pPr>
              <a:defRPr sz="4800" cap="all" baseline="0">
                <a:solidFill>
                  <a:srgbClr val="F03D2C"/>
                </a:solidFill>
                <a:latin typeface="Arial Black" panose="020B0A04020102020204" pitchFamily="34" charset="0"/>
                <a:cs typeface="Adobe Devanagari" panose="02040503050201020203" pitchFamily="18" charset="0"/>
              </a:defRPr>
            </a:lvl1pPr>
          </a:lstStyle>
          <a:p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35" y="5725318"/>
            <a:ext cx="6039527" cy="99536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21525" y="119593"/>
            <a:ext cx="1826141" cy="7571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 cap="all" baseline="0">
                <a:solidFill>
                  <a:srgbClr val="C00000"/>
                </a:solidFill>
                <a:latin typeface="Arial Black" panose="020B0A04020102020204" pitchFamily="34" charset="0"/>
                <a:ea typeface="+mj-ea"/>
                <a:cs typeface="Adobe Devanagari" panose="02040503050201020203" pitchFamily="18" charset="0"/>
              </a:defRPr>
            </a:lvl1pPr>
          </a:lstStyle>
          <a:p>
            <a:pPr lvl="0" algn="r"/>
            <a:r>
              <a:rPr lang="en-US" sz="2800" dirty="0" smtClean="0">
                <a:solidFill>
                  <a:srgbClr val="F03D2C"/>
                </a:solidFill>
              </a:rPr>
              <a:t>2016</a:t>
            </a:r>
            <a:endParaRPr lang="en-US" sz="2800" dirty="0">
              <a:solidFill>
                <a:srgbClr val="F03D2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893369"/>
              </p:ext>
            </p:extLst>
          </p:nvPr>
        </p:nvGraphicFramePr>
        <p:xfrm>
          <a:off x="6478439" y="5667555"/>
          <a:ext cx="2369227" cy="1032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61"/>
                <a:gridCol w="338461"/>
                <a:gridCol w="338461"/>
                <a:gridCol w="338461"/>
                <a:gridCol w="338461"/>
                <a:gridCol w="338461"/>
                <a:gridCol w="338461"/>
              </a:tblGrid>
              <a:tr h="2093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June 2016</a:t>
                      </a:r>
                      <a:endParaRPr lang="en-US" sz="10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Mo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Tu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We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Th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Fr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Su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7423172" y="406622"/>
            <a:ext cx="14244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cap="all" baseline="0" dirty="0" smtClean="0">
                <a:solidFill>
                  <a:schemeClr val="bg1">
                    <a:lumMod val="65000"/>
                  </a:schemeClr>
                </a:solidFill>
              </a:rPr>
              <a:t>Calendar</a:t>
            </a:r>
            <a:endParaRPr lang="en-US" sz="2200" cap="all" baseline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 rot="16200000">
            <a:off x="8511036" y="5036409"/>
            <a:ext cx="979242" cy="215444"/>
          </a:xfrm>
          <a:prstGeom prst="rect">
            <a:avLst/>
          </a:prstGeom>
          <a:noFill/>
        </p:spPr>
        <p:txBody>
          <a:bodyPr wrap="none" lIns="18288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PresentationGo.com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07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s Sund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283635" y="5936562"/>
            <a:ext cx="6039527" cy="761795"/>
            <a:chOff x="283635" y="5936562"/>
            <a:chExt cx="6039527" cy="761795"/>
          </a:xfrm>
        </p:grpSpPr>
        <p:cxnSp>
          <p:nvCxnSpPr>
            <p:cNvPr id="19" name="Straight Connector 18"/>
            <p:cNvCxnSpPr/>
            <p:nvPr userDrawn="1"/>
          </p:nvCxnSpPr>
          <p:spPr>
            <a:xfrm>
              <a:off x="283635" y="5936562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83635" y="6145883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283635" y="631113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283635" y="648740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283635" y="6698357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3635" y="119593"/>
            <a:ext cx="4559298" cy="633942"/>
          </a:xfrm>
        </p:spPr>
        <p:txBody>
          <a:bodyPr lIns="0" anchor="t">
            <a:noAutofit/>
          </a:bodyPr>
          <a:lstStyle>
            <a:lvl1pPr>
              <a:defRPr sz="4800" cap="all" baseline="0">
                <a:solidFill>
                  <a:srgbClr val="F03D2C"/>
                </a:solidFill>
                <a:latin typeface="Arial Black" panose="020B0A04020102020204" pitchFamily="34" charset="0"/>
                <a:cs typeface="Adobe Devanagari" panose="02040503050201020203" pitchFamily="18" charset="0"/>
              </a:defRPr>
            </a:lvl1pPr>
          </a:lstStyle>
          <a:p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35" y="5725318"/>
            <a:ext cx="6039527" cy="99536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21525" y="119593"/>
            <a:ext cx="1826141" cy="7571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 cap="all" baseline="0">
                <a:solidFill>
                  <a:srgbClr val="C00000"/>
                </a:solidFill>
                <a:latin typeface="Arial Black" panose="020B0A04020102020204" pitchFamily="34" charset="0"/>
                <a:ea typeface="+mj-ea"/>
                <a:cs typeface="Adobe Devanagari" panose="02040503050201020203" pitchFamily="18" charset="0"/>
              </a:defRPr>
            </a:lvl1pPr>
          </a:lstStyle>
          <a:p>
            <a:pPr lvl="0" algn="r"/>
            <a:r>
              <a:rPr lang="en-US" sz="2800" dirty="0" smtClean="0">
                <a:solidFill>
                  <a:srgbClr val="F03D2C"/>
                </a:solidFill>
              </a:rPr>
              <a:t>2016</a:t>
            </a:r>
            <a:endParaRPr lang="en-US" sz="2800" dirty="0">
              <a:solidFill>
                <a:srgbClr val="F03D2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17867666"/>
              </p:ext>
            </p:extLst>
          </p:nvPr>
        </p:nvGraphicFramePr>
        <p:xfrm>
          <a:off x="6478439" y="5667555"/>
          <a:ext cx="2369227" cy="1032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61"/>
                <a:gridCol w="338461"/>
                <a:gridCol w="338461"/>
                <a:gridCol w="338461"/>
                <a:gridCol w="338461"/>
                <a:gridCol w="338461"/>
                <a:gridCol w="338461"/>
              </a:tblGrid>
              <a:tr h="2093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June 2016</a:t>
                      </a:r>
                      <a:endParaRPr lang="en-US" sz="10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</a:rPr>
                        <a:t>Su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Mo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Tu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We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Th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Fr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7423172" y="406622"/>
            <a:ext cx="14244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cap="all" baseline="0" dirty="0" smtClean="0">
                <a:solidFill>
                  <a:schemeClr val="bg1">
                    <a:lumMod val="65000"/>
                  </a:schemeClr>
                </a:solidFill>
              </a:rPr>
              <a:t>Calendar</a:t>
            </a:r>
            <a:endParaRPr lang="en-US" sz="2200" cap="all" baseline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 rot="16200000">
            <a:off x="8511036" y="5036409"/>
            <a:ext cx="979242" cy="215444"/>
          </a:xfrm>
          <a:prstGeom prst="rect">
            <a:avLst/>
          </a:prstGeom>
          <a:noFill/>
        </p:spPr>
        <p:txBody>
          <a:bodyPr wrap="none" lIns="18288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PresentationGo.com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15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22BE3-2A94-4828-8F6F-2524B33A283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57969-64D5-4DDA-8797-5C87C9A40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3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2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439703"/>
              </p:ext>
            </p:extLst>
          </p:nvPr>
        </p:nvGraphicFramePr>
        <p:xfrm>
          <a:off x="283635" y="876724"/>
          <a:ext cx="8564031" cy="4763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/>
                <a:gridCol w="1223433"/>
                <a:gridCol w="1223433"/>
                <a:gridCol w="1223433"/>
                <a:gridCol w="1223433"/>
                <a:gridCol w="1223433"/>
                <a:gridCol w="1223433"/>
              </a:tblGrid>
              <a:tr h="3046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74315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315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315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315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315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315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89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948000"/>
              </p:ext>
            </p:extLst>
          </p:nvPr>
        </p:nvGraphicFramePr>
        <p:xfrm>
          <a:off x="283635" y="876724"/>
          <a:ext cx="8564031" cy="4743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/>
                <a:gridCol w="1223433"/>
                <a:gridCol w="1223433"/>
                <a:gridCol w="1223433"/>
                <a:gridCol w="1223433"/>
                <a:gridCol w="1223433"/>
                <a:gridCol w="1223433"/>
              </a:tblGrid>
              <a:tr h="359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5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7019</TotalTime>
  <Words>111</Words>
  <PresentationFormat>On-screen Show (4:3)</PresentationFormat>
  <Paragraphs>86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Adobe Devanagari</vt:lpstr>
      <vt:lpstr>Arial</vt:lpstr>
      <vt:lpstr>Arial Black</vt:lpstr>
      <vt:lpstr>Calibri</vt:lpstr>
      <vt:lpstr>Calibri Light</vt:lpstr>
      <vt:lpstr>Franklin Gothic Medium</vt:lpstr>
      <vt:lpstr>Custom Design</vt:lpstr>
      <vt:lpstr>1_Custom Design</vt:lpstr>
      <vt:lpstr>MAY</vt:lpstr>
      <vt:lpstr>MAY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Monthly Calendar Template for PowerPoint</dc:title>
  <dc:creator>PresentationGo.com</dc:creator>
  <dc:description>© Copyright PresentationGo.com</dc:description>
  <dcterms:created xsi:type="dcterms:W3CDTF">2014-11-26T05:14:11Z</dcterms:created>
  <dcterms:modified xsi:type="dcterms:W3CDTF">2016-02-25T19:10:41Z</dcterms:modified>
</cp:coreProperties>
</file>