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45076964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11890156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70919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62B5B41-0DAF-4F0E-A431-0FF1511347B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26AE82-69E5-4D2E-83F8-FCCEA8353D6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E83B991-2E12-4943-801A-D8C5A59FE2B5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8C06803-79EB-44ED-9A99-AB6A24BCEC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28855E45-12A5-47B2-8C66-A5DC9A651353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472536"/>
              </p:ext>
            </p:extLst>
          </p:nvPr>
        </p:nvGraphicFramePr>
        <p:xfrm>
          <a:off x="283635" y="876724"/>
          <a:ext cx="8564031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38551"/>
              </p:ext>
            </p:extLst>
          </p:nvPr>
        </p:nvGraphicFramePr>
        <p:xfrm>
          <a:off x="283635" y="876725"/>
          <a:ext cx="8564031" cy="4744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7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7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7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7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7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10133</TotalTime>
  <Words>120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2018-10-23T23:44:45Z</dcterms:modified>
  <cp:category>Charts &amp; Diagrams</cp:category>
</cp:coreProperties>
</file>