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5" d="100"/>
          <a:sy n="105" d="100"/>
        </p:scale>
        <p:origin x="11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40400622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40259358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297697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0577"/>
              </p:ext>
            </p:extLst>
          </p:nvPr>
        </p:nvGraphicFramePr>
        <p:xfrm>
          <a:off x="378180" y="1194745"/>
          <a:ext cx="11445518" cy="426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FAEE0CC-FCF7-406F-ACD7-8FD63C2B07DC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1E87B-92D9-4798-A87E-989BEF80778B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490818"/>
              </p:ext>
            </p:extLst>
          </p:nvPr>
        </p:nvGraphicFramePr>
        <p:xfrm>
          <a:off x="378180" y="1193800"/>
          <a:ext cx="11445518" cy="42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81BE022-1C6A-4D55-A025-30DE39F01A39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2C9AD4-11E3-484E-AD71-53FC8CE59DFE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8506</TotalTime>
  <Words>120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May</vt:lpstr>
      <vt:lpstr>May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2018-10-23T19:39:56Z</dcterms:modified>
  <cp:category>Charts &amp; Diagrams</cp:category>
</cp:coreProperties>
</file>