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handoutMasterIdLst>
    <p:handoutMasterId r:id="rId7"/>
  </p:handoutMasterIdLst>
  <p:sldIdLst>
    <p:sldId id="318" r:id="rId3"/>
    <p:sldId id="317" r:id="rId4"/>
    <p:sldId id="32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44" y="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962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A6C98E-2940-45C1-9A3A-76EC4EF14C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7CDE33-9AFA-4C5D-9DB4-795329892F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00173-F208-4193-A352-7B704ABE0CA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664862-969C-4C56-A06E-094B47D386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814FA-9DE7-4F27-AFCA-0C22C8B6DB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890C3-66C0-4F53-BA73-394292090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36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24874444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99522885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256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62B5B41-0DAF-4F0E-A431-0FF1511347B1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426AE82-69E5-4D2E-83F8-FCCEA8353D6D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E83B991-2E12-4943-801A-D8C5A59FE2B5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8C06803-79EB-44ED-9A99-AB6A24BCEC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28855E45-12A5-47B2-8C66-A5DC9A651353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1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89C1BDD-A823-4B15-9BF8-69B81E1BC6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572884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A8F8903-0BBD-4FFA-BE37-3C0185A212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495570"/>
              </p:ext>
            </p:extLst>
          </p:nvPr>
        </p:nvGraphicFramePr>
        <p:xfrm>
          <a:off x="274319" y="876725"/>
          <a:ext cx="8595363" cy="4745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74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74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74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74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74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74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831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42794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10136</TotalTime>
  <Words>144</Words>
  <PresentationFormat>On-screen Show (4:3)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May</vt:lpstr>
      <vt:lpstr>May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- Calendar 2020</dc:title>
  <dc:creator>PresentationGO.com</dc:creator>
  <dc:description>© Copyright PresentationGO.com</dc:description>
  <dcterms:created xsi:type="dcterms:W3CDTF">2014-11-26T05:14:11Z</dcterms:created>
  <dcterms:modified xsi:type="dcterms:W3CDTF">2019-11-19T20:10:24Z</dcterms:modified>
  <cp:category>Timelines &amp; Planning</cp:category>
</cp:coreProperties>
</file>