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18" r:id="rId3"/>
    <p:sldId id="319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4477" autoAdjust="0"/>
  </p:normalViewPr>
  <p:slideViewPr>
    <p:cSldViewPr snapToGrid="0" showGuides="1">
      <p:cViewPr varScale="1">
        <p:scale>
          <a:sx n="64" d="100"/>
          <a:sy n="64" d="100"/>
        </p:scale>
        <p:origin x="126" y="16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2020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74906543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June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2020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80227763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June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010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06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539729"/>
              </p:ext>
            </p:extLst>
          </p:nvPr>
        </p:nvGraphicFramePr>
        <p:xfrm>
          <a:off x="378180" y="1194745"/>
          <a:ext cx="11445518" cy="4263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E7A0A3D-0C9A-4AD3-8D1B-F576A2A2BE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592596"/>
              </p:ext>
            </p:extLst>
          </p:nvPr>
        </p:nvGraphicFramePr>
        <p:xfrm>
          <a:off x="378180" y="1193800"/>
          <a:ext cx="11445518" cy="4268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1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49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49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49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49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49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49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12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04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8514</TotalTime>
  <Words>144</Words>
  <PresentationFormat>Widescreen</PresentationFormat>
  <Paragraphs>101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May</vt:lpstr>
      <vt:lpstr>May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- Calendar 2020</dc:title>
  <dc:creator>PresentationGO.com</dc:creator>
  <dc:description>© Copyright PresentationGO.com</dc:description>
  <dcterms:created xsi:type="dcterms:W3CDTF">2014-11-26T05:14:11Z</dcterms:created>
  <dcterms:modified xsi:type="dcterms:W3CDTF">2019-11-20T17:16:14Z</dcterms:modified>
  <cp:category>Timelines &amp; Planning</cp:category>
</cp:coreProperties>
</file>