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4" r:id="rId4"/>
    <p:sldId id="33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06" autoAdjust="0"/>
    <p:restoredTop sz="96316" autoAdjust="0"/>
  </p:normalViewPr>
  <p:slideViewPr>
    <p:cSldViewPr snapToGrid="0" showGuides="1">
      <p:cViewPr varScale="1">
        <p:scale>
          <a:sx n="98" d="100"/>
          <a:sy n="98" d="100"/>
        </p:scale>
        <p:origin x="1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1283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  <a:prstGeom prst="rect">
            <a:avLst/>
          </a:prstGeo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27736457"/>
              </p:ext>
            </p:extLst>
          </p:nvPr>
        </p:nvGraphicFramePr>
        <p:xfrm>
          <a:off x="6478439" y="5619929"/>
          <a:ext cx="2369227" cy="1188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981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June 2024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817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8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8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8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8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91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  <a:prstGeom prst="rect">
            <a:avLst/>
          </a:prstGeo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6035198"/>
              </p:ext>
            </p:extLst>
          </p:nvPr>
        </p:nvGraphicFramePr>
        <p:xfrm>
          <a:off x="6478439" y="5619928"/>
          <a:ext cx="2369227" cy="1238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372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June 2024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050">
                <a:tc>
                  <a:txBody>
                    <a:bodyPr/>
                    <a:lstStyle/>
                    <a:p>
                      <a:pPr algn="ctr" rtl="0" fontAlgn="b"/>
                      <a:endParaRPr lang="en-US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04068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</p:spTree>
    <p:extLst>
      <p:ext uri="{BB962C8B-B14F-4D97-AF65-F5344CB8AC3E}">
        <p14:creationId xmlns:p14="http://schemas.microsoft.com/office/powerpoint/2010/main" val="291833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4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8" name="Group 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2024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5CA500-C4DA-58BC-DFCE-4DBD101B19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265739"/>
              </p:ext>
            </p:extLst>
          </p:nvPr>
        </p:nvGraphicFramePr>
        <p:xfrm>
          <a:off x="279931" y="1091734"/>
          <a:ext cx="8584142" cy="4357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6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6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6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6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63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63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63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81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4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4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7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7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7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7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7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70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61144E5-FB51-0F2C-42EF-EF708AC8D5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464263"/>
              </p:ext>
            </p:extLst>
          </p:nvPr>
        </p:nvGraphicFramePr>
        <p:xfrm>
          <a:off x="279931" y="1091734"/>
          <a:ext cx="8584142" cy="4357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6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6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6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6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63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63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63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8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4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4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7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7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7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7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7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0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10460</TotalTime>
  <Words>138</Words>
  <Application>Microsoft Office PowerPoint</Application>
  <PresentationFormat>On-screen Show (4:3)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Franklin Gothic Medium</vt:lpstr>
      <vt:lpstr>Helvetica</vt:lpstr>
      <vt:lpstr>Open Sans</vt:lpstr>
      <vt:lpstr>Template PresentationGO</vt:lpstr>
      <vt:lpstr>Template PresentationGO Dark</vt:lpstr>
      <vt:lpstr>Custom Design</vt:lpstr>
      <vt:lpstr>MAY</vt:lpstr>
      <vt:lpstr>MAY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2024 Calendar</dc:title>
  <dc:creator>PresentationGO.com</dc:creator>
  <dc:description>© Copyright PresentationGO.com - Do not distribute or sale without written permission.</dc:description>
  <cp:lastModifiedBy>Christophe Barroche</cp:lastModifiedBy>
  <cp:revision>26</cp:revision>
  <dcterms:created xsi:type="dcterms:W3CDTF">2014-11-26T05:14:11Z</dcterms:created>
  <dcterms:modified xsi:type="dcterms:W3CDTF">2024-04-08T17:52:19Z</dcterms:modified>
  <cp:category>Timelines &amp; Planning</cp:category>
</cp:coreProperties>
</file>