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2" r:id="rId2"/>
  </p:sldMasterIdLst>
  <p:notesMasterIdLst>
    <p:notesMasterId r:id="rId6"/>
  </p:notesMasterIdLst>
  <p:sldIdLst>
    <p:sldId id="324" r:id="rId3"/>
    <p:sldId id="337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5A6"/>
    <a:srgbClr val="CEBA8B"/>
    <a:srgbClr val="D0BA94"/>
    <a:srgbClr val="941651"/>
    <a:srgbClr val="A26700"/>
    <a:srgbClr val="FF9BA4"/>
    <a:srgbClr val="805AAB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6292" autoAdjust="0"/>
  </p:normalViewPr>
  <p:slideViewPr>
    <p:cSldViewPr snapToGrid="0" showGuides="1">
      <p:cViewPr varScale="1">
        <p:scale>
          <a:sx n="78" d="100"/>
          <a:sy n="78" d="100"/>
        </p:scale>
        <p:origin x="66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128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  <a:prstGeom prst="rect">
            <a:avLst/>
          </a:prstGeo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49533968"/>
              </p:ext>
            </p:extLst>
          </p:nvPr>
        </p:nvGraphicFramePr>
        <p:xfrm>
          <a:off x="8637920" y="5619930"/>
          <a:ext cx="3158967" cy="1188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709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6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605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6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6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6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60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58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  <a:prstGeom prst="rect">
            <a:avLst/>
          </a:prstGeo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19000218"/>
              </p:ext>
            </p:extLst>
          </p:nvPr>
        </p:nvGraphicFramePr>
        <p:xfrm>
          <a:off x="8637920" y="5619932"/>
          <a:ext cx="3158967" cy="12181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709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June 2024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7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719"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8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485556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87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48555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318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19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4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2024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C5CA500-C4DA-58BC-DFCE-4DBD101B19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832331"/>
              </p:ext>
            </p:extLst>
          </p:nvPr>
        </p:nvGraphicFramePr>
        <p:xfrm>
          <a:off x="373241" y="1164408"/>
          <a:ext cx="11445518" cy="4292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3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9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70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MAY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1144E5-FB51-0F2C-42EF-EF708AC8D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999820"/>
              </p:ext>
            </p:extLst>
          </p:nvPr>
        </p:nvGraphicFramePr>
        <p:xfrm>
          <a:off x="373241" y="1164408"/>
          <a:ext cx="11445518" cy="4292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29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R="0" marT="9144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0" marT="91440" marB="0">
                    <a:solidFill>
                      <a:schemeClr val="bg2">
                        <a:alpha val="7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0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9455</TotalTime>
  <Words>138</Words>
  <Application>Microsoft Office PowerPoint</Application>
  <PresentationFormat>Widescreen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Helvetica</vt:lpstr>
      <vt:lpstr>Template PresentationGO</vt:lpstr>
      <vt:lpstr>Custom Design</vt:lpstr>
      <vt:lpstr>MAY</vt:lpstr>
      <vt:lpstr>MAY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2024 Calendar</dc:title>
  <dc:creator>PresentationGO.com</dc:creator>
  <dc:description>© Copyright PresentationGO.com - Do not distribute or sale without written permission.</dc:description>
  <cp:lastModifiedBy>Christophe Barroche</cp:lastModifiedBy>
  <cp:revision>44</cp:revision>
  <dcterms:created xsi:type="dcterms:W3CDTF">2014-11-26T05:14:11Z</dcterms:created>
  <dcterms:modified xsi:type="dcterms:W3CDTF">2024-04-08T17:51:52Z</dcterms:modified>
  <cp:category>Timelines &amp; Planning</cp:category>
</cp:coreProperties>
</file>