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88" r:id="rId4"/>
    <p:sldId id="399" r:id="rId5"/>
    <p:sldId id="413" r:id="rId6"/>
    <p:sldId id="424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7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90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69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9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540230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05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5C3D1-2209-DB63-0EF0-7763E2AC9441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1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540230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05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EB5C8AF-AA11-563E-5DB9-1D12358537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63F46-F1C6-B09B-2FB5-B9259879549E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96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05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45F956-F39D-FE0C-FB40-568E32D9033D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0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05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EB5C8AF-AA11-563E-5DB9-1D12358537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59378F-1DA3-B5DD-92FE-55B895393A80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8884</TotalTime>
  <Words>279</Words>
  <Application>Microsoft Office PowerPoint</Application>
  <PresentationFormat>Widescreen</PresentationFormat>
  <Paragraphs>190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May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2023-12-22T00:31:27Z</dcterms:modified>
  <cp:category>Timelines &amp; Planning</cp:category>
</cp:coreProperties>
</file>