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‘ME’ becomes ‘WE’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7EDC40-7F31-4AF7-B5C3-220BE3993947}"/>
              </a:ext>
            </a:extLst>
          </p:cNvPr>
          <p:cNvGrpSpPr/>
          <p:nvPr/>
        </p:nvGrpSpPr>
        <p:grpSpPr>
          <a:xfrm>
            <a:off x="2729252" y="1281811"/>
            <a:ext cx="3943053" cy="4192829"/>
            <a:chOff x="7505699" y="1181099"/>
            <a:chExt cx="4458485" cy="47409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4AD9FB-2AF1-476F-889F-5AE8DF30F6F3}"/>
                </a:ext>
              </a:extLst>
            </p:cNvPr>
            <p:cNvSpPr/>
            <p:nvPr/>
          </p:nvSpPr>
          <p:spPr>
            <a:xfrm>
              <a:off x="7505700" y="3098799"/>
              <a:ext cx="2406650" cy="282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85" y="19181"/>
                  </a:moveTo>
                  <a:lnTo>
                    <a:pt x="10840" y="9581"/>
                  </a:lnTo>
                  <a:lnTo>
                    <a:pt x="7318" y="20706"/>
                  </a:lnTo>
                  <a:lnTo>
                    <a:pt x="3169" y="21600"/>
                  </a:lnTo>
                  <a:lnTo>
                    <a:pt x="0" y="2721"/>
                  </a:lnTo>
                  <a:lnTo>
                    <a:pt x="4434" y="2206"/>
                  </a:lnTo>
                  <a:lnTo>
                    <a:pt x="5973" y="11553"/>
                  </a:lnTo>
                  <a:lnTo>
                    <a:pt x="8936" y="1671"/>
                  </a:lnTo>
                  <a:lnTo>
                    <a:pt x="12698" y="1234"/>
                  </a:lnTo>
                  <a:lnTo>
                    <a:pt x="15696" y="9823"/>
                  </a:lnTo>
                  <a:lnTo>
                    <a:pt x="17200" y="709"/>
                  </a:lnTo>
                  <a:lnTo>
                    <a:pt x="21600" y="0"/>
                  </a:lnTo>
                  <a:lnTo>
                    <a:pt x="18534" y="182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6E5EE35-6B86-4D46-9FE8-880A28CE2204}"/>
                </a:ext>
              </a:extLst>
            </p:cNvPr>
            <p:cNvSpPr/>
            <p:nvPr/>
          </p:nvSpPr>
          <p:spPr>
            <a:xfrm>
              <a:off x="10045699" y="2895600"/>
              <a:ext cx="1178561" cy="247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507"/>
                  </a:moveTo>
                  <a:lnTo>
                    <a:pt x="21600" y="18992"/>
                  </a:lnTo>
                  <a:lnTo>
                    <a:pt x="0" y="21600"/>
                  </a:lnTo>
                  <a:lnTo>
                    <a:pt x="0" y="1709"/>
                  </a:lnTo>
                  <a:lnTo>
                    <a:pt x="21600" y="0"/>
                  </a:lnTo>
                  <a:lnTo>
                    <a:pt x="21600" y="4906"/>
                  </a:lnTo>
                  <a:lnTo>
                    <a:pt x="9147" y="6016"/>
                  </a:lnTo>
                  <a:lnTo>
                    <a:pt x="9147" y="8669"/>
                  </a:lnTo>
                  <a:lnTo>
                    <a:pt x="17620" y="7870"/>
                  </a:lnTo>
                  <a:lnTo>
                    <a:pt x="17620" y="12332"/>
                  </a:lnTo>
                  <a:lnTo>
                    <a:pt x="9147" y="13220"/>
                  </a:lnTo>
                  <a:lnTo>
                    <a:pt x="9147" y="1588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85D44DE3-2DF5-47D0-B7CB-84FF6EBE77F4}"/>
                </a:ext>
              </a:extLst>
            </p:cNvPr>
            <p:cNvSpPr/>
            <p:nvPr/>
          </p:nvSpPr>
          <p:spPr>
            <a:xfrm>
              <a:off x="7505700" y="1282699"/>
              <a:ext cx="2409192" cy="2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13" y="479"/>
                  </a:moveTo>
                  <a:lnTo>
                    <a:pt x="11090" y="10888"/>
                  </a:lnTo>
                  <a:cubicBezTo>
                    <a:pt x="10999" y="11179"/>
                    <a:pt x="10635" y="11179"/>
                    <a:pt x="10544" y="10888"/>
                  </a:cubicBezTo>
                  <a:lnTo>
                    <a:pt x="7378" y="1009"/>
                  </a:lnTo>
                  <a:cubicBezTo>
                    <a:pt x="7333" y="871"/>
                    <a:pt x="7219" y="795"/>
                    <a:pt x="7094" y="795"/>
                  </a:cubicBezTo>
                  <a:lnTo>
                    <a:pt x="3393" y="1060"/>
                  </a:lnTo>
                  <a:cubicBezTo>
                    <a:pt x="3257" y="1072"/>
                    <a:pt x="3154" y="1173"/>
                    <a:pt x="3131" y="1325"/>
                  </a:cubicBezTo>
                  <a:lnTo>
                    <a:pt x="0" y="21600"/>
                  </a:lnTo>
                  <a:lnTo>
                    <a:pt x="4429" y="20931"/>
                  </a:lnTo>
                  <a:lnTo>
                    <a:pt x="5784" y="12276"/>
                  </a:lnTo>
                  <a:cubicBezTo>
                    <a:pt x="5830" y="11961"/>
                    <a:pt x="6240" y="11910"/>
                    <a:pt x="6342" y="12226"/>
                  </a:cubicBezTo>
                  <a:lnTo>
                    <a:pt x="8938" y="20250"/>
                  </a:lnTo>
                  <a:lnTo>
                    <a:pt x="12696" y="19682"/>
                  </a:lnTo>
                  <a:lnTo>
                    <a:pt x="15326" y="11153"/>
                  </a:lnTo>
                  <a:cubicBezTo>
                    <a:pt x="15417" y="10838"/>
                    <a:pt x="15827" y="10876"/>
                    <a:pt x="15884" y="11204"/>
                  </a:cubicBezTo>
                  <a:lnTo>
                    <a:pt x="17193" y="19001"/>
                  </a:lnTo>
                  <a:lnTo>
                    <a:pt x="21600" y="18332"/>
                  </a:lnTo>
                  <a:lnTo>
                    <a:pt x="18560" y="265"/>
                  </a:lnTo>
                  <a:cubicBezTo>
                    <a:pt x="18537" y="101"/>
                    <a:pt x="18400" y="0"/>
                    <a:pt x="18264" y="0"/>
                  </a:cubicBezTo>
                  <a:lnTo>
                    <a:pt x="14575" y="265"/>
                  </a:lnTo>
                  <a:cubicBezTo>
                    <a:pt x="14449" y="265"/>
                    <a:pt x="14347" y="353"/>
                    <a:pt x="14313" y="47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9B9083F-9948-4B82-B665-ABC4D2D67E12}"/>
                </a:ext>
              </a:extLst>
            </p:cNvPr>
            <p:cNvSpPr/>
            <p:nvPr/>
          </p:nvSpPr>
          <p:spPr>
            <a:xfrm>
              <a:off x="10045699" y="1181099"/>
              <a:ext cx="1179832" cy="193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21600" y="4432"/>
                  </a:moveTo>
                  <a:lnTo>
                    <a:pt x="21600" y="356"/>
                  </a:lnTo>
                  <a:cubicBezTo>
                    <a:pt x="21600" y="143"/>
                    <a:pt x="21321" y="-13"/>
                    <a:pt x="20972" y="1"/>
                  </a:cubicBezTo>
                  <a:lnTo>
                    <a:pt x="558" y="796"/>
                  </a:lnTo>
                  <a:cubicBezTo>
                    <a:pt x="256" y="811"/>
                    <a:pt x="0" y="967"/>
                    <a:pt x="0" y="1151"/>
                  </a:cubicBezTo>
                  <a:lnTo>
                    <a:pt x="0" y="21587"/>
                  </a:lnTo>
                  <a:lnTo>
                    <a:pt x="21577" y="19769"/>
                  </a:lnTo>
                  <a:lnTo>
                    <a:pt x="21577" y="15381"/>
                  </a:lnTo>
                  <a:cubicBezTo>
                    <a:pt x="21577" y="15168"/>
                    <a:pt x="21274" y="14998"/>
                    <a:pt x="20926" y="15026"/>
                  </a:cubicBezTo>
                  <a:lnTo>
                    <a:pt x="9789" y="15836"/>
                  </a:lnTo>
                  <a:cubicBezTo>
                    <a:pt x="9440" y="15864"/>
                    <a:pt x="9138" y="15694"/>
                    <a:pt x="9138" y="15480"/>
                  </a:cubicBezTo>
                  <a:lnTo>
                    <a:pt x="9138" y="13393"/>
                  </a:lnTo>
                  <a:cubicBezTo>
                    <a:pt x="9138" y="13208"/>
                    <a:pt x="9370" y="13052"/>
                    <a:pt x="9649" y="13038"/>
                  </a:cubicBezTo>
                  <a:lnTo>
                    <a:pt x="17066" y="12541"/>
                  </a:lnTo>
                  <a:cubicBezTo>
                    <a:pt x="17368" y="12527"/>
                    <a:pt x="17578" y="12370"/>
                    <a:pt x="17578" y="12186"/>
                  </a:cubicBezTo>
                  <a:lnTo>
                    <a:pt x="17578" y="8138"/>
                  </a:lnTo>
                  <a:cubicBezTo>
                    <a:pt x="17578" y="7925"/>
                    <a:pt x="17275" y="7769"/>
                    <a:pt x="16950" y="7783"/>
                  </a:cubicBezTo>
                  <a:lnTo>
                    <a:pt x="9765" y="8181"/>
                  </a:lnTo>
                  <a:cubicBezTo>
                    <a:pt x="9417" y="8195"/>
                    <a:pt x="9138" y="8039"/>
                    <a:pt x="9138" y="7826"/>
                  </a:cubicBezTo>
                  <a:lnTo>
                    <a:pt x="9138" y="5710"/>
                  </a:lnTo>
                  <a:cubicBezTo>
                    <a:pt x="9138" y="5525"/>
                    <a:pt x="9370" y="5369"/>
                    <a:pt x="9672" y="5355"/>
                  </a:cubicBezTo>
                  <a:lnTo>
                    <a:pt x="21042" y="4787"/>
                  </a:lnTo>
                  <a:cubicBezTo>
                    <a:pt x="21367" y="4773"/>
                    <a:pt x="21600" y="4617"/>
                    <a:pt x="21600" y="44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65A4B8-7EB8-4D22-9254-155D990B7B89}"/>
                </a:ext>
              </a:extLst>
            </p:cNvPr>
            <p:cNvSpPr/>
            <p:nvPr/>
          </p:nvSpPr>
          <p:spPr>
            <a:xfrm>
              <a:off x="7505699" y="3238500"/>
              <a:ext cx="501569" cy="22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8" h="18868" extrusionOk="0">
                  <a:moveTo>
                    <a:pt x="0" y="18868"/>
                  </a:moveTo>
                  <a:cubicBezTo>
                    <a:pt x="0" y="18868"/>
                    <a:pt x="2209" y="3563"/>
                    <a:pt x="11929" y="416"/>
                  </a:cubicBezTo>
                  <a:cubicBezTo>
                    <a:pt x="21600" y="-2732"/>
                    <a:pt x="19096" y="13007"/>
                    <a:pt x="19096" y="13007"/>
                  </a:cubicBezTo>
                  <a:lnTo>
                    <a:pt x="0" y="188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FBEC2C4-83D5-471F-A104-EF270511822D}"/>
                </a:ext>
              </a:extLst>
            </p:cNvPr>
            <p:cNvSpPr/>
            <p:nvPr/>
          </p:nvSpPr>
          <p:spPr>
            <a:xfrm>
              <a:off x="8496299" y="3111500"/>
              <a:ext cx="419271" cy="21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19747" extrusionOk="0">
                  <a:moveTo>
                    <a:pt x="0" y="19747"/>
                  </a:moveTo>
                  <a:cubicBezTo>
                    <a:pt x="0" y="19747"/>
                    <a:pt x="2160" y="2204"/>
                    <a:pt x="11880" y="176"/>
                  </a:cubicBezTo>
                  <a:cubicBezTo>
                    <a:pt x="21600" y="-1853"/>
                    <a:pt x="20965" y="14377"/>
                    <a:pt x="20965" y="14377"/>
                  </a:cubicBezTo>
                  <a:lnTo>
                    <a:pt x="0" y="1974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7814522-86C8-45A0-B128-75EF202E0AC9}"/>
                </a:ext>
              </a:extLst>
            </p:cNvPr>
            <p:cNvSpPr/>
            <p:nvPr/>
          </p:nvSpPr>
          <p:spPr>
            <a:xfrm>
              <a:off x="9423400" y="2997199"/>
              <a:ext cx="491491" cy="19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extrusionOk="0">
                  <a:moveTo>
                    <a:pt x="0" y="20397"/>
                  </a:moveTo>
                  <a:cubicBezTo>
                    <a:pt x="0" y="20397"/>
                    <a:pt x="1228" y="2332"/>
                    <a:pt x="7535" y="630"/>
                  </a:cubicBezTo>
                  <a:cubicBezTo>
                    <a:pt x="13842" y="-1203"/>
                    <a:pt x="20595" y="368"/>
                    <a:pt x="21600" y="13459"/>
                  </a:cubicBezTo>
                  <a:lnTo>
                    <a:pt x="0" y="2039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65E1214-077B-467F-A173-9EA77F8EF394}"/>
                </a:ext>
              </a:extLst>
            </p:cNvPr>
            <p:cNvSpPr/>
            <p:nvPr/>
          </p:nvSpPr>
          <p:spPr>
            <a:xfrm>
              <a:off x="10045699" y="2933700"/>
              <a:ext cx="589281" cy="17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31" extrusionOk="0">
                  <a:moveTo>
                    <a:pt x="0" y="19531"/>
                  </a:moveTo>
                  <a:cubicBezTo>
                    <a:pt x="0" y="19531"/>
                    <a:pt x="884" y="2840"/>
                    <a:pt x="8240" y="315"/>
                  </a:cubicBezTo>
                  <a:cubicBezTo>
                    <a:pt x="15641" y="-2069"/>
                    <a:pt x="21600" y="9853"/>
                    <a:pt x="21600" y="9853"/>
                  </a:cubicBezTo>
                  <a:lnTo>
                    <a:pt x="0" y="1953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901A7B-AE12-47BF-81DB-818AF19D8C10}"/>
                </a:ext>
              </a:extLst>
            </p:cNvPr>
            <p:cNvSpPr/>
            <p:nvPr/>
          </p:nvSpPr>
          <p:spPr>
            <a:xfrm>
              <a:off x="7805737" y="2964656"/>
              <a:ext cx="2595386" cy="232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469" extrusionOk="0">
                  <a:moveTo>
                    <a:pt x="12002" y="19274"/>
                  </a:moveTo>
                  <a:cubicBezTo>
                    <a:pt x="13254" y="16858"/>
                    <a:pt x="13413" y="13610"/>
                    <a:pt x="12489" y="10338"/>
                  </a:cubicBezTo>
                  <a:cubicBezTo>
                    <a:pt x="12410" y="10057"/>
                    <a:pt x="12072" y="10081"/>
                    <a:pt x="12012" y="10362"/>
                  </a:cubicBezTo>
                  <a:cubicBezTo>
                    <a:pt x="11138" y="14478"/>
                    <a:pt x="8684" y="18559"/>
                    <a:pt x="4670" y="20974"/>
                  </a:cubicBezTo>
                  <a:cubicBezTo>
                    <a:pt x="4640" y="20986"/>
                    <a:pt x="4610" y="20998"/>
                    <a:pt x="4580" y="21009"/>
                  </a:cubicBezTo>
                  <a:cubicBezTo>
                    <a:pt x="3527" y="21174"/>
                    <a:pt x="2464" y="21314"/>
                    <a:pt x="1401" y="21467"/>
                  </a:cubicBezTo>
                  <a:cubicBezTo>
                    <a:pt x="1153" y="21502"/>
                    <a:pt x="1023" y="21127"/>
                    <a:pt x="1212" y="20939"/>
                  </a:cubicBezTo>
                  <a:cubicBezTo>
                    <a:pt x="5167" y="17163"/>
                    <a:pt x="5087" y="9424"/>
                    <a:pt x="984" y="3783"/>
                  </a:cubicBezTo>
                  <a:cubicBezTo>
                    <a:pt x="676" y="3361"/>
                    <a:pt x="348" y="2951"/>
                    <a:pt x="0" y="2552"/>
                  </a:cubicBezTo>
                  <a:cubicBezTo>
                    <a:pt x="805" y="2411"/>
                    <a:pt x="1610" y="2271"/>
                    <a:pt x="2414" y="2142"/>
                  </a:cubicBezTo>
                  <a:cubicBezTo>
                    <a:pt x="3189" y="2013"/>
                    <a:pt x="3984" y="2318"/>
                    <a:pt x="4521" y="2998"/>
                  </a:cubicBezTo>
                  <a:cubicBezTo>
                    <a:pt x="6289" y="5202"/>
                    <a:pt x="7392" y="7806"/>
                    <a:pt x="7829" y="10397"/>
                  </a:cubicBezTo>
                  <a:cubicBezTo>
                    <a:pt x="7879" y="10714"/>
                    <a:pt x="8256" y="10714"/>
                    <a:pt x="8316" y="10409"/>
                  </a:cubicBezTo>
                  <a:cubicBezTo>
                    <a:pt x="8952" y="7137"/>
                    <a:pt x="8604" y="3842"/>
                    <a:pt x="7253" y="1356"/>
                  </a:cubicBezTo>
                  <a:cubicBezTo>
                    <a:pt x="7958" y="1239"/>
                    <a:pt x="8664" y="1133"/>
                    <a:pt x="9369" y="1028"/>
                  </a:cubicBezTo>
                  <a:cubicBezTo>
                    <a:pt x="9985" y="934"/>
                    <a:pt x="10601" y="1110"/>
                    <a:pt x="11108" y="1544"/>
                  </a:cubicBezTo>
                  <a:cubicBezTo>
                    <a:pt x="13413" y="3514"/>
                    <a:pt x="15052" y="5965"/>
                    <a:pt x="16036" y="8497"/>
                  </a:cubicBezTo>
                  <a:cubicBezTo>
                    <a:pt x="16145" y="8779"/>
                    <a:pt x="16513" y="8697"/>
                    <a:pt x="16513" y="8380"/>
                  </a:cubicBezTo>
                  <a:cubicBezTo>
                    <a:pt x="16533" y="5355"/>
                    <a:pt x="15678" y="2447"/>
                    <a:pt x="13930" y="348"/>
                  </a:cubicBezTo>
                  <a:cubicBezTo>
                    <a:pt x="14705" y="230"/>
                    <a:pt x="15480" y="125"/>
                    <a:pt x="16255" y="19"/>
                  </a:cubicBezTo>
                  <a:cubicBezTo>
                    <a:pt x="17109" y="-98"/>
                    <a:pt x="17964" y="324"/>
                    <a:pt x="18480" y="1145"/>
                  </a:cubicBezTo>
                  <a:cubicBezTo>
                    <a:pt x="21600" y="6000"/>
                    <a:pt x="20716" y="14091"/>
                    <a:pt x="15847" y="19016"/>
                  </a:cubicBezTo>
                  <a:cubicBezTo>
                    <a:pt x="15808" y="19051"/>
                    <a:pt x="15768" y="19075"/>
                    <a:pt x="15728" y="19086"/>
                  </a:cubicBezTo>
                  <a:cubicBezTo>
                    <a:pt x="14576" y="19309"/>
                    <a:pt x="13423" y="19532"/>
                    <a:pt x="12261" y="19743"/>
                  </a:cubicBezTo>
                  <a:cubicBezTo>
                    <a:pt x="12042" y="19755"/>
                    <a:pt x="11893" y="19485"/>
                    <a:pt x="12002" y="192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D1F5BD-4978-4D9C-AC67-F316C1E314DB}"/>
                </a:ext>
              </a:extLst>
            </p:cNvPr>
            <p:cNvSpPr/>
            <p:nvPr/>
          </p:nvSpPr>
          <p:spPr>
            <a:xfrm>
              <a:off x="10274300" y="2832100"/>
              <a:ext cx="1689884" cy="208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1" extrusionOk="0">
                  <a:moveTo>
                    <a:pt x="21535" y="14461"/>
                  </a:moveTo>
                  <a:cubicBezTo>
                    <a:pt x="21114" y="15991"/>
                    <a:pt x="20386" y="17495"/>
                    <a:pt x="19366" y="18894"/>
                  </a:cubicBezTo>
                  <a:cubicBezTo>
                    <a:pt x="19301" y="18972"/>
                    <a:pt x="19204" y="19038"/>
                    <a:pt x="19090" y="19051"/>
                  </a:cubicBezTo>
                  <a:cubicBezTo>
                    <a:pt x="13974" y="19914"/>
                    <a:pt x="8808" y="20724"/>
                    <a:pt x="3611" y="21496"/>
                  </a:cubicBezTo>
                  <a:cubicBezTo>
                    <a:pt x="3238" y="21548"/>
                    <a:pt x="2979" y="21208"/>
                    <a:pt x="3206" y="20973"/>
                  </a:cubicBezTo>
                  <a:cubicBezTo>
                    <a:pt x="8987" y="14814"/>
                    <a:pt x="7918" y="5688"/>
                    <a:pt x="0" y="1059"/>
                  </a:cubicBezTo>
                  <a:cubicBezTo>
                    <a:pt x="4210" y="680"/>
                    <a:pt x="8404" y="327"/>
                    <a:pt x="12614" y="13"/>
                  </a:cubicBezTo>
                  <a:cubicBezTo>
                    <a:pt x="13536" y="-52"/>
                    <a:pt x="14443" y="131"/>
                    <a:pt x="15204" y="549"/>
                  </a:cubicBezTo>
                  <a:cubicBezTo>
                    <a:pt x="16467" y="1242"/>
                    <a:pt x="17552" y="2053"/>
                    <a:pt x="18459" y="2955"/>
                  </a:cubicBezTo>
                  <a:cubicBezTo>
                    <a:pt x="18653" y="3151"/>
                    <a:pt x="18507" y="3452"/>
                    <a:pt x="18200" y="3491"/>
                  </a:cubicBezTo>
                  <a:cubicBezTo>
                    <a:pt x="15900" y="3779"/>
                    <a:pt x="13585" y="4080"/>
                    <a:pt x="11270" y="4380"/>
                  </a:cubicBezTo>
                  <a:cubicBezTo>
                    <a:pt x="10994" y="4420"/>
                    <a:pt x="10832" y="4668"/>
                    <a:pt x="10978" y="4864"/>
                  </a:cubicBezTo>
                  <a:cubicBezTo>
                    <a:pt x="11464" y="5531"/>
                    <a:pt x="11869" y="6237"/>
                    <a:pt x="12193" y="6956"/>
                  </a:cubicBezTo>
                  <a:cubicBezTo>
                    <a:pt x="12257" y="7113"/>
                    <a:pt x="12452" y="7205"/>
                    <a:pt x="12646" y="7165"/>
                  </a:cubicBezTo>
                  <a:cubicBezTo>
                    <a:pt x="14314" y="6904"/>
                    <a:pt x="15981" y="6656"/>
                    <a:pt x="17665" y="6407"/>
                  </a:cubicBezTo>
                  <a:cubicBezTo>
                    <a:pt x="17860" y="6381"/>
                    <a:pt x="18054" y="6459"/>
                    <a:pt x="18119" y="6616"/>
                  </a:cubicBezTo>
                  <a:cubicBezTo>
                    <a:pt x="18766" y="8055"/>
                    <a:pt x="19123" y="9584"/>
                    <a:pt x="19155" y="11127"/>
                  </a:cubicBezTo>
                  <a:cubicBezTo>
                    <a:pt x="19155" y="11284"/>
                    <a:pt x="19026" y="11415"/>
                    <a:pt x="18831" y="11454"/>
                  </a:cubicBezTo>
                  <a:cubicBezTo>
                    <a:pt x="17066" y="11768"/>
                    <a:pt x="15285" y="12069"/>
                    <a:pt x="13504" y="12382"/>
                  </a:cubicBezTo>
                  <a:cubicBezTo>
                    <a:pt x="13326" y="12409"/>
                    <a:pt x="13196" y="12539"/>
                    <a:pt x="13180" y="12683"/>
                  </a:cubicBezTo>
                  <a:cubicBezTo>
                    <a:pt x="13115" y="13468"/>
                    <a:pt x="12970" y="14252"/>
                    <a:pt x="12759" y="15037"/>
                  </a:cubicBezTo>
                  <a:cubicBezTo>
                    <a:pt x="12694" y="15272"/>
                    <a:pt x="12954" y="15481"/>
                    <a:pt x="13245" y="15429"/>
                  </a:cubicBezTo>
                  <a:cubicBezTo>
                    <a:pt x="15852" y="14971"/>
                    <a:pt x="18443" y="14514"/>
                    <a:pt x="21017" y="14056"/>
                  </a:cubicBezTo>
                  <a:cubicBezTo>
                    <a:pt x="21341" y="14017"/>
                    <a:pt x="21600" y="14226"/>
                    <a:pt x="21535" y="1446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D282F9-36FC-4A52-B370-715B57B9A0BF}"/>
              </a:ext>
            </a:extLst>
          </p:cNvPr>
          <p:cNvGrpSpPr/>
          <p:nvPr/>
        </p:nvGrpSpPr>
        <p:grpSpPr>
          <a:xfrm>
            <a:off x="6699738" y="4596608"/>
            <a:ext cx="2194560" cy="1237868"/>
            <a:chOff x="6974393" y="2966533"/>
            <a:chExt cx="2194560" cy="123786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DF8C53-C80A-48FC-810D-9B4701611E50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DAB7105-5D71-4097-9A4F-C44171C7A910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1702644-BB37-492E-973E-35473717A3AA}"/>
              </a:ext>
            </a:extLst>
          </p:cNvPr>
          <p:cNvGrpSpPr/>
          <p:nvPr/>
        </p:nvGrpSpPr>
        <p:grpSpPr>
          <a:xfrm>
            <a:off x="249702" y="4596606"/>
            <a:ext cx="2194560" cy="1237869"/>
            <a:chOff x="249702" y="2966531"/>
            <a:chExt cx="2194560" cy="123786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52EF15-ACF7-410C-9CAC-18F60071D77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E803154-A8CE-41FD-BC68-0AA3CF10FA2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B86D937-9BB7-4134-BBDE-3114E4409235}"/>
              </a:ext>
            </a:extLst>
          </p:cNvPr>
          <p:cNvGrpSpPr/>
          <p:nvPr/>
        </p:nvGrpSpPr>
        <p:grpSpPr>
          <a:xfrm>
            <a:off x="6697329" y="1513545"/>
            <a:ext cx="2194560" cy="1237868"/>
            <a:chOff x="6697329" y="1465257"/>
            <a:chExt cx="2194560" cy="123786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25F86CA-8B0D-4AD6-9958-D0938D6003C1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EFF05A-FD18-4D30-B2F5-D109080CA4C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B1BAF1C-04F6-4F31-8C73-1B8788E0594E}"/>
              </a:ext>
            </a:extLst>
          </p:cNvPr>
          <p:cNvGrpSpPr/>
          <p:nvPr/>
        </p:nvGrpSpPr>
        <p:grpSpPr>
          <a:xfrm>
            <a:off x="255548" y="1513544"/>
            <a:ext cx="2194560" cy="1237867"/>
            <a:chOff x="255548" y="1465256"/>
            <a:chExt cx="2194560" cy="123786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73AC010-14CD-4EEF-A93A-48B39326F5C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D6DF5F-D1DC-4D77-8803-2E64D22E7211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‘ME’ becomes ‘WE’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7EDC40-7F31-4AF7-B5C3-220BE3993947}"/>
              </a:ext>
            </a:extLst>
          </p:cNvPr>
          <p:cNvGrpSpPr/>
          <p:nvPr/>
        </p:nvGrpSpPr>
        <p:grpSpPr>
          <a:xfrm>
            <a:off x="2729252" y="1281811"/>
            <a:ext cx="3943053" cy="4192829"/>
            <a:chOff x="7505699" y="1181099"/>
            <a:chExt cx="4458485" cy="47409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4AD9FB-2AF1-476F-889F-5AE8DF30F6F3}"/>
                </a:ext>
              </a:extLst>
            </p:cNvPr>
            <p:cNvSpPr/>
            <p:nvPr/>
          </p:nvSpPr>
          <p:spPr>
            <a:xfrm>
              <a:off x="7505700" y="3098799"/>
              <a:ext cx="2406650" cy="282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85" y="19181"/>
                  </a:moveTo>
                  <a:lnTo>
                    <a:pt x="10840" y="9581"/>
                  </a:lnTo>
                  <a:lnTo>
                    <a:pt x="7318" y="20706"/>
                  </a:lnTo>
                  <a:lnTo>
                    <a:pt x="3169" y="21600"/>
                  </a:lnTo>
                  <a:lnTo>
                    <a:pt x="0" y="2721"/>
                  </a:lnTo>
                  <a:lnTo>
                    <a:pt x="4434" y="2206"/>
                  </a:lnTo>
                  <a:lnTo>
                    <a:pt x="5973" y="11553"/>
                  </a:lnTo>
                  <a:lnTo>
                    <a:pt x="8936" y="1671"/>
                  </a:lnTo>
                  <a:lnTo>
                    <a:pt x="12698" y="1234"/>
                  </a:lnTo>
                  <a:lnTo>
                    <a:pt x="15696" y="9823"/>
                  </a:lnTo>
                  <a:lnTo>
                    <a:pt x="17200" y="709"/>
                  </a:lnTo>
                  <a:lnTo>
                    <a:pt x="21600" y="0"/>
                  </a:lnTo>
                  <a:lnTo>
                    <a:pt x="18534" y="18287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6E5EE35-6B86-4D46-9FE8-880A28CE2204}"/>
                </a:ext>
              </a:extLst>
            </p:cNvPr>
            <p:cNvSpPr/>
            <p:nvPr/>
          </p:nvSpPr>
          <p:spPr>
            <a:xfrm>
              <a:off x="10045699" y="2895600"/>
              <a:ext cx="1178561" cy="247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507"/>
                  </a:moveTo>
                  <a:lnTo>
                    <a:pt x="21600" y="18992"/>
                  </a:lnTo>
                  <a:lnTo>
                    <a:pt x="0" y="21600"/>
                  </a:lnTo>
                  <a:lnTo>
                    <a:pt x="0" y="1709"/>
                  </a:lnTo>
                  <a:lnTo>
                    <a:pt x="21600" y="0"/>
                  </a:lnTo>
                  <a:lnTo>
                    <a:pt x="21600" y="4906"/>
                  </a:lnTo>
                  <a:lnTo>
                    <a:pt x="9147" y="6016"/>
                  </a:lnTo>
                  <a:lnTo>
                    <a:pt x="9147" y="8669"/>
                  </a:lnTo>
                  <a:lnTo>
                    <a:pt x="17620" y="7870"/>
                  </a:lnTo>
                  <a:lnTo>
                    <a:pt x="17620" y="12332"/>
                  </a:lnTo>
                  <a:lnTo>
                    <a:pt x="9147" y="13220"/>
                  </a:lnTo>
                  <a:lnTo>
                    <a:pt x="9147" y="15884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85D44DE3-2DF5-47D0-B7CB-84FF6EBE77F4}"/>
                </a:ext>
              </a:extLst>
            </p:cNvPr>
            <p:cNvSpPr/>
            <p:nvPr/>
          </p:nvSpPr>
          <p:spPr>
            <a:xfrm>
              <a:off x="7505700" y="1282699"/>
              <a:ext cx="2409192" cy="2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13" y="479"/>
                  </a:moveTo>
                  <a:lnTo>
                    <a:pt x="11090" y="10888"/>
                  </a:lnTo>
                  <a:cubicBezTo>
                    <a:pt x="10999" y="11179"/>
                    <a:pt x="10635" y="11179"/>
                    <a:pt x="10544" y="10888"/>
                  </a:cubicBezTo>
                  <a:lnTo>
                    <a:pt x="7378" y="1009"/>
                  </a:lnTo>
                  <a:cubicBezTo>
                    <a:pt x="7333" y="871"/>
                    <a:pt x="7219" y="795"/>
                    <a:pt x="7094" y="795"/>
                  </a:cubicBezTo>
                  <a:lnTo>
                    <a:pt x="3393" y="1060"/>
                  </a:lnTo>
                  <a:cubicBezTo>
                    <a:pt x="3257" y="1072"/>
                    <a:pt x="3154" y="1173"/>
                    <a:pt x="3131" y="1325"/>
                  </a:cubicBezTo>
                  <a:lnTo>
                    <a:pt x="0" y="21600"/>
                  </a:lnTo>
                  <a:lnTo>
                    <a:pt x="4429" y="20931"/>
                  </a:lnTo>
                  <a:lnTo>
                    <a:pt x="5784" y="12276"/>
                  </a:lnTo>
                  <a:cubicBezTo>
                    <a:pt x="5830" y="11961"/>
                    <a:pt x="6240" y="11910"/>
                    <a:pt x="6342" y="12226"/>
                  </a:cubicBezTo>
                  <a:lnTo>
                    <a:pt x="8938" y="20250"/>
                  </a:lnTo>
                  <a:lnTo>
                    <a:pt x="12696" y="19682"/>
                  </a:lnTo>
                  <a:lnTo>
                    <a:pt x="15326" y="11153"/>
                  </a:lnTo>
                  <a:cubicBezTo>
                    <a:pt x="15417" y="10838"/>
                    <a:pt x="15827" y="10876"/>
                    <a:pt x="15884" y="11204"/>
                  </a:cubicBezTo>
                  <a:lnTo>
                    <a:pt x="17193" y="19001"/>
                  </a:lnTo>
                  <a:lnTo>
                    <a:pt x="21600" y="18332"/>
                  </a:lnTo>
                  <a:lnTo>
                    <a:pt x="18560" y="265"/>
                  </a:lnTo>
                  <a:cubicBezTo>
                    <a:pt x="18537" y="101"/>
                    <a:pt x="18400" y="0"/>
                    <a:pt x="18264" y="0"/>
                  </a:cubicBezTo>
                  <a:lnTo>
                    <a:pt x="14575" y="265"/>
                  </a:lnTo>
                  <a:cubicBezTo>
                    <a:pt x="14449" y="265"/>
                    <a:pt x="14347" y="353"/>
                    <a:pt x="14313" y="47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9B9083F-9948-4B82-B665-ABC4D2D67E12}"/>
                </a:ext>
              </a:extLst>
            </p:cNvPr>
            <p:cNvSpPr/>
            <p:nvPr/>
          </p:nvSpPr>
          <p:spPr>
            <a:xfrm>
              <a:off x="10045699" y="1181099"/>
              <a:ext cx="1179832" cy="193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21600" y="4432"/>
                  </a:moveTo>
                  <a:lnTo>
                    <a:pt x="21600" y="356"/>
                  </a:lnTo>
                  <a:cubicBezTo>
                    <a:pt x="21600" y="143"/>
                    <a:pt x="21321" y="-13"/>
                    <a:pt x="20972" y="1"/>
                  </a:cubicBezTo>
                  <a:lnTo>
                    <a:pt x="558" y="796"/>
                  </a:lnTo>
                  <a:cubicBezTo>
                    <a:pt x="256" y="811"/>
                    <a:pt x="0" y="967"/>
                    <a:pt x="0" y="1151"/>
                  </a:cubicBezTo>
                  <a:lnTo>
                    <a:pt x="0" y="21587"/>
                  </a:lnTo>
                  <a:lnTo>
                    <a:pt x="21577" y="19769"/>
                  </a:lnTo>
                  <a:lnTo>
                    <a:pt x="21577" y="15381"/>
                  </a:lnTo>
                  <a:cubicBezTo>
                    <a:pt x="21577" y="15168"/>
                    <a:pt x="21274" y="14998"/>
                    <a:pt x="20926" y="15026"/>
                  </a:cubicBezTo>
                  <a:lnTo>
                    <a:pt x="9789" y="15836"/>
                  </a:lnTo>
                  <a:cubicBezTo>
                    <a:pt x="9440" y="15864"/>
                    <a:pt x="9138" y="15694"/>
                    <a:pt x="9138" y="15480"/>
                  </a:cubicBezTo>
                  <a:lnTo>
                    <a:pt x="9138" y="13393"/>
                  </a:lnTo>
                  <a:cubicBezTo>
                    <a:pt x="9138" y="13208"/>
                    <a:pt x="9370" y="13052"/>
                    <a:pt x="9649" y="13038"/>
                  </a:cubicBezTo>
                  <a:lnTo>
                    <a:pt x="17066" y="12541"/>
                  </a:lnTo>
                  <a:cubicBezTo>
                    <a:pt x="17368" y="12527"/>
                    <a:pt x="17578" y="12370"/>
                    <a:pt x="17578" y="12186"/>
                  </a:cubicBezTo>
                  <a:lnTo>
                    <a:pt x="17578" y="8138"/>
                  </a:lnTo>
                  <a:cubicBezTo>
                    <a:pt x="17578" y="7925"/>
                    <a:pt x="17275" y="7769"/>
                    <a:pt x="16950" y="7783"/>
                  </a:cubicBezTo>
                  <a:lnTo>
                    <a:pt x="9765" y="8181"/>
                  </a:lnTo>
                  <a:cubicBezTo>
                    <a:pt x="9417" y="8195"/>
                    <a:pt x="9138" y="8039"/>
                    <a:pt x="9138" y="7826"/>
                  </a:cubicBezTo>
                  <a:lnTo>
                    <a:pt x="9138" y="5710"/>
                  </a:lnTo>
                  <a:cubicBezTo>
                    <a:pt x="9138" y="5525"/>
                    <a:pt x="9370" y="5369"/>
                    <a:pt x="9672" y="5355"/>
                  </a:cubicBezTo>
                  <a:lnTo>
                    <a:pt x="21042" y="4787"/>
                  </a:lnTo>
                  <a:cubicBezTo>
                    <a:pt x="21367" y="4773"/>
                    <a:pt x="21600" y="4617"/>
                    <a:pt x="21600" y="44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65A4B8-7EB8-4D22-9254-155D990B7B89}"/>
                </a:ext>
              </a:extLst>
            </p:cNvPr>
            <p:cNvSpPr/>
            <p:nvPr/>
          </p:nvSpPr>
          <p:spPr>
            <a:xfrm>
              <a:off x="7505699" y="3238500"/>
              <a:ext cx="501569" cy="22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8" h="18868" extrusionOk="0">
                  <a:moveTo>
                    <a:pt x="0" y="18868"/>
                  </a:moveTo>
                  <a:cubicBezTo>
                    <a:pt x="0" y="18868"/>
                    <a:pt x="2209" y="3563"/>
                    <a:pt x="11929" y="416"/>
                  </a:cubicBezTo>
                  <a:cubicBezTo>
                    <a:pt x="21600" y="-2732"/>
                    <a:pt x="19096" y="13007"/>
                    <a:pt x="19096" y="13007"/>
                  </a:cubicBezTo>
                  <a:lnTo>
                    <a:pt x="0" y="188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FBEC2C4-83D5-471F-A104-EF270511822D}"/>
                </a:ext>
              </a:extLst>
            </p:cNvPr>
            <p:cNvSpPr/>
            <p:nvPr/>
          </p:nvSpPr>
          <p:spPr>
            <a:xfrm>
              <a:off x="8496299" y="3111500"/>
              <a:ext cx="419271" cy="21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19747" extrusionOk="0">
                  <a:moveTo>
                    <a:pt x="0" y="19747"/>
                  </a:moveTo>
                  <a:cubicBezTo>
                    <a:pt x="0" y="19747"/>
                    <a:pt x="2160" y="2204"/>
                    <a:pt x="11880" y="176"/>
                  </a:cubicBezTo>
                  <a:cubicBezTo>
                    <a:pt x="21600" y="-1853"/>
                    <a:pt x="20965" y="14377"/>
                    <a:pt x="20965" y="14377"/>
                  </a:cubicBezTo>
                  <a:lnTo>
                    <a:pt x="0" y="1974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7814522-86C8-45A0-B128-75EF202E0AC9}"/>
                </a:ext>
              </a:extLst>
            </p:cNvPr>
            <p:cNvSpPr/>
            <p:nvPr/>
          </p:nvSpPr>
          <p:spPr>
            <a:xfrm>
              <a:off x="9423400" y="2997199"/>
              <a:ext cx="491491" cy="19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extrusionOk="0">
                  <a:moveTo>
                    <a:pt x="0" y="20397"/>
                  </a:moveTo>
                  <a:cubicBezTo>
                    <a:pt x="0" y="20397"/>
                    <a:pt x="1228" y="2332"/>
                    <a:pt x="7535" y="630"/>
                  </a:cubicBezTo>
                  <a:cubicBezTo>
                    <a:pt x="13842" y="-1203"/>
                    <a:pt x="20595" y="368"/>
                    <a:pt x="21600" y="13459"/>
                  </a:cubicBezTo>
                  <a:lnTo>
                    <a:pt x="0" y="2039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65E1214-077B-467F-A173-9EA77F8EF394}"/>
                </a:ext>
              </a:extLst>
            </p:cNvPr>
            <p:cNvSpPr/>
            <p:nvPr/>
          </p:nvSpPr>
          <p:spPr>
            <a:xfrm>
              <a:off x="10045699" y="2933700"/>
              <a:ext cx="589281" cy="17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31" extrusionOk="0">
                  <a:moveTo>
                    <a:pt x="0" y="19531"/>
                  </a:moveTo>
                  <a:cubicBezTo>
                    <a:pt x="0" y="19531"/>
                    <a:pt x="884" y="2840"/>
                    <a:pt x="8240" y="315"/>
                  </a:cubicBezTo>
                  <a:cubicBezTo>
                    <a:pt x="15641" y="-2069"/>
                    <a:pt x="21600" y="9853"/>
                    <a:pt x="21600" y="9853"/>
                  </a:cubicBezTo>
                  <a:lnTo>
                    <a:pt x="0" y="1953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901A7B-AE12-47BF-81DB-818AF19D8C10}"/>
                </a:ext>
              </a:extLst>
            </p:cNvPr>
            <p:cNvSpPr/>
            <p:nvPr/>
          </p:nvSpPr>
          <p:spPr>
            <a:xfrm>
              <a:off x="7805737" y="2964656"/>
              <a:ext cx="2595386" cy="232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469" extrusionOk="0">
                  <a:moveTo>
                    <a:pt x="12002" y="19274"/>
                  </a:moveTo>
                  <a:cubicBezTo>
                    <a:pt x="13254" y="16858"/>
                    <a:pt x="13413" y="13610"/>
                    <a:pt x="12489" y="10338"/>
                  </a:cubicBezTo>
                  <a:cubicBezTo>
                    <a:pt x="12410" y="10057"/>
                    <a:pt x="12072" y="10081"/>
                    <a:pt x="12012" y="10362"/>
                  </a:cubicBezTo>
                  <a:cubicBezTo>
                    <a:pt x="11138" y="14478"/>
                    <a:pt x="8684" y="18559"/>
                    <a:pt x="4670" y="20974"/>
                  </a:cubicBezTo>
                  <a:cubicBezTo>
                    <a:pt x="4640" y="20986"/>
                    <a:pt x="4610" y="20998"/>
                    <a:pt x="4580" y="21009"/>
                  </a:cubicBezTo>
                  <a:cubicBezTo>
                    <a:pt x="3527" y="21174"/>
                    <a:pt x="2464" y="21314"/>
                    <a:pt x="1401" y="21467"/>
                  </a:cubicBezTo>
                  <a:cubicBezTo>
                    <a:pt x="1153" y="21502"/>
                    <a:pt x="1023" y="21127"/>
                    <a:pt x="1212" y="20939"/>
                  </a:cubicBezTo>
                  <a:cubicBezTo>
                    <a:pt x="5167" y="17163"/>
                    <a:pt x="5087" y="9424"/>
                    <a:pt x="984" y="3783"/>
                  </a:cubicBezTo>
                  <a:cubicBezTo>
                    <a:pt x="676" y="3361"/>
                    <a:pt x="348" y="2951"/>
                    <a:pt x="0" y="2552"/>
                  </a:cubicBezTo>
                  <a:cubicBezTo>
                    <a:pt x="805" y="2411"/>
                    <a:pt x="1610" y="2271"/>
                    <a:pt x="2414" y="2142"/>
                  </a:cubicBezTo>
                  <a:cubicBezTo>
                    <a:pt x="3189" y="2013"/>
                    <a:pt x="3984" y="2318"/>
                    <a:pt x="4521" y="2998"/>
                  </a:cubicBezTo>
                  <a:cubicBezTo>
                    <a:pt x="6289" y="5202"/>
                    <a:pt x="7392" y="7806"/>
                    <a:pt x="7829" y="10397"/>
                  </a:cubicBezTo>
                  <a:cubicBezTo>
                    <a:pt x="7879" y="10714"/>
                    <a:pt x="8256" y="10714"/>
                    <a:pt x="8316" y="10409"/>
                  </a:cubicBezTo>
                  <a:cubicBezTo>
                    <a:pt x="8952" y="7137"/>
                    <a:pt x="8604" y="3842"/>
                    <a:pt x="7253" y="1356"/>
                  </a:cubicBezTo>
                  <a:cubicBezTo>
                    <a:pt x="7958" y="1239"/>
                    <a:pt x="8664" y="1133"/>
                    <a:pt x="9369" y="1028"/>
                  </a:cubicBezTo>
                  <a:cubicBezTo>
                    <a:pt x="9985" y="934"/>
                    <a:pt x="10601" y="1110"/>
                    <a:pt x="11108" y="1544"/>
                  </a:cubicBezTo>
                  <a:cubicBezTo>
                    <a:pt x="13413" y="3514"/>
                    <a:pt x="15052" y="5965"/>
                    <a:pt x="16036" y="8497"/>
                  </a:cubicBezTo>
                  <a:cubicBezTo>
                    <a:pt x="16145" y="8779"/>
                    <a:pt x="16513" y="8697"/>
                    <a:pt x="16513" y="8380"/>
                  </a:cubicBezTo>
                  <a:cubicBezTo>
                    <a:pt x="16533" y="5355"/>
                    <a:pt x="15678" y="2447"/>
                    <a:pt x="13930" y="348"/>
                  </a:cubicBezTo>
                  <a:cubicBezTo>
                    <a:pt x="14705" y="230"/>
                    <a:pt x="15480" y="125"/>
                    <a:pt x="16255" y="19"/>
                  </a:cubicBezTo>
                  <a:cubicBezTo>
                    <a:pt x="17109" y="-98"/>
                    <a:pt x="17964" y="324"/>
                    <a:pt x="18480" y="1145"/>
                  </a:cubicBezTo>
                  <a:cubicBezTo>
                    <a:pt x="21600" y="6000"/>
                    <a:pt x="20716" y="14091"/>
                    <a:pt x="15847" y="19016"/>
                  </a:cubicBezTo>
                  <a:cubicBezTo>
                    <a:pt x="15808" y="19051"/>
                    <a:pt x="15768" y="19075"/>
                    <a:pt x="15728" y="19086"/>
                  </a:cubicBezTo>
                  <a:cubicBezTo>
                    <a:pt x="14576" y="19309"/>
                    <a:pt x="13423" y="19532"/>
                    <a:pt x="12261" y="19743"/>
                  </a:cubicBezTo>
                  <a:cubicBezTo>
                    <a:pt x="12042" y="19755"/>
                    <a:pt x="11893" y="19485"/>
                    <a:pt x="12002" y="192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D1F5BD-4978-4D9C-AC67-F316C1E314DB}"/>
                </a:ext>
              </a:extLst>
            </p:cNvPr>
            <p:cNvSpPr/>
            <p:nvPr/>
          </p:nvSpPr>
          <p:spPr>
            <a:xfrm>
              <a:off x="10274300" y="2832100"/>
              <a:ext cx="1689884" cy="208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1" extrusionOk="0">
                  <a:moveTo>
                    <a:pt x="21535" y="14461"/>
                  </a:moveTo>
                  <a:cubicBezTo>
                    <a:pt x="21114" y="15991"/>
                    <a:pt x="20386" y="17495"/>
                    <a:pt x="19366" y="18894"/>
                  </a:cubicBezTo>
                  <a:cubicBezTo>
                    <a:pt x="19301" y="18972"/>
                    <a:pt x="19204" y="19038"/>
                    <a:pt x="19090" y="19051"/>
                  </a:cubicBezTo>
                  <a:cubicBezTo>
                    <a:pt x="13974" y="19914"/>
                    <a:pt x="8808" y="20724"/>
                    <a:pt x="3611" y="21496"/>
                  </a:cubicBezTo>
                  <a:cubicBezTo>
                    <a:pt x="3238" y="21548"/>
                    <a:pt x="2979" y="21208"/>
                    <a:pt x="3206" y="20973"/>
                  </a:cubicBezTo>
                  <a:cubicBezTo>
                    <a:pt x="8987" y="14814"/>
                    <a:pt x="7918" y="5688"/>
                    <a:pt x="0" y="1059"/>
                  </a:cubicBezTo>
                  <a:cubicBezTo>
                    <a:pt x="4210" y="680"/>
                    <a:pt x="8404" y="327"/>
                    <a:pt x="12614" y="13"/>
                  </a:cubicBezTo>
                  <a:cubicBezTo>
                    <a:pt x="13536" y="-52"/>
                    <a:pt x="14443" y="131"/>
                    <a:pt x="15204" y="549"/>
                  </a:cubicBezTo>
                  <a:cubicBezTo>
                    <a:pt x="16467" y="1242"/>
                    <a:pt x="17552" y="2053"/>
                    <a:pt x="18459" y="2955"/>
                  </a:cubicBezTo>
                  <a:cubicBezTo>
                    <a:pt x="18653" y="3151"/>
                    <a:pt x="18507" y="3452"/>
                    <a:pt x="18200" y="3491"/>
                  </a:cubicBezTo>
                  <a:cubicBezTo>
                    <a:pt x="15900" y="3779"/>
                    <a:pt x="13585" y="4080"/>
                    <a:pt x="11270" y="4380"/>
                  </a:cubicBezTo>
                  <a:cubicBezTo>
                    <a:pt x="10994" y="4420"/>
                    <a:pt x="10832" y="4668"/>
                    <a:pt x="10978" y="4864"/>
                  </a:cubicBezTo>
                  <a:cubicBezTo>
                    <a:pt x="11464" y="5531"/>
                    <a:pt x="11869" y="6237"/>
                    <a:pt x="12193" y="6956"/>
                  </a:cubicBezTo>
                  <a:cubicBezTo>
                    <a:pt x="12257" y="7113"/>
                    <a:pt x="12452" y="7205"/>
                    <a:pt x="12646" y="7165"/>
                  </a:cubicBezTo>
                  <a:cubicBezTo>
                    <a:pt x="14314" y="6904"/>
                    <a:pt x="15981" y="6656"/>
                    <a:pt x="17665" y="6407"/>
                  </a:cubicBezTo>
                  <a:cubicBezTo>
                    <a:pt x="17860" y="6381"/>
                    <a:pt x="18054" y="6459"/>
                    <a:pt x="18119" y="6616"/>
                  </a:cubicBezTo>
                  <a:cubicBezTo>
                    <a:pt x="18766" y="8055"/>
                    <a:pt x="19123" y="9584"/>
                    <a:pt x="19155" y="11127"/>
                  </a:cubicBezTo>
                  <a:cubicBezTo>
                    <a:pt x="19155" y="11284"/>
                    <a:pt x="19026" y="11415"/>
                    <a:pt x="18831" y="11454"/>
                  </a:cubicBezTo>
                  <a:cubicBezTo>
                    <a:pt x="17066" y="11768"/>
                    <a:pt x="15285" y="12069"/>
                    <a:pt x="13504" y="12382"/>
                  </a:cubicBezTo>
                  <a:cubicBezTo>
                    <a:pt x="13326" y="12409"/>
                    <a:pt x="13196" y="12539"/>
                    <a:pt x="13180" y="12683"/>
                  </a:cubicBezTo>
                  <a:cubicBezTo>
                    <a:pt x="13115" y="13468"/>
                    <a:pt x="12970" y="14252"/>
                    <a:pt x="12759" y="15037"/>
                  </a:cubicBezTo>
                  <a:cubicBezTo>
                    <a:pt x="12694" y="15272"/>
                    <a:pt x="12954" y="15481"/>
                    <a:pt x="13245" y="15429"/>
                  </a:cubicBezTo>
                  <a:cubicBezTo>
                    <a:pt x="15852" y="14971"/>
                    <a:pt x="18443" y="14514"/>
                    <a:pt x="21017" y="14056"/>
                  </a:cubicBezTo>
                  <a:cubicBezTo>
                    <a:pt x="21341" y="14017"/>
                    <a:pt x="21600" y="14226"/>
                    <a:pt x="21535" y="1446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D282F9-36FC-4A52-B370-715B57B9A0BF}"/>
              </a:ext>
            </a:extLst>
          </p:cNvPr>
          <p:cNvGrpSpPr/>
          <p:nvPr/>
        </p:nvGrpSpPr>
        <p:grpSpPr>
          <a:xfrm>
            <a:off x="6699738" y="4596608"/>
            <a:ext cx="2194560" cy="1237868"/>
            <a:chOff x="6974393" y="2966533"/>
            <a:chExt cx="2194560" cy="123786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DF8C53-C80A-48FC-810D-9B4701611E50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DAB7105-5D71-4097-9A4F-C44171C7A910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1702644-BB37-492E-973E-35473717A3AA}"/>
              </a:ext>
            </a:extLst>
          </p:cNvPr>
          <p:cNvGrpSpPr/>
          <p:nvPr/>
        </p:nvGrpSpPr>
        <p:grpSpPr>
          <a:xfrm>
            <a:off x="249702" y="4596606"/>
            <a:ext cx="2194560" cy="1237869"/>
            <a:chOff x="249702" y="2966531"/>
            <a:chExt cx="2194560" cy="123786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52EF15-ACF7-410C-9CAC-18F60071D77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E803154-A8CE-41FD-BC68-0AA3CF10FA2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B86D937-9BB7-4134-BBDE-3114E4409235}"/>
              </a:ext>
            </a:extLst>
          </p:cNvPr>
          <p:cNvGrpSpPr/>
          <p:nvPr/>
        </p:nvGrpSpPr>
        <p:grpSpPr>
          <a:xfrm>
            <a:off x="6697329" y="1513545"/>
            <a:ext cx="2194560" cy="1237868"/>
            <a:chOff x="6697329" y="1465257"/>
            <a:chExt cx="2194560" cy="123786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25F86CA-8B0D-4AD6-9958-D0938D6003C1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EFF05A-FD18-4D30-B2F5-D109080CA4C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B1BAF1C-04F6-4F31-8C73-1B8788E0594E}"/>
              </a:ext>
            </a:extLst>
          </p:cNvPr>
          <p:cNvGrpSpPr/>
          <p:nvPr/>
        </p:nvGrpSpPr>
        <p:grpSpPr>
          <a:xfrm>
            <a:off x="255548" y="1513544"/>
            <a:ext cx="2194560" cy="1237867"/>
            <a:chOff x="255548" y="1465256"/>
            <a:chExt cx="2194560" cy="123786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73AC010-14CD-4EEF-A93A-48B39326F5C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D6DF5F-D1DC-4D77-8803-2E64D22E7211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714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377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‘ME’ becomes ‘WE’ – Slide Template</vt:lpstr>
      <vt:lpstr>‘ME’ becomes ‘WE’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'ME’ becomes ‘WE’</dc:title>
  <dc:creator>PresentationGO.com</dc:creator>
  <dc:description>© Copyright PresentationGO.com</dc:description>
  <dcterms:created xsi:type="dcterms:W3CDTF">2014-11-26T05:14:11Z</dcterms:created>
  <dcterms:modified xsi:type="dcterms:W3CDTF">2020-04-29T04:30:02Z</dcterms:modified>
  <cp:category>Templates</cp:category>
</cp:coreProperties>
</file>