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12"/>
  </p:notesMasterIdLst>
  <p:sldIdLst>
    <p:sldId id="335" r:id="rId3"/>
    <p:sldId id="336" r:id="rId4"/>
    <p:sldId id="339" r:id="rId5"/>
    <p:sldId id="334" r:id="rId6"/>
    <p:sldId id="340" r:id="rId7"/>
    <p:sldId id="337" r:id="rId8"/>
    <p:sldId id="342" r:id="rId9"/>
    <p:sldId id="341" r:id="rId10"/>
    <p:sldId id="30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7" autoAdjust="0"/>
    <p:restoredTop sz="96327" autoAdjust="0"/>
  </p:normalViewPr>
  <p:slideViewPr>
    <p:cSldViewPr snapToGrid="0">
      <p:cViewPr varScale="1">
        <p:scale>
          <a:sx n="150" d="100"/>
          <a:sy n="150" d="100"/>
        </p:scale>
        <p:origin x="46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5E78B-FE7C-474B-AC91-ABC1B62969E2}" type="datetimeFigureOut">
              <a:rPr lang="en-US" smtClean="0"/>
              <a:t>3/18/2020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0B4EB-D9F6-4F2F-973A-15D71B3F5057}" type="slidenum">
              <a:rPr lang="en-US" smtClean="0"/>
              <a:t>‹#›</a:t>
            </a:fld>
            <a:endParaRPr lang="en-US"/>
          </a:p>
        </p:txBody>
      </p:sp>
    </p:spTree>
    <p:extLst>
      <p:ext uri="{BB962C8B-B14F-4D97-AF65-F5344CB8AC3E}">
        <p14:creationId xmlns:p14="http://schemas.microsoft.com/office/powerpoint/2010/main" val="40627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1</a:t>
            </a:fld>
            <a:endParaRPr lang="en-US"/>
          </a:p>
        </p:txBody>
      </p:sp>
    </p:spTree>
    <p:extLst>
      <p:ext uri="{BB962C8B-B14F-4D97-AF65-F5344CB8AC3E}">
        <p14:creationId xmlns:p14="http://schemas.microsoft.com/office/powerpoint/2010/main" val="322381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2</a:t>
            </a:fld>
            <a:endParaRPr lang="en-US"/>
          </a:p>
        </p:txBody>
      </p:sp>
    </p:spTree>
    <p:extLst>
      <p:ext uri="{BB962C8B-B14F-4D97-AF65-F5344CB8AC3E}">
        <p14:creationId xmlns:p14="http://schemas.microsoft.com/office/powerpoint/2010/main" val="187591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3</a:t>
            </a:fld>
            <a:endParaRPr lang="en-US"/>
          </a:p>
        </p:txBody>
      </p:sp>
    </p:spTree>
    <p:extLst>
      <p:ext uri="{BB962C8B-B14F-4D97-AF65-F5344CB8AC3E}">
        <p14:creationId xmlns:p14="http://schemas.microsoft.com/office/powerpoint/2010/main" val="335584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4</a:t>
            </a:fld>
            <a:endParaRPr lang="en-US"/>
          </a:p>
        </p:txBody>
      </p:sp>
    </p:spTree>
    <p:extLst>
      <p:ext uri="{BB962C8B-B14F-4D97-AF65-F5344CB8AC3E}">
        <p14:creationId xmlns:p14="http://schemas.microsoft.com/office/powerpoint/2010/main" val="335009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5</a:t>
            </a:fld>
            <a:endParaRPr lang="en-US"/>
          </a:p>
        </p:txBody>
      </p:sp>
    </p:spTree>
    <p:extLst>
      <p:ext uri="{BB962C8B-B14F-4D97-AF65-F5344CB8AC3E}">
        <p14:creationId xmlns:p14="http://schemas.microsoft.com/office/powerpoint/2010/main" val="13146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6</a:t>
            </a:fld>
            <a:endParaRPr lang="en-US"/>
          </a:p>
        </p:txBody>
      </p:sp>
    </p:spTree>
    <p:extLst>
      <p:ext uri="{BB962C8B-B14F-4D97-AF65-F5344CB8AC3E}">
        <p14:creationId xmlns:p14="http://schemas.microsoft.com/office/powerpoint/2010/main" val="333980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7</a:t>
            </a:fld>
            <a:endParaRPr lang="en-US"/>
          </a:p>
        </p:txBody>
      </p:sp>
    </p:spTree>
    <p:extLst>
      <p:ext uri="{BB962C8B-B14F-4D97-AF65-F5344CB8AC3E}">
        <p14:creationId xmlns:p14="http://schemas.microsoft.com/office/powerpoint/2010/main" val="2945688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8</a:t>
            </a:fld>
            <a:endParaRPr lang="en-US"/>
          </a:p>
        </p:txBody>
      </p:sp>
    </p:spTree>
    <p:extLst>
      <p:ext uri="{BB962C8B-B14F-4D97-AF65-F5344CB8AC3E}">
        <p14:creationId xmlns:p14="http://schemas.microsoft.com/office/powerpoint/2010/main" val="187279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32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7544" y="5645426"/>
            <a:ext cx="10283552" cy="1053152"/>
          </a:xfrm>
        </p:spPr>
        <p:txBody>
          <a:bodyPr anchor="b">
            <a:normAutofit/>
          </a:bodyPr>
          <a:lstStyle>
            <a:lvl1pPr algn="ctr">
              <a:defRPr sz="6000">
                <a:solidFill>
                  <a:schemeClr val="bg1"/>
                </a:solidFill>
                <a:effectLst/>
              </a:defRPr>
            </a:lvl1pPr>
          </a:lstStyle>
          <a:p>
            <a:r>
              <a:rPr lang="en-US" dirty="0"/>
              <a:t>Click to edit Master title style</a:t>
            </a:r>
          </a:p>
        </p:txBody>
      </p:sp>
      <p:sp>
        <p:nvSpPr>
          <p:cNvPr id="5" name="Picture Placeholder 4">
            <a:extLst>
              <a:ext uri="{FF2B5EF4-FFF2-40B4-BE49-F238E27FC236}">
                <a16:creationId xmlns:a16="http://schemas.microsoft.com/office/drawing/2014/main" id="{24424B9F-D255-B248-B049-A4C686855E0C}"/>
              </a:ext>
            </a:extLst>
          </p:cNvPr>
          <p:cNvSpPr>
            <a:spLocks noGrp="1"/>
          </p:cNvSpPr>
          <p:nvPr>
            <p:ph type="pic" sz="quarter" idx="10"/>
          </p:nvPr>
        </p:nvSpPr>
        <p:spPr>
          <a:xfrm>
            <a:off x="328613" y="0"/>
            <a:ext cx="9650412" cy="5157788"/>
          </a:xfrm>
          <a:solidFill>
            <a:srgbClr val="00B050"/>
          </a:solidFill>
        </p:spPr>
        <p:txBody>
          <a:bodyPr/>
          <a:lstStyle>
            <a:lvl1pPr algn="ctr">
              <a:defRPr>
                <a:solidFill>
                  <a:schemeClr val="bg1"/>
                </a:solidFill>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319" y="685800"/>
            <a:ext cx="6970584" cy="1752599"/>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15319" y="2666999"/>
            <a:ext cx="10761362" cy="3505201"/>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863C479B-55E0-964C-B43D-FB6DD1F745D3}"/>
              </a:ext>
            </a:extLst>
          </p:cNvPr>
          <p:cNvSpPr>
            <a:spLocks noGrp="1"/>
          </p:cNvSpPr>
          <p:nvPr>
            <p:ph type="dt" sz="half" idx="10"/>
          </p:nvPr>
        </p:nvSpPr>
        <p:spPr>
          <a:xfrm>
            <a:off x="9706314" y="6434673"/>
            <a:ext cx="1143000"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13" name="Footer Placeholder 4">
            <a:extLst>
              <a:ext uri="{FF2B5EF4-FFF2-40B4-BE49-F238E27FC236}">
                <a16:creationId xmlns:a16="http://schemas.microsoft.com/office/drawing/2014/main" id="{EB3A6C07-1115-8245-9779-DE926978F226}"/>
              </a:ext>
            </a:extLst>
          </p:cNvPr>
          <p:cNvSpPr>
            <a:spLocks noGrp="1"/>
          </p:cNvSpPr>
          <p:nvPr>
            <p:ph type="ftr" sz="quarter" idx="11"/>
          </p:nvPr>
        </p:nvSpPr>
        <p:spPr>
          <a:xfrm>
            <a:off x="715319" y="6434673"/>
            <a:ext cx="8914795" cy="365125"/>
          </a:xfrm>
        </p:spPr>
        <p:txBody>
          <a:bodyPr/>
          <a:lstStyle>
            <a:lvl1pPr>
              <a:defRPr>
                <a:solidFill>
                  <a:schemeClr val="bg1"/>
                </a:solidFill>
              </a:defRPr>
            </a:lvl1pPr>
          </a:lstStyle>
          <a:p>
            <a:endParaRPr lang="en-US" dirty="0"/>
          </a:p>
        </p:txBody>
      </p:sp>
      <p:sp>
        <p:nvSpPr>
          <p:cNvPr id="14" name="Slide Number Placeholder 5">
            <a:extLst>
              <a:ext uri="{FF2B5EF4-FFF2-40B4-BE49-F238E27FC236}">
                <a16:creationId xmlns:a16="http://schemas.microsoft.com/office/drawing/2014/main" id="{A4ED032A-8DA9-D741-A6E4-ED38A6C002E9}"/>
              </a:ext>
            </a:extLst>
          </p:cNvPr>
          <p:cNvSpPr>
            <a:spLocks noGrp="1"/>
          </p:cNvSpPr>
          <p:nvPr>
            <p:ph type="sldNum" sz="quarter" idx="12"/>
          </p:nvPr>
        </p:nvSpPr>
        <p:spPr>
          <a:xfrm>
            <a:off x="10925514" y="6434673"/>
            <a:ext cx="551167" cy="365125"/>
          </a:xfrm>
        </p:spPr>
        <p:txBody>
          <a:bodyPr/>
          <a:lstStyle>
            <a:lvl1pPr>
              <a:defRPr>
                <a:solidFill>
                  <a:schemeClr val="bg1"/>
                </a:solidFill>
              </a:defRPr>
            </a:lvl1pPr>
          </a:lstStyle>
          <a:p>
            <a:fld id="{D57F1E4F-1CFF-5643-939E-217C01CDF565}" type="slidenum">
              <a:rPr lang="en-US" smtClean="0"/>
              <a:pPr/>
              <a:t>‹#›</a:t>
            </a:fld>
            <a:endParaRPr lang="en-US" dirty="0"/>
          </a:p>
        </p:txBody>
      </p:sp>
      <p:sp>
        <p:nvSpPr>
          <p:cNvPr id="15" name="Picture Placeholder 4">
            <a:extLst>
              <a:ext uri="{FF2B5EF4-FFF2-40B4-BE49-F238E27FC236}">
                <a16:creationId xmlns:a16="http://schemas.microsoft.com/office/drawing/2014/main" id="{DA7149BE-F7C4-664E-BA22-1D9271B276E9}"/>
              </a:ext>
            </a:extLst>
          </p:cNvPr>
          <p:cNvSpPr>
            <a:spLocks noGrp="1"/>
          </p:cNvSpPr>
          <p:nvPr>
            <p:ph type="pic" sz="quarter" idx="13"/>
          </p:nvPr>
        </p:nvSpPr>
        <p:spPr>
          <a:xfrm>
            <a:off x="7525264" y="0"/>
            <a:ext cx="4666735" cy="1334530"/>
          </a:xfrm>
          <a:solidFill>
            <a:srgbClr val="00B050"/>
          </a:solidFill>
        </p:spPr>
        <p:txBody>
          <a:bodyPr/>
          <a:lstStyle>
            <a:lvl1pPr algn="ctr">
              <a:defRPr>
                <a:solidFill>
                  <a:schemeClr val="bg1"/>
                </a:solidFill>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CBE93C0-656B-644B-B7B2-E33EFB8A91B4}"/>
              </a:ext>
            </a:extLst>
          </p:cNvPr>
          <p:cNvSpPr>
            <a:spLocks noGrp="1"/>
          </p:cNvSpPr>
          <p:nvPr>
            <p:ph type="pic" sz="quarter" idx="13"/>
          </p:nvPr>
        </p:nvSpPr>
        <p:spPr>
          <a:xfrm>
            <a:off x="0" y="5523470"/>
            <a:ext cx="4666735" cy="1334530"/>
          </a:xfrm>
          <a:solidFill>
            <a:srgbClr val="00B050"/>
          </a:solidFill>
        </p:spPr>
        <p:txBody>
          <a:bodyPr/>
          <a:lstStyle>
            <a:lvl1pPr algn="ctr">
              <a:defRPr>
                <a:solidFill>
                  <a:schemeClr val="bg1"/>
                </a:solidFill>
              </a:defRPr>
            </a:lvl1pPr>
          </a:lstStyle>
          <a:p>
            <a:endParaRPr lang="en-US"/>
          </a:p>
        </p:txBody>
      </p:sp>
      <p:sp>
        <p:nvSpPr>
          <p:cNvPr id="2" name="Title 1"/>
          <p:cNvSpPr>
            <a:spLocks noGrp="1"/>
          </p:cNvSpPr>
          <p:nvPr>
            <p:ph type="title"/>
          </p:nvPr>
        </p:nvSpPr>
        <p:spPr>
          <a:xfrm>
            <a:off x="613459" y="685800"/>
            <a:ext cx="10889565" cy="1752599"/>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13458" y="2667000"/>
            <a:ext cx="10889565" cy="2472160"/>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F0DAEC1B-5A5F-B741-9290-D1BDFDF9B3BB}"/>
              </a:ext>
            </a:extLst>
          </p:cNvPr>
          <p:cNvSpPr>
            <a:spLocks noGrp="1"/>
          </p:cNvSpPr>
          <p:nvPr>
            <p:ph type="dt" sz="half" idx="10"/>
          </p:nvPr>
        </p:nvSpPr>
        <p:spPr>
          <a:xfrm>
            <a:off x="9732656" y="6434673"/>
            <a:ext cx="1143000"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11" name="Footer Placeholder 4">
            <a:extLst>
              <a:ext uri="{FF2B5EF4-FFF2-40B4-BE49-F238E27FC236}">
                <a16:creationId xmlns:a16="http://schemas.microsoft.com/office/drawing/2014/main" id="{3E09939B-C7F0-3E4A-AF90-5F4DD250CF91}"/>
              </a:ext>
            </a:extLst>
          </p:cNvPr>
          <p:cNvSpPr>
            <a:spLocks noGrp="1"/>
          </p:cNvSpPr>
          <p:nvPr>
            <p:ph type="ftr" sz="quarter" idx="11"/>
          </p:nvPr>
        </p:nvSpPr>
        <p:spPr>
          <a:xfrm>
            <a:off x="5177481" y="6434673"/>
            <a:ext cx="4478975" cy="365125"/>
          </a:xfrm>
        </p:spPr>
        <p:txBody>
          <a:bodyPr/>
          <a:lstStyle>
            <a:lvl1pPr>
              <a:defRPr>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B5352266-720C-F248-8B9A-EA61237752E5}"/>
              </a:ext>
            </a:extLst>
          </p:cNvPr>
          <p:cNvSpPr>
            <a:spLocks noGrp="1"/>
          </p:cNvSpPr>
          <p:nvPr>
            <p:ph type="sldNum" sz="quarter" idx="12"/>
          </p:nvPr>
        </p:nvSpPr>
        <p:spPr>
          <a:xfrm>
            <a:off x="10951856" y="6434673"/>
            <a:ext cx="551167"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106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1B620500-E09F-8344-9988-8990472C82A7}"/>
              </a:ext>
            </a:extLst>
          </p:cNvPr>
          <p:cNvSpPr>
            <a:spLocks noGrp="1"/>
          </p:cNvSpPr>
          <p:nvPr>
            <p:ph type="pic" sz="quarter" idx="13"/>
          </p:nvPr>
        </p:nvSpPr>
        <p:spPr>
          <a:xfrm>
            <a:off x="6289588" y="0"/>
            <a:ext cx="5902411" cy="6858000"/>
          </a:xfrm>
          <a:solidFill>
            <a:srgbClr val="00B050"/>
          </a:solidFill>
        </p:spPr>
        <p:txBody>
          <a:bodyPr/>
          <a:lstStyle>
            <a:lvl1pPr algn="ctr">
              <a:defRPr>
                <a:solidFill>
                  <a:schemeClr val="bg1"/>
                </a:solidFill>
              </a:defRPr>
            </a:lvl1pPr>
          </a:lstStyle>
          <a:p>
            <a:endParaRPr lang="en-US"/>
          </a:p>
        </p:txBody>
      </p:sp>
      <p:sp>
        <p:nvSpPr>
          <p:cNvPr id="4" name="Date Placeholder 3"/>
          <p:cNvSpPr>
            <a:spLocks noGrp="1"/>
          </p:cNvSpPr>
          <p:nvPr>
            <p:ph type="dt" sz="half" idx="10"/>
          </p:nvPr>
        </p:nvSpPr>
        <p:spPr>
          <a:xfrm>
            <a:off x="5346008" y="6434673"/>
            <a:ext cx="1143000"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5" name="Footer Placeholder 4"/>
          <p:cNvSpPr>
            <a:spLocks noGrp="1"/>
          </p:cNvSpPr>
          <p:nvPr>
            <p:ph type="ftr" sz="quarter" idx="11"/>
          </p:nvPr>
        </p:nvSpPr>
        <p:spPr>
          <a:xfrm>
            <a:off x="715319" y="6434673"/>
            <a:ext cx="4536303"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565208" y="6434673"/>
            <a:ext cx="551167" cy="365125"/>
          </a:xfrm>
        </p:spPr>
        <p:txBody>
          <a:bodyPr/>
          <a:lstStyle>
            <a:lvl1pPr>
              <a:defRPr>
                <a:solidFill>
                  <a:schemeClr val="bg1"/>
                </a:solidFill>
              </a:defRPr>
            </a:lvl1pPr>
          </a:lstStyle>
          <a:p>
            <a:fld id="{D57F1E4F-1CFF-5643-939E-217C01CDF565}" type="slidenum">
              <a:rPr lang="en-US" smtClean="0"/>
              <a:pPr/>
              <a:t>‹#›</a:t>
            </a:fld>
            <a:endParaRPr lang="en-US" dirty="0"/>
          </a:p>
        </p:txBody>
      </p:sp>
      <p:sp>
        <p:nvSpPr>
          <p:cNvPr id="10" name="Title 1">
            <a:extLst>
              <a:ext uri="{FF2B5EF4-FFF2-40B4-BE49-F238E27FC236}">
                <a16:creationId xmlns:a16="http://schemas.microsoft.com/office/drawing/2014/main" id="{C33679F5-D85A-3841-97A0-AFB77ECD3ADF}"/>
              </a:ext>
            </a:extLst>
          </p:cNvPr>
          <p:cNvSpPr>
            <a:spLocks noGrp="1"/>
          </p:cNvSpPr>
          <p:nvPr>
            <p:ph type="title"/>
          </p:nvPr>
        </p:nvSpPr>
        <p:spPr>
          <a:xfrm>
            <a:off x="715319" y="1925594"/>
            <a:ext cx="4771081" cy="1371600"/>
          </a:xfrm>
        </p:spPr>
        <p:txBody>
          <a:bodyPr anchor="b">
            <a:normAutofit/>
          </a:bodyPr>
          <a:lstStyle>
            <a:lvl1pPr algn="ctr">
              <a:defRPr sz="2800" b="0">
                <a:solidFill>
                  <a:schemeClr val="bg1"/>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id="{35435998-52DD-3743-B56F-01A1E82FE466}"/>
              </a:ext>
            </a:extLst>
          </p:cNvPr>
          <p:cNvSpPr>
            <a:spLocks noGrp="1"/>
          </p:cNvSpPr>
          <p:nvPr>
            <p:ph type="body" sz="half" idx="2"/>
          </p:nvPr>
        </p:nvSpPr>
        <p:spPr>
          <a:xfrm>
            <a:off x="715319" y="3297194"/>
            <a:ext cx="4771081" cy="1828800"/>
          </a:xfrm>
        </p:spPr>
        <p:txBody>
          <a:bodyPr>
            <a:normAutofit/>
          </a:bodyPr>
          <a:lstStyle>
            <a:lvl1pPr marL="0" indent="0" algn="ctr">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6FA1417B-A85A-9C4C-8B94-252005E048CC}"/>
              </a:ext>
            </a:extLst>
          </p:cNvPr>
          <p:cNvSpPr>
            <a:spLocks noGrp="1"/>
          </p:cNvSpPr>
          <p:nvPr>
            <p:ph type="pic" sz="quarter" idx="13"/>
          </p:nvPr>
        </p:nvSpPr>
        <p:spPr>
          <a:xfrm>
            <a:off x="0" y="3620530"/>
            <a:ext cx="12191999" cy="3237470"/>
          </a:xfrm>
          <a:solidFill>
            <a:srgbClr val="00B050"/>
          </a:solidFill>
        </p:spPr>
        <p:txBody>
          <a:bodyPr/>
          <a:lstStyle>
            <a:lvl1pPr algn="ctr">
              <a:defRPr>
                <a:solidFill>
                  <a:schemeClr val="bg1"/>
                </a:solidFill>
              </a:defRPr>
            </a:lvl1pPr>
          </a:lstStyle>
          <a:p>
            <a:endParaRPr lang="en-US"/>
          </a:p>
        </p:txBody>
      </p:sp>
      <p:sp>
        <p:nvSpPr>
          <p:cNvPr id="11" name="Date Placeholder 3">
            <a:extLst>
              <a:ext uri="{FF2B5EF4-FFF2-40B4-BE49-F238E27FC236}">
                <a16:creationId xmlns:a16="http://schemas.microsoft.com/office/drawing/2014/main" id="{572C7284-D4AA-834A-91D2-2B55519D7443}"/>
              </a:ext>
            </a:extLst>
          </p:cNvPr>
          <p:cNvSpPr>
            <a:spLocks noGrp="1"/>
          </p:cNvSpPr>
          <p:nvPr>
            <p:ph type="dt" sz="half" idx="10"/>
          </p:nvPr>
        </p:nvSpPr>
        <p:spPr>
          <a:xfrm>
            <a:off x="9706314" y="6434673"/>
            <a:ext cx="1143000"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12" name="Footer Placeholder 4">
            <a:extLst>
              <a:ext uri="{FF2B5EF4-FFF2-40B4-BE49-F238E27FC236}">
                <a16:creationId xmlns:a16="http://schemas.microsoft.com/office/drawing/2014/main" id="{2041070B-FCFD-5146-84F2-B8C2FB93C937}"/>
              </a:ext>
            </a:extLst>
          </p:cNvPr>
          <p:cNvSpPr>
            <a:spLocks noGrp="1"/>
          </p:cNvSpPr>
          <p:nvPr>
            <p:ph type="ftr" sz="quarter" idx="11"/>
          </p:nvPr>
        </p:nvSpPr>
        <p:spPr>
          <a:xfrm>
            <a:off x="715319" y="6434673"/>
            <a:ext cx="8914795" cy="365125"/>
          </a:xfrm>
        </p:spPr>
        <p:txBody>
          <a:bodyPr/>
          <a:lstStyle>
            <a:lvl1pPr>
              <a:defRPr>
                <a:solidFill>
                  <a:schemeClr val="bg1"/>
                </a:solidFill>
              </a:defRPr>
            </a:lvl1pPr>
          </a:lstStyle>
          <a:p>
            <a:endParaRPr lang="en-US" dirty="0"/>
          </a:p>
        </p:txBody>
      </p:sp>
      <p:sp>
        <p:nvSpPr>
          <p:cNvPr id="13" name="Slide Number Placeholder 5">
            <a:extLst>
              <a:ext uri="{FF2B5EF4-FFF2-40B4-BE49-F238E27FC236}">
                <a16:creationId xmlns:a16="http://schemas.microsoft.com/office/drawing/2014/main" id="{4D10AA1F-E241-1143-B188-9CC788D15A76}"/>
              </a:ext>
            </a:extLst>
          </p:cNvPr>
          <p:cNvSpPr>
            <a:spLocks noGrp="1"/>
          </p:cNvSpPr>
          <p:nvPr>
            <p:ph type="sldNum" sz="quarter" idx="12"/>
          </p:nvPr>
        </p:nvSpPr>
        <p:spPr>
          <a:xfrm>
            <a:off x="10925514" y="6434673"/>
            <a:ext cx="551167" cy="365125"/>
          </a:xfrm>
        </p:spPr>
        <p:txBody>
          <a:bodyPr/>
          <a:lstStyle>
            <a:lvl1pPr>
              <a:defRPr>
                <a:solidFill>
                  <a:schemeClr val="bg1"/>
                </a:solidFill>
              </a:defRPr>
            </a:lvl1pPr>
          </a:lstStyle>
          <a:p>
            <a:fld id="{D57F1E4F-1CFF-5643-939E-217C01CDF565}" type="slidenum">
              <a:rPr lang="en-US" smtClean="0"/>
              <a:pPr/>
              <a:t>‹#›</a:t>
            </a:fld>
            <a:endParaRPr lang="en-US" dirty="0"/>
          </a:p>
        </p:txBody>
      </p:sp>
      <p:sp>
        <p:nvSpPr>
          <p:cNvPr id="14" name="Title 1">
            <a:extLst>
              <a:ext uri="{FF2B5EF4-FFF2-40B4-BE49-F238E27FC236}">
                <a16:creationId xmlns:a16="http://schemas.microsoft.com/office/drawing/2014/main" id="{C9A6D4B8-48CD-5144-915E-C6EC3DAD45A8}"/>
              </a:ext>
            </a:extLst>
          </p:cNvPr>
          <p:cNvSpPr>
            <a:spLocks noGrp="1"/>
          </p:cNvSpPr>
          <p:nvPr>
            <p:ph type="title"/>
          </p:nvPr>
        </p:nvSpPr>
        <p:spPr>
          <a:xfrm>
            <a:off x="715319" y="566351"/>
            <a:ext cx="10761362" cy="1371600"/>
          </a:xfrm>
        </p:spPr>
        <p:txBody>
          <a:bodyPr anchor="b">
            <a:normAutofit/>
          </a:bodyPr>
          <a:lstStyle>
            <a:lvl1pPr algn="ctr">
              <a:defRPr sz="2800" b="0">
                <a:solidFill>
                  <a:schemeClr val="bg1"/>
                </a:solidFill>
              </a:defRPr>
            </a:lvl1pPr>
          </a:lstStyle>
          <a:p>
            <a:r>
              <a:rPr lang="en-US" dirty="0"/>
              <a:t>Click to edit Master title style</a:t>
            </a:r>
          </a:p>
        </p:txBody>
      </p:sp>
      <p:sp>
        <p:nvSpPr>
          <p:cNvPr id="15" name="Text Placeholder 3">
            <a:extLst>
              <a:ext uri="{FF2B5EF4-FFF2-40B4-BE49-F238E27FC236}">
                <a16:creationId xmlns:a16="http://schemas.microsoft.com/office/drawing/2014/main" id="{D77E49FE-B185-A242-99F0-1325ABA7908E}"/>
              </a:ext>
            </a:extLst>
          </p:cNvPr>
          <p:cNvSpPr>
            <a:spLocks noGrp="1"/>
          </p:cNvSpPr>
          <p:nvPr>
            <p:ph type="body" sz="half" idx="2"/>
          </p:nvPr>
        </p:nvSpPr>
        <p:spPr>
          <a:xfrm>
            <a:off x="715319" y="1937951"/>
            <a:ext cx="10761362" cy="1015314"/>
          </a:xfrm>
        </p:spPr>
        <p:txBody>
          <a:bodyPr>
            <a:normAutofit/>
          </a:bodyPr>
          <a:lstStyle>
            <a:lvl1pPr marL="0" indent="0" algn="ctr">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2514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881B8FCB-A2C9-3A43-B4D2-AF2FDB9310AE}"/>
              </a:ext>
            </a:extLst>
          </p:cNvPr>
          <p:cNvSpPr>
            <a:spLocks noGrp="1"/>
          </p:cNvSpPr>
          <p:nvPr>
            <p:ph type="pic" sz="quarter" idx="13"/>
          </p:nvPr>
        </p:nvSpPr>
        <p:spPr>
          <a:xfrm>
            <a:off x="0" y="3620530"/>
            <a:ext cx="12191999" cy="3237470"/>
          </a:xfrm>
          <a:solidFill>
            <a:srgbClr val="00B050"/>
          </a:solidFill>
        </p:spPr>
        <p:txBody>
          <a:bodyPr/>
          <a:lstStyle>
            <a:lvl1pPr algn="ctr">
              <a:defRPr>
                <a:solidFill>
                  <a:schemeClr val="bg1"/>
                </a:solidFill>
              </a:defRPr>
            </a:lvl1pPr>
          </a:lstStyle>
          <a:p>
            <a:endParaRPr lang="en-US"/>
          </a:p>
        </p:txBody>
      </p:sp>
      <p:sp>
        <p:nvSpPr>
          <p:cNvPr id="10" name="Date Placeholder 3">
            <a:extLst>
              <a:ext uri="{FF2B5EF4-FFF2-40B4-BE49-F238E27FC236}">
                <a16:creationId xmlns:a16="http://schemas.microsoft.com/office/drawing/2014/main" id="{0EBE9B64-203C-D446-90DF-25800BB901F0}"/>
              </a:ext>
            </a:extLst>
          </p:cNvPr>
          <p:cNvSpPr>
            <a:spLocks noGrp="1"/>
          </p:cNvSpPr>
          <p:nvPr>
            <p:ph type="dt" sz="half" idx="10"/>
          </p:nvPr>
        </p:nvSpPr>
        <p:spPr>
          <a:xfrm>
            <a:off x="9706314" y="6434673"/>
            <a:ext cx="1143000"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11" name="Footer Placeholder 4">
            <a:extLst>
              <a:ext uri="{FF2B5EF4-FFF2-40B4-BE49-F238E27FC236}">
                <a16:creationId xmlns:a16="http://schemas.microsoft.com/office/drawing/2014/main" id="{A7C3A012-569D-294C-ACF4-F0E9B4E515A3}"/>
              </a:ext>
            </a:extLst>
          </p:cNvPr>
          <p:cNvSpPr>
            <a:spLocks noGrp="1"/>
          </p:cNvSpPr>
          <p:nvPr>
            <p:ph type="ftr" sz="quarter" idx="11"/>
          </p:nvPr>
        </p:nvSpPr>
        <p:spPr>
          <a:xfrm>
            <a:off x="715319" y="6434673"/>
            <a:ext cx="8914795" cy="365125"/>
          </a:xfrm>
        </p:spPr>
        <p:txBody>
          <a:bodyPr/>
          <a:lstStyle>
            <a:lvl1pPr>
              <a:defRPr>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DB6273DA-720E-D74C-AE3D-055D3423F94B}"/>
              </a:ext>
            </a:extLst>
          </p:cNvPr>
          <p:cNvSpPr>
            <a:spLocks noGrp="1"/>
          </p:cNvSpPr>
          <p:nvPr>
            <p:ph type="sldNum" sz="quarter" idx="12"/>
          </p:nvPr>
        </p:nvSpPr>
        <p:spPr>
          <a:xfrm>
            <a:off x="10925514" y="6434673"/>
            <a:ext cx="551167" cy="365125"/>
          </a:xfrm>
        </p:spPr>
        <p:txBody>
          <a:bodyPr/>
          <a:lstStyle>
            <a:lvl1pPr>
              <a:defRPr>
                <a:solidFill>
                  <a:schemeClr val="bg1"/>
                </a:solidFill>
              </a:defRPr>
            </a:lvl1pPr>
          </a:lstStyle>
          <a:p>
            <a:fld id="{D57F1E4F-1CFF-5643-939E-217C01CDF565}" type="slidenum">
              <a:rPr lang="en-US" smtClean="0"/>
              <a:pPr/>
              <a:t>‹#›</a:t>
            </a:fld>
            <a:endParaRPr lang="en-US" dirty="0"/>
          </a:p>
        </p:txBody>
      </p:sp>
      <p:sp>
        <p:nvSpPr>
          <p:cNvPr id="13" name="Title 1">
            <a:extLst>
              <a:ext uri="{FF2B5EF4-FFF2-40B4-BE49-F238E27FC236}">
                <a16:creationId xmlns:a16="http://schemas.microsoft.com/office/drawing/2014/main" id="{6BC09EE5-FECE-2D4F-8A34-3DD5EFFD1F1E}"/>
              </a:ext>
            </a:extLst>
          </p:cNvPr>
          <p:cNvSpPr>
            <a:spLocks noGrp="1"/>
          </p:cNvSpPr>
          <p:nvPr>
            <p:ph type="title"/>
          </p:nvPr>
        </p:nvSpPr>
        <p:spPr>
          <a:xfrm>
            <a:off x="715319" y="566351"/>
            <a:ext cx="10761362" cy="1371600"/>
          </a:xfrm>
        </p:spPr>
        <p:txBody>
          <a:bodyPr anchor="b">
            <a:normAutofit/>
          </a:bodyPr>
          <a:lstStyle>
            <a:lvl1pPr algn="ctr">
              <a:defRPr sz="2800" b="0">
                <a:solidFill>
                  <a:schemeClr val="bg1"/>
                </a:solidFill>
              </a:defRPr>
            </a:lvl1pPr>
          </a:lstStyle>
          <a:p>
            <a:r>
              <a:rPr lang="en-US" dirty="0"/>
              <a:t>Click to edit Master title style</a:t>
            </a:r>
          </a:p>
        </p:txBody>
      </p:sp>
      <p:sp>
        <p:nvSpPr>
          <p:cNvPr id="14" name="Text Placeholder 3">
            <a:extLst>
              <a:ext uri="{FF2B5EF4-FFF2-40B4-BE49-F238E27FC236}">
                <a16:creationId xmlns:a16="http://schemas.microsoft.com/office/drawing/2014/main" id="{79448592-E570-6A42-9BD0-1A716BDE74E3}"/>
              </a:ext>
            </a:extLst>
          </p:cNvPr>
          <p:cNvSpPr>
            <a:spLocks noGrp="1"/>
          </p:cNvSpPr>
          <p:nvPr>
            <p:ph type="body" sz="half" idx="2"/>
          </p:nvPr>
        </p:nvSpPr>
        <p:spPr>
          <a:xfrm>
            <a:off x="715319" y="1937951"/>
            <a:ext cx="10761362" cy="1015314"/>
          </a:xfrm>
        </p:spPr>
        <p:txBody>
          <a:bodyPr>
            <a:normAutofit/>
          </a:bodyPr>
          <a:lstStyle>
            <a:lvl1pPr marL="0" indent="0" algn="ctr">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5605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BFBE4DF-275F-934F-98EB-C9308F5EE807}"/>
              </a:ext>
            </a:extLst>
          </p:cNvPr>
          <p:cNvSpPr>
            <a:spLocks noGrp="1"/>
          </p:cNvSpPr>
          <p:nvPr>
            <p:ph type="pic" sz="quarter" idx="13"/>
          </p:nvPr>
        </p:nvSpPr>
        <p:spPr>
          <a:xfrm>
            <a:off x="6289588" y="0"/>
            <a:ext cx="5902411" cy="6858000"/>
          </a:xfrm>
          <a:solidFill>
            <a:srgbClr val="00B050"/>
          </a:solidFill>
        </p:spPr>
        <p:txBody>
          <a:bodyPr/>
          <a:lstStyle>
            <a:lvl1pPr algn="ctr">
              <a:defRPr>
                <a:solidFill>
                  <a:schemeClr val="bg1"/>
                </a:solidFill>
              </a:defRPr>
            </a:lvl1pPr>
          </a:lstStyle>
          <a:p>
            <a:endParaRPr lang="en-US"/>
          </a:p>
        </p:txBody>
      </p:sp>
      <p:sp>
        <p:nvSpPr>
          <p:cNvPr id="10" name="Date Placeholder 3">
            <a:extLst>
              <a:ext uri="{FF2B5EF4-FFF2-40B4-BE49-F238E27FC236}">
                <a16:creationId xmlns:a16="http://schemas.microsoft.com/office/drawing/2014/main" id="{EA2773C6-F66B-8A41-B7AE-326BD484E071}"/>
              </a:ext>
            </a:extLst>
          </p:cNvPr>
          <p:cNvSpPr>
            <a:spLocks noGrp="1"/>
          </p:cNvSpPr>
          <p:nvPr>
            <p:ph type="dt" sz="half" idx="10"/>
          </p:nvPr>
        </p:nvSpPr>
        <p:spPr>
          <a:xfrm>
            <a:off x="5346008" y="6434673"/>
            <a:ext cx="1143000"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11" name="Footer Placeholder 4">
            <a:extLst>
              <a:ext uri="{FF2B5EF4-FFF2-40B4-BE49-F238E27FC236}">
                <a16:creationId xmlns:a16="http://schemas.microsoft.com/office/drawing/2014/main" id="{96421D9E-5F06-D046-B8E4-30FE4D404BF4}"/>
              </a:ext>
            </a:extLst>
          </p:cNvPr>
          <p:cNvSpPr>
            <a:spLocks noGrp="1"/>
          </p:cNvSpPr>
          <p:nvPr>
            <p:ph type="ftr" sz="quarter" idx="11"/>
          </p:nvPr>
        </p:nvSpPr>
        <p:spPr>
          <a:xfrm>
            <a:off x="715319" y="6434673"/>
            <a:ext cx="4536303" cy="365125"/>
          </a:xfrm>
        </p:spPr>
        <p:txBody>
          <a:bodyPr/>
          <a:lstStyle>
            <a:lvl1pPr>
              <a:defRPr>
                <a:solidFill>
                  <a:schemeClr val="bg1"/>
                </a:solidFill>
              </a:defRPr>
            </a:lvl1pPr>
          </a:lstStyle>
          <a:p>
            <a:endParaRPr lang="en-US" dirty="0"/>
          </a:p>
        </p:txBody>
      </p:sp>
      <p:sp>
        <p:nvSpPr>
          <p:cNvPr id="12" name="Slide Number Placeholder 5">
            <a:extLst>
              <a:ext uri="{FF2B5EF4-FFF2-40B4-BE49-F238E27FC236}">
                <a16:creationId xmlns:a16="http://schemas.microsoft.com/office/drawing/2014/main" id="{00C14D31-A63F-1348-9CB0-EF28DF362697}"/>
              </a:ext>
            </a:extLst>
          </p:cNvPr>
          <p:cNvSpPr>
            <a:spLocks noGrp="1"/>
          </p:cNvSpPr>
          <p:nvPr>
            <p:ph type="sldNum" sz="quarter" idx="12"/>
          </p:nvPr>
        </p:nvSpPr>
        <p:spPr>
          <a:xfrm>
            <a:off x="6565208" y="6434673"/>
            <a:ext cx="551167" cy="365125"/>
          </a:xfrm>
        </p:spPr>
        <p:txBody>
          <a:bodyPr/>
          <a:lstStyle>
            <a:lvl1pPr>
              <a:defRPr>
                <a:solidFill>
                  <a:schemeClr val="bg1"/>
                </a:solidFill>
              </a:defRPr>
            </a:lvl1pPr>
          </a:lstStyle>
          <a:p>
            <a:fld id="{D57F1E4F-1CFF-5643-939E-217C01CDF565}" type="slidenum">
              <a:rPr lang="en-US" smtClean="0"/>
              <a:pPr/>
              <a:t>‹#›</a:t>
            </a:fld>
            <a:endParaRPr lang="en-US" dirty="0"/>
          </a:p>
        </p:txBody>
      </p:sp>
      <p:sp>
        <p:nvSpPr>
          <p:cNvPr id="13" name="Title 1">
            <a:extLst>
              <a:ext uri="{FF2B5EF4-FFF2-40B4-BE49-F238E27FC236}">
                <a16:creationId xmlns:a16="http://schemas.microsoft.com/office/drawing/2014/main" id="{68F888F4-2FB8-4C44-873C-A6B895A88A74}"/>
              </a:ext>
            </a:extLst>
          </p:cNvPr>
          <p:cNvSpPr>
            <a:spLocks noGrp="1"/>
          </p:cNvSpPr>
          <p:nvPr>
            <p:ph type="title"/>
          </p:nvPr>
        </p:nvSpPr>
        <p:spPr>
          <a:xfrm>
            <a:off x="715319" y="1925594"/>
            <a:ext cx="4771081" cy="1371600"/>
          </a:xfrm>
        </p:spPr>
        <p:txBody>
          <a:bodyPr anchor="b">
            <a:normAutofit/>
          </a:bodyPr>
          <a:lstStyle>
            <a:lvl1pPr algn="ctr">
              <a:defRPr sz="2800" b="0">
                <a:solidFill>
                  <a:schemeClr val="bg1"/>
                </a:solidFill>
              </a:defRPr>
            </a:lvl1pPr>
          </a:lstStyle>
          <a:p>
            <a:r>
              <a:rPr lang="en-US" dirty="0"/>
              <a:t>Click to edit Master title style</a:t>
            </a:r>
          </a:p>
        </p:txBody>
      </p:sp>
      <p:sp>
        <p:nvSpPr>
          <p:cNvPr id="14" name="Text Placeholder 3">
            <a:extLst>
              <a:ext uri="{FF2B5EF4-FFF2-40B4-BE49-F238E27FC236}">
                <a16:creationId xmlns:a16="http://schemas.microsoft.com/office/drawing/2014/main" id="{1C8C8DA4-17BF-284F-8511-24C4B7686FFB}"/>
              </a:ext>
            </a:extLst>
          </p:cNvPr>
          <p:cNvSpPr>
            <a:spLocks noGrp="1"/>
          </p:cNvSpPr>
          <p:nvPr>
            <p:ph type="body" sz="half" idx="2"/>
          </p:nvPr>
        </p:nvSpPr>
        <p:spPr>
          <a:xfrm>
            <a:off x="715319" y="3297194"/>
            <a:ext cx="4771081" cy="1828800"/>
          </a:xfrm>
        </p:spPr>
        <p:txBody>
          <a:bodyPr>
            <a:normAutofit/>
          </a:bodyPr>
          <a:lstStyle>
            <a:lvl1pPr marL="0" indent="0" algn="ctr">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355DABF9-C37B-7746-986E-2484A04F135E}"/>
              </a:ext>
            </a:extLst>
          </p:cNvPr>
          <p:cNvSpPr>
            <a:spLocks noGrp="1"/>
          </p:cNvSpPr>
          <p:nvPr>
            <p:ph type="pic" sz="quarter" idx="13"/>
          </p:nvPr>
        </p:nvSpPr>
        <p:spPr>
          <a:xfrm>
            <a:off x="0" y="0"/>
            <a:ext cx="7364627" cy="2100649"/>
          </a:xfrm>
          <a:solidFill>
            <a:srgbClr val="00B050"/>
          </a:solidFill>
        </p:spPr>
        <p:txBody>
          <a:bodyPr/>
          <a:lstStyle>
            <a:lvl1pPr algn="ctr">
              <a:defRPr>
                <a:solidFill>
                  <a:schemeClr val="bg1"/>
                </a:solidFill>
              </a:defRPr>
            </a:lvl1pPr>
          </a:lstStyle>
          <a:p>
            <a:endParaRPr lang="en-US"/>
          </a:p>
        </p:txBody>
      </p:sp>
      <p:sp>
        <p:nvSpPr>
          <p:cNvPr id="19" name="Picture Placeholder 4">
            <a:extLst>
              <a:ext uri="{FF2B5EF4-FFF2-40B4-BE49-F238E27FC236}">
                <a16:creationId xmlns:a16="http://schemas.microsoft.com/office/drawing/2014/main" id="{396B775D-3DCC-FB41-953E-9899198A26B3}"/>
              </a:ext>
            </a:extLst>
          </p:cNvPr>
          <p:cNvSpPr>
            <a:spLocks noGrp="1"/>
          </p:cNvSpPr>
          <p:nvPr>
            <p:ph type="pic" sz="quarter" idx="14"/>
          </p:nvPr>
        </p:nvSpPr>
        <p:spPr>
          <a:xfrm>
            <a:off x="4827373" y="4757352"/>
            <a:ext cx="7364627" cy="2100649"/>
          </a:xfrm>
          <a:solidFill>
            <a:srgbClr val="00B050"/>
          </a:solidFill>
        </p:spPr>
        <p:txBody>
          <a:bodyPr/>
          <a:lstStyle>
            <a:lvl1pPr algn="ctr">
              <a:defRPr>
                <a:solidFill>
                  <a:schemeClr val="bg1"/>
                </a:solidFill>
              </a:defRPr>
            </a:lvl1pPr>
          </a:lstStyle>
          <a:p>
            <a:endParaRPr lang="en-US"/>
          </a:p>
        </p:txBody>
      </p:sp>
      <p:sp>
        <p:nvSpPr>
          <p:cNvPr id="10" name="Title 1">
            <a:extLst>
              <a:ext uri="{FF2B5EF4-FFF2-40B4-BE49-F238E27FC236}">
                <a16:creationId xmlns:a16="http://schemas.microsoft.com/office/drawing/2014/main" id="{D06DABB5-003C-CD48-ADC1-0EAA63399455}"/>
              </a:ext>
            </a:extLst>
          </p:cNvPr>
          <p:cNvSpPr>
            <a:spLocks noGrp="1"/>
          </p:cNvSpPr>
          <p:nvPr>
            <p:ph type="title"/>
          </p:nvPr>
        </p:nvSpPr>
        <p:spPr>
          <a:xfrm>
            <a:off x="7574692" y="914401"/>
            <a:ext cx="3685059" cy="1752599"/>
          </a:xfrm>
        </p:spPr>
        <p:txBody>
          <a:bodyPr/>
          <a:lstStyle>
            <a:lvl1pPr>
              <a:defRPr>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C0CB4109-FF9E-394B-9EC6-4A9309F4C5F5}"/>
              </a:ext>
            </a:extLst>
          </p:cNvPr>
          <p:cNvSpPr>
            <a:spLocks noGrp="1"/>
          </p:cNvSpPr>
          <p:nvPr>
            <p:ph idx="1"/>
          </p:nvPr>
        </p:nvSpPr>
        <p:spPr>
          <a:xfrm>
            <a:off x="715319" y="2469292"/>
            <a:ext cx="5380681" cy="3288958"/>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a:extLst>
              <a:ext uri="{FF2B5EF4-FFF2-40B4-BE49-F238E27FC236}">
                <a16:creationId xmlns:a16="http://schemas.microsoft.com/office/drawing/2014/main" id="{F5338844-F682-E947-9607-478E1DB3FA4D}"/>
              </a:ext>
            </a:extLst>
          </p:cNvPr>
          <p:cNvSpPr>
            <a:spLocks noGrp="1"/>
          </p:cNvSpPr>
          <p:nvPr>
            <p:ph type="dt" sz="half" idx="10"/>
          </p:nvPr>
        </p:nvSpPr>
        <p:spPr>
          <a:xfrm>
            <a:off x="3195932" y="6434673"/>
            <a:ext cx="1143000"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16" name="Footer Placeholder 4">
            <a:extLst>
              <a:ext uri="{FF2B5EF4-FFF2-40B4-BE49-F238E27FC236}">
                <a16:creationId xmlns:a16="http://schemas.microsoft.com/office/drawing/2014/main" id="{6E9B4C44-4F3B-9048-A529-68A6383A4928}"/>
              </a:ext>
            </a:extLst>
          </p:cNvPr>
          <p:cNvSpPr>
            <a:spLocks noGrp="1"/>
          </p:cNvSpPr>
          <p:nvPr>
            <p:ph type="ftr" sz="quarter" idx="11"/>
          </p:nvPr>
        </p:nvSpPr>
        <p:spPr>
          <a:xfrm>
            <a:off x="715319" y="6434673"/>
            <a:ext cx="2349157" cy="365125"/>
          </a:xfrm>
        </p:spPr>
        <p:txBody>
          <a:bodyPr/>
          <a:lstStyle>
            <a:lvl1pPr>
              <a:defRPr>
                <a:solidFill>
                  <a:schemeClr val="bg1"/>
                </a:solidFill>
              </a:defRPr>
            </a:lvl1pPr>
          </a:lstStyle>
          <a:p>
            <a:endParaRPr lang="en-US" dirty="0"/>
          </a:p>
        </p:txBody>
      </p:sp>
      <p:sp>
        <p:nvSpPr>
          <p:cNvPr id="17" name="Slide Number Placeholder 5">
            <a:extLst>
              <a:ext uri="{FF2B5EF4-FFF2-40B4-BE49-F238E27FC236}">
                <a16:creationId xmlns:a16="http://schemas.microsoft.com/office/drawing/2014/main" id="{745643F2-B073-2343-B404-E81388963DC0}"/>
              </a:ext>
            </a:extLst>
          </p:cNvPr>
          <p:cNvSpPr>
            <a:spLocks noGrp="1"/>
          </p:cNvSpPr>
          <p:nvPr>
            <p:ph type="sldNum" sz="quarter" idx="12"/>
          </p:nvPr>
        </p:nvSpPr>
        <p:spPr>
          <a:xfrm>
            <a:off x="4415132" y="6434673"/>
            <a:ext cx="551167" cy="365125"/>
          </a:xfr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6"/>
            <a:ext cx="12192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731912" y="3071723"/>
            <a:ext cx="6728177"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p:cNvSpPr txBox="1"/>
          <p:nvPr userDrawn="1"/>
        </p:nvSpPr>
        <p:spPr>
          <a:xfrm>
            <a:off x="4123473" y="5982900"/>
            <a:ext cx="3945053" cy="646331"/>
          </a:xfrm>
          <a:prstGeom prst="rect">
            <a:avLst/>
          </a:prstGeom>
          <a:noFill/>
        </p:spPr>
        <p:txBody>
          <a:bodyPr wrap="square" rtlCol="0" anchor="ctr">
            <a:spAutoFit/>
          </a:bodyPr>
          <a:lstStyle/>
          <a:p>
            <a:pPr algn="ctr"/>
            <a:r>
              <a:rPr lang="en-US" sz="1800" dirty="0">
                <a:solidFill>
                  <a:srgbClr val="A5CD00"/>
                </a:solidFill>
              </a:rPr>
              <a:t>T</a:t>
            </a:r>
            <a:r>
              <a:rPr lang="en-US" sz="1800" baseline="0" dirty="0">
                <a:solidFill>
                  <a:srgbClr val="A5CD00"/>
                </a:solidFill>
              </a:rPr>
              <a:t>he free PowerPoint and Google Slides template library</a:t>
            </a:r>
            <a:endParaRPr lang="en-US" sz="1800" dirty="0">
              <a:solidFill>
                <a:srgbClr val="A5CD00"/>
              </a:solidFill>
            </a:endParaRPr>
          </a:p>
        </p:txBody>
      </p:sp>
      <p:grpSp>
        <p:nvGrpSpPr>
          <p:cNvPr id="8" name="Group 7"/>
          <p:cNvGrpSpPr/>
          <p:nvPr userDrawn="1"/>
        </p:nvGrpSpPr>
        <p:grpSpPr>
          <a:xfrm>
            <a:off x="4983933" y="2633133"/>
            <a:ext cx="2224135" cy="369332"/>
            <a:chOff x="3459936" y="2633133"/>
            <a:chExt cx="2224135" cy="369332"/>
          </a:xfrm>
        </p:grpSpPr>
        <p:sp>
          <p:nvSpPr>
            <p:cNvPr id="9" name="TextBox 8"/>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10"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5391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hyperlink" Target="http://www.presentationgo.com/"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Calibri" panose="020F0502020204030204" pitchFamily="34" charset="0"/>
                <a:cs typeface="Calibri" panose="020F0502020204030204" pitchFamily="34" charset="0"/>
              </a:defRPr>
            </a:lvl1pPr>
          </a:lstStyle>
          <a:p>
            <a:fld id="{B61BEF0D-F0BB-DE4B-95CE-6DB70DBA9567}" type="datetimeFigureOut">
              <a:rPr lang="en-US" smtClean="0"/>
              <a:pPr/>
              <a:t>3/18/2020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dirty="0"/>
          </a:p>
        </p:txBody>
      </p:sp>
      <p:sp>
        <p:nvSpPr>
          <p:cNvPr id="14" name="Rectangle 13">
            <a:extLst>
              <a:ext uri="{FF2B5EF4-FFF2-40B4-BE49-F238E27FC236}">
                <a16:creationId xmlns:a16="http://schemas.microsoft.com/office/drawing/2014/main" id="{65D35851-77C7-4EA7-8DA4-803301E9B62B}"/>
              </a:ext>
            </a:extLst>
          </p:cNvPr>
          <p:cNvSpPr/>
          <p:nvPr userDrawn="1"/>
        </p:nvSpPr>
        <p:spPr>
          <a:xfrm>
            <a:off x="-12701" y="7007226"/>
            <a:ext cx="1661032" cy="261610"/>
          </a:xfrm>
          <a:prstGeom prst="rect">
            <a:avLst/>
          </a:prstGeom>
        </p:spPr>
        <p:txBody>
          <a:bodyPr wrap="none">
            <a:spAutoFit/>
          </a:bodyPr>
          <a:lstStyle/>
          <a:p>
            <a:r>
              <a:rPr lang="en-US" sz="1100" b="0" i="0" dirty="0">
                <a:solidFill>
                  <a:schemeClr val="accent1"/>
                </a:solidFill>
                <a:effectLst/>
                <a:latin typeface="Open Sans" panose="020B0606030504020204" pitchFamily="34" charset="0"/>
              </a:rPr>
              <a:t>© </a:t>
            </a:r>
            <a:r>
              <a:rPr lang="en-US" sz="1100" b="0" i="0" u="none" strike="noStrike" dirty="0">
                <a:solidFill>
                  <a:schemeClr val="accent1"/>
                </a:solidFill>
                <a:effectLst/>
                <a:latin typeface="Open Sans" panose="020B0606030504020204" pitchFamily="34" charset="0"/>
                <a:hlinkClick r:id="rId10" tooltip="PresentationGo!">
                  <a:extLst>
                    <a:ext uri="{A12FA001-AC4F-418D-AE19-62706E023703}">
                      <ahyp:hlinkClr xmlns:ahyp="http://schemas.microsoft.com/office/drawing/2018/hyperlinkcolor" val="tx"/>
                    </a:ext>
                  </a:extLst>
                </a:hlinkClick>
              </a:rPr>
              <a:t>presentationgo.com</a:t>
            </a:r>
            <a:endParaRPr lang="en-US" sz="1100" dirty="0">
              <a:solidFill>
                <a:schemeClr val="accent1"/>
              </a:solidFill>
              <a:latin typeface="Calibri" panose="020F0502020204030204" pitchFamily="34" charset="0"/>
            </a:endParaRPr>
          </a:p>
        </p:txBody>
      </p:sp>
      <p:grpSp>
        <p:nvGrpSpPr>
          <p:cNvPr id="15" name="Group 14">
            <a:extLst>
              <a:ext uri="{FF2B5EF4-FFF2-40B4-BE49-F238E27FC236}">
                <a16:creationId xmlns:a16="http://schemas.microsoft.com/office/drawing/2014/main" id="{DE7DD553-2AC4-432D-A43B-C8305542BE0E}"/>
              </a:ext>
            </a:extLst>
          </p:cNvPr>
          <p:cNvGrpSpPr/>
          <p:nvPr userDrawn="1"/>
        </p:nvGrpSpPr>
        <p:grpSpPr>
          <a:xfrm>
            <a:off x="-1654908" y="-16654"/>
            <a:ext cx="1569183" cy="612144"/>
            <a:chOff x="-2096383" y="21447"/>
            <a:chExt cx="1569183" cy="612144"/>
          </a:xfrm>
        </p:grpSpPr>
        <p:sp>
          <p:nvSpPr>
            <p:cNvPr id="16" name="TextBox 15">
              <a:extLst>
                <a:ext uri="{FF2B5EF4-FFF2-40B4-BE49-F238E27FC236}">
                  <a16:creationId xmlns:a16="http://schemas.microsoft.com/office/drawing/2014/main" id="{3A23DA4F-C1FF-4F55-BAF5-771642DBC3DE}"/>
                </a:ext>
              </a:extLst>
            </p:cNvPr>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7" name="TextBox 16">
              <a:extLst>
                <a:ext uri="{FF2B5EF4-FFF2-40B4-BE49-F238E27FC236}">
                  <a16:creationId xmlns:a16="http://schemas.microsoft.com/office/drawing/2014/main" id="{0FEA9F86-74C3-4161-9AC2-8E8EC6B2814C}"/>
                </a:ext>
              </a:extLst>
            </p:cNvPr>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8" name="Picture 17">
              <a:extLst>
                <a:ext uri="{FF2B5EF4-FFF2-40B4-BE49-F238E27FC236}">
                  <a16:creationId xmlns:a16="http://schemas.microsoft.com/office/drawing/2014/main" id="{13382475-D263-4AB9-90E2-FD4C05C171FA}"/>
                </a:ext>
              </a:extLst>
            </p:cNvPr>
            <p:cNvPicPr>
              <a:picLocks noChangeAspect="1"/>
            </p:cNvPicPr>
            <p:nvPr userDrawn="1"/>
          </p:nvPicPr>
          <p:blipFill>
            <a:blip r:embed="rId11"/>
            <a:stretch>
              <a:fillRect/>
            </a:stretch>
          </p:blipFill>
          <p:spPr>
            <a:xfrm>
              <a:off x="-2018604" y="234547"/>
              <a:ext cx="1405251" cy="185944"/>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1" r:id="rId4"/>
    <p:sldLayoutId id="2147483672" r:id="rId5"/>
    <p:sldLayoutId id="2147483670" r:id="rId6"/>
    <p:sldLayoutId id="2147483660" r:id="rId7"/>
    <p:sldLayoutId id="2147483657" r:id="rId8"/>
  </p:sldLayoutIdLst>
  <p:txStyles>
    <p:title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E942A-26CB-4FC8-A61F-ED7BAF06B75B}" type="datetimeFigureOut">
              <a:rPr lang="en-US" smtClean="0"/>
              <a:t>3/18/2020</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2005616584"/>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looking, sitting, bird, standing&#10;&#10;Description automatically generated">
            <a:extLst>
              <a:ext uri="{FF2B5EF4-FFF2-40B4-BE49-F238E27FC236}">
                <a16:creationId xmlns:a16="http://schemas.microsoft.com/office/drawing/2014/main" id="{1B0C76B6-DF93-BF4F-B50D-A094A5CBF702}"/>
              </a:ext>
            </a:extLst>
          </p:cNvPr>
          <p:cNvPicPr>
            <a:picLocks noGrp="1" noChangeAspect="1"/>
          </p:cNvPicPr>
          <p:nvPr>
            <p:ph type="pic" sz="quarter" idx="10"/>
          </p:nvPr>
        </p:nvPicPr>
        <p:blipFill>
          <a:blip r:embed="rId3"/>
          <a:srcRect l="3224" r="3224"/>
          <a:stretch>
            <a:fillRect/>
          </a:stretch>
        </p:blipFill>
        <p:spPr/>
      </p:pic>
      <p:pic>
        <p:nvPicPr>
          <p:cNvPr id="3" name="Picture 2" descr="A close up of a logo&#10;&#10;Description automatically generated">
            <a:extLst>
              <a:ext uri="{FF2B5EF4-FFF2-40B4-BE49-F238E27FC236}">
                <a16:creationId xmlns:a16="http://schemas.microsoft.com/office/drawing/2014/main" id="{8EB6AADF-C4C7-9B4A-BB6E-7F6F8F093EDA}"/>
              </a:ext>
            </a:extLst>
          </p:cNvPr>
          <p:cNvPicPr>
            <a:picLocks noChangeAspect="1"/>
          </p:cNvPicPr>
          <p:nvPr/>
        </p:nvPicPr>
        <p:blipFill>
          <a:blip r:embed="rId4"/>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CFD0D48-696B-4896-8F6F-B19AA59A6AE6}"/>
              </a:ext>
            </a:extLst>
          </p:cNvPr>
          <p:cNvSpPr>
            <a:spLocks noGrp="1"/>
          </p:cNvSpPr>
          <p:nvPr>
            <p:ph type="ctrTitle"/>
          </p:nvPr>
        </p:nvSpPr>
        <p:spPr/>
        <p:txBody>
          <a:bodyPr>
            <a:normAutofit/>
          </a:bodyPr>
          <a:lstStyle/>
          <a:p>
            <a:r>
              <a:rPr lang="en-US" dirty="0"/>
              <a:t>Title of your Presentation</a:t>
            </a:r>
          </a:p>
        </p:txBody>
      </p:sp>
    </p:spTree>
    <p:extLst>
      <p:ext uri="{BB962C8B-B14F-4D97-AF65-F5344CB8AC3E}">
        <p14:creationId xmlns:p14="http://schemas.microsoft.com/office/powerpoint/2010/main" val="165541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able, indoor, sitting, toy&#10;&#10;Description automatically generated">
            <a:extLst>
              <a:ext uri="{FF2B5EF4-FFF2-40B4-BE49-F238E27FC236}">
                <a16:creationId xmlns:a16="http://schemas.microsoft.com/office/drawing/2014/main" id="{3FC41513-1C02-C04C-9965-B4F08439D8C0}"/>
              </a:ext>
            </a:extLst>
          </p:cNvPr>
          <p:cNvPicPr>
            <a:picLocks noGrp="1" noChangeAspect="1"/>
          </p:cNvPicPr>
          <p:nvPr>
            <p:ph type="pic" sz="quarter" idx="13"/>
          </p:nvPr>
        </p:nvPicPr>
        <p:blipFill>
          <a:blip r:embed="rId3"/>
          <a:srcRect t="8035" b="8035"/>
          <a:stretch>
            <a:fillRect/>
          </a:stretch>
        </p:blipFill>
        <p:spPr/>
      </p:pic>
      <p:pic>
        <p:nvPicPr>
          <p:cNvPr id="3" name="Picture 2">
            <a:extLst>
              <a:ext uri="{FF2B5EF4-FFF2-40B4-BE49-F238E27FC236}">
                <a16:creationId xmlns:a16="http://schemas.microsoft.com/office/drawing/2014/main" id="{B59FF5EE-01B7-FC49-8E7A-58B422CEEE6C}"/>
              </a:ext>
            </a:extLst>
          </p:cNvPr>
          <p:cNvPicPr>
            <a:picLocks noChangeAspect="1"/>
          </p:cNvPicPr>
          <p:nvPr/>
        </p:nvPicPr>
        <p:blipFill>
          <a:blip r:embed="rId4"/>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91B403BC-4327-4F09-99DB-F6BBA21BE557}"/>
              </a:ext>
            </a:extLst>
          </p:cNvPr>
          <p:cNvSpPr>
            <a:spLocks noGrp="1"/>
          </p:cNvSpPr>
          <p:nvPr>
            <p:ph type="title"/>
          </p:nvPr>
        </p:nvSpPr>
        <p:spPr/>
        <p:txBody>
          <a:bodyPr/>
          <a:lstStyle/>
          <a:p>
            <a:r>
              <a:rPr lang="en-US" dirty="0"/>
              <a:t>Title of your Section</a:t>
            </a:r>
          </a:p>
        </p:txBody>
      </p:sp>
      <p:sp>
        <p:nvSpPr>
          <p:cNvPr id="5" name="Text Placeholder 4">
            <a:extLst>
              <a:ext uri="{FF2B5EF4-FFF2-40B4-BE49-F238E27FC236}">
                <a16:creationId xmlns:a16="http://schemas.microsoft.com/office/drawing/2014/main" id="{CEE75C38-651B-4D8B-A382-532CF031694E}"/>
              </a:ext>
            </a:extLst>
          </p:cNvPr>
          <p:cNvSpPr>
            <a:spLocks noGrp="1"/>
          </p:cNvSpPr>
          <p:nvPr>
            <p:ph type="body" sz="half" idx="2"/>
          </p:nvPr>
        </p:nvSpPr>
        <p:spPr/>
        <p:txBody>
          <a:bodyPr/>
          <a:lstStyle/>
          <a:p>
            <a:r>
              <a:rPr lang="en-US" dirty="0"/>
              <a:t>Here goes the subtitle of your section</a:t>
            </a:r>
          </a:p>
        </p:txBody>
      </p:sp>
    </p:spTree>
    <p:extLst>
      <p:ext uri="{BB962C8B-B14F-4D97-AF65-F5344CB8AC3E}">
        <p14:creationId xmlns:p14="http://schemas.microsoft.com/office/powerpoint/2010/main" val="337829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lass of water on a table&#10;&#10;Description automatically generated">
            <a:extLst>
              <a:ext uri="{FF2B5EF4-FFF2-40B4-BE49-F238E27FC236}">
                <a16:creationId xmlns:a16="http://schemas.microsoft.com/office/drawing/2014/main" id="{09376D64-74CB-C346-89C1-C62E1B3C943D}"/>
              </a:ext>
            </a:extLst>
          </p:cNvPr>
          <p:cNvPicPr>
            <a:picLocks noGrp="1" noChangeAspect="1"/>
          </p:cNvPicPr>
          <p:nvPr>
            <p:ph type="pic" sz="quarter" idx="13"/>
          </p:nvPr>
        </p:nvPicPr>
        <p:blipFill>
          <a:blip r:embed="rId3"/>
          <a:srcRect t="30057" b="30057"/>
          <a:stretch>
            <a:fillRect/>
          </a:stretch>
        </p:blipFill>
        <p:spPr/>
      </p:pic>
      <p:pic>
        <p:nvPicPr>
          <p:cNvPr id="3" name="Picture 2" descr="A picture containing blue, racket, water, ball&#10;&#10;Description automatically generated">
            <a:extLst>
              <a:ext uri="{FF2B5EF4-FFF2-40B4-BE49-F238E27FC236}">
                <a16:creationId xmlns:a16="http://schemas.microsoft.com/office/drawing/2014/main" id="{37653C49-8FF6-1D46-94A9-70C6130365B2}"/>
              </a:ext>
            </a:extLst>
          </p:cNvPr>
          <p:cNvPicPr>
            <a:picLocks noChangeAspect="1"/>
          </p:cNvPicPr>
          <p:nvPr/>
        </p:nvPicPr>
        <p:blipFill>
          <a:blip r:embed="rId4"/>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91B403BC-4327-4F09-99DB-F6BBA21BE557}"/>
              </a:ext>
            </a:extLst>
          </p:cNvPr>
          <p:cNvSpPr>
            <a:spLocks noGrp="1"/>
          </p:cNvSpPr>
          <p:nvPr>
            <p:ph type="title"/>
          </p:nvPr>
        </p:nvSpPr>
        <p:spPr/>
        <p:txBody>
          <a:bodyPr/>
          <a:lstStyle/>
          <a:p>
            <a:r>
              <a:rPr lang="en-US" dirty="0"/>
              <a:t>Title of your Section</a:t>
            </a:r>
          </a:p>
        </p:txBody>
      </p:sp>
      <p:sp>
        <p:nvSpPr>
          <p:cNvPr id="5" name="Text Placeholder 4">
            <a:extLst>
              <a:ext uri="{FF2B5EF4-FFF2-40B4-BE49-F238E27FC236}">
                <a16:creationId xmlns:a16="http://schemas.microsoft.com/office/drawing/2014/main" id="{CEE75C38-651B-4D8B-A382-532CF031694E}"/>
              </a:ext>
            </a:extLst>
          </p:cNvPr>
          <p:cNvSpPr>
            <a:spLocks noGrp="1"/>
          </p:cNvSpPr>
          <p:nvPr>
            <p:ph type="body" sz="half" idx="2"/>
          </p:nvPr>
        </p:nvSpPr>
        <p:spPr/>
        <p:txBody>
          <a:bodyPr/>
          <a:lstStyle/>
          <a:p>
            <a:r>
              <a:rPr lang="en-US" dirty="0"/>
              <a:t>Here goes the subtitle of your section</a:t>
            </a:r>
          </a:p>
        </p:txBody>
      </p:sp>
    </p:spTree>
    <p:extLst>
      <p:ext uri="{BB962C8B-B14F-4D97-AF65-F5344CB8AC3E}">
        <p14:creationId xmlns:p14="http://schemas.microsoft.com/office/powerpoint/2010/main" val="429314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person, indoor, child, playing&#10;&#10;Description automatically generated">
            <a:extLst>
              <a:ext uri="{FF2B5EF4-FFF2-40B4-BE49-F238E27FC236}">
                <a16:creationId xmlns:a16="http://schemas.microsoft.com/office/drawing/2014/main" id="{58E442E7-4803-0247-A603-14AC0701494A}"/>
              </a:ext>
            </a:extLst>
          </p:cNvPr>
          <p:cNvPicPr>
            <a:picLocks noGrp="1" noChangeAspect="1"/>
          </p:cNvPicPr>
          <p:nvPr>
            <p:ph type="pic" sz="quarter" idx="13"/>
          </p:nvPr>
        </p:nvPicPr>
        <p:blipFill>
          <a:blip r:embed="rId3"/>
          <a:srcRect t="28512" b="28512"/>
          <a:stretch>
            <a:fillRect/>
          </a:stretch>
        </p:blipFill>
        <p:spPr/>
      </p:pic>
      <p:pic>
        <p:nvPicPr>
          <p:cNvPr id="8" name="Picture 7" descr="A picture containing racket, ball, pool, blue&#10;&#10;Description automatically generated">
            <a:extLst>
              <a:ext uri="{FF2B5EF4-FFF2-40B4-BE49-F238E27FC236}">
                <a16:creationId xmlns:a16="http://schemas.microsoft.com/office/drawing/2014/main" id="{8A6873C7-BC26-3444-992E-CC3F61ACE697}"/>
              </a:ext>
            </a:extLst>
          </p:cNvPr>
          <p:cNvPicPr>
            <a:picLocks noChangeAspect="1"/>
          </p:cNvPicPr>
          <p:nvPr/>
        </p:nvPicPr>
        <p:blipFill>
          <a:blip r:embed="rId4"/>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E888425-2F50-4608-A74C-052CD9F68EC2}"/>
              </a:ext>
            </a:extLst>
          </p:cNvPr>
          <p:cNvSpPr>
            <a:spLocks noGrp="1"/>
          </p:cNvSpPr>
          <p:nvPr>
            <p:ph type="title"/>
          </p:nvPr>
        </p:nvSpPr>
        <p:spPr/>
        <p:txBody>
          <a:bodyPr/>
          <a:lstStyle/>
          <a:p>
            <a:r>
              <a:rPr lang="en-US" dirty="0"/>
              <a:t>Title of your Slide</a:t>
            </a:r>
          </a:p>
        </p:txBody>
      </p:sp>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p:txBody>
          <a:bodyPr>
            <a:noAutofit/>
          </a:bodyPr>
          <a:lstStyle/>
          <a:p>
            <a:pPr algn="just">
              <a:spcBef>
                <a:spcPts val="1800"/>
              </a:spcBef>
            </a:pPr>
            <a:r>
              <a:rPr lang="en-US" noProof="1"/>
              <a:t>Lorem ipsum dolor sit amet, tollit epicuri est ex, exerci accumsan singulis ei mel. Non blandit massa enim nec dui nunc mattis enim. Fermentum et sollicitudin ac orci phasellus egestas tellus.</a:t>
            </a:r>
          </a:p>
          <a:p>
            <a:pPr algn="just">
              <a:spcBef>
                <a:spcPts val="1800"/>
              </a:spcBef>
            </a:pPr>
            <a:r>
              <a:rPr lang="en-US" noProof="1"/>
              <a:t>Duis aute irure dolor in reprehenderit in voluptate velit esse cillum dolore eu fugiat nulla pariatur. Excepteur sint occaecat cupidatat non proident, sunt in culpa qui officia deserunt mollit anim id est laborum.</a:t>
            </a:r>
          </a:p>
        </p:txBody>
      </p:sp>
      <p:sp>
        <p:nvSpPr>
          <p:cNvPr id="3" name="Date Placeholder 2">
            <a:extLst>
              <a:ext uri="{FF2B5EF4-FFF2-40B4-BE49-F238E27FC236}">
                <a16:creationId xmlns:a16="http://schemas.microsoft.com/office/drawing/2014/main" id="{08E05E48-BAB5-4B93-A9A2-ED88CDDE1F30}"/>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52E8C947-47C8-4643-9EAC-F06C7DF92C41}"/>
              </a:ext>
            </a:extLst>
          </p:cNvPr>
          <p:cNvSpPr>
            <a:spLocks noGrp="1"/>
          </p:cNvSpPr>
          <p:nvPr>
            <p:ph type="ftr" sz="quarter" idx="11"/>
          </p:nvPr>
        </p:nvSpPr>
        <p:spPr/>
        <p:txBody>
          <a:bodyPr/>
          <a:lstStyle/>
          <a:p>
            <a:r>
              <a:rPr lang="en-US" dirty="0"/>
              <a:t>Your Footer Here</a:t>
            </a:r>
          </a:p>
        </p:txBody>
      </p:sp>
      <p:sp>
        <p:nvSpPr>
          <p:cNvPr id="5" name="Slide Number Placeholder 4">
            <a:extLst>
              <a:ext uri="{FF2B5EF4-FFF2-40B4-BE49-F238E27FC236}">
                <a16:creationId xmlns:a16="http://schemas.microsoft.com/office/drawing/2014/main" id="{E7853B5B-17BE-4FD5-A01D-77FAC793DA72}"/>
              </a:ext>
            </a:extLst>
          </p:cNvPr>
          <p:cNvSpPr>
            <a:spLocks noGrp="1"/>
          </p:cNvSpPr>
          <p:nvPr>
            <p:ph type="sldNum" sz="quarter" idx="12"/>
          </p:nvPr>
        </p:nvSpPr>
        <p:spPr/>
        <p:txBody>
          <a:bodyPr/>
          <a:lstStyle/>
          <a:p>
            <a:fld id="{1C0DB9A4-7C00-41BB-B303-4E91C20728DD}" type="slidenum">
              <a:rPr lang="en-US" smtClean="0"/>
              <a:pPr/>
              <a:t>4</a:t>
            </a:fld>
            <a:endParaRPr lang="en-US"/>
          </a:p>
        </p:txBody>
      </p:sp>
    </p:spTree>
    <p:extLst>
      <p:ext uri="{BB962C8B-B14F-4D97-AF65-F5344CB8AC3E}">
        <p14:creationId xmlns:p14="http://schemas.microsoft.com/office/powerpoint/2010/main" val="415454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sitting at a table&#10;&#10;Description automatically generated">
            <a:extLst>
              <a:ext uri="{FF2B5EF4-FFF2-40B4-BE49-F238E27FC236}">
                <a16:creationId xmlns:a16="http://schemas.microsoft.com/office/drawing/2014/main" id="{A84F210E-C2C8-5B4C-A8E0-38B00BF81166}"/>
              </a:ext>
            </a:extLst>
          </p:cNvPr>
          <p:cNvPicPr>
            <a:picLocks noGrp="1" noChangeAspect="1"/>
          </p:cNvPicPr>
          <p:nvPr>
            <p:ph type="pic" sz="quarter" idx="13"/>
          </p:nvPr>
        </p:nvPicPr>
        <p:blipFill>
          <a:blip r:embed="rId3"/>
          <a:srcRect t="28512" b="28512"/>
          <a:stretch>
            <a:fillRect/>
          </a:stretch>
        </p:blipFill>
        <p:spPr/>
      </p:pic>
      <p:pic>
        <p:nvPicPr>
          <p:cNvPr id="8" name="Picture 7" descr="A picture containing outdoor, racket, water, pool&#10;&#10;Description automatically generated">
            <a:extLst>
              <a:ext uri="{FF2B5EF4-FFF2-40B4-BE49-F238E27FC236}">
                <a16:creationId xmlns:a16="http://schemas.microsoft.com/office/drawing/2014/main" id="{9CA06908-7448-5744-A415-D911DC79E685}"/>
              </a:ext>
            </a:extLst>
          </p:cNvPr>
          <p:cNvPicPr>
            <a:picLocks noChangeAspect="1"/>
          </p:cNvPicPr>
          <p:nvPr/>
        </p:nvPicPr>
        <p:blipFill>
          <a:blip r:embed="rId4"/>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E888425-2F50-4608-A74C-052CD9F68EC2}"/>
              </a:ext>
            </a:extLst>
          </p:cNvPr>
          <p:cNvSpPr>
            <a:spLocks noGrp="1"/>
          </p:cNvSpPr>
          <p:nvPr>
            <p:ph type="title"/>
          </p:nvPr>
        </p:nvSpPr>
        <p:spPr/>
        <p:txBody>
          <a:bodyPr/>
          <a:lstStyle/>
          <a:p>
            <a:r>
              <a:rPr lang="en-US" dirty="0"/>
              <a:t>Title of your Slide</a:t>
            </a:r>
          </a:p>
        </p:txBody>
      </p:sp>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p:txBody>
          <a:bodyPr>
            <a:noAutofit/>
          </a:bodyPr>
          <a:lstStyle/>
          <a:p>
            <a:pPr algn="just">
              <a:spcBef>
                <a:spcPts val="1800"/>
              </a:spcBef>
            </a:pPr>
            <a:r>
              <a:rPr lang="en-US" noProof="1"/>
              <a:t>Lorem ipsum dolor sit amet, tollit epicuri est ex, exerci accumsan singulis ei mel. Non blandit massa enim nec dui nunc mattis enim. Fermentum et sollicitudin ac orci phasellus egestas tellus.</a:t>
            </a:r>
          </a:p>
          <a:p>
            <a:pPr algn="just">
              <a:spcBef>
                <a:spcPts val="1800"/>
              </a:spcBef>
            </a:pPr>
            <a:r>
              <a:rPr lang="en-US" noProof="1"/>
              <a:t>Duis aute irure dolor in reprehenderit in voluptate velit esse cillum dolore eu fugiat nulla pariatur. Excepteur sint occaecat cupidatat non proident, sunt in culpa qui officia deserunt mollit anim id est laborum.</a:t>
            </a:r>
          </a:p>
        </p:txBody>
      </p:sp>
      <p:sp>
        <p:nvSpPr>
          <p:cNvPr id="3" name="Date Placeholder 2">
            <a:extLst>
              <a:ext uri="{FF2B5EF4-FFF2-40B4-BE49-F238E27FC236}">
                <a16:creationId xmlns:a16="http://schemas.microsoft.com/office/drawing/2014/main" id="{08E05E48-BAB5-4B93-A9A2-ED88CDDE1F30}"/>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52E8C947-47C8-4643-9EAC-F06C7DF92C41}"/>
              </a:ext>
            </a:extLst>
          </p:cNvPr>
          <p:cNvSpPr>
            <a:spLocks noGrp="1"/>
          </p:cNvSpPr>
          <p:nvPr>
            <p:ph type="ftr" sz="quarter" idx="11"/>
          </p:nvPr>
        </p:nvSpPr>
        <p:spPr/>
        <p:txBody>
          <a:bodyPr/>
          <a:lstStyle/>
          <a:p>
            <a:r>
              <a:rPr lang="en-US" dirty="0"/>
              <a:t>Your Footer Here</a:t>
            </a:r>
          </a:p>
        </p:txBody>
      </p:sp>
      <p:sp>
        <p:nvSpPr>
          <p:cNvPr id="5" name="Slide Number Placeholder 4">
            <a:extLst>
              <a:ext uri="{FF2B5EF4-FFF2-40B4-BE49-F238E27FC236}">
                <a16:creationId xmlns:a16="http://schemas.microsoft.com/office/drawing/2014/main" id="{E7853B5B-17BE-4FD5-A01D-77FAC793DA72}"/>
              </a:ext>
            </a:extLst>
          </p:cNvPr>
          <p:cNvSpPr>
            <a:spLocks noGrp="1"/>
          </p:cNvSpPr>
          <p:nvPr>
            <p:ph type="sldNum" sz="quarter" idx="12"/>
          </p:nvPr>
        </p:nvSpPr>
        <p:spPr/>
        <p:txBody>
          <a:bodyPr/>
          <a:lstStyle/>
          <a:p>
            <a:fld id="{1C0DB9A4-7C00-41BB-B303-4E91C20728DD}" type="slidenum">
              <a:rPr lang="en-US" smtClean="0"/>
              <a:pPr/>
              <a:t>5</a:t>
            </a:fld>
            <a:endParaRPr lang="en-US"/>
          </a:p>
        </p:txBody>
      </p:sp>
    </p:spTree>
    <p:extLst>
      <p:ext uri="{BB962C8B-B14F-4D97-AF65-F5344CB8AC3E}">
        <p14:creationId xmlns:p14="http://schemas.microsoft.com/office/powerpoint/2010/main" val="171397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cup, glasses, table&#10;&#10;Description automatically generated">
            <a:extLst>
              <a:ext uri="{FF2B5EF4-FFF2-40B4-BE49-F238E27FC236}">
                <a16:creationId xmlns:a16="http://schemas.microsoft.com/office/drawing/2014/main" id="{5377D944-9552-5048-ADCF-2849BA8F7A18}"/>
              </a:ext>
            </a:extLst>
          </p:cNvPr>
          <p:cNvPicPr>
            <a:picLocks noGrp="1" noChangeAspect="1"/>
          </p:cNvPicPr>
          <p:nvPr>
            <p:ph type="pic" sz="quarter" idx="13"/>
          </p:nvPr>
        </p:nvPicPr>
        <p:blipFill>
          <a:blip r:embed="rId3"/>
          <a:srcRect l="21357" r="21357"/>
          <a:stretch>
            <a:fillRect/>
          </a:stretch>
        </p:blipFill>
        <p:spPr/>
      </p:pic>
      <p:pic>
        <p:nvPicPr>
          <p:cNvPr id="3" name="Picture 2">
            <a:extLst>
              <a:ext uri="{FF2B5EF4-FFF2-40B4-BE49-F238E27FC236}">
                <a16:creationId xmlns:a16="http://schemas.microsoft.com/office/drawing/2014/main" id="{0230F4E5-D359-EB4B-89A1-A56A5A615E20}"/>
              </a:ext>
            </a:extLst>
          </p:cNvPr>
          <p:cNvPicPr>
            <a:picLocks noChangeAspect="1"/>
          </p:cNvPicPr>
          <p:nvPr/>
        </p:nvPicPr>
        <p:blipFill>
          <a:blip r:embed="rId4"/>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22780D41-2D13-4587-92FE-8FED023AFAA5}"/>
              </a:ext>
            </a:extLst>
          </p:cNvPr>
          <p:cNvSpPr>
            <a:spLocks noGrp="1"/>
          </p:cNvSpPr>
          <p:nvPr>
            <p:ph type="title"/>
          </p:nvPr>
        </p:nvSpPr>
        <p:spPr/>
        <p:txBody>
          <a:bodyPr/>
          <a:lstStyle/>
          <a:p>
            <a:r>
              <a:rPr lang="en-US" dirty="0"/>
              <a:t>Title of your Slide</a:t>
            </a:r>
          </a:p>
        </p:txBody>
      </p:sp>
      <p:sp>
        <p:nvSpPr>
          <p:cNvPr id="8" name="Text Placeholder 7">
            <a:extLst>
              <a:ext uri="{FF2B5EF4-FFF2-40B4-BE49-F238E27FC236}">
                <a16:creationId xmlns:a16="http://schemas.microsoft.com/office/drawing/2014/main" id="{BD6DB90E-C5A3-4DE4-AEC6-5754E177AE57}"/>
              </a:ext>
            </a:extLst>
          </p:cNvPr>
          <p:cNvSpPr>
            <a:spLocks noGrp="1"/>
          </p:cNvSpPr>
          <p:nvPr>
            <p:ph type="body" sz="half" idx="2"/>
          </p:nvPr>
        </p:nvSpPr>
        <p:spPr/>
        <p:txBody>
          <a:bodyPr/>
          <a:lstStyle/>
          <a:p>
            <a:r>
              <a:rPr lang="en-US" noProof="1"/>
              <a:t>Lorem ipsum dolor sit amet, tollit epicuri est ex, exerci accumsan singulis ei mel.</a:t>
            </a:r>
            <a:endParaRPr lang="en-US" dirty="0"/>
          </a:p>
        </p:txBody>
      </p:sp>
    </p:spTree>
    <p:extLst>
      <p:ext uri="{BB962C8B-B14F-4D97-AF65-F5344CB8AC3E}">
        <p14:creationId xmlns:p14="http://schemas.microsoft.com/office/powerpoint/2010/main" val="77332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tanding in a room&#10;&#10;Description automatically generated">
            <a:extLst>
              <a:ext uri="{FF2B5EF4-FFF2-40B4-BE49-F238E27FC236}">
                <a16:creationId xmlns:a16="http://schemas.microsoft.com/office/drawing/2014/main" id="{816EDAF6-F42E-5C42-A03B-587EDE26B026}"/>
              </a:ext>
            </a:extLst>
          </p:cNvPr>
          <p:cNvPicPr>
            <a:picLocks noGrp="1" noChangeAspect="1"/>
          </p:cNvPicPr>
          <p:nvPr>
            <p:ph type="pic" sz="quarter" idx="13"/>
          </p:nvPr>
        </p:nvPicPr>
        <p:blipFill>
          <a:blip r:embed="rId3"/>
          <a:srcRect t="28677" b="28677"/>
          <a:stretch>
            <a:fillRect/>
          </a:stretch>
        </p:blipFill>
        <p:spPr/>
      </p:pic>
      <p:pic>
        <p:nvPicPr>
          <p:cNvPr id="11" name="Picture Placeholder 10" descr="A picture containing person, indoor, table, holding&#10;&#10;Description automatically generated">
            <a:extLst>
              <a:ext uri="{FF2B5EF4-FFF2-40B4-BE49-F238E27FC236}">
                <a16:creationId xmlns:a16="http://schemas.microsoft.com/office/drawing/2014/main" id="{CFDEE943-309A-6040-AAD5-296353EB59B8}"/>
              </a:ext>
            </a:extLst>
          </p:cNvPr>
          <p:cNvPicPr>
            <a:picLocks noGrp="1" noChangeAspect="1"/>
          </p:cNvPicPr>
          <p:nvPr>
            <p:ph type="pic" sz="quarter" idx="14"/>
          </p:nvPr>
        </p:nvPicPr>
        <p:blipFill>
          <a:blip r:embed="rId4"/>
          <a:srcRect t="28577" b="28577"/>
          <a:stretch>
            <a:fillRect/>
          </a:stretch>
        </p:blipFill>
        <p:spPr/>
      </p:pic>
      <p:pic>
        <p:nvPicPr>
          <p:cNvPr id="3" name="Picture 2" descr="A picture containing blue, ball&#10;&#10;Description automatically generated">
            <a:extLst>
              <a:ext uri="{FF2B5EF4-FFF2-40B4-BE49-F238E27FC236}">
                <a16:creationId xmlns:a16="http://schemas.microsoft.com/office/drawing/2014/main" id="{0DD14EEC-0824-1A4F-9346-66997D826DD1}"/>
              </a:ext>
            </a:extLst>
          </p:cNvPr>
          <p:cNvPicPr>
            <a:picLocks noChangeAspect="1"/>
          </p:cNvPicPr>
          <p:nvPr/>
        </p:nvPicPr>
        <p:blipFill>
          <a:blip r:embed="rId5"/>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8BDEE0F7-0268-1149-A5D1-94ACCA122640}"/>
              </a:ext>
            </a:extLst>
          </p:cNvPr>
          <p:cNvSpPr>
            <a:spLocks noGrp="1"/>
          </p:cNvSpPr>
          <p:nvPr>
            <p:ph type="title"/>
          </p:nvPr>
        </p:nvSpPr>
        <p:spPr/>
        <p:txBody>
          <a:bodyPr/>
          <a:lstStyle/>
          <a:p>
            <a:r>
              <a:rPr lang="en-US" dirty="0"/>
              <a:t>Title of your Slide</a:t>
            </a:r>
          </a:p>
        </p:txBody>
      </p:sp>
      <p:sp>
        <p:nvSpPr>
          <p:cNvPr id="6" name="Content Placeholder 5">
            <a:extLst>
              <a:ext uri="{FF2B5EF4-FFF2-40B4-BE49-F238E27FC236}">
                <a16:creationId xmlns:a16="http://schemas.microsoft.com/office/drawing/2014/main" id="{822F2429-79DB-574A-9E17-F88733BADEA3}"/>
              </a:ext>
            </a:extLst>
          </p:cNvPr>
          <p:cNvSpPr>
            <a:spLocks noGrp="1"/>
          </p:cNvSpPr>
          <p:nvPr>
            <p:ph idx="1"/>
          </p:nvPr>
        </p:nvSpPr>
        <p:spPr/>
        <p:txBody>
          <a:bodyPr>
            <a:noAutofit/>
          </a:bodyPr>
          <a:lstStyle/>
          <a:p>
            <a:pPr algn="just">
              <a:spcBef>
                <a:spcPts val="1800"/>
              </a:spcBef>
            </a:pPr>
            <a:r>
              <a:rPr lang="en-US" noProof="1"/>
              <a:t>Lorem ipsum dolor sit amet, tollit epicuri est ex, exerci accumsan singulis ei mel. Non blandit massa enim nec dui nunc mattis enim.</a:t>
            </a:r>
          </a:p>
          <a:p>
            <a:pPr algn="just">
              <a:spcBef>
                <a:spcPts val="1800"/>
              </a:spcBef>
            </a:pPr>
            <a:r>
              <a:rPr lang="en-US" noProof="1"/>
              <a:t>Duis aute irure dolor in reprehenderit in voluptate velit esse cillum dolore eu fugiat nulla pariatur.</a:t>
            </a:r>
          </a:p>
        </p:txBody>
      </p:sp>
    </p:spTree>
    <p:extLst>
      <p:ext uri="{BB962C8B-B14F-4D97-AF65-F5344CB8AC3E}">
        <p14:creationId xmlns:p14="http://schemas.microsoft.com/office/powerpoint/2010/main" val="52496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looking, sitting, bird, standing&#10;&#10;Description automatically generated">
            <a:extLst>
              <a:ext uri="{FF2B5EF4-FFF2-40B4-BE49-F238E27FC236}">
                <a16:creationId xmlns:a16="http://schemas.microsoft.com/office/drawing/2014/main" id="{5A41CC4A-E8D7-EB40-82C8-4E13ADA39B80}"/>
              </a:ext>
            </a:extLst>
          </p:cNvPr>
          <p:cNvPicPr>
            <a:picLocks noGrp="1" noChangeAspect="1"/>
          </p:cNvPicPr>
          <p:nvPr>
            <p:ph type="pic" sz="quarter" idx="13"/>
          </p:nvPr>
        </p:nvPicPr>
        <p:blipFill>
          <a:blip r:embed="rId3"/>
          <a:srcRect t="23451" b="23451"/>
          <a:stretch>
            <a:fillRect/>
          </a:stretch>
        </p:blipFill>
        <p:spPr/>
      </p:pic>
      <p:pic>
        <p:nvPicPr>
          <p:cNvPr id="3" name="Picture 2" descr="A picture containing blue, water, player, ball&#10;&#10;Description automatically generated">
            <a:extLst>
              <a:ext uri="{FF2B5EF4-FFF2-40B4-BE49-F238E27FC236}">
                <a16:creationId xmlns:a16="http://schemas.microsoft.com/office/drawing/2014/main" id="{D3C05BB1-569A-7B4A-B44F-2E8005155C88}"/>
              </a:ext>
            </a:extLst>
          </p:cNvPr>
          <p:cNvPicPr>
            <a:picLocks noChangeAspect="1"/>
          </p:cNvPicPr>
          <p:nvPr/>
        </p:nvPicPr>
        <p:blipFill>
          <a:blip r:embed="rId4"/>
          <a:stretch>
            <a:fillRect/>
          </a:stretch>
        </p:blipFill>
        <p:spPr>
          <a:xfrm>
            <a:off x="0" y="2229"/>
            <a:ext cx="12192000" cy="6858000"/>
          </a:xfrm>
          <a:prstGeom prst="rect">
            <a:avLst/>
          </a:prstGeom>
        </p:spPr>
      </p:pic>
      <p:sp>
        <p:nvSpPr>
          <p:cNvPr id="4" name="Title 3">
            <a:extLst>
              <a:ext uri="{FF2B5EF4-FFF2-40B4-BE49-F238E27FC236}">
                <a16:creationId xmlns:a16="http://schemas.microsoft.com/office/drawing/2014/main" id="{91B403BC-4327-4F09-99DB-F6BBA21BE557}"/>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CEE75C38-651B-4D8B-A382-532CF031694E}"/>
              </a:ext>
            </a:extLst>
          </p:cNvPr>
          <p:cNvSpPr>
            <a:spLocks noGrp="1"/>
          </p:cNvSpPr>
          <p:nvPr>
            <p:ph type="body" sz="half" idx="2"/>
          </p:nvPr>
        </p:nvSpPr>
        <p:spPr/>
        <p:txBody>
          <a:bodyPr>
            <a:normAutofit/>
          </a:bodyPr>
          <a:lstStyle/>
          <a:p>
            <a:r>
              <a:rPr lang="en-US" noProof="1"/>
              <a:t>Lorem ipsum dolor sit amet, tollit epicuri est ex, exerci accumsan singulis ei mel.</a:t>
            </a:r>
            <a:endParaRPr lang="en-US" dirty="0"/>
          </a:p>
        </p:txBody>
      </p:sp>
    </p:spTree>
    <p:extLst>
      <p:ext uri="{BB962C8B-B14F-4D97-AF65-F5344CB8AC3E}">
        <p14:creationId xmlns:p14="http://schemas.microsoft.com/office/powerpoint/2010/main" val="33848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99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GO">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Designed by Presentation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438</TotalTime>
  <Words>412</Words>
  <PresentationFormat>Widescreen</PresentationFormat>
  <Paragraphs>42</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Open Sans</vt:lpstr>
      <vt:lpstr>PresentationGO</vt:lpstr>
      <vt:lpstr>Designed by PresentationGO</vt:lpstr>
      <vt:lpstr>Title of your Presentation</vt:lpstr>
      <vt:lpstr>Title of your Section</vt:lpstr>
      <vt:lpstr>Title of your Section</vt:lpstr>
      <vt:lpstr>Title of your Slide</vt:lpstr>
      <vt:lpstr>Title of your Slide</vt:lpstr>
      <vt:lpstr>Title of your Slide</vt:lpstr>
      <vt:lpstr>Title of your Slide</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RESEARCH</dc:title>
  <dc:creator>PresentationGO.com</dc:creator>
  <dc:description>© Copyright PresentationGo.com</dc:description>
  <dcterms:created xsi:type="dcterms:W3CDTF">2019-11-21T05:02:10Z</dcterms:created>
  <dcterms:modified xsi:type="dcterms:W3CDTF">2020-03-19T04:29:02Z</dcterms:modified>
  <cp:category>Templates</cp:category>
</cp:coreProperties>
</file>