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66" d="100"/>
          <a:sy n="66" d="100"/>
        </p:scale>
        <p:origin x="2964" y="20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989310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11/16/2020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Shape 44">
            <a:extLst>
              <a:ext uri="{FF2B5EF4-FFF2-40B4-BE49-F238E27FC236}">
                <a16:creationId xmlns:a16="http://schemas.microsoft.com/office/drawing/2014/main" id="{13690A59-0DDB-421E-A459-BD89EC2D9EB5}"/>
              </a:ext>
            </a:extLst>
          </p:cNvPr>
          <p:cNvSpPr/>
          <p:nvPr/>
        </p:nvSpPr>
        <p:spPr>
          <a:xfrm>
            <a:off x="1674444" y="0"/>
            <a:ext cx="10517555" cy="5923905"/>
          </a:xfrm>
          <a:custGeom>
            <a:avLst/>
            <a:gdLst>
              <a:gd name="connsiteX0" fmla="*/ 3931248 w 10176303"/>
              <a:gd name="connsiteY0" fmla="*/ 0 h 5923905"/>
              <a:gd name="connsiteX1" fmla="*/ 10176303 w 10176303"/>
              <a:gd name="connsiteY1" fmla="*/ 0 h 5923905"/>
              <a:gd name="connsiteX2" fmla="*/ 10176303 w 10176303"/>
              <a:gd name="connsiteY2" fmla="*/ 5581553 h 5923905"/>
              <a:gd name="connsiteX3" fmla="*/ 1014777 w 10176303"/>
              <a:gd name="connsiteY3" fmla="*/ 5923905 h 5923905"/>
              <a:gd name="connsiteX4" fmla="*/ 1093824 w 10176303"/>
              <a:gd name="connsiteY4" fmla="*/ 5511364 h 5923905"/>
              <a:gd name="connsiteX5" fmla="*/ 863247 w 10176303"/>
              <a:gd name="connsiteY5" fmla="*/ 4577924 h 5923905"/>
              <a:gd name="connsiteX6" fmla="*/ 0 w 10176303"/>
              <a:gd name="connsiteY6" fmla="*/ 3613274 h 5923905"/>
              <a:gd name="connsiteX0" fmla="*/ 4028437 w 10273492"/>
              <a:gd name="connsiteY0" fmla="*/ 0 h 5923905"/>
              <a:gd name="connsiteX1" fmla="*/ 10273492 w 10273492"/>
              <a:gd name="connsiteY1" fmla="*/ 0 h 5923905"/>
              <a:gd name="connsiteX2" fmla="*/ 10273492 w 10273492"/>
              <a:gd name="connsiteY2" fmla="*/ 5581553 h 5923905"/>
              <a:gd name="connsiteX3" fmla="*/ 1111966 w 10273492"/>
              <a:gd name="connsiteY3" fmla="*/ 5923905 h 5923905"/>
              <a:gd name="connsiteX4" fmla="*/ 1191013 w 10273492"/>
              <a:gd name="connsiteY4" fmla="*/ 5511364 h 5923905"/>
              <a:gd name="connsiteX5" fmla="*/ 97189 w 10273492"/>
              <a:gd name="connsiteY5" fmla="*/ 3613274 h 5923905"/>
              <a:gd name="connsiteX6" fmla="*/ 4028437 w 10273492"/>
              <a:gd name="connsiteY6" fmla="*/ 0 h 5923905"/>
              <a:gd name="connsiteX0" fmla="*/ 4272500 w 10517555"/>
              <a:gd name="connsiteY0" fmla="*/ 0 h 5923905"/>
              <a:gd name="connsiteX1" fmla="*/ 10517555 w 10517555"/>
              <a:gd name="connsiteY1" fmla="*/ 0 h 5923905"/>
              <a:gd name="connsiteX2" fmla="*/ 10517555 w 10517555"/>
              <a:gd name="connsiteY2" fmla="*/ 5581553 h 5923905"/>
              <a:gd name="connsiteX3" fmla="*/ 1356029 w 10517555"/>
              <a:gd name="connsiteY3" fmla="*/ 5923905 h 5923905"/>
              <a:gd name="connsiteX4" fmla="*/ 341252 w 10517555"/>
              <a:gd name="connsiteY4" fmla="*/ 3613274 h 5923905"/>
              <a:gd name="connsiteX5" fmla="*/ 4272500 w 10517555"/>
              <a:gd name="connsiteY5" fmla="*/ 0 h 5923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17555" h="5923905">
                <a:moveTo>
                  <a:pt x="4272500" y="0"/>
                </a:moveTo>
                <a:lnTo>
                  <a:pt x="10517555" y="0"/>
                </a:lnTo>
                <a:lnTo>
                  <a:pt x="10517555" y="5581553"/>
                </a:lnTo>
                <a:lnTo>
                  <a:pt x="1356029" y="5923905"/>
                </a:lnTo>
                <a:cubicBezTo>
                  <a:pt x="-340021" y="5595859"/>
                  <a:pt x="-144826" y="4600591"/>
                  <a:pt x="341252" y="3613274"/>
                </a:cubicBezTo>
                <a:lnTo>
                  <a:pt x="4272500" y="0"/>
                </a:lnTo>
                <a:close/>
              </a:path>
            </a:pathLst>
          </a:custGeom>
          <a:solidFill>
            <a:srgbClr val="E0E262"/>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Megaphone &amp; Text – Slide Template</a:t>
            </a:r>
          </a:p>
        </p:txBody>
      </p:sp>
      <p:grpSp>
        <p:nvGrpSpPr>
          <p:cNvPr id="28" name="Group 27">
            <a:extLst>
              <a:ext uri="{FF2B5EF4-FFF2-40B4-BE49-F238E27FC236}">
                <a16:creationId xmlns:a16="http://schemas.microsoft.com/office/drawing/2014/main" id="{27BF3F2F-9A63-486C-A00B-6C2FB5250154}"/>
              </a:ext>
            </a:extLst>
          </p:cNvPr>
          <p:cNvGrpSpPr/>
          <p:nvPr/>
        </p:nvGrpSpPr>
        <p:grpSpPr>
          <a:xfrm>
            <a:off x="223837" y="3562657"/>
            <a:ext cx="2898887" cy="3112812"/>
            <a:chOff x="223837" y="4455438"/>
            <a:chExt cx="2067461" cy="2220031"/>
          </a:xfrm>
        </p:grpSpPr>
        <p:sp>
          <p:nvSpPr>
            <p:cNvPr id="21" name="Freeform: Shape 20">
              <a:extLst>
                <a:ext uri="{FF2B5EF4-FFF2-40B4-BE49-F238E27FC236}">
                  <a16:creationId xmlns:a16="http://schemas.microsoft.com/office/drawing/2014/main" id="{901C3D2A-EBD3-47B2-92CC-D2AEC5549F3A}"/>
                </a:ext>
              </a:extLst>
            </p:cNvPr>
            <p:cNvSpPr/>
            <p:nvPr/>
          </p:nvSpPr>
          <p:spPr>
            <a:xfrm>
              <a:off x="1221581" y="4550569"/>
              <a:ext cx="1007269" cy="1662112"/>
            </a:xfrm>
            <a:custGeom>
              <a:avLst/>
              <a:gdLst>
                <a:gd name="connsiteX0" fmla="*/ 895350 w 1007269"/>
                <a:gd name="connsiteY0" fmla="*/ 1631156 h 1662112"/>
                <a:gd name="connsiteX1" fmla="*/ 971550 w 1007269"/>
                <a:gd name="connsiteY1" fmla="*/ 1533525 h 1662112"/>
                <a:gd name="connsiteX2" fmla="*/ 997744 w 1007269"/>
                <a:gd name="connsiteY2" fmla="*/ 1350169 h 1662112"/>
                <a:gd name="connsiteX3" fmla="*/ 1007269 w 1007269"/>
                <a:gd name="connsiteY3" fmla="*/ 1119187 h 1662112"/>
                <a:gd name="connsiteX4" fmla="*/ 938213 w 1007269"/>
                <a:gd name="connsiteY4" fmla="*/ 904875 h 1662112"/>
                <a:gd name="connsiteX5" fmla="*/ 869157 w 1007269"/>
                <a:gd name="connsiteY5" fmla="*/ 702469 h 1662112"/>
                <a:gd name="connsiteX6" fmla="*/ 762000 w 1007269"/>
                <a:gd name="connsiteY6" fmla="*/ 502444 h 1662112"/>
                <a:gd name="connsiteX7" fmla="*/ 654844 w 1007269"/>
                <a:gd name="connsiteY7" fmla="*/ 330994 h 1662112"/>
                <a:gd name="connsiteX8" fmla="*/ 533400 w 1007269"/>
                <a:gd name="connsiteY8" fmla="*/ 192881 h 1662112"/>
                <a:gd name="connsiteX9" fmla="*/ 433388 w 1007269"/>
                <a:gd name="connsiteY9" fmla="*/ 102394 h 1662112"/>
                <a:gd name="connsiteX10" fmla="*/ 330994 w 1007269"/>
                <a:gd name="connsiteY10" fmla="*/ 35719 h 1662112"/>
                <a:gd name="connsiteX11" fmla="*/ 171450 w 1007269"/>
                <a:gd name="connsiteY11" fmla="*/ 0 h 1662112"/>
                <a:gd name="connsiteX12" fmla="*/ 47625 w 1007269"/>
                <a:gd name="connsiteY12" fmla="*/ 78581 h 1662112"/>
                <a:gd name="connsiteX13" fmla="*/ 2382 w 1007269"/>
                <a:gd name="connsiteY13" fmla="*/ 226219 h 1662112"/>
                <a:gd name="connsiteX14" fmla="*/ 0 w 1007269"/>
                <a:gd name="connsiteY14" fmla="*/ 376237 h 1662112"/>
                <a:gd name="connsiteX15" fmla="*/ 9525 w 1007269"/>
                <a:gd name="connsiteY15" fmla="*/ 621506 h 1662112"/>
                <a:gd name="connsiteX16" fmla="*/ 71438 w 1007269"/>
                <a:gd name="connsiteY16" fmla="*/ 845344 h 1662112"/>
                <a:gd name="connsiteX17" fmla="*/ 121444 w 1007269"/>
                <a:gd name="connsiteY17" fmla="*/ 1062037 h 1662112"/>
                <a:gd name="connsiteX18" fmla="*/ 242888 w 1007269"/>
                <a:gd name="connsiteY18" fmla="*/ 1252537 h 1662112"/>
                <a:gd name="connsiteX19" fmla="*/ 411957 w 1007269"/>
                <a:gd name="connsiteY19" fmla="*/ 1454944 h 1662112"/>
                <a:gd name="connsiteX20" fmla="*/ 554832 w 1007269"/>
                <a:gd name="connsiteY20" fmla="*/ 1574006 h 1662112"/>
                <a:gd name="connsiteX21" fmla="*/ 685800 w 1007269"/>
                <a:gd name="connsiteY21" fmla="*/ 1631156 h 1662112"/>
                <a:gd name="connsiteX22" fmla="*/ 842963 w 1007269"/>
                <a:gd name="connsiteY22" fmla="*/ 1662112 h 1662112"/>
                <a:gd name="connsiteX23" fmla="*/ 895350 w 1007269"/>
                <a:gd name="connsiteY23" fmla="*/ 1631156 h 166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7269" h="1662112">
                  <a:moveTo>
                    <a:pt x="895350" y="1631156"/>
                  </a:moveTo>
                  <a:lnTo>
                    <a:pt x="971550" y="1533525"/>
                  </a:lnTo>
                  <a:lnTo>
                    <a:pt x="997744" y="1350169"/>
                  </a:lnTo>
                  <a:lnTo>
                    <a:pt x="1007269" y="1119187"/>
                  </a:lnTo>
                  <a:lnTo>
                    <a:pt x="938213" y="904875"/>
                  </a:lnTo>
                  <a:lnTo>
                    <a:pt x="869157" y="702469"/>
                  </a:lnTo>
                  <a:lnTo>
                    <a:pt x="762000" y="502444"/>
                  </a:lnTo>
                  <a:lnTo>
                    <a:pt x="654844" y="330994"/>
                  </a:lnTo>
                  <a:lnTo>
                    <a:pt x="533400" y="192881"/>
                  </a:lnTo>
                  <a:lnTo>
                    <a:pt x="433388" y="102394"/>
                  </a:lnTo>
                  <a:lnTo>
                    <a:pt x="330994" y="35719"/>
                  </a:lnTo>
                  <a:lnTo>
                    <a:pt x="171450" y="0"/>
                  </a:lnTo>
                  <a:lnTo>
                    <a:pt x="47625" y="78581"/>
                  </a:lnTo>
                  <a:lnTo>
                    <a:pt x="2382" y="226219"/>
                  </a:lnTo>
                  <a:lnTo>
                    <a:pt x="0" y="376237"/>
                  </a:lnTo>
                  <a:lnTo>
                    <a:pt x="9525" y="621506"/>
                  </a:lnTo>
                  <a:lnTo>
                    <a:pt x="71438" y="845344"/>
                  </a:lnTo>
                  <a:lnTo>
                    <a:pt x="121444" y="1062037"/>
                  </a:lnTo>
                  <a:lnTo>
                    <a:pt x="242888" y="1252537"/>
                  </a:lnTo>
                  <a:lnTo>
                    <a:pt x="411957" y="1454944"/>
                  </a:lnTo>
                  <a:lnTo>
                    <a:pt x="554832" y="1574006"/>
                  </a:lnTo>
                  <a:lnTo>
                    <a:pt x="685800" y="1631156"/>
                  </a:lnTo>
                  <a:lnTo>
                    <a:pt x="842963" y="1662112"/>
                  </a:lnTo>
                  <a:lnTo>
                    <a:pt x="895350" y="1631156"/>
                  </a:lnTo>
                  <a:close/>
                </a:path>
              </a:pathLst>
            </a:custGeom>
            <a:solidFill>
              <a:srgbClr val="949B9D"/>
            </a:solidFill>
            <a:ln w="12700">
              <a:miter lim="400000"/>
            </a:ln>
          </p:spPr>
          <p:txBody>
            <a:bodyPr lIns="38100" tIns="38100" rIns="38100" bIns="38100" anchor="ctr"/>
            <a:lstStyle/>
            <a:p>
              <a:endParaRPr lang="en-US" sz="3000">
                <a:solidFill>
                  <a:srgbClr val="FFFFFF"/>
                </a:solidFill>
              </a:endParaRPr>
            </a:p>
          </p:txBody>
        </p:sp>
        <p:sp>
          <p:nvSpPr>
            <p:cNvPr id="4" name="Shape">
              <a:extLst>
                <a:ext uri="{FF2B5EF4-FFF2-40B4-BE49-F238E27FC236}">
                  <a16:creationId xmlns:a16="http://schemas.microsoft.com/office/drawing/2014/main" id="{687F5A5D-CD69-48FB-94AD-4C5A867A9A2F}"/>
                </a:ext>
              </a:extLst>
            </p:cNvPr>
            <p:cNvSpPr/>
            <p:nvPr/>
          </p:nvSpPr>
          <p:spPr>
            <a:xfrm>
              <a:off x="930274" y="6214387"/>
              <a:ext cx="520992" cy="461082"/>
            </a:xfrm>
            <a:custGeom>
              <a:avLst/>
              <a:gdLst/>
              <a:ahLst/>
              <a:cxnLst>
                <a:cxn ang="0">
                  <a:pos x="wd2" y="hd2"/>
                </a:cxn>
                <a:cxn ang="5400000">
                  <a:pos x="wd2" y="hd2"/>
                </a:cxn>
                <a:cxn ang="10800000">
                  <a:pos x="wd2" y="hd2"/>
                </a:cxn>
                <a:cxn ang="16200000">
                  <a:pos x="wd2" y="hd2"/>
                </a:cxn>
              </a:cxnLst>
              <a:rect l="0" t="0" r="r" b="b"/>
              <a:pathLst>
                <a:path w="20655" h="20374" extrusionOk="0">
                  <a:moveTo>
                    <a:pt x="7091" y="16389"/>
                  </a:moveTo>
                  <a:cubicBezTo>
                    <a:pt x="9226" y="20374"/>
                    <a:pt x="13919" y="21597"/>
                    <a:pt x="17428" y="19021"/>
                  </a:cubicBezTo>
                  <a:cubicBezTo>
                    <a:pt x="20736" y="16591"/>
                    <a:pt x="21597" y="11580"/>
                    <a:pt x="19563" y="7786"/>
                  </a:cubicBezTo>
                  <a:lnTo>
                    <a:pt x="15157" y="14"/>
                  </a:lnTo>
                  <a:cubicBezTo>
                    <a:pt x="15152" y="3"/>
                    <a:pt x="15142" y="-3"/>
                    <a:pt x="15132" y="3"/>
                  </a:cubicBezTo>
                  <a:cubicBezTo>
                    <a:pt x="9287" y="934"/>
                    <a:pt x="4030" y="2332"/>
                    <a:pt x="17" y="3583"/>
                  </a:cubicBezTo>
                  <a:cubicBezTo>
                    <a:pt x="2" y="3589"/>
                    <a:pt x="-3" y="3605"/>
                    <a:pt x="2" y="3622"/>
                  </a:cubicBezTo>
                  <a:lnTo>
                    <a:pt x="7091" y="16389"/>
                  </a:lnTo>
                  <a:close/>
                </a:path>
              </a:pathLst>
            </a:custGeom>
            <a:solidFill>
              <a:srgbClr val="6B6B6A"/>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A4EADCE5-A35C-44E9-8B94-73CC9A08A844}"/>
                </a:ext>
              </a:extLst>
            </p:cNvPr>
            <p:cNvSpPr/>
            <p:nvPr/>
          </p:nvSpPr>
          <p:spPr>
            <a:xfrm>
              <a:off x="223837" y="4860249"/>
              <a:ext cx="1438685" cy="1520203"/>
            </a:xfrm>
            <a:custGeom>
              <a:avLst/>
              <a:gdLst>
                <a:gd name="connsiteX0" fmla="*/ 21551 w 21551"/>
                <a:gd name="connsiteY0" fmla="*/ 18872 h 21411"/>
                <a:gd name="connsiteX1" fmla="*/ 12254 w 21551"/>
                <a:gd name="connsiteY1" fmla="*/ 0 h 21411"/>
                <a:gd name="connsiteX2" fmla="*/ 1345 w 21551"/>
                <a:gd name="connsiteY2" fmla="*/ 8405 h 21411"/>
                <a:gd name="connsiteX3" fmla="*/ 4 w 21551"/>
                <a:gd name="connsiteY3" fmla="*/ 11564 h 21411"/>
                <a:gd name="connsiteX4" fmla="*/ 1298 w 21551"/>
                <a:gd name="connsiteY4" fmla="*/ 16232 h 21411"/>
                <a:gd name="connsiteX5" fmla="*/ 4888 w 21551"/>
                <a:gd name="connsiteY5" fmla="*/ 20666 h 21411"/>
                <a:gd name="connsiteX6" fmla="*/ 7679 w 21551"/>
                <a:gd name="connsiteY6" fmla="*/ 21260 h 21411"/>
                <a:gd name="connsiteX7" fmla="*/ 10667 w 21551"/>
                <a:gd name="connsiteY7" fmla="*/ 20355 h 21411"/>
                <a:gd name="connsiteX8" fmla="*/ 16395 w 21551"/>
                <a:gd name="connsiteY8" fmla="*/ 19209 h 21411"/>
                <a:gd name="connsiteX9" fmla="*/ 21551 w 21551"/>
                <a:gd name="connsiteY9" fmla="*/ 18872 h 21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551" h="21411" extrusionOk="0">
                  <a:moveTo>
                    <a:pt x="21551" y="18872"/>
                  </a:moveTo>
                  <a:cubicBezTo>
                    <a:pt x="20861" y="15671"/>
                    <a:pt x="15622" y="1745"/>
                    <a:pt x="12254" y="0"/>
                  </a:cubicBezTo>
                  <a:cubicBezTo>
                    <a:pt x="7726" y="5146"/>
                    <a:pt x="1345" y="8405"/>
                    <a:pt x="1345" y="8405"/>
                  </a:cubicBezTo>
                  <a:cubicBezTo>
                    <a:pt x="400" y="8816"/>
                    <a:pt x="-49" y="10006"/>
                    <a:pt x="4" y="11564"/>
                  </a:cubicBezTo>
                  <a:cubicBezTo>
                    <a:pt x="50" y="12929"/>
                    <a:pt x="482" y="14574"/>
                    <a:pt x="1298" y="16232"/>
                  </a:cubicBezTo>
                  <a:cubicBezTo>
                    <a:pt x="2276" y="18218"/>
                    <a:pt x="3600" y="19795"/>
                    <a:pt x="4888" y="20666"/>
                  </a:cubicBezTo>
                  <a:cubicBezTo>
                    <a:pt x="5904" y="21353"/>
                    <a:pt x="6895" y="21600"/>
                    <a:pt x="7679" y="21260"/>
                  </a:cubicBezTo>
                  <a:cubicBezTo>
                    <a:pt x="7679" y="21260"/>
                    <a:pt x="8826" y="20842"/>
                    <a:pt x="10667" y="20355"/>
                  </a:cubicBezTo>
                  <a:cubicBezTo>
                    <a:pt x="12187" y="19954"/>
                    <a:pt x="14179" y="19507"/>
                    <a:pt x="16395" y="19209"/>
                  </a:cubicBezTo>
                  <a:cubicBezTo>
                    <a:pt x="18028" y="18989"/>
                    <a:pt x="19778" y="18851"/>
                    <a:pt x="21551" y="18872"/>
                  </a:cubicBezTo>
                  <a:close/>
                </a:path>
              </a:pathLst>
            </a:custGeom>
            <a:solidFill>
              <a:srgbClr val="989898"/>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E5630DBF-564B-4473-B940-BE064E8273DD}"/>
                </a:ext>
              </a:extLst>
            </p:cNvPr>
            <p:cNvSpPr/>
            <p:nvPr/>
          </p:nvSpPr>
          <p:spPr>
            <a:xfrm>
              <a:off x="1038224" y="4455438"/>
              <a:ext cx="1253074" cy="1861430"/>
            </a:xfrm>
            <a:custGeom>
              <a:avLst/>
              <a:gdLst/>
              <a:ahLst/>
              <a:cxnLst>
                <a:cxn ang="0">
                  <a:pos x="wd2" y="hd2"/>
                </a:cxn>
                <a:cxn ang="5400000">
                  <a:pos x="wd2" y="hd2"/>
                </a:cxn>
                <a:cxn ang="10800000">
                  <a:pos x="wd2" y="hd2"/>
                </a:cxn>
                <a:cxn ang="16200000">
                  <a:pos x="wd2" y="hd2"/>
                </a:cxn>
              </a:cxnLst>
              <a:rect l="0" t="0" r="r" b="b"/>
              <a:pathLst>
                <a:path w="20649" h="21134" extrusionOk="0">
                  <a:moveTo>
                    <a:pt x="17940" y="8138"/>
                  </a:moveTo>
                  <a:cubicBezTo>
                    <a:pt x="15251" y="4139"/>
                    <a:pt x="11356" y="1258"/>
                    <a:pt x="7794" y="326"/>
                  </a:cubicBezTo>
                  <a:cubicBezTo>
                    <a:pt x="6227" y="-85"/>
                    <a:pt x="4724" y="-120"/>
                    <a:pt x="3420" y="297"/>
                  </a:cubicBezTo>
                  <a:cubicBezTo>
                    <a:pt x="1409" y="938"/>
                    <a:pt x="277" y="2517"/>
                    <a:pt x="45" y="4610"/>
                  </a:cubicBezTo>
                  <a:cubicBezTo>
                    <a:pt x="-215" y="6957"/>
                    <a:pt x="662" y="9952"/>
                    <a:pt x="2709" y="12997"/>
                  </a:cubicBezTo>
                  <a:cubicBezTo>
                    <a:pt x="4755" y="16043"/>
                    <a:pt x="7505" y="18440"/>
                    <a:pt x="10272" y="19822"/>
                  </a:cubicBezTo>
                  <a:cubicBezTo>
                    <a:pt x="12737" y="21053"/>
                    <a:pt x="15217" y="21480"/>
                    <a:pt x="17229" y="20837"/>
                  </a:cubicBezTo>
                  <a:cubicBezTo>
                    <a:pt x="18319" y="20489"/>
                    <a:pt x="19150" y="19865"/>
                    <a:pt x="19721" y="19034"/>
                  </a:cubicBezTo>
                  <a:cubicBezTo>
                    <a:pt x="21385" y="16614"/>
                    <a:pt x="20824" y="12426"/>
                    <a:pt x="17940" y="8138"/>
                  </a:cubicBezTo>
                  <a:close/>
                  <a:moveTo>
                    <a:pt x="17068" y="19163"/>
                  </a:moveTo>
                  <a:cubicBezTo>
                    <a:pt x="16900" y="19199"/>
                    <a:pt x="16722" y="19223"/>
                    <a:pt x="16536" y="19233"/>
                  </a:cubicBezTo>
                  <a:cubicBezTo>
                    <a:pt x="16442" y="19239"/>
                    <a:pt x="16348" y="19241"/>
                    <a:pt x="16249" y="19239"/>
                  </a:cubicBezTo>
                  <a:cubicBezTo>
                    <a:pt x="15902" y="19233"/>
                    <a:pt x="15527" y="19184"/>
                    <a:pt x="15132" y="19096"/>
                  </a:cubicBezTo>
                  <a:cubicBezTo>
                    <a:pt x="14971" y="19060"/>
                    <a:pt x="14805" y="19020"/>
                    <a:pt x="14638" y="18971"/>
                  </a:cubicBezTo>
                  <a:cubicBezTo>
                    <a:pt x="14179" y="18837"/>
                    <a:pt x="13700" y="18655"/>
                    <a:pt x="13208" y="18425"/>
                  </a:cubicBezTo>
                  <a:cubicBezTo>
                    <a:pt x="13085" y="18367"/>
                    <a:pt x="12959" y="18306"/>
                    <a:pt x="12834" y="18241"/>
                  </a:cubicBezTo>
                  <a:cubicBezTo>
                    <a:pt x="12645" y="18145"/>
                    <a:pt x="12453" y="18040"/>
                    <a:pt x="12260" y="17931"/>
                  </a:cubicBezTo>
                  <a:cubicBezTo>
                    <a:pt x="12070" y="17823"/>
                    <a:pt x="11879" y="17709"/>
                    <a:pt x="11687" y="17588"/>
                  </a:cubicBezTo>
                  <a:cubicBezTo>
                    <a:pt x="11429" y="17425"/>
                    <a:pt x="11170" y="17252"/>
                    <a:pt x="10913" y="17066"/>
                  </a:cubicBezTo>
                  <a:cubicBezTo>
                    <a:pt x="10653" y="16882"/>
                    <a:pt x="10394" y="16684"/>
                    <a:pt x="10136" y="16478"/>
                  </a:cubicBezTo>
                  <a:cubicBezTo>
                    <a:pt x="9780" y="16192"/>
                    <a:pt x="9427" y="15884"/>
                    <a:pt x="9075" y="15557"/>
                  </a:cubicBezTo>
                  <a:cubicBezTo>
                    <a:pt x="8412" y="14935"/>
                    <a:pt x="7763" y="14243"/>
                    <a:pt x="7150" y="13480"/>
                  </a:cubicBezTo>
                  <a:cubicBezTo>
                    <a:pt x="6915" y="13189"/>
                    <a:pt x="6687" y="12889"/>
                    <a:pt x="6465" y="12578"/>
                  </a:cubicBezTo>
                  <a:cubicBezTo>
                    <a:pt x="6354" y="12422"/>
                    <a:pt x="6246" y="12265"/>
                    <a:pt x="6137" y="12105"/>
                  </a:cubicBezTo>
                  <a:cubicBezTo>
                    <a:pt x="5132" y="10611"/>
                    <a:pt x="4458" y="9175"/>
                    <a:pt x="4065" y="7868"/>
                  </a:cubicBezTo>
                  <a:cubicBezTo>
                    <a:pt x="3738" y="6781"/>
                    <a:pt x="3606" y="5783"/>
                    <a:pt x="3648" y="4918"/>
                  </a:cubicBezTo>
                  <a:cubicBezTo>
                    <a:pt x="3684" y="4175"/>
                    <a:pt x="3847" y="3532"/>
                    <a:pt x="4121" y="3012"/>
                  </a:cubicBezTo>
                  <a:cubicBezTo>
                    <a:pt x="4149" y="2958"/>
                    <a:pt x="4180" y="2907"/>
                    <a:pt x="4209" y="2856"/>
                  </a:cubicBezTo>
                  <a:cubicBezTo>
                    <a:pt x="4546" y="2297"/>
                    <a:pt x="5021" y="1900"/>
                    <a:pt x="5618" y="1710"/>
                  </a:cubicBezTo>
                  <a:cubicBezTo>
                    <a:pt x="8137" y="905"/>
                    <a:pt x="13346" y="3581"/>
                    <a:pt x="16789" y="8705"/>
                  </a:cubicBezTo>
                  <a:cubicBezTo>
                    <a:pt x="20234" y="13828"/>
                    <a:pt x="19826" y="18295"/>
                    <a:pt x="17306" y="19099"/>
                  </a:cubicBezTo>
                  <a:cubicBezTo>
                    <a:pt x="17233" y="19122"/>
                    <a:pt x="17151" y="19144"/>
                    <a:pt x="17068" y="19163"/>
                  </a:cubicBezTo>
                  <a:close/>
                </a:path>
              </a:pathLst>
            </a:custGeom>
            <a:solidFill>
              <a:srgbClr val="848383"/>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1E47525A-DABE-4836-BC9B-8F514E0C7A87}"/>
                </a:ext>
              </a:extLst>
            </p:cNvPr>
            <p:cNvSpPr/>
            <p:nvPr/>
          </p:nvSpPr>
          <p:spPr>
            <a:xfrm>
              <a:off x="1362074" y="4493537"/>
              <a:ext cx="911989" cy="1653160"/>
            </a:xfrm>
            <a:custGeom>
              <a:avLst/>
              <a:gdLst/>
              <a:ahLst/>
              <a:cxnLst>
                <a:cxn ang="0">
                  <a:pos x="wd2" y="hd2"/>
                </a:cxn>
                <a:cxn ang="5400000">
                  <a:pos x="wd2" y="hd2"/>
                </a:cxn>
                <a:cxn ang="10800000">
                  <a:pos x="wd2" y="hd2"/>
                </a:cxn>
                <a:cxn ang="16200000">
                  <a:pos x="wd2" y="hd2"/>
                </a:cxn>
              </a:cxnLst>
              <a:rect l="0" t="0" r="r" b="b"/>
              <a:pathLst>
                <a:path w="21597" h="21600" extrusionOk="0">
                  <a:moveTo>
                    <a:pt x="17705" y="8990"/>
                  </a:moveTo>
                  <a:cubicBezTo>
                    <a:pt x="13841" y="4389"/>
                    <a:pt x="8244" y="1074"/>
                    <a:pt x="3125" y="0"/>
                  </a:cubicBezTo>
                  <a:lnTo>
                    <a:pt x="1194" y="982"/>
                  </a:lnTo>
                  <a:lnTo>
                    <a:pt x="0" y="1590"/>
                  </a:lnTo>
                  <a:cubicBezTo>
                    <a:pt x="427" y="1480"/>
                    <a:pt x="905" y="1427"/>
                    <a:pt x="1429" y="1427"/>
                  </a:cubicBezTo>
                  <a:lnTo>
                    <a:pt x="1429" y="1427"/>
                  </a:lnTo>
                  <a:cubicBezTo>
                    <a:pt x="1432" y="1427"/>
                    <a:pt x="1438" y="1427"/>
                    <a:pt x="1441" y="1427"/>
                  </a:cubicBezTo>
                  <a:cubicBezTo>
                    <a:pt x="5347" y="1432"/>
                    <a:pt x="11654" y="4422"/>
                    <a:pt x="16018" y="9591"/>
                  </a:cubicBezTo>
                  <a:cubicBezTo>
                    <a:pt x="16021" y="9594"/>
                    <a:pt x="16021" y="9596"/>
                    <a:pt x="16024" y="9598"/>
                  </a:cubicBezTo>
                  <a:cubicBezTo>
                    <a:pt x="16036" y="9611"/>
                    <a:pt x="16048" y="9624"/>
                    <a:pt x="16057" y="9638"/>
                  </a:cubicBezTo>
                  <a:cubicBezTo>
                    <a:pt x="18556" y="12615"/>
                    <a:pt x="19645" y="15399"/>
                    <a:pt x="19642" y="17545"/>
                  </a:cubicBezTo>
                  <a:cubicBezTo>
                    <a:pt x="19642" y="19649"/>
                    <a:pt x="18592" y="21140"/>
                    <a:pt x="16800" y="21600"/>
                  </a:cubicBezTo>
                  <a:lnTo>
                    <a:pt x="17880" y="21578"/>
                  </a:lnTo>
                  <a:lnTo>
                    <a:pt x="20265" y="21530"/>
                  </a:lnTo>
                  <a:cubicBezTo>
                    <a:pt x="21152" y="20497"/>
                    <a:pt x="21600" y="19182"/>
                    <a:pt x="21597" y="17686"/>
                  </a:cubicBezTo>
                  <a:cubicBezTo>
                    <a:pt x="21597" y="15152"/>
                    <a:pt x="20313" y="12095"/>
                    <a:pt x="17705" y="8990"/>
                  </a:cubicBezTo>
                  <a:close/>
                </a:path>
              </a:pathLst>
            </a:custGeom>
            <a:solidFill>
              <a:srgbClr val="ADB2B5"/>
            </a:solidFill>
            <a:ln w="12700">
              <a:miter lim="400000"/>
            </a:ln>
          </p:spPr>
          <p:txBody>
            <a:bodyPr lIns="38100" tIns="38100" rIns="38100" bIns="38100" anchor="ctr"/>
            <a:lstStyle/>
            <a:p>
              <a:pPr>
                <a:defRPr sz="3000">
                  <a:solidFill>
                    <a:srgbClr val="FFFFFF"/>
                  </a:solidFill>
                </a:defRPr>
              </a:pPr>
              <a:endParaRPr dirty="0"/>
            </a:p>
          </p:txBody>
        </p:sp>
        <p:sp>
          <p:nvSpPr>
            <p:cNvPr id="18" name="Shape">
              <a:extLst>
                <a:ext uri="{FF2B5EF4-FFF2-40B4-BE49-F238E27FC236}">
                  <a16:creationId xmlns:a16="http://schemas.microsoft.com/office/drawing/2014/main" id="{E03262AF-E70E-4EAE-A658-03042CBAFFE5}"/>
                </a:ext>
              </a:extLst>
            </p:cNvPr>
            <p:cNvSpPr/>
            <p:nvPr/>
          </p:nvSpPr>
          <p:spPr>
            <a:xfrm>
              <a:off x="1277680" y="5040191"/>
              <a:ext cx="594996" cy="775844"/>
            </a:xfrm>
            <a:custGeom>
              <a:avLst/>
              <a:gdLst/>
              <a:ahLst/>
              <a:cxnLst>
                <a:cxn ang="0">
                  <a:pos x="wd2" y="hd2"/>
                </a:cxn>
                <a:cxn ang="5400000">
                  <a:pos x="wd2" y="hd2"/>
                </a:cxn>
                <a:cxn ang="10800000">
                  <a:pos x="wd2" y="hd2"/>
                </a:cxn>
                <a:cxn ang="16200000">
                  <a:pos x="wd2" y="hd2"/>
                </a:cxn>
              </a:cxnLst>
              <a:rect l="0" t="0" r="r" b="b"/>
              <a:pathLst>
                <a:path w="21600" h="21600" extrusionOk="0">
                  <a:moveTo>
                    <a:pt x="21328" y="16247"/>
                  </a:moveTo>
                  <a:lnTo>
                    <a:pt x="21328" y="16247"/>
                  </a:lnTo>
                  <a:cubicBezTo>
                    <a:pt x="21319" y="16247"/>
                    <a:pt x="21310" y="16247"/>
                    <a:pt x="21300" y="16247"/>
                  </a:cubicBezTo>
                  <a:cubicBezTo>
                    <a:pt x="18843" y="16226"/>
                    <a:pt x="15399" y="13577"/>
                    <a:pt x="13057" y="9745"/>
                  </a:cubicBezTo>
                  <a:cubicBezTo>
                    <a:pt x="13052" y="9738"/>
                    <a:pt x="13048" y="9727"/>
                    <a:pt x="13043" y="9720"/>
                  </a:cubicBezTo>
                  <a:cubicBezTo>
                    <a:pt x="13038" y="9716"/>
                    <a:pt x="13038" y="9713"/>
                    <a:pt x="13034" y="9706"/>
                  </a:cubicBezTo>
                  <a:cubicBezTo>
                    <a:pt x="13025" y="9688"/>
                    <a:pt x="13011" y="9670"/>
                    <a:pt x="13001" y="9653"/>
                  </a:cubicBezTo>
                  <a:cubicBezTo>
                    <a:pt x="11591" y="7316"/>
                    <a:pt x="10876" y="5010"/>
                    <a:pt x="10876" y="3232"/>
                  </a:cubicBezTo>
                  <a:cubicBezTo>
                    <a:pt x="10876" y="1644"/>
                    <a:pt x="11448" y="470"/>
                    <a:pt x="12605" y="60"/>
                  </a:cubicBezTo>
                  <a:cubicBezTo>
                    <a:pt x="12660" y="39"/>
                    <a:pt x="12720" y="25"/>
                    <a:pt x="12780" y="7"/>
                  </a:cubicBezTo>
                  <a:lnTo>
                    <a:pt x="12776" y="0"/>
                  </a:lnTo>
                  <a:cubicBezTo>
                    <a:pt x="12776" y="0"/>
                    <a:pt x="10217" y="534"/>
                    <a:pt x="6842" y="1259"/>
                  </a:cubicBezTo>
                  <a:lnTo>
                    <a:pt x="6842" y="1259"/>
                  </a:lnTo>
                  <a:cubicBezTo>
                    <a:pt x="6616" y="1308"/>
                    <a:pt x="6390" y="1354"/>
                    <a:pt x="6160" y="1404"/>
                  </a:cubicBezTo>
                  <a:cubicBezTo>
                    <a:pt x="4223" y="1821"/>
                    <a:pt x="2075" y="2288"/>
                    <a:pt x="0" y="2747"/>
                  </a:cubicBezTo>
                  <a:cubicBezTo>
                    <a:pt x="867" y="5954"/>
                    <a:pt x="2351" y="9476"/>
                    <a:pt x="4564" y="13135"/>
                  </a:cubicBezTo>
                  <a:cubicBezTo>
                    <a:pt x="4799" y="13528"/>
                    <a:pt x="5044" y="13913"/>
                    <a:pt x="5288" y="14295"/>
                  </a:cubicBezTo>
                  <a:cubicBezTo>
                    <a:pt x="5777" y="15055"/>
                    <a:pt x="6279" y="15794"/>
                    <a:pt x="6796" y="16508"/>
                  </a:cubicBezTo>
                  <a:cubicBezTo>
                    <a:pt x="8142" y="18379"/>
                    <a:pt x="9571" y="20076"/>
                    <a:pt x="11037" y="21600"/>
                  </a:cubicBezTo>
                  <a:cubicBezTo>
                    <a:pt x="12965" y="20635"/>
                    <a:pt x="14956" y="19624"/>
                    <a:pt x="16708" y="18732"/>
                  </a:cubicBezTo>
                  <a:cubicBezTo>
                    <a:pt x="16888" y="18641"/>
                    <a:pt x="17068" y="18552"/>
                    <a:pt x="17243" y="18460"/>
                  </a:cubicBezTo>
                  <a:cubicBezTo>
                    <a:pt x="19267" y="17428"/>
                    <a:pt x="20890" y="16593"/>
                    <a:pt x="21600" y="16229"/>
                  </a:cubicBezTo>
                  <a:cubicBezTo>
                    <a:pt x="21595" y="16229"/>
                    <a:pt x="21591" y="16229"/>
                    <a:pt x="21591" y="16229"/>
                  </a:cubicBezTo>
                  <a:cubicBezTo>
                    <a:pt x="21494" y="16243"/>
                    <a:pt x="21411" y="16247"/>
                    <a:pt x="21328" y="16247"/>
                  </a:cubicBezTo>
                  <a:close/>
                </a:path>
              </a:pathLst>
            </a:custGeom>
            <a:solidFill>
              <a:srgbClr val="6B6B6A"/>
            </a:solidFill>
            <a:ln w="12700">
              <a:miter lim="400000"/>
            </a:ln>
          </p:spPr>
          <p:txBody>
            <a:bodyPr lIns="38100" tIns="38100" rIns="38100" bIns="38100" anchor="ctr"/>
            <a:lstStyle/>
            <a:p>
              <a:pPr>
                <a:defRPr sz="3000">
                  <a:solidFill>
                    <a:srgbClr val="FFFFFF"/>
                  </a:solidFill>
                </a:defRPr>
              </a:pPr>
              <a:endParaRPr/>
            </a:p>
          </p:txBody>
        </p:sp>
        <p:sp>
          <p:nvSpPr>
            <p:cNvPr id="25" name="Freeform: Shape 24">
              <a:extLst>
                <a:ext uri="{FF2B5EF4-FFF2-40B4-BE49-F238E27FC236}">
                  <a16:creationId xmlns:a16="http://schemas.microsoft.com/office/drawing/2014/main" id="{8639F0D7-7806-4999-9403-5CED8D05FA79}"/>
                </a:ext>
              </a:extLst>
            </p:cNvPr>
            <p:cNvSpPr/>
            <p:nvPr/>
          </p:nvSpPr>
          <p:spPr>
            <a:xfrm>
              <a:off x="1572956" y="5035428"/>
              <a:ext cx="361824" cy="586868"/>
            </a:xfrm>
            <a:custGeom>
              <a:avLst/>
              <a:gdLst>
                <a:gd name="connsiteX0" fmla="*/ 73923 w 361824"/>
                <a:gd name="connsiteY0" fmla="*/ 0 h 586868"/>
                <a:gd name="connsiteX1" fmla="*/ 74543 w 361824"/>
                <a:gd name="connsiteY1" fmla="*/ 0 h 586868"/>
                <a:gd name="connsiteX2" fmla="*/ 299594 w 361824"/>
                <a:gd name="connsiteY2" fmla="*/ 228852 h 586868"/>
                <a:gd name="connsiteX3" fmla="*/ 299728 w 361824"/>
                <a:gd name="connsiteY3" fmla="*/ 229232 h 586868"/>
                <a:gd name="connsiteX4" fmla="*/ 302006 w 361824"/>
                <a:gd name="connsiteY4" fmla="*/ 234177 h 586868"/>
                <a:gd name="connsiteX5" fmla="*/ 302140 w 361824"/>
                <a:gd name="connsiteY5" fmla="*/ 234449 h 586868"/>
                <a:gd name="connsiteX6" fmla="*/ 302508 w 361824"/>
                <a:gd name="connsiteY6" fmla="*/ 235209 h 586868"/>
                <a:gd name="connsiteX7" fmla="*/ 303145 w 361824"/>
                <a:gd name="connsiteY7" fmla="*/ 236731 h 586868"/>
                <a:gd name="connsiteX8" fmla="*/ 361824 w 361824"/>
                <a:gd name="connsiteY8" fmla="*/ 467348 h 586868"/>
                <a:gd name="connsiteX9" fmla="*/ 314201 w 361824"/>
                <a:gd name="connsiteY9" fmla="*/ 581271 h 586868"/>
                <a:gd name="connsiteX10" fmla="*/ 294887 w 361824"/>
                <a:gd name="connsiteY10" fmla="*/ 586488 h 586868"/>
                <a:gd name="connsiteX11" fmla="*/ 287918 w 361824"/>
                <a:gd name="connsiteY11" fmla="*/ 586868 h 586868"/>
                <a:gd name="connsiteX12" fmla="*/ 58545 w 361824"/>
                <a:gd name="connsiteY12" fmla="*/ 350138 h 586868"/>
                <a:gd name="connsiteX13" fmla="*/ 0 w 361824"/>
                <a:gd name="connsiteY13" fmla="*/ 119520 h 586868"/>
                <a:gd name="connsiteX14" fmla="*/ 47623 w 361824"/>
                <a:gd name="connsiteY14" fmla="*/ 5597 h 586868"/>
                <a:gd name="connsiteX15" fmla="*/ 52448 w 361824"/>
                <a:gd name="connsiteY15" fmla="*/ 3695 h 586868"/>
                <a:gd name="connsiteX16" fmla="*/ 73923 w 361824"/>
                <a:gd name="connsiteY16" fmla="*/ 0 h 586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1824" h="586868">
                  <a:moveTo>
                    <a:pt x="73923" y="0"/>
                  </a:moveTo>
                  <a:cubicBezTo>
                    <a:pt x="74174" y="0"/>
                    <a:pt x="74291" y="0"/>
                    <a:pt x="74543" y="0"/>
                  </a:cubicBezTo>
                  <a:cubicBezTo>
                    <a:pt x="141346" y="516"/>
                    <a:pt x="235085" y="93600"/>
                    <a:pt x="299594" y="228852"/>
                  </a:cubicBezTo>
                  <a:cubicBezTo>
                    <a:pt x="299594" y="228987"/>
                    <a:pt x="299728" y="229096"/>
                    <a:pt x="299728" y="229232"/>
                  </a:cubicBezTo>
                  <a:cubicBezTo>
                    <a:pt x="300482" y="230889"/>
                    <a:pt x="301252" y="232547"/>
                    <a:pt x="302006" y="234177"/>
                  </a:cubicBezTo>
                  <a:cubicBezTo>
                    <a:pt x="302006" y="234313"/>
                    <a:pt x="302140" y="234313"/>
                    <a:pt x="302140" y="234449"/>
                  </a:cubicBezTo>
                  <a:cubicBezTo>
                    <a:pt x="302257" y="234693"/>
                    <a:pt x="302391" y="234938"/>
                    <a:pt x="302508" y="235209"/>
                  </a:cubicBezTo>
                  <a:cubicBezTo>
                    <a:pt x="302776" y="235726"/>
                    <a:pt x="303028" y="236215"/>
                    <a:pt x="303145" y="236731"/>
                  </a:cubicBezTo>
                  <a:cubicBezTo>
                    <a:pt x="342142" y="320794"/>
                    <a:pt x="361824" y="403472"/>
                    <a:pt x="361824" y="467348"/>
                  </a:cubicBezTo>
                  <a:cubicBezTo>
                    <a:pt x="361824" y="524378"/>
                    <a:pt x="346078" y="566545"/>
                    <a:pt x="314201" y="581271"/>
                  </a:cubicBezTo>
                  <a:cubicBezTo>
                    <a:pt x="308103" y="584070"/>
                    <a:pt x="301621" y="585863"/>
                    <a:pt x="294887" y="586488"/>
                  </a:cubicBezTo>
                  <a:cubicBezTo>
                    <a:pt x="292608" y="586732"/>
                    <a:pt x="290330" y="586868"/>
                    <a:pt x="287918" y="586868"/>
                  </a:cubicBezTo>
                  <a:cubicBezTo>
                    <a:pt x="219708" y="586868"/>
                    <a:pt x="123322" y="489981"/>
                    <a:pt x="58545" y="350138"/>
                  </a:cubicBezTo>
                  <a:cubicBezTo>
                    <a:pt x="19683" y="266074"/>
                    <a:pt x="0" y="183396"/>
                    <a:pt x="0" y="119520"/>
                  </a:cubicBezTo>
                  <a:cubicBezTo>
                    <a:pt x="0" y="62491"/>
                    <a:pt x="15746" y="20323"/>
                    <a:pt x="47623" y="5597"/>
                  </a:cubicBezTo>
                  <a:cubicBezTo>
                    <a:pt x="49282" y="4836"/>
                    <a:pt x="50806" y="4320"/>
                    <a:pt x="52448" y="3695"/>
                  </a:cubicBezTo>
                  <a:cubicBezTo>
                    <a:pt x="59182" y="1141"/>
                    <a:pt x="66418" y="0"/>
                    <a:pt x="73923" y="0"/>
                  </a:cubicBezTo>
                  <a:close/>
                </a:path>
              </a:pathLst>
            </a:custGeom>
            <a:solidFill>
              <a:srgbClr val="ADB2B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7" name="Shape">
              <a:extLst>
                <a:ext uri="{FF2B5EF4-FFF2-40B4-BE49-F238E27FC236}">
                  <a16:creationId xmlns:a16="http://schemas.microsoft.com/office/drawing/2014/main" id="{9A737D1E-626D-4B1B-8AF9-7BB8A96C1993}"/>
                </a:ext>
              </a:extLst>
            </p:cNvPr>
            <p:cNvSpPr/>
            <p:nvPr/>
          </p:nvSpPr>
          <p:spPr>
            <a:xfrm>
              <a:off x="1689637" y="5129091"/>
              <a:ext cx="215647" cy="355220"/>
            </a:xfrm>
            <a:custGeom>
              <a:avLst/>
              <a:gdLst/>
              <a:ahLst/>
              <a:cxnLst>
                <a:cxn ang="0">
                  <a:pos x="wd2" y="hd2"/>
                </a:cxn>
                <a:cxn ang="5400000">
                  <a:pos x="wd2" y="hd2"/>
                </a:cxn>
                <a:cxn ang="10800000">
                  <a:pos x="wd2" y="hd2"/>
                </a:cxn>
                <a:cxn ang="16200000">
                  <a:pos x="wd2" y="hd2"/>
                </a:cxn>
              </a:cxnLst>
              <a:rect l="0" t="0" r="r" b="b"/>
              <a:pathLst>
                <a:path w="21600" h="21600" extrusionOk="0">
                  <a:moveTo>
                    <a:pt x="17911" y="8796"/>
                  </a:moveTo>
                  <a:cubicBezTo>
                    <a:pt x="17898" y="8781"/>
                    <a:pt x="17885" y="8757"/>
                    <a:pt x="17873" y="8742"/>
                  </a:cubicBezTo>
                  <a:cubicBezTo>
                    <a:pt x="17860" y="8719"/>
                    <a:pt x="17847" y="8703"/>
                    <a:pt x="17822" y="8680"/>
                  </a:cubicBezTo>
                  <a:cubicBezTo>
                    <a:pt x="17822" y="8680"/>
                    <a:pt x="17822" y="8672"/>
                    <a:pt x="17822" y="8672"/>
                  </a:cubicBezTo>
                  <a:cubicBezTo>
                    <a:pt x="17758" y="8595"/>
                    <a:pt x="17695" y="8518"/>
                    <a:pt x="17644" y="8441"/>
                  </a:cubicBezTo>
                  <a:cubicBezTo>
                    <a:pt x="17631" y="8425"/>
                    <a:pt x="17618" y="8402"/>
                    <a:pt x="17606" y="8387"/>
                  </a:cubicBezTo>
                  <a:cubicBezTo>
                    <a:pt x="17593" y="8371"/>
                    <a:pt x="17593" y="8364"/>
                    <a:pt x="17580" y="8348"/>
                  </a:cubicBezTo>
                  <a:cubicBezTo>
                    <a:pt x="17580" y="8348"/>
                    <a:pt x="17580" y="8340"/>
                    <a:pt x="17580" y="8340"/>
                  </a:cubicBezTo>
                  <a:cubicBezTo>
                    <a:pt x="13637" y="3398"/>
                    <a:pt x="8065" y="0"/>
                    <a:pt x="4172" y="0"/>
                  </a:cubicBezTo>
                  <a:cubicBezTo>
                    <a:pt x="3651" y="0"/>
                    <a:pt x="3155" y="62"/>
                    <a:pt x="2697" y="193"/>
                  </a:cubicBezTo>
                  <a:cubicBezTo>
                    <a:pt x="1705" y="471"/>
                    <a:pt x="979" y="1043"/>
                    <a:pt x="547" y="1830"/>
                  </a:cubicBezTo>
                  <a:cubicBezTo>
                    <a:pt x="178" y="2479"/>
                    <a:pt x="0" y="3274"/>
                    <a:pt x="0" y="4178"/>
                  </a:cubicBezTo>
                  <a:cubicBezTo>
                    <a:pt x="0" y="6541"/>
                    <a:pt x="1234" y="9645"/>
                    <a:pt x="3651" y="12812"/>
                  </a:cubicBezTo>
                  <a:cubicBezTo>
                    <a:pt x="6704" y="16812"/>
                    <a:pt x="10851" y="19870"/>
                    <a:pt x="14438" y="21059"/>
                  </a:cubicBezTo>
                  <a:cubicBezTo>
                    <a:pt x="15494" y="21415"/>
                    <a:pt x="16512" y="21600"/>
                    <a:pt x="17428" y="21600"/>
                  </a:cubicBezTo>
                  <a:cubicBezTo>
                    <a:pt x="17949" y="21600"/>
                    <a:pt x="18445" y="21538"/>
                    <a:pt x="18903" y="21407"/>
                  </a:cubicBezTo>
                  <a:cubicBezTo>
                    <a:pt x="20710" y="20897"/>
                    <a:pt x="21600" y="19430"/>
                    <a:pt x="21600" y="17430"/>
                  </a:cubicBezTo>
                  <a:cubicBezTo>
                    <a:pt x="21562" y="15082"/>
                    <a:pt x="20328" y="11970"/>
                    <a:pt x="17911" y="8796"/>
                  </a:cubicBezTo>
                  <a:close/>
                </a:path>
              </a:pathLst>
            </a:custGeom>
            <a:solidFill>
              <a:srgbClr val="6B6B6A"/>
            </a:solidFill>
            <a:ln w="12700">
              <a:miter lim="400000"/>
            </a:ln>
          </p:spPr>
          <p:txBody>
            <a:bodyPr lIns="38100" tIns="38100" rIns="38100" bIns="38100" anchor="ctr"/>
            <a:lstStyle/>
            <a:p>
              <a:pPr>
                <a:defRPr sz="3000">
                  <a:solidFill>
                    <a:srgbClr val="FFFFFF"/>
                  </a:solidFill>
                </a:defRPr>
              </a:pPr>
              <a:endParaRPr/>
            </a:p>
          </p:txBody>
        </p:sp>
      </p:grpSp>
      <p:grpSp>
        <p:nvGrpSpPr>
          <p:cNvPr id="33" name="Group 32">
            <a:extLst>
              <a:ext uri="{FF2B5EF4-FFF2-40B4-BE49-F238E27FC236}">
                <a16:creationId xmlns:a16="http://schemas.microsoft.com/office/drawing/2014/main" id="{64D153C6-58D0-4396-B3F2-DF2BFDB3CB6E}"/>
              </a:ext>
            </a:extLst>
          </p:cNvPr>
          <p:cNvGrpSpPr/>
          <p:nvPr/>
        </p:nvGrpSpPr>
        <p:grpSpPr>
          <a:xfrm>
            <a:off x="4601030" y="1474450"/>
            <a:ext cx="5715788" cy="3721587"/>
            <a:chOff x="332936" y="2381545"/>
            <a:chExt cx="2926080" cy="3721587"/>
          </a:xfrm>
        </p:grpSpPr>
        <p:sp>
          <p:nvSpPr>
            <p:cNvPr id="34" name="TextBox 33">
              <a:extLst>
                <a:ext uri="{FF2B5EF4-FFF2-40B4-BE49-F238E27FC236}">
                  <a16:creationId xmlns:a16="http://schemas.microsoft.com/office/drawing/2014/main" id="{57F19CCA-585C-4103-99FC-53A7E0D2BC73}"/>
                </a:ext>
              </a:extLst>
            </p:cNvPr>
            <p:cNvSpPr txBox="1"/>
            <p:nvPr/>
          </p:nvSpPr>
          <p:spPr>
            <a:xfrm>
              <a:off x="332936" y="2381545"/>
              <a:ext cx="2926080" cy="707886"/>
            </a:xfrm>
            <a:prstGeom prst="rect">
              <a:avLst/>
            </a:prstGeom>
            <a:noFill/>
          </p:spPr>
          <p:txBody>
            <a:bodyPr wrap="square" lIns="0" rIns="0" rtlCol="0" anchor="b">
              <a:spAutoFit/>
            </a:bodyPr>
            <a:lstStyle/>
            <a:p>
              <a:pPr algn="ctr"/>
              <a:r>
                <a:rPr lang="en-US" sz="4000" b="1" noProof="1"/>
                <a:t>Lorem Ipsum</a:t>
              </a:r>
            </a:p>
          </p:txBody>
        </p:sp>
        <p:sp>
          <p:nvSpPr>
            <p:cNvPr id="35" name="TextBox 34">
              <a:extLst>
                <a:ext uri="{FF2B5EF4-FFF2-40B4-BE49-F238E27FC236}">
                  <a16:creationId xmlns:a16="http://schemas.microsoft.com/office/drawing/2014/main" id="{61B73468-5BFB-4DDA-8021-CC4ECD690A22}"/>
                </a:ext>
              </a:extLst>
            </p:cNvPr>
            <p:cNvSpPr txBox="1"/>
            <p:nvPr/>
          </p:nvSpPr>
          <p:spPr>
            <a:xfrm>
              <a:off x="332936" y="3086922"/>
              <a:ext cx="2926080" cy="3016210"/>
            </a:xfrm>
            <a:prstGeom prst="rect">
              <a:avLst/>
            </a:prstGeom>
            <a:noFill/>
          </p:spPr>
          <p:txBody>
            <a:bodyPr wrap="square" lIns="0" rIns="0" rtlCol="0" anchor="t">
              <a:spAutoFit/>
            </a:bodyPr>
            <a:lstStyle/>
            <a:p>
              <a:pPr algn="just">
                <a:spcAft>
                  <a:spcPts val="1200"/>
                </a:spcAft>
              </a:pPr>
              <a:r>
                <a:rPr lang="en-US" sz="2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Shape 44">
            <a:extLst>
              <a:ext uri="{FF2B5EF4-FFF2-40B4-BE49-F238E27FC236}">
                <a16:creationId xmlns:a16="http://schemas.microsoft.com/office/drawing/2014/main" id="{13690A59-0DDB-421E-A459-BD89EC2D9EB5}"/>
              </a:ext>
            </a:extLst>
          </p:cNvPr>
          <p:cNvSpPr/>
          <p:nvPr/>
        </p:nvSpPr>
        <p:spPr>
          <a:xfrm>
            <a:off x="1674444" y="0"/>
            <a:ext cx="10517555" cy="5923905"/>
          </a:xfrm>
          <a:custGeom>
            <a:avLst/>
            <a:gdLst>
              <a:gd name="connsiteX0" fmla="*/ 3931248 w 10176303"/>
              <a:gd name="connsiteY0" fmla="*/ 0 h 5923905"/>
              <a:gd name="connsiteX1" fmla="*/ 10176303 w 10176303"/>
              <a:gd name="connsiteY1" fmla="*/ 0 h 5923905"/>
              <a:gd name="connsiteX2" fmla="*/ 10176303 w 10176303"/>
              <a:gd name="connsiteY2" fmla="*/ 5581553 h 5923905"/>
              <a:gd name="connsiteX3" fmla="*/ 1014777 w 10176303"/>
              <a:gd name="connsiteY3" fmla="*/ 5923905 h 5923905"/>
              <a:gd name="connsiteX4" fmla="*/ 1093824 w 10176303"/>
              <a:gd name="connsiteY4" fmla="*/ 5511364 h 5923905"/>
              <a:gd name="connsiteX5" fmla="*/ 863247 w 10176303"/>
              <a:gd name="connsiteY5" fmla="*/ 4577924 h 5923905"/>
              <a:gd name="connsiteX6" fmla="*/ 0 w 10176303"/>
              <a:gd name="connsiteY6" fmla="*/ 3613274 h 5923905"/>
              <a:gd name="connsiteX0" fmla="*/ 4028437 w 10273492"/>
              <a:gd name="connsiteY0" fmla="*/ 0 h 5923905"/>
              <a:gd name="connsiteX1" fmla="*/ 10273492 w 10273492"/>
              <a:gd name="connsiteY1" fmla="*/ 0 h 5923905"/>
              <a:gd name="connsiteX2" fmla="*/ 10273492 w 10273492"/>
              <a:gd name="connsiteY2" fmla="*/ 5581553 h 5923905"/>
              <a:gd name="connsiteX3" fmla="*/ 1111966 w 10273492"/>
              <a:gd name="connsiteY3" fmla="*/ 5923905 h 5923905"/>
              <a:gd name="connsiteX4" fmla="*/ 1191013 w 10273492"/>
              <a:gd name="connsiteY4" fmla="*/ 5511364 h 5923905"/>
              <a:gd name="connsiteX5" fmla="*/ 97189 w 10273492"/>
              <a:gd name="connsiteY5" fmla="*/ 3613274 h 5923905"/>
              <a:gd name="connsiteX6" fmla="*/ 4028437 w 10273492"/>
              <a:gd name="connsiteY6" fmla="*/ 0 h 5923905"/>
              <a:gd name="connsiteX0" fmla="*/ 4272500 w 10517555"/>
              <a:gd name="connsiteY0" fmla="*/ 0 h 5923905"/>
              <a:gd name="connsiteX1" fmla="*/ 10517555 w 10517555"/>
              <a:gd name="connsiteY1" fmla="*/ 0 h 5923905"/>
              <a:gd name="connsiteX2" fmla="*/ 10517555 w 10517555"/>
              <a:gd name="connsiteY2" fmla="*/ 5581553 h 5923905"/>
              <a:gd name="connsiteX3" fmla="*/ 1356029 w 10517555"/>
              <a:gd name="connsiteY3" fmla="*/ 5923905 h 5923905"/>
              <a:gd name="connsiteX4" fmla="*/ 341252 w 10517555"/>
              <a:gd name="connsiteY4" fmla="*/ 3613274 h 5923905"/>
              <a:gd name="connsiteX5" fmla="*/ 4272500 w 10517555"/>
              <a:gd name="connsiteY5" fmla="*/ 0 h 5923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17555" h="5923905">
                <a:moveTo>
                  <a:pt x="4272500" y="0"/>
                </a:moveTo>
                <a:lnTo>
                  <a:pt x="10517555" y="0"/>
                </a:lnTo>
                <a:lnTo>
                  <a:pt x="10517555" y="5581553"/>
                </a:lnTo>
                <a:lnTo>
                  <a:pt x="1356029" y="5923905"/>
                </a:lnTo>
                <a:cubicBezTo>
                  <a:pt x="-340021" y="5595859"/>
                  <a:pt x="-144826" y="4600591"/>
                  <a:pt x="341252" y="3613274"/>
                </a:cubicBezTo>
                <a:lnTo>
                  <a:pt x="4272500" y="0"/>
                </a:lnTo>
                <a:close/>
              </a:path>
            </a:pathLst>
          </a:custGeom>
          <a:solidFill>
            <a:srgbClr val="E0E262">
              <a:alpha val="36000"/>
            </a:srgb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Megaphone &amp; Text – Slide Template</a:t>
            </a:r>
          </a:p>
        </p:txBody>
      </p:sp>
      <p:grpSp>
        <p:nvGrpSpPr>
          <p:cNvPr id="28" name="Group 27">
            <a:extLst>
              <a:ext uri="{FF2B5EF4-FFF2-40B4-BE49-F238E27FC236}">
                <a16:creationId xmlns:a16="http://schemas.microsoft.com/office/drawing/2014/main" id="{27BF3F2F-9A63-486C-A00B-6C2FB5250154}"/>
              </a:ext>
            </a:extLst>
          </p:cNvPr>
          <p:cNvGrpSpPr/>
          <p:nvPr/>
        </p:nvGrpSpPr>
        <p:grpSpPr>
          <a:xfrm>
            <a:off x="223837" y="3562657"/>
            <a:ext cx="2898887" cy="3112812"/>
            <a:chOff x="223837" y="4455438"/>
            <a:chExt cx="2067461" cy="2220031"/>
          </a:xfrm>
        </p:grpSpPr>
        <p:sp>
          <p:nvSpPr>
            <p:cNvPr id="21" name="Freeform: Shape 20">
              <a:extLst>
                <a:ext uri="{FF2B5EF4-FFF2-40B4-BE49-F238E27FC236}">
                  <a16:creationId xmlns:a16="http://schemas.microsoft.com/office/drawing/2014/main" id="{901C3D2A-EBD3-47B2-92CC-D2AEC5549F3A}"/>
                </a:ext>
              </a:extLst>
            </p:cNvPr>
            <p:cNvSpPr/>
            <p:nvPr/>
          </p:nvSpPr>
          <p:spPr>
            <a:xfrm>
              <a:off x="1221581" y="4550569"/>
              <a:ext cx="1007269" cy="1662112"/>
            </a:xfrm>
            <a:custGeom>
              <a:avLst/>
              <a:gdLst>
                <a:gd name="connsiteX0" fmla="*/ 895350 w 1007269"/>
                <a:gd name="connsiteY0" fmla="*/ 1631156 h 1662112"/>
                <a:gd name="connsiteX1" fmla="*/ 971550 w 1007269"/>
                <a:gd name="connsiteY1" fmla="*/ 1533525 h 1662112"/>
                <a:gd name="connsiteX2" fmla="*/ 997744 w 1007269"/>
                <a:gd name="connsiteY2" fmla="*/ 1350169 h 1662112"/>
                <a:gd name="connsiteX3" fmla="*/ 1007269 w 1007269"/>
                <a:gd name="connsiteY3" fmla="*/ 1119187 h 1662112"/>
                <a:gd name="connsiteX4" fmla="*/ 938213 w 1007269"/>
                <a:gd name="connsiteY4" fmla="*/ 904875 h 1662112"/>
                <a:gd name="connsiteX5" fmla="*/ 869157 w 1007269"/>
                <a:gd name="connsiteY5" fmla="*/ 702469 h 1662112"/>
                <a:gd name="connsiteX6" fmla="*/ 762000 w 1007269"/>
                <a:gd name="connsiteY6" fmla="*/ 502444 h 1662112"/>
                <a:gd name="connsiteX7" fmla="*/ 654844 w 1007269"/>
                <a:gd name="connsiteY7" fmla="*/ 330994 h 1662112"/>
                <a:gd name="connsiteX8" fmla="*/ 533400 w 1007269"/>
                <a:gd name="connsiteY8" fmla="*/ 192881 h 1662112"/>
                <a:gd name="connsiteX9" fmla="*/ 433388 w 1007269"/>
                <a:gd name="connsiteY9" fmla="*/ 102394 h 1662112"/>
                <a:gd name="connsiteX10" fmla="*/ 330994 w 1007269"/>
                <a:gd name="connsiteY10" fmla="*/ 35719 h 1662112"/>
                <a:gd name="connsiteX11" fmla="*/ 171450 w 1007269"/>
                <a:gd name="connsiteY11" fmla="*/ 0 h 1662112"/>
                <a:gd name="connsiteX12" fmla="*/ 47625 w 1007269"/>
                <a:gd name="connsiteY12" fmla="*/ 78581 h 1662112"/>
                <a:gd name="connsiteX13" fmla="*/ 2382 w 1007269"/>
                <a:gd name="connsiteY13" fmla="*/ 226219 h 1662112"/>
                <a:gd name="connsiteX14" fmla="*/ 0 w 1007269"/>
                <a:gd name="connsiteY14" fmla="*/ 376237 h 1662112"/>
                <a:gd name="connsiteX15" fmla="*/ 9525 w 1007269"/>
                <a:gd name="connsiteY15" fmla="*/ 621506 h 1662112"/>
                <a:gd name="connsiteX16" fmla="*/ 71438 w 1007269"/>
                <a:gd name="connsiteY16" fmla="*/ 845344 h 1662112"/>
                <a:gd name="connsiteX17" fmla="*/ 121444 w 1007269"/>
                <a:gd name="connsiteY17" fmla="*/ 1062037 h 1662112"/>
                <a:gd name="connsiteX18" fmla="*/ 242888 w 1007269"/>
                <a:gd name="connsiteY18" fmla="*/ 1252537 h 1662112"/>
                <a:gd name="connsiteX19" fmla="*/ 411957 w 1007269"/>
                <a:gd name="connsiteY19" fmla="*/ 1454944 h 1662112"/>
                <a:gd name="connsiteX20" fmla="*/ 554832 w 1007269"/>
                <a:gd name="connsiteY20" fmla="*/ 1574006 h 1662112"/>
                <a:gd name="connsiteX21" fmla="*/ 685800 w 1007269"/>
                <a:gd name="connsiteY21" fmla="*/ 1631156 h 1662112"/>
                <a:gd name="connsiteX22" fmla="*/ 842963 w 1007269"/>
                <a:gd name="connsiteY22" fmla="*/ 1662112 h 1662112"/>
                <a:gd name="connsiteX23" fmla="*/ 895350 w 1007269"/>
                <a:gd name="connsiteY23" fmla="*/ 1631156 h 166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7269" h="1662112">
                  <a:moveTo>
                    <a:pt x="895350" y="1631156"/>
                  </a:moveTo>
                  <a:lnTo>
                    <a:pt x="971550" y="1533525"/>
                  </a:lnTo>
                  <a:lnTo>
                    <a:pt x="997744" y="1350169"/>
                  </a:lnTo>
                  <a:lnTo>
                    <a:pt x="1007269" y="1119187"/>
                  </a:lnTo>
                  <a:lnTo>
                    <a:pt x="938213" y="904875"/>
                  </a:lnTo>
                  <a:lnTo>
                    <a:pt x="869157" y="702469"/>
                  </a:lnTo>
                  <a:lnTo>
                    <a:pt x="762000" y="502444"/>
                  </a:lnTo>
                  <a:lnTo>
                    <a:pt x="654844" y="330994"/>
                  </a:lnTo>
                  <a:lnTo>
                    <a:pt x="533400" y="192881"/>
                  </a:lnTo>
                  <a:lnTo>
                    <a:pt x="433388" y="102394"/>
                  </a:lnTo>
                  <a:lnTo>
                    <a:pt x="330994" y="35719"/>
                  </a:lnTo>
                  <a:lnTo>
                    <a:pt x="171450" y="0"/>
                  </a:lnTo>
                  <a:lnTo>
                    <a:pt x="47625" y="78581"/>
                  </a:lnTo>
                  <a:lnTo>
                    <a:pt x="2382" y="226219"/>
                  </a:lnTo>
                  <a:lnTo>
                    <a:pt x="0" y="376237"/>
                  </a:lnTo>
                  <a:lnTo>
                    <a:pt x="9525" y="621506"/>
                  </a:lnTo>
                  <a:lnTo>
                    <a:pt x="71438" y="845344"/>
                  </a:lnTo>
                  <a:lnTo>
                    <a:pt x="121444" y="1062037"/>
                  </a:lnTo>
                  <a:lnTo>
                    <a:pt x="242888" y="1252537"/>
                  </a:lnTo>
                  <a:lnTo>
                    <a:pt x="411957" y="1454944"/>
                  </a:lnTo>
                  <a:lnTo>
                    <a:pt x="554832" y="1574006"/>
                  </a:lnTo>
                  <a:lnTo>
                    <a:pt x="685800" y="1631156"/>
                  </a:lnTo>
                  <a:lnTo>
                    <a:pt x="842963" y="1662112"/>
                  </a:lnTo>
                  <a:lnTo>
                    <a:pt x="895350" y="1631156"/>
                  </a:lnTo>
                  <a:close/>
                </a:path>
              </a:pathLst>
            </a:custGeom>
            <a:solidFill>
              <a:srgbClr val="949B9D"/>
            </a:solidFill>
            <a:ln w="12700">
              <a:miter lim="400000"/>
            </a:ln>
          </p:spPr>
          <p:txBody>
            <a:bodyPr lIns="38100" tIns="38100" rIns="38100" bIns="38100" anchor="ctr"/>
            <a:lstStyle/>
            <a:p>
              <a:endParaRPr lang="en-US" sz="3000">
                <a:solidFill>
                  <a:srgbClr val="FFFFFF"/>
                </a:solidFill>
              </a:endParaRPr>
            </a:p>
          </p:txBody>
        </p:sp>
        <p:sp>
          <p:nvSpPr>
            <p:cNvPr id="4" name="Shape">
              <a:extLst>
                <a:ext uri="{FF2B5EF4-FFF2-40B4-BE49-F238E27FC236}">
                  <a16:creationId xmlns:a16="http://schemas.microsoft.com/office/drawing/2014/main" id="{687F5A5D-CD69-48FB-94AD-4C5A867A9A2F}"/>
                </a:ext>
              </a:extLst>
            </p:cNvPr>
            <p:cNvSpPr/>
            <p:nvPr/>
          </p:nvSpPr>
          <p:spPr>
            <a:xfrm>
              <a:off x="930274" y="6214387"/>
              <a:ext cx="520992" cy="461082"/>
            </a:xfrm>
            <a:custGeom>
              <a:avLst/>
              <a:gdLst/>
              <a:ahLst/>
              <a:cxnLst>
                <a:cxn ang="0">
                  <a:pos x="wd2" y="hd2"/>
                </a:cxn>
                <a:cxn ang="5400000">
                  <a:pos x="wd2" y="hd2"/>
                </a:cxn>
                <a:cxn ang="10800000">
                  <a:pos x="wd2" y="hd2"/>
                </a:cxn>
                <a:cxn ang="16200000">
                  <a:pos x="wd2" y="hd2"/>
                </a:cxn>
              </a:cxnLst>
              <a:rect l="0" t="0" r="r" b="b"/>
              <a:pathLst>
                <a:path w="20655" h="20374" extrusionOk="0">
                  <a:moveTo>
                    <a:pt x="7091" y="16389"/>
                  </a:moveTo>
                  <a:cubicBezTo>
                    <a:pt x="9226" y="20374"/>
                    <a:pt x="13919" y="21597"/>
                    <a:pt x="17428" y="19021"/>
                  </a:cubicBezTo>
                  <a:cubicBezTo>
                    <a:pt x="20736" y="16591"/>
                    <a:pt x="21597" y="11580"/>
                    <a:pt x="19563" y="7786"/>
                  </a:cubicBezTo>
                  <a:lnTo>
                    <a:pt x="15157" y="14"/>
                  </a:lnTo>
                  <a:cubicBezTo>
                    <a:pt x="15152" y="3"/>
                    <a:pt x="15142" y="-3"/>
                    <a:pt x="15132" y="3"/>
                  </a:cubicBezTo>
                  <a:cubicBezTo>
                    <a:pt x="9287" y="934"/>
                    <a:pt x="4030" y="2332"/>
                    <a:pt x="17" y="3583"/>
                  </a:cubicBezTo>
                  <a:cubicBezTo>
                    <a:pt x="2" y="3589"/>
                    <a:pt x="-3" y="3605"/>
                    <a:pt x="2" y="3622"/>
                  </a:cubicBezTo>
                  <a:lnTo>
                    <a:pt x="7091" y="16389"/>
                  </a:lnTo>
                  <a:close/>
                </a:path>
              </a:pathLst>
            </a:custGeom>
            <a:solidFill>
              <a:srgbClr val="6B6B6A"/>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A4EADCE5-A35C-44E9-8B94-73CC9A08A844}"/>
                </a:ext>
              </a:extLst>
            </p:cNvPr>
            <p:cNvSpPr/>
            <p:nvPr/>
          </p:nvSpPr>
          <p:spPr>
            <a:xfrm>
              <a:off x="223837" y="4860249"/>
              <a:ext cx="1438685" cy="1520203"/>
            </a:xfrm>
            <a:custGeom>
              <a:avLst/>
              <a:gdLst>
                <a:gd name="connsiteX0" fmla="*/ 21551 w 21551"/>
                <a:gd name="connsiteY0" fmla="*/ 18872 h 21411"/>
                <a:gd name="connsiteX1" fmla="*/ 12254 w 21551"/>
                <a:gd name="connsiteY1" fmla="*/ 0 h 21411"/>
                <a:gd name="connsiteX2" fmla="*/ 1345 w 21551"/>
                <a:gd name="connsiteY2" fmla="*/ 8405 h 21411"/>
                <a:gd name="connsiteX3" fmla="*/ 4 w 21551"/>
                <a:gd name="connsiteY3" fmla="*/ 11564 h 21411"/>
                <a:gd name="connsiteX4" fmla="*/ 1298 w 21551"/>
                <a:gd name="connsiteY4" fmla="*/ 16232 h 21411"/>
                <a:gd name="connsiteX5" fmla="*/ 4888 w 21551"/>
                <a:gd name="connsiteY5" fmla="*/ 20666 h 21411"/>
                <a:gd name="connsiteX6" fmla="*/ 7679 w 21551"/>
                <a:gd name="connsiteY6" fmla="*/ 21260 h 21411"/>
                <a:gd name="connsiteX7" fmla="*/ 10667 w 21551"/>
                <a:gd name="connsiteY7" fmla="*/ 20355 h 21411"/>
                <a:gd name="connsiteX8" fmla="*/ 16395 w 21551"/>
                <a:gd name="connsiteY8" fmla="*/ 19209 h 21411"/>
                <a:gd name="connsiteX9" fmla="*/ 21551 w 21551"/>
                <a:gd name="connsiteY9" fmla="*/ 18872 h 21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551" h="21411" extrusionOk="0">
                  <a:moveTo>
                    <a:pt x="21551" y="18872"/>
                  </a:moveTo>
                  <a:cubicBezTo>
                    <a:pt x="20861" y="15671"/>
                    <a:pt x="15622" y="1745"/>
                    <a:pt x="12254" y="0"/>
                  </a:cubicBezTo>
                  <a:cubicBezTo>
                    <a:pt x="7726" y="5146"/>
                    <a:pt x="1345" y="8405"/>
                    <a:pt x="1345" y="8405"/>
                  </a:cubicBezTo>
                  <a:cubicBezTo>
                    <a:pt x="400" y="8816"/>
                    <a:pt x="-49" y="10006"/>
                    <a:pt x="4" y="11564"/>
                  </a:cubicBezTo>
                  <a:cubicBezTo>
                    <a:pt x="50" y="12929"/>
                    <a:pt x="482" y="14574"/>
                    <a:pt x="1298" y="16232"/>
                  </a:cubicBezTo>
                  <a:cubicBezTo>
                    <a:pt x="2276" y="18218"/>
                    <a:pt x="3600" y="19795"/>
                    <a:pt x="4888" y="20666"/>
                  </a:cubicBezTo>
                  <a:cubicBezTo>
                    <a:pt x="5904" y="21353"/>
                    <a:pt x="6895" y="21600"/>
                    <a:pt x="7679" y="21260"/>
                  </a:cubicBezTo>
                  <a:cubicBezTo>
                    <a:pt x="7679" y="21260"/>
                    <a:pt x="8826" y="20842"/>
                    <a:pt x="10667" y="20355"/>
                  </a:cubicBezTo>
                  <a:cubicBezTo>
                    <a:pt x="12187" y="19954"/>
                    <a:pt x="14179" y="19507"/>
                    <a:pt x="16395" y="19209"/>
                  </a:cubicBezTo>
                  <a:cubicBezTo>
                    <a:pt x="18028" y="18989"/>
                    <a:pt x="19778" y="18851"/>
                    <a:pt x="21551" y="18872"/>
                  </a:cubicBezTo>
                  <a:close/>
                </a:path>
              </a:pathLst>
            </a:custGeom>
            <a:solidFill>
              <a:srgbClr val="989898"/>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E5630DBF-564B-4473-B940-BE064E8273DD}"/>
                </a:ext>
              </a:extLst>
            </p:cNvPr>
            <p:cNvSpPr/>
            <p:nvPr/>
          </p:nvSpPr>
          <p:spPr>
            <a:xfrm>
              <a:off x="1038224" y="4455438"/>
              <a:ext cx="1253074" cy="1861430"/>
            </a:xfrm>
            <a:custGeom>
              <a:avLst/>
              <a:gdLst/>
              <a:ahLst/>
              <a:cxnLst>
                <a:cxn ang="0">
                  <a:pos x="wd2" y="hd2"/>
                </a:cxn>
                <a:cxn ang="5400000">
                  <a:pos x="wd2" y="hd2"/>
                </a:cxn>
                <a:cxn ang="10800000">
                  <a:pos x="wd2" y="hd2"/>
                </a:cxn>
                <a:cxn ang="16200000">
                  <a:pos x="wd2" y="hd2"/>
                </a:cxn>
              </a:cxnLst>
              <a:rect l="0" t="0" r="r" b="b"/>
              <a:pathLst>
                <a:path w="20649" h="21134" extrusionOk="0">
                  <a:moveTo>
                    <a:pt x="17940" y="8138"/>
                  </a:moveTo>
                  <a:cubicBezTo>
                    <a:pt x="15251" y="4139"/>
                    <a:pt x="11356" y="1258"/>
                    <a:pt x="7794" y="326"/>
                  </a:cubicBezTo>
                  <a:cubicBezTo>
                    <a:pt x="6227" y="-85"/>
                    <a:pt x="4724" y="-120"/>
                    <a:pt x="3420" y="297"/>
                  </a:cubicBezTo>
                  <a:cubicBezTo>
                    <a:pt x="1409" y="938"/>
                    <a:pt x="277" y="2517"/>
                    <a:pt x="45" y="4610"/>
                  </a:cubicBezTo>
                  <a:cubicBezTo>
                    <a:pt x="-215" y="6957"/>
                    <a:pt x="662" y="9952"/>
                    <a:pt x="2709" y="12997"/>
                  </a:cubicBezTo>
                  <a:cubicBezTo>
                    <a:pt x="4755" y="16043"/>
                    <a:pt x="7505" y="18440"/>
                    <a:pt x="10272" y="19822"/>
                  </a:cubicBezTo>
                  <a:cubicBezTo>
                    <a:pt x="12737" y="21053"/>
                    <a:pt x="15217" y="21480"/>
                    <a:pt x="17229" y="20837"/>
                  </a:cubicBezTo>
                  <a:cubicBezTo>
                    <a:pt x="18319" y="20489"/>
                    <a:pt x="19150" y="19865"/>
                    <a:pt x="19721" y="19034"/>
                  </a:cubicBezTo>
                  <a:cubicBezTo>
                    <a:pt x="21385" y="16614"/>
                    <a:pt x="20824" y="12426"/>
                    <a:pt x="17940" y="8138"/>
                  </a:cubicBezTo>
                  <a:close/>
                  <a:moveTo>
                    <a:pt x="17068" y="19163"/>
                  </a:moveTo>
                  <a:cubicBezTo>
                    <a:pt x="16900" y="19199"/>
                    <a:pt x="16722" y="19223"/>
                    <a:pt x="16536" y="19233"/>
                  </a:cubicBezTo>
                  <a:cubicBezTo>
                    <a:pt x="16442" y="19239"/>
                    <a:pt x="16348" y="19241"/>
                    <a:pt x="16249" y="19239"/>
                  </a:cubicBezTo>
                  <a:cubicBezTo>
                    <a:pt x="15902" y="19233"/>
                    <a:pt x="15527" y="19184"/>
                    <a:pt x="15132" y="19096"/>
                  </a:cubicBezTo>
                  <a:cubicBezTo>
                    <a:pt x="14971" y="19060"/>
                    <a:pt x="14805" y="19020"/>
                    <a:pt x="14638" y="18971"/>
                  </a:cubicBezTo>
                  <a:cubicBezTo>
                    <a:pt x="14179" y="18837"/>
                    <a:pt x="13700" y="18655"/>
                    <a:pt x="13208" y="18425"/>
                  </a:cubicBezTo>
                  <a:cubicBezTo>
                    <a:pt x="13085" y="18367"/>
                    <a:pt x="12959" y="18306"/>
                    <a:pt x="12834" y="18241"/>
                  </a:cubicBezTo>
                  <a:cubicBezTo>
                    <a:pt x="12645" y="18145"/>
                    <a:pt x="12453" y="18040"/>
                    <a:pt x="12260" y="17931"/>
                  </a:cubicBezTo>
                  <a:cubicBezTo>
                    <a:pt x="12070" y="17823"/>
                    <a:pt x="11879" y="17709"/>
                    <a:pt x="11687" y="17588"/>
                  </a:cubicBezTo>
                  <a:cubicBezTo>
                    <a:pt x="11429" y="17425"/>
                    <a:pt x="11170" y="17252"/>
                    <a:pt x="10913" y="17066"/>
                  </a:cubicBezTo>
                  <a:cubicBezTo>
                    <a:pt x="10653" y="16882"/>
                    <a:pt x="10394" y="16684"/>
                    <a:pt x="10136" y="16478"/>
                  </a:cubicBezTo>
                  <a:cubicBezTo>
                    <a:pt x="9780" y="16192"/>
                    <a:pt x="9427" y="15884"/>
                    <a:pt x="9075" y="15557"/>
                  </a:cubicBezTo>
                  <a:cubicBezTo>
                    <a:pt x="8412" y="14935"/>
                    <a:pt x="7763" y="14243"/>
                    <a:pt x="7150" y="13480"/>
                  </a:cubicBezTo>
                  <a:cubicBezTo>
                    <a:pt x="6915" y="13189"/>
                    <a:pt x="6687" y="12889"/>
                    <a:pt x="6465" y="12578"/>
                  </a:cubicBezTo>
                  <a:cubicBezTo>
                    <a:pt x="6354" y="12422"/>
                    <a:pt x="6246" y="12265"/>
                    <a:pt x="6137" y="12105"/>
                  </a:cubicBezTo>
                  <a:cubicBezTo>
                    <a:pt x="5132" y="10611"/>
                    <a:pt x="4458" y="9175"/>
                    <a:pt x="4065" y="7868"/>
                  </a:cubicBezTo>
                  <a:cubicBezTo>
                    <a:pt x="3738" y="6781"/>
                    <a:pt x="3606" y="5783"/>
                    <a:pt x="3648" y="4918"/>
                  </a:cubicBezTo>
                  <a:cubicBezTo>
                    <a:pt x="3684" y="4175"/>
                    <a:pt x="3847" y="3532"/>
                    <a:pt x="4121" y="3012"/>
                  </a:cubicBezTo>
                  <a:cubicBezTo>
                    <a:pt x="4149" y="2958"/>
                    <a:pt x="4180" y="2907"/>
                    <a:pt x="4209" y="2856"/>
                  </a:cubicBezTo>
                  <a:cubicBezTo>
                    <a:pt x="4546" y="2297"/>
                    <a:pt x="5021" y="1900"/>
                    <a:pt x="5618" y="1710"/>
                  </a:cubicBezTo>
                  <a:cubicBezTo>
                    <a:pt x="8137" y="905"/>
                    <a:pt x="13346" y="3581"/>
                    <a:pt x="16789" y="8705"/>
                  </a:cubicBezTo>
                  <a:cubicBezTo>
                    <a:pt x="20234" y="13828"/>
                    <a:pt x="19826" y="18295"/>
                    <a:pt x="17306" y="19099"/>
                  </a:cubicBezTo>
                  <a:cubicBezTo>
                    <a:pt x="17233" y="19122"/>
                    <a:pt x="17151" y="19144"/>
                    <a:pt x="17068" y="19163"/>
                  </a:cubicBezTo>
                  <a:close/>
                </a:path>
              </a:pathLst>
            </a:custGeom>
            <a:solidFill>
              <a:srgbClr val="848383"/>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1E47525A-DABE-4836-BC9B-8F514E0C7A87}"/>
                </a:ext>
              </a:extLst>
            </p:cNvPr>
            <p:cNvSpPr/>
            <p:nvPr/>
          </p:nvSpPr>
          <p:spPr>
            <a:xfrm>
              <a:off x="1362074" y="4493537"/>
              <a:ext cx="911989" cy="1653160"/>
            </a:xfrm>
            <a:custGeom>
              <a:avLst/>
              <a:gdLst/>
              <a:ahLst/>
              <a:cxnLst>
                <a:cxn ang="0">
                  <a:pos x="wd2" y="hd2"/>
                </a:cxn>
                <a:cxn ang="5400000">
                  <a:pos x="wd2" y="hd2"/>
                </a:cxn>
                <a:cxn ang="10800000">
                  <a:pos x="wd2" y="hd2"/>
                </a:cxn>
                <a:cxn ang="16200000">
                  <a:pos x="wd2" y="hd2"/>
                </a:cxn>
              </a:cxnLst>
              <a:rect l="0" t="0" r="r" b="b"/>
              <a:pathLst>
                <a:path w="21597" h="21600" extrusionOk="0">
                  <a:moveTo>
                    <a:pt x="17705" y="8990"/>
                  </a:moveTo>
                  <a:cubicBezTo>
                    <a:pt x="13841" y="4389"/>
                    <a:pt x="8244" y="1074"/>
                    <a:pt x="3125" y="0"/>
                  </a:cubicBezTo>
                  <a:lnTo>
                    <a:pt x="1194" y="982"/>
                  </a:lnTo>
                  <a:lnTo>
                    <a:pt x="0" y="1590"/>
                  </a:lnTo>
                  <a:cubicBezTo>
                    <a:pt x="427" y="1480"/>
                    <a:pt x="905" y="1427"/>
                    <a:pt x="1429" y="1427"/>
                  </a:cubicBezTo>
                  <a:lnTo>
                    <a:pt x="1429" y="1427"/>
                  </a:lnTo>
                  <a:cubicBezTo>
                    <a:pt x="1432" y="1427"/>
                    <a:pt x="1438" y="1427"/>
                    <a:pt x="1441" y="1427"/>
                  </a:cubicBezTo>
                  <a:cubicBezTo>
                    <a:pt x="5347" y="1432"/>
                    <a:pt x="11654" y="4422"/>
                    <a:pt x="16018" y="9591"/>
                  </a:cubicBezTo>
                  <a:cubicBezTo>
                    <a:pt x="16021" y="9594"/>
                    <a:pt x="16021" y="9596"/>
                    <a:pt x="16024" y="9598"/>
                  </a:cubicBezTo>
                  <a:cubicBezTo>
                    <a:pt x="16036" y="9611"/>
                    <a:pt x="16048" y="9624"/>
                    <a:pt x="16057" y="9638"/>
                  </a:cubicBezTo>
                  <a:cubicBezTo>
                    <a:pt x="18556" y="12615"/>
                    <a:pt x="19645" y="15399"/>
                    <a:pt x="19642" y="17545"/>
                  </a:cubicBezTo>
                  <a:cubicBezTo>
                    <a:pt x="19642" y="19649"/>
                    <a:pt x="18592" y="21140"/>
                    <a:pt x="16800" y="21600"/>
                  </a:cubicBezTo>
                  <a:lnTo>
                    <a:pt x="17880" y="21578"/>
                  </a:lnTo>
                  <a:lnTo>
                    <a:pt x="20265" y="21530"/>
                  </a:lnTo>
                  <a:cubicBezTo>
                    <a:pt x="21152" y="20497"/>
                    <a:pt x="21600" y="19182"/>
                    <a:pt x="21597" y="17686"/>
                  </a:cubicBezTo>
                  <a:cubicBezTo>
                    <a:pt x="21597" y="15152"/>
                    <a:pt x="20313" y="12095"/>
                    <a:pt x="17705" y="8990"/>
                  </a:cubicBezTo>
                  <a:close/>
                </a:path>
              </a:pathLst>
            </a:custGeom>
            <a:solidFill>
              <a:srgbClr val="ADB2B5"/>
            </a:solidFill>
            <a:ln w="12700">
              <a:miter lim="400000"/>
            </a:ln>
          </p:spPr>
          <p:txBody>
            <a:bodyPr lIns="38100" tIns="38100" rIns="38100" bIns="38100" anchor="ctr"/>
            <a:lstStyle/>
            <a:p>
              <a:pPr>
                <a:defRPr sz="3000">
                  <a:solidFill>
                    <a:srgbClr val="FFFFFF"/>
                  </a:solidFill>
                </a:defRPr>
              </a:pPr>
              <a:endParaRPr dirty="0"/>
            </a:p>
          </p:txBody>
        </p:sp>
        <p:sp>
          <p:nvSpPr>
            <p:cNvPr id="18" name="Shape">
              <a:extLst>
                <a:ext uri="{FF2B5EF4-FFF2-40B4-BE49-F238E27FC236}">
                  <a16:creationId xmlns:a16="http://schemas.microsoft.com/office/drawing/2014/main" id="{E03262AF-E70E-4EAE-A658-03042CBAFFE5}"/>
                </a:ext>
              </a:extLst>
            </p:cNvPr>
            <p:cNvSpPr/>
            <p:nvPr/>
          </p:nvSpPr>
          <p:spPr>
            <a:xfrm>
              <a:off x="1277680" y="5040191"/>
              <a:ext cx="594996" cy="775844"/>
            </a:xfrm>
            <a:custGeom>
              <a:avLst/>
              <a:gdLst/>
              <a:ahLst/>
              <a:cxnLst>
                <a:cxn ang="0">
                  <a:pos x="wd2" y="hd2"/>
                </a:cxn>
                <a:cxn ang="5400000">
                  <a:pos x="wd2" y="hd2"/>
                </a:cxn>
                <a:cxn ang="10800000">
                  <a:pos x="wd2" y="hd2"/>
                </a:cxn>
                <a:cxn ang="16200000">
                  <a:pos x="wd2" y="hd2"/>
                </a:cxn>
              </a:cxnLst>
              <a:rect l="0" t="0" r="r" b="b"/>
              <a:pathLst>
                <a:path w="21600" h="21600" extrusionOk="0">
                  <a:moveTo>
                    <a:pt x="21328" y="16247"/>
                  </a:moveTo>
                  <a:lnTo>
                    <a:pt x="21328" y="16247"/>
                  </a:lnTo>
                  <a:cubicBezTo>
                    <a:pt x="21319" y="16247"/>
                    <a:pt x="21310" y="16247"/>
                    <a:pt x="21300" y="16247"/>
                  </a:cubicBezTo>
                  <a:cubicBezTo>
                    <a:pt x="18843" y="16226"/>
                    <a:pt x="15399" y="13577"/>
                    <a:pt x="13057" y="9745"/>
                  </a:cubicBezTo>
                  <a:cubicBezTo>
                    <a:pt x="13052" y="9738"/>
                    <a:pt x="13048" y="9727"/>
                    <a:pt x="13043" y="9720"/>
                  </a:cubicBezTo>
                  <a:cubicBezTo>
                    <a:pt x="13038" y="9716"/>
                    <a:pt x="13038" y="9713"/>
                    <a:pt x="13034" y="9706"/>
                  </a:cubicBezTo>
                  <a:cubicBezTo>
                    <a:pt x="13025" y="9688"/>
                    <a:pt x="13011" y="9670"/>
                    <a:pt x="13001" y="9653"/>
                  </a:cubicBezTo>
                  <a:cubicBezTo>
                    <a:pt x="11591" y="7316"/>
                    <a:pt x="10876" y="5010"/>
                    <a:pt x="10876" y="3232"/>
                  </a:cubicBezTo>
                  <a:cubicBezTo>
                    <a:pt x="10876" y="1644"/>
                    <a:pt x="11448" y="470"/>
                    <a:pt x="12605" y="60"/>
                  </a:cubicBezTo>
                  <a:cubicBezTo>
                    <a:pt x="12660" y="39"/>
                    <a:pt x="12720" y="25"/>
                    <a:pt x="12780" y="7"/>
                  </a:cubicBezTo>
                  <a:lnTo>
                    <a:pt x="12776" y="0"/>
                  </a:lnTo>
                  <a:cubicBezTo>
                    <a:pt x="12776" y="0"/>
                    <a:pt x="10217" y="534"/>
                    <a:pt x="6842" y="1259"/>
                  </a:cubicBezTo>
                  <a:lnTo>
                    <a:pt x="6842" y="1259"/>
                  </a:lnTo>
                  <a:cubicBezTo>
                    <a:pt x="6616" y="1308"/>
                    <a:pt x="6390" y="1354"/>
                    <a:pt x="6160" y="1404"/>
                  </a:cubicBezTo>
                  <a:cubicBezTo>
                    <a:pt x="4223" y="1821"/>
                    <a:pt x="2075" y="2288"/>
                    <a:pt x="0" y="2747"/>
                  </a:cubicBezTo>
                  <a:cubicBezTo>
                    <a:pt x="867" y="5954"/>
                    <a:pt x="2351" y="9476"/>
                    <a:pt x="4564" y="13135"/>
                  </a:cubicBezTo>
                  <a:cubicBezTo>
                    <a:pt x="4799" y="13528"/>
                    <a:pt x="5044" y="13913"/>
                    <a:pt x="5288" y="14295"/>
                  </a:cubicBezTo>
                  <a:cubicBezTo>
                    <a:pt x="5777" y="15055"/>
                    <a:pt x="6279" y="15794"/>
                    <a:pt x="6796" y="16508"/>
                  </a:cubicBezTo>
                  <a:cubicBezTo>
                    <a:pt x="8142" y="18379"/>
                    <a:pt x="9571" y="20076"/>
                    <a:pt x="11037" y="21600"/>
                  </a:cubicBezTo>
                  <a:cubicBezTo>
                    <a:pt x="12965" y="20635"/>
                    <a:pt x="14956" y="19624"/>
                    <a:pt x="16708" y="18732"/>
                  </a:cubicBezTo>
                  <a:cubicBezTo>
                    <a:pt x="16888" y="18641"/>
                    <a:pt x="17068" y="18552"/>
                    <a:pt x="17243" y="18460"/>
                  </a:cubicBezTo>
                  <a:cubicBezTo>
                    <a:pt x="19267" y="17428"/>
                    <a:pt x="20890" y="16593"/>
                    <a:pt x="21600" y="16229"/>
                  </a:cubicBezTo>
                  <a:cubicBezTo>
                    <a:pt x="21595" y="16229"/>
                    <a:pt x="21591" y="16229"/>
                    <a:pt x="21591" y="16229"/>
                  </a:cubicBezTo>
                  <a:cubicBezTo>
                    <a:pt x="21494" y="16243"/>
                    <a:pt x="21411" y="16247"/>
                    <a:pt x="21328" y="16247"/>
                  </a:cubicBezTo>
                  <a:close/>
                </a:path>
              </a:pathLst>
            </a:custGeom>
            <a:solidFill>
              <a:srgbClr val="6B6B6A"/>
            </a:solidFill>
            <a:ln w="12700">
              <a:miter lim="400000"/>
            </a:ln>
          </p:spPr>
          <p:txBody>
            <a:bodyPr lIns="38100" tIns="38100" rIns="38100" bIns="38100" anchor="ctr"/>
            <a:lstStyle/>
            <a:p>
              <a:pPr>
                <a:defRPr sz="3000">
                  <a:solidFill>
                    <a:srgbClr val="FFFFFF"/>
                  </a:solidFill>
                </a:defRPr>
              </a:pPr>
              <a:endParaRPr/>
            </a:p>
          </p:txBody>
        </p:sp>
        <p:sp>
          <p:nvSpPr>
            <p:cNvPr id="25" name="Freeform: Shape 24">
              <a:extLst>
                <a:ext uri="{FF2B5EF4-FFF2-40B4-BE49-F238E27FC236}">
                  <a16:creationId xmlns:a16="http://schemas.microsoft.com/office/drawing/2014/main" id="{8639F0D7-7806-4999-9403-5CED8D05FA79}"/>
                </a:ext>
              </a:extLst>
            </p:cNvPr>
            <p:cNvSpPr/>
            <p:nvPr/>
          </p:nvSpPr>
          <p:spPr>
            <a:xfrm>
              <a:off x="1572956" y="5035428"/>
              <a:ext cx="361824" cy="586868"/>
            </a:xfrm>
            <a:custGeom>
              <a:avLst/>
              <a:gdLst>
                <a:gd name="connsiteX0" fmla="*/ 73923 w 361824"/>
                <a:gd name="connsiteY0" fmla="*/ 0 h 586868"/>
                <a:gd name="connsiteX1" fmla="*/ 74543 w 361824"/>
                <a:gd name="connsiteY1" fmla="*/ 0 h 586868"/>
                <a:gd name="connsiteX2" fmla="*/ 299594 w 361824"/>
                <a:gd name="connsiteY2" fmla="*/ 228852 h 586868"/>
                <a:gd name="connsiteX3" fmla="*/ 299728 w 361824"/>
                <a:gd name="connsiteY3" fmla="*/ 229232 h 586868"/>
                <a:gd name="connsiteX4" fmla="*/ 302006 w 361824"/>
                <a:gd name="connsiteY4" fmla="*/ 234177 h 586868"/>
                <a:gd name="connsiteX5" fmla="*/ 302140 w 361824"/>
                <a:gd name="connsiteY5" fmla="*/ 234449 h 586868"/>
                <a:gd name="connsiteX6" fmla="*/ 302508 w 361824"/>
                <a:gd name="connsiteY6" fmla="*/ 235209 h 586868"/>
                <a:gd name="connsiteX7" fmla="*/ 303145 w 361824"/>
                <a:gd name="connsiteY7" fmla="*/ 236731 h 586868"/>
                <a:gd name="connsiteX8" fmla="*/ 361824 w 361824"/>
                <a:gd name="connsiteY8" fmla="*/ 467348 h 586868"/>
                <a:gd name="connsiteX9" fmla="*/ 314201 w 361824"/>
                <a:gd name="connsiteY9" fmla="*/ 581271 h 586868"/>
                <a:gd name="connsiteX10" fmla="*/ 294887 w 361824"/>
                <a:gd name="connsiteY10" fmla="*/ 586488 h 586868"/>
                <a:gd name="connsiteX11" fmla="*/ 287918 w 361824"/>
                <a:gd name="connsiteY11" fmla="*/ 586868 h 586868"/>
                <a:gd name="connsiteX12" fmla="*/ 58545 w 361824"/>
                <a:gd name="connsiteY12" fmla="*/ 350138 h 586868"/>
                <a:gd name="connsiteX13" fmla="*/ 0 w 361824"/>
                <a:gd name="connsiteY13" fmla="*/ 119520 h 586868"/>
                <a:gd name="connsiteX14" fmla="*/ 47623 w 361824"/>
                <a:gd name="connsiteY14" fmla="*/ 5597 h 586868"/>
                <a:gd name="connsiteX15" fmla="*/ 52448 w 361824"/>
                <a:gd name="connsiteY15" fmla="*/ 3695 h 586868"/>
                <a:gd name="connsiteX16" fmla="*/ 73923 w 361824"/>
                <a:gd name="connsiteY16" fmla="*/ 0 h 586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1824" h="586868">
                  <a:moveTo>
                    <a:pt x="73923" y="0"/>
                  </a:moveTo>
                  <a:cubicBezTo>
                    <a:pt x="74174" y="0"/>
                    <a:pt x="74291" y="0"/>
                    <a:pt x="74543" y="0"/>
                  </a:cubicBezTo>
                  <a:cubicBezTo>
                    <a:pt x="141346" y="516"/>
                    <a:pt x="235085" y="93600"/>
                    <a:pt x="299594" y="228852"/>
                  </a:cubicBezTo>
                  <a:cubicBezTo>
                    <a:pt x="299594" y="228987"/>
                    <a:pt x="299728" y="229096"/>
                    <a:pt x="299728" y="229232"/>
                  </a:cubicBezTo>
                  <a:cubicBezTo>
                    <a:pt x="300482" y="230889"/>
                    <a:pt x="301252" y="232547"/>
                    <a:pt x="302006" y="234177"/>
                  </a:cubicBezTo>
                  <a:cubicBezTo>
                    <a:pt x="302006" y="234313"/>
                    <a:pt x="302140" y="234313"/>
                    <a:pt x="302140" y="234449"/>
                  </a:cubicBezTo>
                  <a:cubicBezTo>
                    <a:pt x="302257" y="234693"/>
                    <a:pt x="302391" y="234938"/>
                    <a:pt x="302508" y="235209"/>
                  </a:cubicBezTo>
                  <a:cubicBezTo>
                    <a:pt x="302776" y="235726"/>
                    <a:pt x="303028" y="236215"/>
                    <a:pt x="303145" y="236731"/>
                  </a:cubicBezTo>
                  <a:cubicBezTo>
                    <a:pt x="342142" y="320794"/>
                    <a:pt x="361824" y="403472"/>
                    <a:pt x="361824" y="467348"/>
                  </a:cubicBezTo>
                  <a:cubicBezTo>
                    <a:pt x="361824" y="524378"/>
                    <a:pt x="346078" y="566545"/>
                    <a:pt x="314201" y="581271"/>
                  </a:cubicBezTo>
                  <a:cubicBezTo>
                    <a:pt x="308103" y="584070"/>
                    <a:pt x="301621" y="585863"/>
                    <a:pt x="294887" y="586488"/>
                  </a:cubicBezTo>
                  <a:cubicBezTo>
                    <a:pt x="292608" y="586732"/>
                    <a:pt x="290330" y="586868"/>
                    <a:pt x="287918" y="586868"/>
                  </a:cubicBezTo>
                  <a:cubicBezTo>
                    <a:pt x="219708" y="586868"/>
                    <a:pt x="123322" y="489981"/>
                    <a:pt x="58545" y="350138"/>
                  </a:cubicBezTo>
                  <a:cubicBezTo>
                    <a:pt x="19683" y="266074"/>
                    <a:pt x="0" y="183396"/>
                    <a:pt x="0" y="119520"/>
                  </a:cubicBezTo>
                  <a:cubicBezTo>
                    <a:pt x="0" y="62491"/>
                    <a:pt x="15746" y="20323"/>
                    <a:pt x="47623" y="5597"/>
                  </a:cubicBezTo>
                  <a:cubicBezTo>
                    <a:pt x="49282" y="4836"/>
                    <a:pt x="50806" y="4320"/>
                    <a:pt x="52448" y="3695"/>
                  </a:cubicBezTo>
                  <a:cubicBezTo>
                    <a:pt x="59182" y="1141"/>
                    <a:pt x="66418" y="0"/>
                    <a:pt x="73923" y="0"/>
                  </a:cubicBezTo>
                  <a:close/>
                </a:path>
              </a:pathLst>
            </a:custGeom>
            <a:solidFill>
              <a:srgbClr val="ADB2B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7" name="Shape">
              <a:extLst>
                <a:ext uri="{FF2B5EF4-FFF2-40B4-BE49-F238E27FC236}">
                  <a16:creationId xmlns:a16="http://schemas.microsoft.com/office/drawing/2014/main" id="{9A737D1E-626D-4B1B-8AF9-7BB8A96C1993}"/>
                </a:ext>
              </a:extLst>
            </p:cNvPr>
            <p:cNvSpPr/>
            <p:nvPr/>
          </p:nvSpPr>
          <p:spPr>
            <a:xfrm>
              <a:off x="1689637" y="5129091"/>
              <a:ext cx="215647" cy="355220"/>
            </a:xfrm>
            <a:custGeom>
              <a:avLst/>
              <a:gdLst/>
              <a:ahLst/>
              <a:cxnLst>
                <a:cxn ang="0">
                  <a:pos x="wd2" y="hd2"/>
                </a:cxn>
                <a:cxn ang="5400000">
                  <a:pos x="wd2" y="hd2"/>
                </a:cxn>
                <a:cxn ang="10800000">
                  <a:pos x="wd2" y="hd2"/>
                </a:cxn>
                <a:cxn ang="16200000">
                  <a:pos x="wd2" y="hd2"/>
                </a:cxn>
              </a:cxnLst>
              <a:rect l="0" t="0" r="r" b="b"/>
              <a:pathLst>
                <a:path w="21600" h="21600" extrusionOk="0">
                  <a:moveTo>
                    <a:pt x="17911" y="8796"/>
                  </a:moveTo>
                  <a:cubicBezTo>
                    <a:pt x="17898" y="8781"/>
                    <a:pt x="17885" y="8757"/>
                    <a:pt x="17873" y="8742"/>
                  </a:cubicBezTo>
                  <a:cubicBezTo>
                    <a:pt x="17860" y="8719"/>
                    <a:pt x="17847" y="8703"/>
                    <a:pt x="17822" y="8680"/>
                  </a:cubicBezTo>
                  <a:cubicBezTo>
                    <a:pt x="17822" y="8680"/>
                    <a:pt x="17822" y="8672"/>
                    <a:pt x="17822" y="8672"/>
                  </a:cubicBezTo>
                  <a:cubicBezTo>
                    <a:pt x="17758" y="8595"/>
                    <a:pt x="17695" y="8518"/>
                    <a:pt x="17644" y="8441"/>
                  </a:cubicBezTo>
                  <a:cubicBezTo>
                    <a:pt x="17631" y="8425"/>
                    <a:pt x="17618" y="8402"/>
                    <a:pt x="17606" y="8387"/>
                  </a:cubicBezTo>
                  <a:cubicBezTo>
                    <a:pt x="17593" y="8371"/>
                    <a:pt x="17593" y="8364"/>
                    <a:pt x="17580" y="8348"/>
                  </a:cubicBezTo>
                  <a:cubicBezTo>
                    <a:pt x="17580" y="8348"/>
                    <a:pt x="17580" y="8340"/>
                    <a:pt x="17580" y="8340"/>
                  </a:cubicBezTo>
                  <a:cubicBezTo>
                    <a:pt x="13637" y="3398"/>
                    <a:pt x="8065" y="0"/>
                    <a:pt x="4172" y="0"/>
                  </a:cubicBezTo>
                  <a:cubicBezTo>
                    <a:pt x="3651" y="0"/>
                    <a:pt x="3155" y="62"/>
                    <a:pt x="2697" y="193"/>
                  </a:cubicBezTo>
                  <a:cubicBezTo>
                    <a:pt x="1705" y="471"/>
                    <a:pt x="979" y="1043"/>
                    <a:pt x="547" y="1830"/>
                  </a:cubicBezTo>
                  <a:cubicBezTo>
                    <a:pt x="178" y="2479"/>
                    <a:pt x="0" y="3274"/>
                    <a:pt x="0" y="4178"/>
                  </a:cubicBezTo>
                  <a:cubicBezTo>
                    <a:pt x="0" y="6541"/>
                    <a:pt x="1234" y="9645"/>
                    <a:pt x="3651" y="12812"/>
                  </a:cubicBezTo>
                  <a:cubicBezTo>
                    <a:pt x="6704" y="16812"/>
                    <a:pt x="10851" y="19870"/>
                    <a:pt x="14438" y="21059"/>
                  </a:cubicBezTo>
                  <a:cubicBezTo>
                    <a:pt x="15494" y="21415"/>
                    <a:pt x="16512" y="21600"/>
                    <a:pt x="17428" y="21600"/>
                  </a:cubicBezTo>
                  <a:cubicBezTo>
                    <a:pt x="17949" y="21600"/>
                    <a:pt x="18445" y="21538"/>
                    <a:pt x="18903" y="21407"/>
                  </a:cubicBezTo>
                  <a:cubicBezTo>
                    <a:pt x="20710" y="20897"/>
                    <a:pt x="21600" y="19430"/>
                    <a:pt x="21600" y="17430"/>
                  </a:cubicBezTo>
                  <a:cubicBezTo>
                    <a:pt x="21562" y="15082"/>
                    <a:pt x="20328" y="11970"/>
                    <a:pt x="17911" y="8796"/>
                  </a:cubicBezTo>
                  <a:close/>
                </a:path>
              </a:pathLst>
            </a:custGeom>
            <a:solidFill>
              <a:srgbClr val="6B6B6A"/>
            </a:solidFill>
            <a:ln w="12700">
              <a:miter lim="400000"/>
            </a:ln>
          </p:spPr>
          <p:txBody>
            <a:bodyPr lIns="38100" tIns="38100" rIns="38100" bIns="38100" anchor="ctr"/>
            <a:lstStyle/>
            <a:p>
              <a:pPr>
                <a:defRPr sz="3000">
                  <a:solidFill>
                    <a:srgbClr val="FFFFFF"/>
                  </a:solidFill>
                </a:defRPr>
              </a:pPr>
              <a:endParaRPr/>
            </a:p>
          </p:txBody>
        </p:sp>
      </p:grpSp>
      <p:grpSp>
        <p:nvGrpSpPr>
          <p:cNvPr id="33" name="Group 32">
            <a:extLst>
              <a:ext uri="{FF2B5EF4-FFF2-40B4-BE49-F238E27FC236}">
                <a16:creationId xmlns:a16="http://schemas.microsoft.com/office/drawing/2014/main" id="{64D153C6-58D0-4396-B3F2-DF2BFDB3CB6E}"/>
              </a:ext>
            </a:extLst>
          </p:cNvPr>
          <p:cNvGrpSpPr/>
          <p:nvPr/>
        </p:nvGrpSpPr>
        <p:grpSpPr>
          <a:xfrm>
            <a:off x="4601030" y="1474450"/>
            <a:ext cx="5715788" cy="3721587"/>
            <a:chOff x="332936" y="2381545"/>
            <a:chExt cx="2926080" cy="3721587"/>
          </a:xfrm>
        </p:grpSpPr>
        <p:sp>
          <p:nvSpPr>
            <p:cNvPr id="34" name="TextBox 33">
              <a:extLst>
                <a:ext uri="{FF2B5EF4-FFF2-40B4-BE49-F238E27FC236}">
                  <a16:creationId xmlns:a16="http://schemas.microsoft.com/office/drawing/2014/main" id="{57F19CCA-585C-4103-99FC-53A7E0D2BC73}"/>
                </a:ext>
              </a:extLst>
            </p:cNvPr>
            <p:cNvSpPr txBox="1"/>
            <p:nvPr/>
          </p:nvSpPr>
          <p:spPr>
            <a:xfrm>
              <a:off x="332936" y="2381545"/>
              <a:ext cx="2926080" cy="707886"/>
            </a:xfrm>
            <a:prstGeom prst="rect">
              <a:avLst/>
            </a:prstGeom>
            <a:noFill/>
          </p:spPr>
          <p:txBody>
            <a:bodyPr wrap="square" lIns="0" rIns="0" rtlCol="0" anchor="b">
              <a:spAutoFit/>
            </a:bodyPr>
            <a:lstStyle/>
            <a:p>
              <a:pPr algn="ctr"/>
              <a:r>
                <a:rPr lang="en-US" sz="4000" b="1" noProof="1">
                  <a:solidFill>
                    <a:schemeClr val="bg1"/>
                  </a:solidFill>
                </a:rPr>
                <a:t>Lorem Ipsum</a:t>
              </a:r>
            </a:p>
          </p:txBody>
        </p:sp>
        <p:sp>
          <p:nvSpPr>
            <p:cNvPr id="35" name="TextBox 34">
              <a:extLst>
                <a:ext uri="{FF2B5EF4-FFF2-40B4-BE49-F238E27FC236}">
                  <a16:creationId xmlns:a16="http://schemas.microsoft.com/office/drawing/2014/main" id="{61B73468-5BFB-4DDA-8021-CC4ECD690A22}"/>
                </a:ext>
              </a:extLst>
            </p:cNvPr>
            <p:cNvSpPr txBox="1"/>
            <p:nvPr/>
          </p:nvSpPr>
          <p:spPr>
            <a:xfrm>
              <a:off x="332936" y="3086922"/>
              <a:ext cx="2926080" cy="3016210"/>
            </a:xfrm>
            <a:prstGeom prst="rect">
              <a:avLst/>
            </a:prstGeom>
            <a:noFill/>
          </p:spPr>
          <p:txBody>
            <a:bodyPr wrap="square" lIns="0" rIns="0" rtlCol="0" anchor="t">
              <a:spAutoFit/>
            </a:bodyPr>
            <a:lstStyle/>
            <a:p>
              <a:pPr algn="just">
                <a:spcAft>
                  <a:spcPts val="1200"/>
                </a:spcAft>
              </a:pPr>
              <a:r>
                <a:rPr lang="en-US" sz="2000" noProof="1">
                  <a:solidFill>
                    <a:schemeClr val="bg1"/>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95695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8494</TotalTime>
  <Words>215</Words>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Megaphone &amp; Text – Slide Template</vt:lpstr>
      <vt:lpstr>Megaphone &amp; Text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Megaphone &amp; Text</dc:title>
  <dc:creator>PresentationGO.com</dc:creator>
  <dc:description>© Copyright PresentationGO.com</dc:description>
  <dcterms:created xsi:type="dcterms:W3CDTF">2014-11-26T05:14:11Z</dcterms:created>
  <dcterms:modified xsi:type="dcterms:W3CDTF">2020-11-16T22:07:32Z</dcterms:modified>
  <cp:category>Graphics &amp; Metaphors</cp:category>
</cp:coreProperties>
</file>