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82F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2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 with Gears for PowerPoint</a:t>
            </a:r>
          </a:p>
        </p:txBody>
      </p:sp>
      <p:sp>
        <p:nvSpPr>
          <p:cNvPr id="40" name="Freeform 77">
            <a:extLst>
              <a:ext uri="{FF2B5EF4-FFF2-40B4-BE49-F238E27FC236}">
                <a16:creationId xmlns:a16="http://schemas.microsoft.com/office/drawing/2014/main" id="{0F3A7E80-2BCD-421D-9C1E-36C1F78422C7}"/>
              </a:ext>
            </a:extLst>
          </p:cNvPr>
          <p:cNvSpPr>
            <a:spLocks noEditPoints="1"/>
          </p:cNvSpPr>
          <p:nvPr/>
        </p:nvSpPr>
        <p:spPr bwMode="auto">
          <a:xfrm>
            <a:off x="211428" y="2989145"/>
            <a:ext cx="1408365" cy="1408365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F4B09DA7-DBC3-429B-A63A-A89BE0E3A495}"/>
              </a:ext>
            </a:extLst>
          </p:cNvPr>
          <p:cNvSpPr/>
          <p:nvPr/>
        </p:nvSpPr>
        <p:spPr>
          <a:xfrm>
            <a:off x="359588" y="3137305"/>
            <a:ext cx="1112045" cy="1112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7">
            <a:extLst>
              <a:ext uri="{FF2B5EF4-FFF2-40B4-BE49-F238E27FC236}">
                <a16:creationId xmlns:a16="http://schemas.microsoft.com/office/drawing/2014/main" id="{0E5A8CD7-B388-485D-92AF-0C9DA08A90DC}"/>
              </a:ext>
            </a:extLst>
          </p:cNvPr>
          <p:cNvSpPr>
            <a:spLocks/>
          </p:cNvSpPr>
          <p:nvPr/>
        </p:nvSpPr>
        <p:spPr bwMode="auto">
          <a:xfrm>
            <a:off x="613021" y="794326"/>
            <a:ext cx="902191" cy="500598"/>
          </a:xfrm>
          <a:custGeom>
            <a:avLst/>
            <a:gdLst>
              <a:gd name="T0" fmla="*/ 1988 w 2004"/>
              <a:gd name="T1" fmla="*/ 0 h 1110"/>
              <a:gd name="T2" fmla="*/ 1470 w 2004"/>
              <a:gd name="T3" fmla="*/ 0 h 1110"/>
              <a:gd name="T4" fmla="*/ 1482 w 2004"/>
              <a:gd name="T5" fmla="*/ 108 h 1110"/>
              <a:gd name="T6" fmla="*/ 1002 w 2004"/>
              <a:gd name="T7" fmla="*/ 588 h 1110"/>
              <a:gd name="T8" fmla="*/ 523 w 2004"/>
              <a:gd name="T9" fmla="*/ 108 h 1110"/>
              <a:gd name="T10" fmla="*/ 535 w 2004"/>
              <a:gd name="T11" fmla="*/ 0 h 1110"/>
              <a:gd name="T12" fmla="*/ 16 w 2004"/>
              <a:gd name="T13" fmla="*/ 0 h 1110"/>
              <a:gd name="T14" fmla="*/ 0 w 2004"/>
              <a:gd name="T15" fmla="*/ 49 h 1110"/>
              <a:gd name="T16" fmla="*/ 0 w 2004"/>
              <a:gd name="T17" fmla="*/ 167 h 1110"/>
              <a:gd name="T18" fmla="*/ 80 w 2004"/>
              <a:gd name="T19" fmla="*/ 254 h 1110"/>
              <a:gd name="T20" fmla="*/ 103 w 2004"/>
              <a:gd name="T21" fmla="*/ 256 h 1110"/>
              <a:gd name="T22" fmla="*/ 200 w 2004"/>
              <a:gd name="T23" fmla="*/ 340 h 1110"/>
              <a:gd name="T24" fmla="*/ 272 w 2004"/>
              <a:gd name="T25" fmla="*/ 512 h 1110"/>
              <a:gd name="T26" fmla="*/ 262 w 2004"/>
              <a:gd name="T27" fmla="*/ 640 h 1110"/>
              <a:gd name="T28" fmla="*/ 247 w 2004"/>
              <a:gd name="T29" fmla="*/ 658 h 1110"/>
              <a:gd name="T30" fmla="*/ 252 w 2004"/>
              <a:gd name="T31" fmla="*/ 775 h 1110"/>
              <a:gd name="T32" fmla="*/ 336 w 2004"/>
              <a:gd name="T33" fmla="*/ 859 h 1110"/>
              <a:gd name="T34" fmla="*/ 453 w 2004"/>
              <a:gd name="T35" fmla="*/ 864 h 1110"/>
              <a:gd name="T36" fmla="*/ 471 w 2004"/>
              <a:gd name="T37" fmla="*/ 849 h 1110"/>
              <a:gd name="T38" fmla="*/ 599 w 2004"/>
              <a:gd name="T39" fmla="*/ 839 h 1110"/>
              <a:gd name="T40" fmla="*/ 771 w 2004"/>
              <a:gd name="T41" fmla="*/ 910 h 1110"/>
              <a:gd name="T42" fmla="*/ 855 w 2004"/>
              <a:gd name="T43" fmla="*/ 1008 h 1110"/>
              <a:gd name="T44" fmla="*/ 857 w 2004"/>
              <a:gd name="T45" fmla="*/ 1031 h 1110"/>
              <a:gd name="T46" fmla="*/ 943 w 2004"/>
              <a:gd name="T47" fmla="*/ 1110 h 1110"/>
              <a:gd name="T48" fmla="*/ 1062 w 2004"/>
              <a:gd name="T49" fmla="*/ 1110 h 1110"/>
              <a:gd name="T50" fmla="*/ 1148 w 2004"/>
              <a:gd name="T51" fmla="*/ 1031 h 1110"/>
              <a:gd name="T52" fmla="*/ 1150 w 2004"/>
              <a:gd name="T53" fmla="*/ 1008 h 1110"/>
              <a:gd name="T54" fmla="*/ 1234 w 2004"/>
              <a:gd name="T55" fmla="*/ 910 h 1110"/>
              <a:gd name="T56" fmla="*/ 1406 w 2004"/>
              <a:gd name="T57" fmla="*/ 839 h 1110"/>
              <a:gd name="T58" fmla="*/ 1534 w 2004"/>
              <a:gd name="T59" fmla="*/ 849 h 1110"/>
              <a:gd name="T60" fmla="*/ 1552 w 2004"/>
              <a:gd name="T61" fmla="*/ 864 h 1110"/>
              <a:gd name="T62" fmla="*/ 1669 w 2004"/>
              <a:gd name="T63" fmla="*/ 859 h 1110"/>
              <a:gd name="T64" fmla="*/ 1753 w 2004"/>
              <a:gd name="T65" fmla="*/ 775 h 1110"/>
              <a:gd name="T66" fmla="*/ 1758 w 2004"/>
              <a:gd name="T67" fmla="*/ 658 h 1110"/>
              <a:gd name="T68" fmla="*/ 1743 w 2004"/>
              <a:gd name="T69" fmla="*/ 640 h 1110"/>
              <a:gd name="T70" fmla="*/ 1733 w 2004"/>
              <a:gd name="T71" fmla="*/ 512 h 1110"/>
              <a:gd name="T72" fmla="*/ 1805 w 2004"/>
              <a:gd name="T73" fmla="*/ 340 h 1110"/>
              <a:gd name="T74" fmla="*/ 1902 w 2004"/>
              <a:gd name="T75" fmla="*/ 256 h 1110"/>
              <a:gd name="T76" fmla="*/ 1925 w 2004"/>
              <a:gd name="T77" fmla="*/ 254 h 1110"/>
              <a:gd name="T78" fmla="*/ 2004 w 2004"/>
              <a:gd name="T79" fmla="*/ 167 h 1110"/>
              <a:gd name="T80" fmla="*/ 2004 w 2004"/>
              <a:gd name="T81" fmla="*/ 49 h 1110"/>
              <a:gd name="T82" fmla="*/ 1988 w 2004"/>
              <a:gd name="T8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04" h="1110">
                <a:moveTo>
                  <a:pt x="1988" y="0"/>
                </a:moveTo>
                <a:lnTo>
                  <a:pt x="1470" y="0"/>
                </a:lnTo>
                <a:cubicBezTo>
                  <a:pt x="1478" y="35"/>
                  <a:pt x="1482" y="71"/>
                  <a:pt x="1482" y="108"/>
                </a:cubicBezTo>
                <a:cubicBezTo>
                  <a:pt x="1482" y="373"/>
                  <a:pt x="1267" y="588"/>
                  <a:pt x="1002" y="588"/>
                </a:cubicBezTo>
                <a:cubicBezTo>
                  <a:pt x="738" y="588"/>
                  <a:pt x="523" y="373"/>
                  <a:pt x="523" y="108"/>
                </a:cubicBezTo>
                <a:cubicBezTo>
                  <a:pt x="523" y="71"/>
                  <a:pt x="527" y="35"/>
                  <a:pt x="535" y="0"/>
                </a:cubicBezTo>
                <a:lnTo>
                  <a:pt x="16" y="0"/>
                </a:lnTo>
                <a:cubicBezTo>
                  <a:pt x="6" y="14"/>
                  <a:pt x="0" y="31"/>
                  <a:pt x="0" y="49"/>
                </a:cubicBezTo>
                <a:lnTo>
                  <a:pt x="0" y="167"/>
                </a:lnTo>
                <a:cubicBezTo>
                  <a:pt x="0" y="211"/>
                  <a:pt x="36" y="250"/>
                  <a:pt x="80" y="254"/>
                </a:cubicBezTo>
                <a:lnTo>
                  <a:pt x="103" y="256"/>
                </a:lnTo>
                <a:cubicBezTo>
                  <a:pt x="146" y="259"/>
                  <a:pt x="188" y="298"/>
                  <a:pt x="200" y="340"/>
                </a:cubicBezTo>
                <a:cubicBezTo>
                  <a:pt x="218" y="400"/>
                  <a:pt x="242" y="458"/>
                  <a:pt x="272" y="512"/>
                </a:cubicBezTo>
                <a:cubicBezTo>
                  <a:pt x="293" y="550"/>
                  <a:pt x="290" y="607"/>
                  <a:pt x="262" y="640"/>
                </a:cubicBezTo>
                <a:lnTo>
                  <a:pt x="247" y="658"/>
                </a:lnTo>
                <a:cubicBezTo>
                  <a:pt x="219" y="691"/>
                  <a:pt x="221" y="744"/>
                  <a:pt x="252" y="775"/>
                </a:cubicBezTo>
                <a:lnTo>
                  <a:pt x="336" y="859"/>
                </a:lnTo>
                <a:cubicBezTo>
                  <a:pt x="367" y="890"/>
                  <a:pt x="419" y="892"/>
                  <a:pt x="453" y="864"/>
                </a:cubicBezTo>
                <a:lnTo>
                  <a:pt x="471" y="849"/>
                </a:lnTo>
                <a:cubicBezTo>
                  <a:pt x="504" y="820"/>
                  <a:pt x="561" y="818"/>
                  <a:pt x="599" y="839"/>
                </a:cubicBezTo>
                <a:cubicBezTo>
                  <a:pt x="653" y="869"/>
                  <a:pt x="711" y="893"/>
                  <a:pt x="771" y="910"/>
                </a:cubicBezTo>
                <a:cubicBezTo>
                  <a:pt x="813" y="923"/>
                  <a:pt x="851" y="964"/>
                  <a:pt x="855" y="1008"/>
                </a:cubicBezTo>
                <a:lnTo>
                  <a:pt x="857" y="1031"/>
                </a:lnTo>
                <a:cubicBezTo>
                  <a:pt x="861" y="1075"/>
                  <a:pt x="899" y="1110"/>
                  <a:pt x="943" y="1110"/>
                </a:cubicBezTo>
                <a:lnTo>
                  <a:pt x="1062" y="1110"/>
                </a:lnTo>
                <a:cubicBezTo>
                  <a:pt x="1105" y="1110"/>
                  <a:pt x="1144" y="1075"/>
                  <a:pt x="1148" y="1031"/>
                </a:cubicBezTo>
                <a:lnTo>
                  <a:pt x="1150" y="1008"/>
                </a:lnTo>
                <a:cubicBezTo>
                  <a:pt x="1154" y="964"/>
                  <a:pt x="1192" y="923"/>
                  <a:pt x="1234" y="910"/>
                </a:cubicBezTo>
                <a:cubicBezTo>
                  <a:pt x="1294" y="893"/>
                  <a:pt x="1352" y="869"/>
                  <a:pt x="1406" y="839"/>
                </a:cubicBezTo>
                <a:cubicBezTo>
                  <a:pt x="1444" y="818"/>
                  <a:pt x="1501" y="820"/>
                  <a:pt x="1534" y="849"/>
                </a:cubicBezTo>
                <a:lnTo>
                  <a:pt x="1552" y="864"/>
                </a:lnTo>
                <a:cubicBezTo>
                  <a:pt x="1586" y="892"/>
                  <a:pt x="1638" y="890"/>
                  <a:pt x="1669" y="859"/>
                </a:cubicBezTo>
                <a:lnTo>
                  <a:pt x="1753" y="775"/>
                </a:lnTo>
                <a:cubicBezTo>
                  <a:pt x="1784" y="744"/>
                  <a:pt x="1786" y="691"/>
                  <a:pt x="1758" y="658"/>
                </a:cubicBezTo>
                <a:lnTo>
                  <a:pt x="1743" y="640"/>
                </a:lnTo>
                <a:cubicBezTo>
                  <a:pt x="1714" y="607"/>
                  <a:pt x="1712" y="550"/>
                  <a:pt x="1733" y="512"/>
                </a:cubicBezTo>
                <a:cubicBezTo>
                  <a:pt x="1763" y="458"/>
                  <a:pt x="1787" y="400"/>
                  <a:pt x="1805" y="340"/>
                </a:cubicBezTo>
                <a:cubicBezTo>
                  <a:pt x="1817" y="298"/>
                  <a:pt x="1858" y="259"/>
                  <a:pt x="1902" y="256"/>
                </a:cubicBezTo>
                <a:lnTo>
                  <a:pt x="1925" y="254"/>
                </a:lnTo>
                <a:cubicBezTo>
                  <a:pt x="1969" y="250"/>
                  <a:pt x="2004" y="211"/>
                  <a:pt x="2004" y="167"/>
                </a:cubicBezTo>
                <a:lnTo>
                  <a:pt x="2004" y="49"/>
                </a:lnTo>
                <a:cubicBezTo>
                  <a:pt x="2004" y="31"/>
                  <a:pt x="1998" y="14"/>
                  <a:pt x="19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66">
            <a:extLst>
              <a:ext uri="{FF2B5EF4-FFF2-40B4-BE49-F238E27FC236}">
                <a16:creationId xmlns:a16="http://schemas.microsoft.com/office/drawing/2014/main" id="{8F641FAC-143D-4C69-8C02-C3072BB6863C}"/>
              </a:ext>
            </a:extLst>
          </p:cNvPr>
          <p:cNvSpPr>
            <a:spLocks noEditPoints="1"/>
          </p:cNvSpPr>
          <p:nvPr/>
        </p:nvSpPr>
        <p:spPr bwMode="auto">
          <a:xfrm>
            <a:off x="1361825" y="869625"/>
            <a:ext cx="1111354" cy="1111354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69">
            <a:extLst>
              <a:ext uri="{FF2B5EF4-FFF2-40B4-BE49-F238E27FC236}">
                <a16:creationId xmlns:a16="http://schemas.microsoft.com/office/drawing/2014/main" id="{B86F5995-4D9E-4246-A2D2-EE52A5985741}"/>
              </a:ext>
            </a:extLst>
          </p:cNvPr>
          <p:cNvSpPr>
            <a:spLocks noEditPoints="1"/>
          </p:cNvSpPr>
          <p:nvPr/>
        </p:nvSpPr>
        <p:spPr bwMode="auto">
          <a:xfrm>
            <a:off x="568400" y="1626796"/>
            <a:ext cx="1087648" cy="1087648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3">
            <a:extLst>
              <a:ext uri="{FF2B5EF4-FFF2-40B4-BE49-F238E27FC236}">
                <a16:creationId xmlns:a16="http://schemas.microsoft.com/office/drawing/2014/main" id="{B80CB8B2-AAA7-497B-AC8E-A5B4CE5A9BDE}"/>
              </a:ext>
            </a:extLst>
          </p:cNvPr>
          <p:cNvSpPr>
            <a:spLocks noEditPoints="1"/>
          </p:cNvSpPr>
          <p:nvPr/>
        </p:nvSpPr>
        <p:spPr bwMode="auto">
          <a:xfrm>
            <a:off x="1272582" y="2445321"/>
            <a:ext cx="903585" cy="902191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DBACD11-4E6A-429E-AF76-F98C652D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35" y="3336355"/>
            <a:ext cx="712550" cy="71394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7F0E970-5BAB-4C28-AC40-B51A4E6D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371" y="4250399"/>
            <a:ext cx="416932" cy="4155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86">
            <a:extLst>
              <a:ext uri="{FF2B5EF4-FFF2-40B4-BE49-F238E27FC236}">
                <a16:creationId xmlns:a16="http://schemas.microsoft.com/office/drawing/2014/main" id="{4ADA2246-1808-4D2E-9C0C-F97890AEC30C}"/>
              </a:ext>
            </a:extLst>
          </p:cNvPr>
          <p:cNvSpPr>
            <a:spLocks noEditPoints="1"/>
          </p:cNvSpPr>
          <p:nvPr/>
        </p:nvSpPr>
        <p:spPr bwMode="auto">
          <a:xfrm>
            <a:off x="1304654" y="3928984"/>
            <a:ext cx="1058366" cy="1058366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89">
            <a:extLst>
              <a:ext uri="{FF2B5EF4-FFF2-40B4-BE49-F238E27FC236}">
                <a16:creationId xmlns:a16="http://schemas.microsoft.com/office/drawing/2014/main" id="{DA7A6CCC-677C-4C5C-A7E9-414B7988725E}"/>
              </a:ext>
            </a:extLst>
          </p:cNvPr>
          <p:cNvSpPr>
            <a:spLocks noEditPoints="1"/>
          </p:cNvSpPr>
          <p:nvPr/>
        </p:nvSpPr>
        <p:spPr bwMode="auto">
          <a:xfrm>
            <a:off x="384336" y="4808865"/>
            <a:ext cx="1723504" cy="1722110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277990-24BA-4266-85F7-6FEDC47C7A95}"/>
              </a:ext>
            </a:extLst>
          </p:cNvPr>
          <p:cNvSpPr/>
          <p:nvPr/>
        </p:nvSpPr>
        <p:spPr>
          <a:xfrm>
            <a:off x="1482990" y="990790"/>
            <a:ext cx="869024" cy="869024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78D8CCC-3BD5-47B1-B558-7ABE9CD09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538" y="1091338"/>
            <a:ext cx="667928" cy="6679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D9BC32B-9C94-4C5E-B77F-644BA8FCCB23}"/>
              </a:ext>
            </a:extLst>
          </p:cNvPr>
          <p:cNvGrpSpPr/>
          <p:nvPr/>
        </p:nvGrpSpPr>
        <p:grpSpPr>
          <a:xfrm>
            <a:off x="2699256" y="5140989"/>
            <a:ext cx="2937088" cy="1057862"/>
            <a:chOff x="8921977" y="4121011"/>
            <a:chExt cx="2937088" cy="105786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4A59838-65BC-4148-A8C3-C63B68228910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AC32643-6523-4300-A7C7-0C6345C34EC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8314897-AA0A-4F87-8E15-45EE260E8D3C}"/>
              </a:ext>
            </a:extLst>
          </p:cNvPr>
          <p:cNvGrpSpPr/>
          <p:nvPr/>
        </p:nvGrpSpPr>
        <p:grpSpPr>
          <a:xfrm>
            <a:off x="2683737" y="3761537"/>
            <a:ext cx="2937088" cy="1057862"/>
            <a:chOff x="8921977" y="4121011"/>
            <a:chExt cx="2937088" cy="10578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4322A77-E78A-4F77-814C-C00D68C11EDD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386CCE3-21A1-41E3-A2B7-3637356EAF7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FE4ADA-C2D0-49A2-8848-7F986B2171D2}"/>
              </a:ext>
            </a:extLst>
          </p:cNvPr>
          <p:cNvGrpSpPr/>
          <p:nvPr/>
        </p:nvGrpSpPr>
        <p:grpSpPr>
          <a:xfrm>
            <a:off x="2680947" y="2382084"/>
            <a:ext cx="2937088" cy="1057862"/>
            <a:chOff x="8921977" y="4121011"/>
            <a:chExt cx="2937088" cy="105786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B6BD9F8-26CF-4666-859F-7195D63D9957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21A1C50-18A7-4264-A44D-DB81941224A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48561E8-09EA-4E28-87F1-F3700FFACC57}"/>
              </a:ext>
            </a:extLst>
          </p:cNvPr>
          <p:cNvGrpSpPr/>
          <p:nvPr/>
        </p:nvGrpSpPr>
        <p:grpSpPr>
          <a:xfrm>
            <a:off x="2683737" y="1002631"/>
            <a:ext cx="2937088" cy="1057862"/>
            <a:chOff x="8921977" y="4121011"/>
            <a:chExt cx="2937088" cy="10578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C4B6378-D1D4-425B-980F-EAF3819E3FBE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0503E38-2848-465E-AFF7-C8D1ECEB10D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2" name="Freeform 77">
            <a:extLst>
              <a:ext uri="{FF2B5EF4-FFF2-40B4-BE49-F238E27FC236}">
                <a16:creationId xmlns:a16="http://schemas.microsoft.com/office/drawing/2014/main" id="{1987F7D8-906A-45BD-965B-170B0AB18751}"/>
              </a:ext>
            </a:extLst>
          </p:cNvPr>
          <p:cNvSpPr>
            <a:spLocks noEditPoints="1"/>
          </p:cNvSpPr>
          <p:nvPr/>
        </p:nvSpPr>
        <p:spPr bwMode="auto">
          <a:xfrm>
            <a:off x="6382748" y="2989145"/>
            <a:ext cx="1408365" cy="1408365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882E86DE-E274-4177-BBA6-CEF3A166256B}"/>
              </a:ext>
            </a:extLst>
          </p:cNvPr>
          <p:cNvSpPr/>
          <p:nvPr/>
        </p:nvSpPr>
        <p:spPr>
          <a:xfrm>
            <a:off x="6530908" y="3137305"/>
            <a:ext cx="1112045" cy="1112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37">
            <a:extLst>
              <a:ext uri="{FF2B5EF4-FFF2-40B4-BE49-F238E27FC236}">
                <a16:creationId xmlns:a16="http://schemas.microsoft.com/office/drawing/2014/main" id="{99CA4602-B884-4F6B-BE25-A438DCA5EA08}"/>
              </a:ext>
            </a:extLst>
          </p:cNvPr>
          <p:cNvSpPr>
            <a:spLocks/>
          </p:cNvSpPr>
          <p:nvPr/>
        </p:nvSpPr>
        <p:spPr bwMode="auto">
          <a:xfrm>
            <a:off x="6784341" y="794326"/>
            <a:ext cx="902191" cy="500598"/>
          </a:xfrm>
          <a:custGeom>
            <a:avLst/>
            <a:gdLst>
              <a:gd name="T0" fmla="*/ 1988 w 2004"/>
              <a:gd name="T1" fmla="*/ 0 h 1110"/>
              <a:gd name="T2" fmla="*/ 1470 w 2004"/>
              <a:gd name="T3" fmla="*/ 0 h 1110"/>
              <a:gd name="T4" fmla="*/ 1482 w 2004"/>
              <a:gd name="T5" fmla="*/ 108 h 1110"/>
              <a:gd name="T6" fmla="*/ 1002 w 2004"/>
              <a:gd name="T7" fmla="*/ 588 h 1110"/>
              <a:gd name="T8" fmla="*/ 523 w 2004"/>
              <a:gd name="T9" fmla="*/ 108 h 1110"/>
              <a:gd name="T10" fmla="*/ 535 w 2004"/>
              <a:gd name="T11" fmla="*/ 0 h 1110"/>
              <a:gd name="T12" fmla="*/ 16 w 2004"/>
              <a:gd name="T13" fmla="*/ 0 h 1110"/>
              <a:gd name="T14" fmla="*/ 0 w 2004"/>
              <a:gd name="T15" fmla="*/ 49 h 1110"/>
              <a:gd name="T16" fmla="*/ 0 w 2004"/>
              <a:gd name="T17" fmla="*/ 167 h 1110"/>
              <a:gd name="T18" fmla="*/ 80 w 2004"/>
              <a:gd name="T19" fmla="*/ 254 h 1110"/>
              <a:gd name="T20" fmla="*/ 103 w 2004"/>
              <a:gd name="T21" fmla="*/ 256 h 1110"/>
              <a:gd name="T22" fmla="*/ 200 w 2004"/>
              <a:gd name="T23" fmla="*/ 340 h 1110"/>
              <a:gd name="T24" fmla="*/ 272 w 2004"/>
              <a:gd name="T25" fmla="*/ 512 h 1110"/>
              <a:gd name="T26" fmla="*/ 262 w 2004"/>
              <a:gd name="T27" fmla="*/ 640 h 1110"/>
              <a:gd name="T28" fmla="*/ 247 w 2004"/>
              <a:gd name="T29" fmla="*/ 658 h 1110"/>
              <a:gd name="T30" fmla="*/ 252 w 2004"/>
              <a:gd name="T31" fmla="*/ 775 h 1110"/>
              <a:gd name="T32" fmla="*/ 336 w 2004"/>
              <a:gd name="T33" fmla="*/ 859 h 1110"/>
              <a:gd name="T34" fmla="*/ 453 w 2004"/>
              <a:gd name="T35" fmla="*/ 864 h 1110"/>
              <a:gd name="T36" fmla="*/ 471 w 2004"/>
              <a:gd name="T37" fmla="*/ 849 h 1110"/>
              <a:gd name="T38" fmla="*/ 599 w 2004"/>
              <a:gd name="T39" fmla="*/ 839 h 1110"/>
              <a:gd name="T40" fmla="*/ 771 w 2004"/>
              <a:gd name="T41" fmla="*/ 910 h 1110"/>
              <a:gd name="T42" fmla="*/ 855 w 2004"/>
              <a:gd name="T43" fmla="*/ 1008 h 1110"/>
              <a:gd name="T44" fmla="*/ 857 w 2004"/>
              <a:gd name="T45" fmla="*/ 1031 h 1110"/>
              <a:gd name="T46" fmla="*/ 943 w 2004"/>
              <a:gd name="T47" fmla="*/ 1110 h 1110"/>
              <a:gd name="T48" fmla="*/ 1062 w 2004"/>
              <a:gd name="T49" fmla="*/ 1110 h 1110"/>
              <a:gd name="T50" fmla="*/ 1148 w 2004"/>
              <a:gd name="T51" fmla="*/ 1031 h 1110"/>
              <a:gd name="T52" fmla="*/ 1150 w 2004"/>
              <a:gd name="T53" fmla="*/ 1008 h 1110"/>
              <a:gd name="T54" fmla="*/ 1234 w 2004"/>
              <a:gd name="T55" fmla="*/ 910 h 1110"/>
              <a:gd name="T56" fmla="*/ 1406 w 2004"/>
              <a:gd name="T57" fmla="*/ 839 h 1110"/>
              <a:gd name="T58" fmla="*/ 1534 w 2004"/>
              <a:gd name="T59" fmla="*/ 849 h 1110"/>
              <a:gd name="T60" fmla="*/ 1552 w 2004"/>
              <a:gd name="T61" fmla="*/ 864 h 1110"/>
              <a:gd name="T62" fmla="*/ 1669 w 2004"/>
              <a:gd name="T63" fmla="*/ 859 h 1110"/>
              <a:gd name="T64" fmla="*/ 1753 w 2004"/>
              <a:gd name="T65" fmla="*/ 775 h 1110"/>
              <a:gd name="T66" fmla="*/ 1758 w 2004"/>
              <a:gd name="T67" fmla="*/ 658 h 1110"/>
              <a:gd name="T68" fmla="*/ 1743 w 2004"/>
              <a:gd name="T69" fmla="*/ 640 h 1110"/>
              <a:gd name="T70" fmla="*/ 1733 w 2004"/>
              <a:gd name="T71" fmla="*/ 512 h 1110"/>
              <a:gd name="T72" fmla="*/ 1805 w 2004"/>
              <a:gd name="T73" fmla="*/ 340 h 1110"/>
              <a:gd name="T74" fmla="*/ 1902 w 2004"/>
              <a:gd name="T75" fmla="*/ 256 h 1110"/>
              <a:gd name="T76" fmla="*/ 1925 w 2004"/>
              <a:gd name="T77" fmla="*/ 254 h 1110"/>
              <a:gd name="T78" fmla="*/ 2004 w 2004"/>
              <a:gd name="T79" fmla="*/ 167 h 1110"/>
              <a:gd name="T80" fmla="*/ 2004 w 2004"/>
              <a:gd name="T81" fmla="*/ 49 h 1110"/>
              <a:gd name="T82" fmla="*/ 1988 w 2004"/>
              <a:gd name="T8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04" h="1110">
                <a:moveTo>
                  <a:pt x="1988" y="0"/>
                </a:moveTo>
                <a:lnTo>
                  <a:pt x="1470" y="0"/>
                </a:lnTo>
                <a:cubicBezTo>
                  <a:pt x="1478" y="35"/>
                  <a:pt x="1482" y="71"/>
                  <a:pt x="1482" y="108"/>
                </a:cubicBezTo>
                <a:cubicBezTo>
                  <a:pt x="1482" y="373"/>
                  <a:pt x="1267" y="588"/>
                  <a:pt x="1002" y="588"/>
                </a:cubicBezTo>
                <a:cubicBezTo>
                  <a:pt x="738" y="588"/>
                  <a:pt x="523" y="373"/>
                  <a:pt x="523" y="108"/>
                </a:cubicBezTo>
                <a:cubicBezTo>
                  <a:pt x="523" y="71"/>
                  <a:pt x="527" y="35"/>
                  <a:pt x="535" y="0"/>
                </a:cubicBezTo>
                <a:lnTo>
                  <a:pt x="16" y="0"/>
                </a:lnTo>
                <a:cubicBezTo>
                  <a:pt x="6" y="14"/>
                  <a:pt x="0" y="31"/>
                  <a:pt x="0" y="49"/>
                </a:cubicBezTo>
                <a:lnTo>
                  <a:pt x="0" y="167"/>
                </a:lnTo>
                <a:cubicBezTo>
                  <a:pt x="0" y="211"/>
                  <a:pt x="36" y="250"/>
                  <a:pt x="80" y="254"/>
                </a:cubicBezTo>
                <a:lnTo>
                  <a:pt x="103" y="256"/>
                </a:lnTo>
                <a:cubicBezTo>
                  <a:pt x="146" y="259"/>
                  <a:pt x="188" y="298"/>
                  <a:pt x="200" y="340"/>
                </a:cubicBezTo>
                <a:cubicBezTo>
                  <a:pt x="218" y="400"/>
                  <a:pt x="242" y="458"/>
                  <a:pt x="272" y="512"/>
                </a:cubicBezTo>
                <a:cubicBezTo>
                  <a:pt x="293" y="550"/>
                  <a:pt x="290" y="607"/>
                  <a:pt x="262" y="640"/>
                </a:cubicBezTo>
                <a:lnTo>
                  <a:pt x="247" y="658"/>
                </a:lnTo>
                <a:cubicBezTo>
                  <a:pt x="219" y="691"/>
                  <a:pt x="221" y="744"/>
                  <a:pt x="252" y="775"/>
                </a:cubicBezTo>
                <a:lnTo>
                  <a:pt x="336" y="859"/>
                </a:lnTo>
                <a:cubicBezTo>
                  <a:pt x="367" y="890"/>
                  <a:pt x="419" y="892"/>
                  <a:pt x="453" y="864"/>
                </a:cubicBezTo>
                <a:lnTo>
                  <a:pt x="471" y="849"/>
                </a:lnTo>
                <a:cubicBezTo>
                  <a:pt x="504" y="820"/>
                  <a:pt x="561" y="818"/>
                  <a:pt x="599" y="839"/>
                </a:cubicBezTo>
                <a:cubicBezTo>
                  <a:pt x="653" y="869"/>
                  <a:pt x="711" y="893"/>
                  <a:pt x="771" y="910"/>
                </a:cubicBezTo>
                <a:cubicBezTo>
                  <a:pt x="813" y="923"/>
                  <a:pt x="851" y="964"/>
                  <a:pt x="855" y="1008"/>
                </a:cubicBezTo>
                <a:lnTo>
                  <a:pt x="857" y="1031"/>
                </a:lnTo>
                <a:cubicBezTo>
                  <a:pt x="861" y="1075"/>
                  <a:pt x="899" y="1110"/>
                  <a:pt x="943" y="1110"/>
                </a:cubicBezTo>
                <a:lnTo>
                  <a:pt x="1062" y="1110"/>
                </a:lnTo>
                <a:cubicBezTo>
                  <a:pt x="1105" y="1110"/>
                  <a:pt x="1144" y="1075"/>
                  <a:pt x="1148" y="1031"/>
                </a:cubicBezTo>
                <a:lnTo>
                  <a:pt x="1150" y="1008"/>
                </a:lnTo>
                <a:cubicBezTo>
                  <a:pt x="1154" y="964"/>
                  <a:pt x="1192" y="923"/>
                  <a:pt x="1234" y="910"/>
                </a:cubicBezTo>
                <a:cubicBezTo>
                  <a:pt x="1294" y="893"/>
                  <a:pt x="1352" y="869"/>
                  <a:pt x="1406" y="839"/>
                </a:cubicBezTo>
                <a:cubicBezTo>
                  <a:pt x="1444" y="818"/>
                  <a:pt x="1501" y="820"/>
                  <a:pt x="1534" y="849"/>
                </a:cubicBezTo>
                <a:lnTo>
                  <a:pt x="1552" y="864"/>
                </a:lnTo>
                <a:cubicBezTo>
                  <a:pt x="1586" y="892"/>
                  <a:pt x="1638" y="890"/>
                  <a:pt x="1669" y="859"/>
                </a:cubicBezTo>
                <a:lnTo>
                  <a:pt x="1753" y="775"/>
                </a:lnTo>
                <a:cubicBezTo>
                  <a:pt x="1784" y="744"/>
                  <a:pt x="1786" y="691"/>
                  <a:pt x="1758" y="658"/>
                </a:cubicBezTo>
                <a:lnTo>
                  <a:pt x="1743" y="640"/>
                </a:lnTo>
                <a:cubicBezTo>
                  <a:pt x="1714" y="607"/>
                  <a:pt x="1712" y="550"/>
                  <a:pt x="1733" y="512"/>
                </a:cubicBezTo>
                <a:cubicBezTo>
                  <a:pt x="1763" y="458"/>
                  <a:pt x="1787" y="400"/>
                  <a:pt x="1805" y="340"/>
                </a:cubicBezTo>
                <a:cubicBezTo>
                  <a:pt x="1817" y="298"/>
                  <a:pt x="1858" y="259"/>
                  <a:pt x="1902" y="256"/>
                </a:cubicBezTo>
                <a:lnTo>
                  <a:pt x="1925" y="254"/>
                </a:lnTo>
                <a:cubicBezTo>
                  <a:pt x="1969" y="250"/>
                  <a:pt x="2004" y="211"/>
                  <a:pt x="2004" y="167"/>
                </a:cubicBezTo>
                <a:lnTo>
                  <a:pt x="2004" y="49"/>
                </a:lnTo>
                <a:cubicBezTo>
                  <a:pt x="2004" y="31"/>
                  <a:pt x="1998" y="14"/>
                  <a:pt x="19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B3FC94E1-A214-48F3-8949-1A9208329E77}"/>
              </a:ext>
            </a:extLst>
          </p:cNvPr>
          <p:cNvSpPr>
            <a:spLocks noEditPoints="1"/>
          </p:cNvSpPr>
          <p:nvPr/>
        </p:nvSpPr>
        <p:spPr bwMode="auto">
          <a:xfrm>
            <a:off x="7533145" y="869625"/>
            <a:ext cx="1111354" cy="1111354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69">
            <a:extLst>
              <a:ext uri="{FF2B5EF4-FFF2-40B4-BE49-F238E27FC236}">
                <a16:creationId xmlns:a16="http://schemas.microsoft.com/office/drawing/2014/main" id="{CAECDCA3-B7CF-4EB4-AFEE-8A6C66C46D47}"/>
              </a:ext>
            </a:extLst>
          </p:cNvPr>
          <p:cNvSpPr>
            <a:spLocks noEditPoints="1"/>
          </p:cNvSpPr>
          <p:nvPr/>
        </p:nvSpPr>
        <p:spPr bwMode="auto">
          <a:xfrm>
            <a:off x="6739720" y="1626796"/>
            <a:ext cx="1087648" cy="1087648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73">
            <a:extLst>
              <a:ext uri="{FF2B5EF4-FFF2-40B4-BE49-F238E27FC236}">
                <a16:creationId xmlns:a16="http://schemas.microsoft.com/office/drawing/2014/main" id="{01EEBDDD-F4D3-4557-91AF-8911F050BAE0}"/>
              </a:ext>
            </a:extLst>
          </p:cNvPr>
          <p:cNvSpPr>
            <a:spLocks noEditPoints="1"/>
          </p:cNvSpPr>
          <p:nvPr/>
        </p:nvSpPr>
        <p:spPr bwMode="auto">
          <a:xfrm>
            <a:off x="7443902" y="2445321"/>
            <a:ext cx="903585" cy="902191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5FCB939-60EB-4BCF-B290-BA0A93F0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655" y="3336355"/>
            <a:ext cx="712550" cy="71394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86">
            <a:extLst>
              <a:ext uri="{FF2B5EF4-FFF2-40B4-BE49-F238E27FC236}">
                <a16:creationId xmlns:a16="http://schemas.microsoft.com/office/drawing/2014/main" id="{3BF027DA-EB10-4E3B-A24E-77698F059252}"/>
              </a:ext>
            </a:extLst>
          </p:cNvPr>
          <p:cNvSpPr>
            <a:spLocks noEditPoints="1"/>
          </p:cNvSpPr>
          <p:nvPr/>
        </p:nvSpPr>
        <p:spPr bwMode="auto">
          <a:xfrm>
            <a:off x="7475974" y="3928984"/>
            <a:ext cx="1058366" cy="1058366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89">
            <a:extLst>
              <a:ext uri="{FF2B5EF4-FFF2-40B4-BE49-F238E27FC236}">
                <a16:creationId xmlns:a16="http://schemas.microsoft.com/office/drawing/2014/main" id="{086459AE-ED8C-4DD4-9853-9AF6DB9CA6F5}"/>
              </a:ext>
            </a:extLst>
          </p:cNvPr>
          <p:cNvSpPr>
            <a:spLocks noEditPoints="1"/>
          </p:cNvSpPr>
          <p:nvPr/>
        </p:nvSpPr>
        <p:spPr bwMode="auto">
          <a:xfrm>
            <a:off x="6555656" y="4808865"/>
            <a:ext cx="1723504" cy="1722110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AF79A95-B926-4B68-A0A4-FEE463475464}"/>
              </a:ext>
            </a:extLst>
          </p:cNvPr>
          <p:cNvSpPr/>
          <p:nvPr/>
        </p:nvSpPr>
        <p:spPr>
          <a:xfrm>
            <a:off x="7654310" y="990790"/>
            <a:ext cx="869024" cy="869024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B7FCEDC-6D01-46CB-87B1-A04B0AD1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858" y="1091338"/>
            <a:ext cx="667928" cy="6679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1C6F7B2-FFD7-43AA-B8CB-E34283F63EEC}"/>
              </a:ext>
            </a:extLst>
          </p:cNvPr>
          <p:cNvGrpSpPr/>
          <p:nvPr/>
        </p:nvGrpSpPr>
        <p:grpSpPr>
          <a:xfrm>
            <a:off x="8870576" y="5140989"/>
            <a:ext cx="2937088" cy="1057862"/>
            <a:chOff x="8921977" y="4121011"/>
            <a:chExt cx="2937088" cy="1057862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04EB673-86A0-4C55-A016-15C91ECFA72C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6EC408F-E10D-4E98-BACD-C401F5FDDF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7EEDA87-3150-44A7-B31B-B85383CEFC1F}"/>
              </a:ext>
            </a:extLst>
          </p:cNvPr>
          <p:cNvGrpSpPr/>
          <p:nvPr/>
        </p:nvGrpSpPr>
        <p:grpSpPr>
          <a:xfrm>
            <a:off x="8855057" y="3761537"/>
            <a:ext cx="2937088" cy="1057862"/>
            <a:chOff x="8921977" y="4121011"/>
            <a:chExt cx="2937088" cy="105786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3518709-8491-4B3F-A157-40A51EFD5A76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3F22F66-75EC-454F-960C-F818467A446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3D31A1F-499C-4A18-9B5A-7480CE9AD494}"/>
              </a:ext>
            </a:extLst>
          </p:cNvPr>
          <p:cNvGrpSpPr/>
          <p:nvPr/>
        </p:nvGrpSpPr>
        <p:grpSpPr>
          <a:xfrm>
            <a:off x="8852267" y="2382084"/>
            <a:ext cx="2937088" cy="1057862"/>
            <a:chOff x="8921977" y="4121011"/>
            <a:chExt cx="2937088" cy="1057862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8F703F6-6ADB-4ECC-B2BE-579371643850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0636316-A651-46A5-BA13-DCA628167E2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4B6DD92-9E0B-46A9-B592-7E828D843C5F}"/>
              </a:ext>
            </a:extLst>
          </p:cNvPr>
          <p:cNvGrpSpPr/>
          <p:nvPr/>
        </p:nvGrpSpPr>
        <p:grpSpPr>
          <a:xfrm>
            <a:off x="8855057" y="1002631"/>
            <a:ext cx="2937088" cy="1057862"/>
            <a:chOff x="8921977" y="4121011"/>
            <a:chExt cx="2937088" cy="1057862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26F52A4-49BB-471F-9CC2-2CC75A09B61A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4F8712D-A794-48F8-AB0B-BDCF7ADD36B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28F92689-0100-45B2-9391-B18A3FED4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8609" y="2616756"/>
            <a:ext cx="550952" cy="550952"/>
          </a:xfrm>
          <a:prstGeom prst="rect">
            <a:avLst/>
          </a:prstGeom>
        </p:spPr>
      </p:pic>
      <p:pic>
        <p:nvPicPr>
          <p:cNvPr id="11" name="Graphic 10" descr="Headphones">
            <a:extLst>
              <a:ext uri="{FF2B5EF4-FFF2-40B4-BE49-F238E27FC236}">
                <a16:creationId xmlns:a16="http://schemas.microsoft.com/office/drawing/2014/main" id="{0451D382-B1CD-42F1-96F3-87DE062EF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8706" y="4170403"/>
            <a:ext cx="552901" cy="552901"/>
          </a:xfrm>
          <a:prstGeom prst="rect">
            <a:avLst/>
          </a:prstGeom>
        </p:spPr>
      </p:pic>
      <p:pic>
        <p:nvPicPr>
          <p:cNvPr id="13" name="Graphic 12" descr="Chat">
            <a:extLst>
              <a:ext uri="{FF2B5EF4-FFF2-40B4-BE49-F238E27FC236}">
                <a16:creationId xmlns:a16="http://schemas.microsoft.com/office/drawing/2014/main" id="{A0441C1E-5360-4842-9D01-496E65A494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35799" y="1166578"/>
            <a:ext cx="575956" cy="575956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0AE1B1D8-8527-47F0-827E-0BABA1F38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64743" y="1877423"/>
            <a:ext cx="639014" cy="639014"/>
          </a:xfrm>
          <a:prstGeom prst="rect">
            <a:avLst/>
          </a:prstGeom>
        </p:spPr>
      </p:pic>
      <p:pic>
        <p:nvPicPr>
          <p:cNvPr id="21" name="Graphic 20" descr="Hourglass">
            <a:extLst>
              <a:ext uri="{FF2B5EF4-FFF2-40B4-BE49-F238E27FC236}">
                <a16:creationId xmlns:a16="http://schemas.microsoft.com/office/drawing/2014/main" id="{B6690C49-1129-414E-84F3-088DD96891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03032" y="5349361"/>
            <a:ext cx="639014" cy="639014"/>
          </a:xfrm>
          <a:prstGeom prst="rect">
            <a:avLst/>
          </a:prstGeom>
        </p:spPr>
      </p:pic>
      <p:pic>
        <p:nvPicPr>
          <p:cNvPr id="23" name="Graphic 22" descr="Upward trend">
            <a:extLst>
              <a:ext uri="{FF2B5EF4-FFF2-40B4-BE49-F238E27FC236}">
                <a16:creationId xmlns:a16="http://schemas.microsoft.com/office/drawing/2014/main" id="{EE7033EF-08FA-489D-BAC1-AB7E0AEE61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2390" y="5306222"/>
            <a:ext cx="727395" cy="727395"/>
          </a:xfrm>
          <a:prstGeom prst="rect">
            <a:avLst/>
          </a:prstGeom>
        </p:spPr>
      </p:pic>
      <p:pic>
        <p:nvPicPr>
          <p:cNvPr id="25" name="Graphic 24" descr="Tag">
            <a:extLst>
              <a:ext uri="{FF2B5EF4-FFF2-40B4-BE49-F238E27FC236}">
                <a16:creationId xmlns:a16="http://schemas.microsoft.com/office/drawing/2014/main" id="{56CA0BC0-7B92-4F41-A76B-8297A0BA2B3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34582" y="697328"/>
            <a:ext cx="464400" cy="464400"/>
          </a:xfrm>
          <a:prstGeom prst="rect">
            <a:avLst/>
          </a:prstGeom>
        </p:spPr>
      </p:pic>
      <p:pic>
        <p:nvPicPr>
          <p:cNvPr id="126" name="Graphic 125" descr="Lightbulb">
            <a:extLst>
              <a:ext uri="{FF2B5EF4-FFF2-40B4-BE49-F238E27FC236}">
                <a16:creationId xmlns:a16="http://schemas.microsoft.com/office/drawing/2014/main" id="{5B2ACDCD-88CB-453C-A750-EEA382BE36F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3432" y="3421800"/>
            <a:ext cx="564356" cy="56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7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 with Gears for PowerPoint</a:t>
            </a:r>
          </a:p>
        </p:txBody>
      </p:sp>
      <p:sp>
        <p:nvSpPr>
          <p:cNvPr id="40" name="Freeform 77">
            <a:extLst>
              <a:ext uri="{FF2B5EF4-FFF2-40B4-BE49-F238E27FC236}">
                <a16:creationId xmlns:a16="http://schemas.microsoft.com/office/drawing/2014/main" id="{0F3A7E80-2BCD-421D-9C1E-36C1F78422C7}"/>
              </a:ext>
            </a:extLst>
          </p:cNvPr>
          <p:cNvSpPr>
            <a:spLocks noEditPoints="1"/>
          </p:cNvSpPr>
          <p:nvPr/>
        </p:nvSpPr>
        <p:spPr bwMode="auto">
          <a:xfrm>
            <a:off x="211428" y="2989145"/>
            <a:ext cx="1408365" cy="1408365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F4B09DA7-DBC3-429B-A63A-A89BE0E3A495}"/>
              </a:ext>
            </a:extLst>
          </p:cNvPr>
          <p:cNvSpPr/>
          <p:nvPr/>
        </p:nvSpPr>
        <p:spPr>
          <a:xfrm>
            <a:off x="359588" y="3137305"/>
            <a:ext cx="1112045" cy="1112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7">
            <a:extLst>
              <a:ext uri="{FF2B5EF4-FFF2-40B4-BE49-F238E27FC236}">
                <a16:creationId xmlns:a16="http://schemas.microsoft.com/office/drawing/2014/main" id="{0E5A8CD7-B388-485D-92AF-0C9DA08A90DC}"/>
              </a:ext>
            </a:extLst>
          </p:cNvPr>
          <p:cNvSpPr>
            <a:spLocks/>
          </p:cNvSpPr>
          <p:nvPr/>
        </p:nvSpPr>
        <p:spPr bwMode="auto">
          <a:xfrm>
            <a:off x="613021" y="794326"/>
            <a:ext cx="902191" cy="500598"/>
          </a:xfrm>
          <a:custGeom>
            <a:avLst/>
            <a:gdLst>
              <a:gd name="T0" fmla="*/ 1988 w 2004"/>
              <a:gd name="T1" fmla="*/ 0 h 1110"/>
              <a:gd name="T2" fmla="*/ 1470 w 2004"/>
              <a:gd name="T3" fmla="*/ 0 h 1110"/>
              <a:gd name="T4" fmla="*/ 1482 w 2004"/>
              <a:gd name="T5" fmla="*/ 108 h 1110"/>
              <a:gd name="T6" fmla="*/ 1002 w 2004"/>
              <a:gd name="T7" fmla="*/ 588 h 1110"/>
              <a:gd name="T8" fmla="*/ 523 w 2004"/>
              <a:gd name="T9" fmla="*/ 108 h 1110"/>
              <a:gd name="T10" fmla="*/ 535 w 2004"/>
              <a:gd name="T11" fmla="*/ 0 h 1110"/>
              <a:gd name="T12" fmla="*/ 16 w 2004"/>
              <a:gd name="T13" fmla="*/ 0 h 1110"/>
              <a:gd name="T14" fmla="*/ 0 w 2004"/>
              <a:gd name="T15" fmla="*/ 49 h 1110"/>
              <a:gd name="T16" fmla="*/ 0 w 2004"/>
              <a:gd name="T17" fmla="*/ 167 h 1110"/>
              <a:gd name="T18" fmla="*/ 80 w 2004"/>
              <a:gd name="T19" fmla="*/ 254 h 1110"/>
              <a:gd name="T20" fmla="*/ 103 w 2004"/>
              <a:gd name="T21" fmla="*/ 256 h 1110"/>
              <a:gd name="T22" fmla="*/ 200 w 2004"/>
              <a:gd name="T23" fmla="*/ 340 h 1110"/>
              <a:gd name="T24" fmla="*/ 272 w 2004"/>
              <a:gd name="T25" fmla="*/ 512 h 1110"/>
              <a:gd name="T26" fmla="*/ 262 w 2004"/>
              <a:gd name="T27" fmla="*/ 640 h 1110"/>
              <a:gd name="T28" fmla="*/ 247 w 2004"/>
              <a:gd name="T29" fmla="*/ 658 h 1110"/>
              <a:gd name="T30" fmla="*/ 252 w 2004"/>
              <a:gd name="T31" fmla="*/ 775 h 1110"/>
              <a:gd name="T32" fmla="*/ 336 w 2004"/>
              <a:gd name="T33" fmla="*/ 859 h 1110"/>
              <a:gd name="T34" fmla="*/ 453 w 2004"/>
              <a:gd name="T35" fmla="*/ 864 h 1110"/>
              <a:gd name="T36" fmla="*/ 471 w 2004"/>
              <a:gd name="T37" fmla="*/ 849 h 1110"/>
              <a:gd name="T38" fmla="*/ 599 w 2004"/>
              <a:gd name="T39" fmla="*/ 839 h 1110"/>
              <a:gd name="T40" fmla="*/ 771 w 2004"/>
              <a:gd name="T41" fmla="*/ 910 h 1110"/>
              <a:gd name="T42" fmla="*/ 855 w 2004"/>
              <a:gd name="T43" fmla="*/ 1008 h 1110"/>
              <a:gd name="T44" fmla="*/ 857 w 2004"/>
              <a:gd name="T45" fmla="*/ 1031 h 1110"/>
              <a:gd name="T46" fmla="*/ 943 w 2004"/>
              <a:gd name="T47" fmla="*/ 1110 h 1110"/>
              <a:gd name="T48" fmla="*/ 1062 w 2004"/>
              <a:gd name="T49" fmla="*/ 1110 h 1110"/>
              <a:gd name="T50" fmla="*/ 1148 w 2004"/>
              <a:gd name="T51" fmla="*/ 1031 h 1110"/>
              <a:gd name="T52" fmla="*/ 1150 w 2004"/>
              <a:gd name="T53" fmla="*/ 1008 h 1110"/>
              <a:gd name="T54" fmla="*/ 1234 w 2004"/>
              <a:gd name="T55" fmla="*/ 910 h 1110"/>
              <a:gd name="T56" fmla="*/ 1406 w 2004"/>
              <a:gd name="T57" fmla="*/ 839 h 1110"/>
              <a:gd name="T58" fmla="*/ 1534 w 2004"/>
              <a:gd name="T59" fmla="*/ 849 h 1110"/>
              <a:gd name="T60" fmla="*/ 1552 w 2004"/>
              <a:gd name="T61" fmla="*/ 864 h 1110"/>
              <a:gd name="T62" fmla="*/ 1669 w 2004"/>
              <a:gd name="T63" fmla="*/ 859 h 1110"/>
              <a:gd name="T64" fmla="*/ 1753 w 2004"/>
              <a:gd name="T65" fmla="*/ 775 h 1110"/>
              <a:gd name="T66" fmla="*/ 1758 w 2004"/>
              <a:gd name="T67" fmla="*/ 658 h 1110"/>
              <a:gd name="T68" fmla="*/ 1743 w 2004"/>
              <a:gd name="T69" fmla="*/ 640 h 1110"/>
              <a:gd name="T70" fmla="*/ 1733 w 2004"/>
              <a:gd name="T71" fmla="*/ 512 h 1110"/>
              <a:gd name="T72" fmla="*/ 1805 w 2004"/>
              <a:gd name="T73" fmla="*/ 340 h 1110"/>
              <a:gd name="T74" fmla="*/ 1902 w 2004"/>
              <a:gd name="T75" fmla="*/ 256 h 1110"/>
              <a:gd name="T76" fmla="*/ 1925 w 2004"/>
              <a:gd name="T77" fmla="*/ 254 h 1110"/>
              <a:gd name="T78" fmla="*/ 2004 w 2004"/>
              <a:gd name="T79" fmla="*/ 167 h 1110"/>
              <a:gd name="T80" fmla="*/ 2004 w 2004"/>
              <a:gd name="T81" fmla="*/ 49 h 1110"/>
              <a:gd name="T82" fmla="*/ 1988 w 2004"/>
              <a:gd name="T8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04" h="1110">
                <a:moveTo>
                  <a:pt x="1988" y="0"/>
                </a:moveTo>
                <a:lnTo>
                  <a:pt x="1470" y="0"/>
                </a:lnTo>
                <a:cubicBezTo>
                  <a:pt x="1478" y="35"/>
                  <a:pt x="1482" y="71"/>
                  <a:pt x="1482" y="108"/>
                </a:cubicBezTo>
                <a:cubicBezTo>
                  <a:pt x="1482" y="373"/>
                  <a:pt x="1267" y="588"/>
                  <a:pt x="1002" y="588"/>
                </a:cubicBezTo>
                <a:cubicBezTo>
                  <a:pt x="738" y="588"/>
                  <a:pt x="523" y="373"/>
                  <a:pt x="523" y="108"/>
                </a:cubicBezTo>
                <a:cubicBezTo>
                  <a:pt x="523" y="71"/>
                  <a:pt x="527" y="35"/>
                  <a:pt x="535" y="0"/>
                </a:cubicBezTo>
                <a:lnTo>
                  <a:pt x="16" y="0"/>
                </a:lnTo>
                <a:cubicBezTo>
                  <a:pt x="6" y="14"/>
                  <a:pt x="0" y="31"/>
                  <a:pt x="0" y="49"/>
                </a:cubicBezTo>
                <a:lnTo>
                  <a:pt x="0" y="167"/>
                </a:lnTo>
                <a:cubicBezTo>
                  <a:pt x="0" y="211"/>
                  <a:pt x="36" y="250"/>
                  <a:pt x="80" y="254"/>
                </a:cubicBezTo>
                <a:lnTo>
                  <a:pt x="103" y="256"/>
                </a:lnTo>
                <a:cubicBezTo>
                  <a:pt x="146" y="259"/>
                  <a:pt x="188" y="298"/>
                  <a:pt x="200" y="340"/>
                </a:cubicBezTo>
                <a:cubicBezTo>
                  <a:pt x="218" y="400"/>
                  <a:pt x="242" y="458"/>
                  <a:pt x="272" y="512"/>
                </a:cubicBezTo>
                <a:cubicBezTo>
                  <a:pt x="293" y="550"/>
                  <a:pt x="290" y="607"/>
                  <a:pt x="262" y="640"/>
                </a:cubicBezTo>
                <a:lnTo>
                  <a:pt x="247" y="658"/>
                </a:lnTo>
                <a:cubicBezTo>
                  <a:pt x="219" y="691"/>
                  <a:pt x="221" y="744"/>
                  <a:pt x="252" y="775"/>
                </a:cubicBezTo>
                <a:lnTo>
                  <a:pt x="336" y="859"/>
                </a:lnTo>
                <a:cubicBezTo>
                  <a:pt x="367" y="890"/>
                  <a:pt x="419" y="892"/>
                  <a:pt x="453" y="864"/>
                </a:cubicBezTo>
                <a:lnTo>
                  <a:pt x="471" y="849"/>
                </a:lnTo>
                <a:cubicBezTo>
                  <a:pt x="504" y="820"/>
                  <a:pt x="561" y="818"/>
                  <a:pt x="599" y="839"/>
                </a:cubicBezTo>
                <a:cubicBezTo>
                  <a:pt x="653" y="869"/>
                  <a:pt x="711" y="893"/>
                  <a:pt x="771" y="910"/>
                </a:cubicBezTo>
                <a:cubicBezTo>
                  <a:pt x="813" y="923"/>
                  <a:pt x="851" y="964"/>
                  <a:pt x="855" y="1008"/>
                </a:cubicBezTo>
                <a:lnTo>
                  <a:pt x="857" y="1031"/>
                </a:lnTo>
                <a:cubicBezTo>
                  <a:pt x="861" y="1075"/>
                  <a:pt x="899" y="1110"/>
                  <a:pt x="943" y="1110"/>
                </a:cubicBezTo>
                <a:lnTo>
                  <a:pt x="1062" y="1110"/>
                </a:lnTo>
                <a:cubicBezTo>
                  <a:pt x="1105" y="1110"/>
                  <a:pt x="1144" y="1075"/>
                  <a:pt x="1148" y="1031"/>
                </a:cubicBezTo>
                <a:lnTo>
                  <a:pt x="1150" y="1008"/>
                </a:lnTo>
                <a:cubicBezTo>
                  <a:pt x="1154" y="964"/>
                  <a:pt x="1192" y="923"/>
                  <a:pt x="1234" y="910"/>
                </a:cubicBezTo>
                <a:cubicBezTo>
                  <a:pt x="1294" y="893"/>
                  <a:pt x="1352" y="869"/>
                  <a:pt x="1406" y="839"/>
                </a:cubicBezTo>
                <a:cubicBezTo>
                  <a:pt x="1444" y="818"/>
                  <a:pt x="1501" y="820"/>
                  <a:pt x="1534" y="849"/>
                </a:cubicBezTo>
                <a:lnTo>
                  <a:pt x="1552" y="864"/>
                </a:lnTo>
                <a:cubicBezTo>
                  <a:pt x="1586" y="892"/>
                  <a:pt x="1638" y="890"/>
                  <a:pt x="1669" y="859"/>
                </a:cubicBezTo>
                <a:lnTo>
                  <a:pt x="1753" y="775"/>
                </a:lnTo>
                <a:cubicBezTo>
                  <a:pt x="1784" y="744"/>
                  <a:pt x="1786" y="691"/>
                  <a:pt x="1758" y="658"/>
                </a:cubicBezTo>
                <a:lnTo>
                  <a:pt x="1743" y="640"/>
                </a:lnTo>
                <a:cubicBezTo>
                  <a:pt x="1714" y="607"/>
                  <a:pt x="1712" y="550"/>
                  <a:pt x="1733" y="512"/>
                </a:cubicBezTo>
                <a:cubicBezTo>
                  <a:pt x="1763" y="458"/>
                  <a:pt x="1787" y="400"/>
                  <a:pt x="1805" y="340"/>
                </a:cubicBezTo>
                <a:cubicBezTo>
                  <a:pt x="1817" y="298"/>
                  <a:pt x="1858" y="259"/>
                  <a:pt x="1902" y="256"/>
                </a:cubicBezTo>
                <a:lnTo>
                  <a:pt x="1925" y="254"/>
                </a:lnTo>
                <a:cubicBezTo>
                  <a:pt x="1969" y="250"/>
                  <a:pt x="2004" y="211"/>
                  <a:pt x="2004" y="167"/>
                </a:cubicBezTo>
                <a:lnTo>
                  <a:pt x="2004" y="49"/>
                </a:lnTo>
                <a:cubicBezTo>
                  <a:pt x="2004" y="31"/>
                  <a:pt x="1998" y="14"/>
                  <a:pt x="19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66">
            <a:extLst>
              <a:ext uri="{FF2B5EF4-FFF2-40B4-BE49-F238E27FC236}">
                <a16:creationId xmlns:a16="http://schemas.microsoft.com/office/drawing/2014/main" id="{8F641FAC-143D-4C69-8C02-C3072BB6863C}"/>
              </a:ext>
            </a:extLst>
          </p:cNvPr>
          <p:cNvSpPr>
            <a:spLocks noEditPoints="1"/>
          </p:cNvSpPr>
          <p:nvPr/>
        </p:nvSpPr>
        <p:spPr bwMode="auto">
          <a:xfrm>
            <a:off x="1361825" y="869625"/>
            <a:ext cx="1111354" cy="1111354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69">
            <a:extLst>
              <a:ext uri="{FF2B5EF4-FFF2-40B4-BE49-F238E27FC236}">
                <a16:creationId xmlns:a16="http://schemas.microsoft.com/office/drawing/2014/main" id="{B86F5995-4D9E-4246-A2D2-EE52A5985741}"/>
              </a:ext>
            </a:extLst>
          </p:cNvPr>
          <p:cNvSpPr>
            <a:spLocks noEditPoints="1"/>
          </p:cNvSpPr>
          <p:nvPr/>
        </p:nvSpPr>
        <p:spPr bwMode="auto">
          <a:xfrm>
            <a:off x="568400" y="1626796"/>
            <a:ext cx="1087648" cy="1087648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3">
            <a:extLst>
              <a:ext uri="{FF2B5EF4-FFF2-40B4-BE49-F238E27FC236}">
                <a16:creationId xmlns:a16="http://schemas.microsoft.com/office/drawing/2014/main" id="{B80CB8B2-AAA7-497B-AC8E-A5B4CE5A9BDE}"/>
              </a:ext>
            </a:extLst>
          </p:cNvPr>
          <p:cNvSpPr>
            <a:spLocks noEditPoints="1"/>
          </p:cNvSpPr>
          <p:nvPr/>
        </p:nvSpPr>
        <p:spPr bwMode="auto">
          <a:xfrm>
            <a:off x="1272582" y="2445321"/>
            <a:ext cx="903585" cy="902191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DBACD11-4E6A-429E-AF76-F98C652D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35" y="3336355"/>
            <a:ext cx="712550" cy="713944"/>
          </a:xfrm>
          <a:prstGeom prst="ellipse">
            <a:avLst/>
          </a:prstGeom>
          <a:solidFill>
            <a:srgbClr val="232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7F0E970-5BAB-4C28-AC40-B51A4E6D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371" y="4250399"/>
            <a:ext cx="416932" cy="4155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86">
            <a:extLst>
              <a:ext uri="{FF2B5EF4-FFF2-40B4-BE49-F238E27FC236}">
                <a16:creationId xmlns:a16="http://schemas.microsoft.com/office/drawing/2014/main" id="{4ADA2246-1808-4D2E-9C0C-F97890AEC30C}"/>
              </a:ext>
            </a:extLst>
          </p:cNvPr>
          <p:cNvSpPr>
            <a:spLocks noEditPoints="1"/>
          </p:cNvSpPr>
          <p:nvPr/>
        </p:nvSpPr>
        <p:spPr bwMode="auto">
          <a:xfrm>
            <a:off x="1304654" y="3928984"/>
            <a:ext cx="1058366" cy="1058366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89">
            <a:extLst>
              <a:ext uri="{FF2B5EF4-FFF2-40B4-BE49-F238E27FC236}">
                <a16:creationId xmlns:a16="http://schemas.microsoft.com/office/drawing/2014/main" id="{DA7A6CCC-677C-4C5C-A7E9-414B7988725E}"/>
              </a:ext>
            </a:extLst>
          </p:cNvPr>
          <p:cNvSpPr>
            <a:spLocks noEditPoints="1"/>
          </p:cNvSpPr>
          <p:nvPr/>
        </p:nvSpPr>
        <p:spPr bwMode="auto">
          <a:xfrm>
            <a:off x="384336" y="4808865"/>
            <a:ext cx="1723504" cy="1722110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277990-24BA-4266-85F7-6FEDC47C7A95}"/>
              </a:ext>
            </a:extLst>
          </p:cNvPr>
          <p:cNvSpPr/>
          <p:nvPr/>
        </p:nvSpPr>
        <p:spPr>
          <a:xfrm>
            <a:off x="1482990" y="990790"/>
            <a:ext cx="869024" cy="869024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78D8CCC-3BD5-47B1-B558-7ABE9CD09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538" y="1091338"/>
            <a:ext cx="667928" cy="6679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D9BC32B-9C94-4C5E-B77F-644BA8FCCB23}"/>
              </a:ext>
            </a:extLst>
          </p:cNvPr>
          <p:cNvGrpSpPr/>
          <p:nvPr/>
        </p:nvGrpSpPr>
        <p:grpSpPr>
          <a:xfrm>
            <a:off x="2665428" y="5140989"/>
            <a:ext cx="2937088" cy="1057862"/>
            <a:chOff x="8921977" y="4121011"/>
            <a:chExt cx="2937088" cy="105786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4A59838-65BC-4148-A8C3-C63B68228910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AC32643-6523-4300-A7C7-0C6345C34EC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8314897-AA0A-4F87-8E15-45EE260E8D3C}"/>
              </a:ext>
            </a:extLst>
          </p:cNvPr>
          <p:cNvGrpSpPr/>
          <p:nvPr/>
        </p:nvGrpSpPr>
        <p:grpSpPr>
          <a:xfrm>
            <a:off x="2665428" y="3761537"/>
            <a:ext cx="2937088" cy="1057862"/>
            <a:chOff x="8921977" y="4121011"/>
            <a:chExt cx="2937088" cy="10578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4322A77-E78A-4F77-814C-C00D68C11EDD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386CCE3-21A1-41E3-A2B7-3637356EAF7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FE4ADA-C2D0-49A2-8848-7F986B2171D2}"/>
              </a:ext>
            </a:extLst>
          </p:cNvPr>
          <p:cNvGrpSpPr/>
          <p:nvPr/>
        </p:nvGrpSpPr>
        <p:grpSpPr>
          <a:xfrm>
            <a:off x="2665428" y="2382084"/>
            <a:ext cx="2937088" cy="1057862"/>
            <a:chOff x="8921977" y="4121011"/>
            <a:chExt cx="2937088" cy="105786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B6BD9F8-26CF-4666-859F-7195D63D9957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21A1C50-18A7-4264-A44D-DB81941224A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48561E8-09EA-4E28-87F1-F3700FFACC57}"/>
              </a:ext>
            </a:extLst>
          </p:cNvPr>
          <p:cNvGrpSpPr/>
          <p:nvPr/>
        </p:nvGrpSpPr>
        <p:grpSpPr>
          <a:xfrm>
            <a:off x="2665428" y="1002631"/>
            <a:ext cx="2937088" cy="1057862"/>
            <a:chOff x="8921977" y="4121011"/>
            <a:chExt cx="2937088" cy="10578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C4B6378-D1D4-425B-980F-EAF3819E3FBE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0503E38-2848-465E-AFF7-C8D1ECEB10D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02" name="Freeform 77">
            <a:extLst>
              <a:ext uri="{FF2B5EF4-FFF2-40B4-BE49-F238E27FC236}">
                <a16:creationId xmlns:a16="http://schemas.microsoft.com/office/drawing/2014/main" id="{1987F7D8-906A-45BD-965B-170B0AB18751}"/>
              </a:ext>
            </a:extLst>
          </p:cNvPr>
          <p:cNvSpPr>
            <a:spLocks noEditPoints="1"/>
          </p:cNvSpPr>
          <p:nvPr/>
        </p:nvSpPr>
        <p:spPr bwMode="auto">
          <a:xfrm>
            <a:off x="6382748" y="2989145"/>
            <a:ext cx="1408365" cy="1408365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882E86DE-E274-4177-BBA6-CEF3A166256B}"/>
              </a:ext>
            </a:extLst>
          </p:cNvPr>
          <p:cNvSpPr/>
          <p:nvPr/>
        </p:nvSpPr>
        <p:spPr>
          <a:xfrm>
            <a:off x="6530908" y="3137305"/>
            <a:ext cx="1112045" cy="1112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37">
            <a:extLst>
              <a:ext uri="{FF2B5EF4-FFF2-40B4-BE49-F238E27FC236}">
                <a16:creationId xmlns:a16="http://schemas.microsoft.com/office/drawing/2014/main" id="{99CA4602-B884-4F6B-BE25-A438DCA5EA08}"/>
              </a:ext>
            </a:extLst>
          </p:cNvPr>
          <p:cNvSpPr>
            <a:spLocks/>
          </p:cNvSpPr>
          <p:nvPr/>
        </p:nvSpPr>
        <p:spPr bwMode="auto">
          <a:xfrm>
            <a:off x="6784341" y="794326"/>
            <a:ext cx="902191" cy="500598"/>
          </a:xfrm>
          <a:custGeom>
            <a:avLst/>
            <a:gdLst>
              <a:gd name="T0" fmla="*/ 1988 w 2004"/>
              <a:gd name="T1" fmla="*/ 0 h 1110"/>
              <a:gd name="T2" fmla="*/ 1470 w 2004"/>
              <a:gd name="T3" fmla="*/ 0 h 1110"/>
              <a:gd name="T4" fmla="*/ 1482 w 2004"/>
              <a:gd name="T5" fmla="*/ 108 h 1110"/>
              <a:gd name="T6" fmla="*/ 1002 w 2004"/>
              <a:gd name="T7" fmla="*/ 588 h 1110"/>
              <a:gd name="T8" fmla="*/ 523 w 2004"/>
              <a:gd name="T9" fmla="*/ 108 h 1110"/>
              <a:gd name="T10" fmla="*/ 535 w 2004"/>
              <a:gd name="T11" fmla="*/ 0 h 1110"/>
              <a:gd name="T12" fmla="*/ 16 w 2004"/>
              <a:gd name="T13" fmla="*/ 0 h 1110"/>
              <a:gd name="T14" fmla="*/ 0 w 2004"/>
              <a:gd name="T15" fmla="*/ 49 h 1110"/>
              <a:gd name="T16" fmla="*/ 0 w 2004"/>
              <a:gd name="T17" fmla="*/ 167 h 1110"/>
              <a:gd name="T18" fmla="*/ 80 w 2004"/>
              <a:gd name="T19" fmla="*/ 254 h 1110"/>
              <a:gd name="T20" fmla="*/ 103 w 2004"/>
              <a:gd name="T21" fmla="*/ 256 h 1110"/>
              <a:gd name="T22" fmla="*/ 200 w 2004"/>
              <a:gd name="T23" fmla="*/ 340 h 1110"/>
              <a:gd name="T24" fmla="*/ 272 w 2004"/>
              <a:gd name="T25" fmla="*/ 512 h 1110"/>
              <a:gd name="T26" fmla="*/ 262 w 2004"/>
              <a:gd name="T27" fmla="*/ 640 h 1110"/>
              <a:gd name="T28" fmla="*/ 247 w 2004"/>
              <a:gd name="T29" fmla="*/ 658 h 1110"/>
              <a:gd name="T30" fmla="*/ 252 w 2004"/>
              <a:gd name="T31" fmla="*/ 775 h 1110"/>
              <a:gd name="T32" fmla="*/ 336 w 2004"/>
              <a:gd name="T33" fmla="*/ 859 h 1110"/>
              <a:gd name="T34" fmla="*/ 453 w 2004"/>
              <a:gd name="T35" fmla="*/ 864 h 1110"/>
              <a:gd name="T36" fmla="*/ 471 w 2004"/>
              <a:gd name="T37" fmla="*/ 849 h 1110"/>
              <a:gd name="T38" fmla="*/ 599 w 2004"/>
              <a:gd name="T39" fmla="*/ 839 h 1110"/>
              <a:gd name="T40" fmla="*/ 771 w 2004"/>
              <a:gd name="T41" fmla="*/ 910 h 1110"/>
              <a:gd name="T42" fmla="*/ 855 w 2004"/>
              <a:gd name="T43" fmla="*/ 1008 h 1110"/>
              <a:gd name="T44" fmla="*/ 857 w 2004"/>
              <a:gd name="T45" fmla="*/ 1031 h 1110"/>
              <a:gd name="T46" fmla="*/ 943 w 2004"/>
              <a:gd name="T47" fmla="*/ 1110 h 1110"/>
              <a:gd name="T48" fmla="*/ 1062 w 2004"/>
              <a:gd name="T49" fmla="*/ 1110 h 1110"/>
              <a:gd name="T50" fmla="*/ 1148 w 2004"/>
              <a:gd name="T51" fmla="*/ 1031 h 1110"/>
              <a:gd name="T52" fmla="*/ 1150 w 2004"/>
              <a:gd name="T53" fmla="*/ 1008 h 1110"/>
              <a:gd name="T54" fmla="*/ 1234 w 2004"/>
              <a:gd name="T55" fmla="*/ 910 h 1110"/>
              <a:gd name="T56" fmla="*/ 1406 w 2004"/>
              <a:gd name="T57" fmla="*/ 839 h 1110"/>
              <a:gd name="T58" fmla="*/ 1534 w 2004"/>
              <a:gd name="T59" fmla="*/ 849 h 1110"/>
              <a:gd name="T60" fmla="*/ 1552 w 2004"/>
              <a:gd name="T61" fmla="*/ 864 h 1110"/>
              <a:gd name="T62" fmla="*/ 1669 w 2004"/>
              <a:gd name="T63" fmla="*/ 859 h 1110"/>
              <a:gd name="T64" fmla="*/ 1753 w 2004"/>
              <a:gd name="T65" fmla="*/ 775 h 1110"/>
              <a:gd name="T66" fmla="*/ 1758 w 2004"/>
              <a:gd name="T67" fmla="*/ 658 h 1110"/>
              <a:gd name="T68" fmla="*/ 1743 w 2004"/>
              <a:gd name="T69" fmla="*/ 640 h 1110"/>
              <a:gd name="T70" fmla="*/ 1733 w 2004"/>
              <a:gd name="T71" fmla="*/ 512 h 1110"/>
              <a:gd name="T72" fmla="*/ 1805 w 2004"/>
              <a:gd name="T73" fmla="*/ 340 h 1110"/>
              <a:gd name="T74" fmla="*/ 1902 w 2004"/>
              <a:gd name="T75" fmla="*/ 256 h 1110"/>
              <a:gd name="T76" fmla="*/ 1925 w 2004"/>
              <a:gd name="T77" fmla="*/ 254 h 1110"/>
              <a:gd name="T78" fmla="*/ 2004 w 2004"/>
              <a:gd name="T79" fmla="*/ 167 h 1110"/>
              <a:gd name="T80" fmla="*/ 2004 w 2004"/>
              <a:gd name="T81" fmla="*/ 49 h 1110"/>
              <a:gd name="T82" fmla="*/ 1988 w 2004"/>
              <a:gd name="T8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04" h="1110">
                <a:moveTo>
                  <a:pt x="1988" y="0"/>
                </a:moveTo>
                <a:lnTo>
                  <a:pt x="1470" y="0"/>
                </a:lnTo>
                <a:cubicBezTo>
                  <a:pt x="1478" y="35"/>
                  <a:pt x="1482" y="71"/>
                  <a:pt x="1482" y="108"/>
                </a:cubicBezTo>
                <a:cubicBezTo>
                  <a:pt x="1482" y="373"/>
                  <a:pt x="1267" y="588"/>
                  <a:pt x="1002" y="588"/>
                </a:cubicBezTo>
                <a:cubicBezTo>
                  <a:pt x="738" y="588"/>
                  <a:pt x="523" y="373"/>
                  <a:pt x="523" y="108"/>
                </a:cubicBezTo>
                <a:cubicBezTo>
                  <a:pt x="523" y="71"/>
                  <a:pt x="527" y="35"/>
                  <a:pt x="535" y="0"/>
                </a:cubicBezTo>
                <a:lnTo>
                  <a:pt x="16" y="0"/>
                </a:lnTo>
                <a:cubicBezTo>
                  <a:pt x="6" y="14"/>
                  <a:pt x="0" y="31"/>
                  <a:pt x="0" y="49"/>
                </a:cubicBezTo>
                <a:lnTo>
                  <a:pt x="0" y="167"/>
                </a:lnTo>
                <a:cubicBezTo>
                  <a:pt x="0" y="211"/>
                  <a:pt x="36" y="250"/>
                  <a:pt x="80" y="254"/>
                </a:cubicBezTo>
                <a:lnTo>
                  <a:pt x="103" y="256"/>
                </a:lnTo>
                <a:cubicBezTo>
                  <a:pt x="146" y="259"/>
                  <a:pt x="188" y="298"/>
                  <a:pt x="200" y="340"/>
                </a:cubicBezTo>
                <a:cubicBezTo>
                  <a:pt x="218" y="400"/>
                  <a:pt x="242" y="458"/>
                  <a:pt x="272" y="512"/>
                </a:cubicBezTo>
                <a:cubicBezTo>
                  <a:pt x="293" y="550"/>
                  <a:pt x="290" y="607"/>
                  <a:pt x="262" y="640"/>
                </a:cubicBezTo>
                <a:lnTo>
                  <a:pt x="247" y="658"/>
                </a:lnTo>
                <a:cubicBezTo>
                  <a:pt x="219" y="691"/>
                  <a:pt x="221" y="744"/>
                  <a:pt x="252" y="775"/>
                </a:cubicBezTo>
                <a:lnTo>
                  <a:pt x="336" y="859"/>
                </a:lnTo>
                <a:cubicBezTo>
                  <a:pt x="367" y="890"/>
                  <a:pt x="419" y="892"/>
                  <a:pt x="453" y="864"/>
                </a:cubicBezTo>
                <a:lnTo>
                  <a:pt x="471" y="849"/>
                </a:lnTo>
                <a:cubicBezTo>
                  <a:pt x="504" y="820"/>
                  <a:pt x="561" y="818"/>
                  <a:pt x="599" y="839"/>
                </a:cubicBezTo>
                <a:cubicBezTo>
                  <a:pt x="653" y="869"/>
                  <a:pt x="711" y="893"/>
                  <a:pt x="771" y="910"/>
                </a:cubicBezTo>
                <a:cubicBezTo>
                  <a:pt x="813" y="923"/>
                  <a:pt x="851" y="964"/>
                  <a:pt x="855" y="1008"/>
                </a:cubicBezTo>
                <a:lnTo>
                  <a:pt x="857" y="1031"/>
                </a:lnTo>
                <a:cubicBezTo>
                  <a:pt x="861" y="1075"/>
                  <a:pt x="899" y="1110"/>
                  <a:pt x="943" y="1110"/>
                </a:cubicBezTo>
                <a:lnTo>
                  <a:pt x="1062" y="1110"/>
                </a:lnTo>
                <a:cubicBezTo>
                  <a:pt x="1105" y="1110"/>
                  <a:pt x="1144" y="1075"/>
                  <a:pt x="1148" y="1031"/>
                </a:cubicBezTo>
                <a:lnTo>
                  <a:pt x="1150" y="1008"/>
                </a:lnTo>
                <a:cubicBezTo>
                  <a:pt x="1154" y="964"/>
                  <a:pt x="1192" y="923"/>
                  <a:pt x="1234" y="910"/>
                </a:cubicBezTo>
                <a:cubicBezTo>
                  <a:pt x="1294" y="893"/>
                  <a:pt x="1352" y="869"/>
                  <a:pt x="1406" y="839"/>
                </a:cubicBezTo>
                <a:cubicBezTo>
                  <a:pt x="1444" y="818"/>
                  <a:pt x="1501" y="820"/>
                  <a:pt x="1534" y="849"/>
                </a:cubicBezTo>
                <a:lnTo>
                  <a:pt x="1552" y="864"/>
                </a:lnTo>
                <a:cubicBezTo>
                  <a:pt x="1586" y="892"/>
                  <a:pt x="1638" y="890"/>
                  <a:pt x="1669" y="859"/>
                </a:cubicBezTo>
                <a:lnTo>
                  <a:pt x="1753" y="775"/>
                </a:lnTo>
                <a:cubicBezTo>
                  <a:pt x="1784" y="744"/>
                  <a:pt x="1786" y="691"/>
                  <a:pt x="1758" y="658"/>
                </a:cubicBezTo>
                <a:lnTo>
                  <a:pt x="1743" y="640"/>
                </a:lnTo>
                <a:cubicBezTo>
                  <a:pt x="1714" y="607"/>
                  <a:pt x="1712" y="550"/>
                  <a:pt x="1733" y="512"/>
                </a:cubicBezTo>
                <a:cubicBezTo>
                  <a:pt x="1763" y="458"/>
                  <a:pt x="1787" y="400"/>
                  <a:pt x="1805" y="340"/>
                </a:cubicBezTo>
                <a:cubicBezTo>
                  <a:pt x="1817" y="298"/>
                  <a:pt x="1858" y="259"/>
                  <a:pt x="1902" y="256"/>
                </a:cubicBezTo>
                <a:lnTo>
                  <a:pt x="1925" y="254"/>
                </a:lnTo>
                <a:cubicBezTo>
                  <a:pt x="1969" y="250"/>
                  <a:pt x="2004" y="211"/>
                  <a:pt x="2004" y="167"/>
                </a:cubicBezTo>
                <a:lnTo>
                  <a:pt x="2004" y="49"/>
                </a:lnTo>
                <a:cubicBezTo>
                  <a:pt x="2004" y="31"/>
                  <a:pt x="1998" y="14"/>
                  <a:pt x="19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B3FC94E1-A214-48F3-8949-1A9208329E77}"/>
              </a:ext>
            </a:extLst>
          </p:cNvPr>
          <p:cNvSpPr>
            <a:spLocks noEditPoints="1"/>
          </p:cNvSpPr>
          <p:nvPr/>
        </p:nvSpPr>
        <p:spPr bwMode="auto">
          <a:xfrm>
            <a:off x="7533145" y="869625"/>
            <a:ext cx="1111354" cy="1111354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69">
            <a:extLst>
              <a:ext uri="{FF2B5EF4-FFF2-40B4-BE49-F238E27FC236}">
                <a16:creationId xmlns:a16="http://schemas.microsoft.com/office/drawing/2014/main" id="{CAECDCA3-B7CF-4EB4-AFEE-8A6C66C46D47}"/>
              </a:ext>
            </a:extLst>
          </p:cNvPr>
          <p:cNvSpPr>
            <a:spLocks noEditPoints="1"/>
          </p:cNvSpPr>
          <p:nvPr/>
        </p:nvSpPr>
        <p:spPr bwMode="auto">
          <a:xfrm>
            <a:off x="6739720" y="1626796"/>
            <a:ext cx="1087648" cy="1087648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73">
            <a:extLst>
              <a:ext uri="{FF2B5EF4-FFF2-40B4-BE49-F238E27FC236}">
                <a16:creationId xmlns:a16="http://schemas.microsoft.com/office/drawing/2014/main" id="{01EEBDDD-F4D3-4557-91AF-8911F050BAE0}"/>
              </a:ext>
            </a:extLst>
          </p:cNvPr>
          <p:cNvSpPr>
            <a:spLocks noEditPoints="1"/>
          </p:cNvSpPr>
          <p:nvPr/>
        </p:nvSpPr>
        <p:spPr bwMode="auto">
          <a:xfrm>
            <a:off x="7443902" y="2445321"/>
            <a:ext cx="903585" cy="902191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5FCB939-60EB-4BCF-B290-BA0A93F0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655" y="3336355"/>
            <a:ext cx="712550" cy="713944"/>
          </a:xfrm>
          <a:prstGeom prst="ellipse">
            <a:avLst/>
          </a:prstGeom>
          <a:solidFill>
            <a:srgbClr val="2328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86">
            <a:extLst>
              <a:ext uri="{FF2B5EF4-FFF2-40B4-BE49-F238E27FC236}">
                <a16:creationId xmlns:a16="http://schemas.microsoft.com/office/drawing/2014/main" id="{3BF027DA-EB10-4E3B-A24E-77698F059252}"/>
              </a:ext>
            </a:extLst>
          </p:cNvPr>
          <p:cNvSpPr>
            <a:spLocks noEditPoints="1"/>
          </p:cNvSpPr>
          <p:nvPr/>
        </p:nvSpPr>
        <p:spPr bwMode="auto">
          <a:xfrm>
            <a:off x="7475974" y="3928984"/>
            <a:ext cx="1058366" cy="1058366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89">
            <a:extLst>
              <a:ext uri="{FF2B5EF4-FFF2-40B4-BE49-F238E27FC236}">
                <a16:creationId xmlns:a16="http://schemas.microsoft.com/office/drawing/2014/main" id="{086459AE-ED8C-4DD4-9853-9AF6DB9CA6F5}"/>
              </a:ext>
            </a:extLst>
          </p:cNvPr>
          <p:cNvSpPr>
            <a:spLocks noEditPoints="1"/>
          </p:cNvSpPr>
          <p:nvPr/>
        </p:nvSpPr>
        <p:spPr bwMode="auto">
          <a:xfrm>
            <a:off x="6555656" y="4808865"/>
            <a:ext cx="1723504" cy="1722110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AF79A95-B926-4B68-A0A4-FEE463475464}"/>
              </a:ext>
            </a:extLst>
          </p:cNvPr>
          <p:cNvSpPr/>
          <p:nvPr/>
        </p:nvSpPr>
        <p:spPr>
          <a:xfrm>
            <a:off x="7654310" y="990790"/>
            <a:ext cx="869024" cy="869024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B7FCEDC-6D01-46CB-87B1-A04B0AD1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858" y="1091338"/>
            <a:ext cx="667928" cy="6679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1C6F7B2-FFD7-43AA-B8CB-E34283F63EEC}"/>
              </a:ext>
            </a:extLst>
          </p:cNvPr>
          <p:cNvGrpSpPr/>
          <p:nvPr/>
        </p:nvGrpSpPr>
        <p:grpSpPr>
          <a:xfrm>
            <a:off x="8852267" y="5140989"/>
            <a:ext cx="2937088" cy="1057862"/>
            <a:chOff x="8921977" y="4121011"/>
            <a:chExt cx="2937088" cy="1057862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04EB673-86A0-4C55-A016-15C91ECFA72C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6EC408F-E10D-4E98-BACD-C401F5FDDF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7EEDA87-3150-44A7-B31B-B85383CEFC1F}"/>
              </a:ext>
            </a:extLst>
          </p:cNvPr>
          <p:cNvGrpSpPr/>
          <p:nvPr/>
        </p:nvGrpSpPr>
        <p:grpSpPr>
          <a:xfrm>
            <a:off x="8852267" y="3761537"/>
            <a:ext cx="2937088" cy="1057862"/>
            <a:chOff x="8921977" y="4121011"/>
            <a:chExt cx="2937088" cy="105786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3518709-8491-4B3F-A157-40A51EFD5A76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3F22F66-75EC-454F-960C-F818467A446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3D31A1F-499C-4A18-9B5A-7480CE9AD494}"/>
              </a:ext>
            </a:extLst>
          </p:cNvPr>
          <p:cNvGrpSpPr/>
          <p:nvPr/>
        </p:nvGrpSpPr>
        <p:grpSpPr>
          <a:xfrm>
            <a:off x="8852267" y="2382084"/>
            <a:ext cx="2937088" cy="1057862"/>
            <a:chOff x="8921977" y="4121011"/>
            <a:chExt cx="2937088" cy="1057862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8F703F6-6ADB-4ECC-B2BE-579371643850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0636316-A651-46A5-BA13-DCA628167E2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4B6DD92-9E0B-46A9-B592-7E828D843C5F}"/>
              </a:ext>
            </a:extLst>
          </p:cNvPr>
          <p:cNvGrpSpPr/>
          <p:nvPr/>
        </p:nvGrpSpPr>
        <p:grpSpPr>
          <a:xfrm>
            <a:off x="8852267" y="1002631"/>
            <a:ext cx="2937088" cy="1057862"/>
            <a:chOff x="8921977" y="4121011"/>
            <a:chExt cx="2937088" cy="1057862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26F52A4-49BB-471F-9CC2-2CC75A09B61A}"/>
                </a:ext>
              </a:extLst>
            </p:cNvPr>
            <p:cNvSpPr txBox="1"/>
            <p:nvPr/>
          </p:nvSpPr>
          <p:spPr>
            <a:xfrm>
              <a:off x="8921977" y="412101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4F8712D-A794-48F8-AB0B-BDCF7ADD36B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28F92689-0100-45B2-9391-B18A3FED4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8609" y="2616756"/>
            <a:ext cx="550952" cy="550952"/>
          </a:xfrm>
          <a:prstGeom prst="rect">
            <a:avLst/>
          </a:prstGeom>
        </p:spPr>
      </p:pic>
      <p:pic>
        <p:nvPicPr>
          <p:cNvPr id="11" name="Graphic 10" descr="Headphones">
            <a:extLst>
              <a:ext uri="{FF2B5EF4-FFF2-40B4-BE49-F238E27FC236}">
                <a16:creationId xmlns:a16="http://schemas.microsoft.com/office/drawing/2014/main" id="{0451D382-B1CD-42F1-96F3-87DE062EF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8706" y="4170403"/>
            <a:ext cx="552901" cy="552901"/>
          </a:xfrm>
          <a:prstGeom prst="rect">
            <a:avLst/>
          </a:prstGeom>
        </p:spPr>
      </p:pic>
      <p:pic>
        <p:nvPicPr>
          <p:cNvPr id="13" name="Graphic 12" descr="Chat">
            <a:extLst>
              <a:ext uri="{FF2B5EF4-FFF2-40B4-BE49-F238E27FC236}">
                <a16:creationId xmlns:a16="http://schemas.microsoft.com/office/drawing/2014/main" id="{A0441C1E-5360-4842-9D01-496E65A494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35799" y="1166578"/>
            <a:ext cx="575956" cy="575956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0AE1B1D8-8527-47F0-827E-0BABA1F38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64743" y="1877423"/>
            <a:ext cx="639014" cy="639014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1CC40223-CF21-4C34-8749-B56240909C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3432" y="3421800"/>
            <a:ext cx="564356" cy="564356"/>
          </a:xfrm>
          <a:prstGeom prst="rect">
            <a:avLst/>
          </a:prstGeom>
        </p:spPr>
      </p:pic>
      <p:pic>
        <p:nvPicPr>
          <p:cNvPr id="21" name="Graphic 20" descr="Hourglass">
            <a:extLst>
              <a:ext uri="{FF2B5EF4-FFF2-40B4-BE49-F238E27FC236}">
                <a16:creationId xmlns:a16="http://schemas.microsoft.com/office/drawing/2014/main" id="{B6690C49-1129-414E-84F3-088DD96891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03032" y="5349361"/>
            <a:ext cx="639014" cy="639014"/>
          </a:xfrm>
          <a:prstGeom prst="rect">
            <a:avLst/>
          </a:prstGeom>
        </p:spPr>
      </p:pic>
      <p:pic>
        <p:nvPicPr>
          <p:cNvPr id="23" name="Graphic 22" descr="Upward trend">
            <a:extLst>
              <a:ext uri="{FF2B5EF4-FFF2-40B4-BE49-F238E27FC236}">
                <a16:creationId xmlns:a16="http://schemas.microsoft.com/office/drawing/2014/main" id="{EE7033EF-08FA-489D-BAC1-AB7E0AEE611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82390" y="5306222"/>
            <a:ext cx="727395" cy="727395"/>
          </a:xfrm>
          <a:prstGeom prst="rect">
            <a:avLst/>
          </a:prstGeom>
        </p:spPr>
      </p:pic>
      <p:pic>
        <p:nvPicPr>
          <p:cNvPr id="25" name="Graphic 24" descr="Tag">
            <a:extLst>
              <a:ext uri="{FF2B5EF4-FFF2-40B4-BE49-F238E27FC236}">
                <a16:creationId xmlns:a16="http://schemas.microsoft.com/office/drawing/2014/main" id="{56CA0BC0-7B92-4F41-A76B-8297A0BA2B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34582" y="697328"/>
            <a:ext cx="464400" cy="4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3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7984</TotalTime>
  <Words>542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Menu with Gears for PowerPoint</vt:lpstr>
      <vt:lpstr>Menu with Gears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with Gears for PowerPoint</dc:title>
  <dc:creator>PresentationGO.com</dc:creator>
  <dc:description>© Copyright PresentationGO.com</dc:description>
  <cp:lastModifiedBy>Christophe Barroche</cp:lastModifiedBy>
  <cp:revision>8</cp:revision>
  <dcterms:created xsi:type="dcterms:W3CDTF">2014-11-26T05:14:11Z</dcterms:created>
  <dcterms:modified xsi:type="dcterms:W3CDTF">2018-03-12T21:14:15Z</dcterms:modified>
  <cp:category>Charts &amp; Diagrams</cp:category>
</cp:coreProperties>
</file>