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7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6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73">
            <a:extLst>
              <a:ext uri="{FF2B5EF4-FFF2-40B4-BE49-F238E27FC236}">
                <a16:creationId xmlns:a16="http://schemas.microsoft.com/office/drawing/2014/main" id="{6F7F627B-D4BC-4127-A7BD-1D35D12AF78E}"/>
              </a:ext>
            </a:extLst>
          </p:cNvPr>
          <p:cNvSpPr>
            <a:spLocks noEditPoints="1"/>
          </p:cNvSpPr>
          <p:nvPr/>
        </p:nvSpPr>
        <p:spPr bwMode="auto">
          <a:xfrm>
            <a:off x="469178" y="115090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7" name="Freeform 73">
            <a:extLst>
              <a:ext uri="{FF2B5EF4-FFF2-40B4-BE49-F238E27FC236}">
                <a16:creationId xmlns:a16="http://schemas.microsoft.com/office/drawing/2014/main" id="{01EEBDDD-F4D3-4557-91AF-8911F050BAE0}"/>
              </a:ext>
            </a:extLst>
          </p:cNvPr>
          <p:cNvSpPr>
            <a:spLocks noEditPoints="1"/>
          </p:cNvSpPr>
          <p:nvPr/>
        </p:nvSpPr>
        <p:spPr bwMode="auto">
          <a:xfrm>
            <a:off x="5087210" y="115090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 with Gears for PowerPoint</a:t>
            </a:r>
          </a:p>
        </p:txBody>
      </p:sp>
      <p:sp>
        <p:nvSpPr>
          <p:cNvPr id="40" name="Freeform 77">
            <a:extLst>
              <a:ext uri="{FF2B5EF4-FFF2-40B4-BE49-F238E27FC236}">
                <a16:creationId xmlns:a16="http://schemas.microsoft.com/office/drawing/2014/main" id="{0F3A7E80-2BCD-421D-9C1E-36C1F78422C7}"/>
              </a:ext>
            </a:extLst>
          </p:cNvPr>
          <p:cNvSpPr>
            <a:spLocks noEditPoints="1"/>
          </p:cNvSpPr>
          <p:nvPr/>
        </p:nvSpPr>
        <p:spPr bwMode="auto">
          <a:xfrm>
            <a:off x="158571" y="3099109"/>
            <a:ext cx="1056274" cy="1056274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F4B09DA7-DBC3-429B-A63A-A89BE0E3A495}"/>
              </a:ext>
            </a:extLst>
          </p:cNvPr>
          <p:cNvSpPr/>
          <p:nvPr/>
        </p:nvSpPr>
        <p:spPr>
          <a:xfrm>
            <a:off x="269691" y="3210229"/>
            <a:ext cx="834034" cy="8340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 66">
            <a:extLst>
              <a:ext uri="{FF2B5EF4-FFF2-40B4-BE49-F238E27FC236}">
                <a16:creationId xmlns:a16="http://schemas.microsoft.com/office/drawing/2014/main" id="{8F641FAC-143D-4C69-8C02-C3072BB6863C}"/>
              </a:ext>
            </a:extLst>
          </p:cNvPr>
          <p:cNvSpPr>
            <a:spLocks noEditPoints="1"/>
          </p:cNvSpPr>
          <p:nvPr/>
        </p:nvSpPr>
        <p:spPr bwMode="auto">
          <a:xfrm>
            <a:off x="1021369" y="1509469"/>
            <a:ext cx="833516" cy="833516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69">
            <a:extLst>
              <a:ext uri="{FF2B5EF4-FFF2-40B4-BE49-F238E27FC236}">
                <a16:creationId xmlns:a16="http://schemas.microsoft.com/office/drawing/2014/main" id="{B86F5995-4D9E-4246-A2D2-EE52A5985741}"/>
              </a:ext>
            </a:extLst>
          </p:cNvPr>
          <p:cNvSpPr>
            <a:spLocks noEditPoints="1"/>
          </p:cNvSpPr>
          <p:nvPr/>
        </p:nvSpPr>
        <p:spPr bwMode="auto">
          <a:xfrm>
            <a:off x="426300" y="2077347"/>
            <a:ext cx="815736" cy="815736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73">
            <a:extLst>
              <a:ext uri="{FF2B5EF4-FFF2-40B4-BE49-F238E27FC236}">
                <a16:creationId xmlns:a16="http://schemas.microsoft.com/office/drawing/2014/main" id="{B80CB8B2-AAA7-497B-AC8E-A5B4CE5A9BDE}"/>
              </a:ext>
            </a:extLst>
          </p:cNvPr>
          <p:cNvSpPr>
            <a:spLocks noEditPoints="1"/>
          </p:cNvSpPr>
          <p:nvPr/>
        </p:nvSpPr>
        <p:spPr bwMode="auto">
          <a:xfrm>
            <a:off x="954437" y="269124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DBACD11-4E6A-429E-AF76-F98C652D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01" y="3359516"/>
            <a:ext cx="534413" cy="535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7F0E970-5BAB-4C28-AC40-B51A4E6D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28" y="4045050"/>
            <a:ext cx="312699" cy="31165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86">
            <a:extLst>
              <a:ext uri="{FF2B5EF4-FFF2-40B4-BE49-F238E27FC236}">
                <a16:creationId xmlns:a16="http://schemas.microsoft.com/office/drawing/2014/main" id="{4ADA2246-1808-4D2E-9C0C-F97890AEC30C}"/>
              </a:ext>
            </a:extLst>
          </p:cNvPr>
          <p:cNvSpPr>
            <a:spLocks noEditPoints="1"/>
          </p:cNvSpPr>
          <p:nvPr/>
        </p:nvSpPr>
        <p:spPr bwMode="auto">
          <a:xfrm>
            <a:off x="978490" y="3803988"/>
            <a:ext cx="793775" cy="793775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89">
            <a:extLst>
              <a:ext uri="{FF2B5EF4-FFF2-40B4-BE49-F238E27FC236}">
                <a16:creationId xmlns:a16="http://schemas.microsoft.com/office/drawing/2014/main" id="{DA7A6CCC-677C-4C5C-A7E9-414B7988725E}"/>
              </a:ext>
            </a:extLst>
          </p:cNvPr>
          <p:cNvSpPr>
            <a:spLocks noEditPoints="1"/>
          </p:cNvSpPr>
          <p:nvPr/>
        </p:nvSpPr>
        <p:spPr bwMode="auto">
          <a:xfrm>
            <a:off x="288252" y="4463899"/>
            <a:ext cx="1292628" cy="1291583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277990-24BA-4266-85F7-6FEDC47C7A95}"/>
              </a:ext>
            </a:extLst>
          </p:cNvPr>
          <p:cNvSpPr/>
          <p:nvPr/>
        </p:nvSpPr>
        <p:spPr>
          <a:xfrm>
            <a:off x="1112243" y="1600343"/>
            <a:ext cx="651768" cy="65176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78D8CCC-3BD5-47B1-B558-7ABE9CD09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54" y="1675754"/>
            <a:ext cx="500946" cy="500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D9BC32B-9C94-4C5E-B77F-644BA8FCCB23}"/>
              </a:ext>
            </a:extLst>
          </p:cNvPr>
          <p:cNvGrpSpPr/>
          <p:nvPr/>
        </p:nvGrpSpPr>
        <p:grpSpPr>
          <a:xfrm>
            <a:off x="2017576" y="4858570"/>
            <a:ext cx="2202816" cy="1070395"/>
            <a:chOff x="8921977" y="4049196"/>
            <a:chExt cx="2937088" cy="142719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4A59838-65BC-4148-A8C3-C63B68228910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AC32643-6523-4300-A7C7-0C6345C34EC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8314897-AA0A-4F87-8E15-45EE260E8D3C}"/>
              </a:ext>
            </a:extLst>
          </p:cNvPr>
          <p:cNvGrpSpPr/>
          <p:nvPr/>
        </p:nvGrpSpPr>
        <p:grpSpPr>
          <a:xfrm>
            <a:off x="2017576" y="3670095"/>
            <a:ext cx="2202816" cy="1070395"/>
            <a:chOff x="8921977" y="4049196"/>
            <a:chExt cx="2937088" cy="142719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4322A77-E78A-4F77-814C-C00D68C11EDD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386CCE3-21A1-41E3-A2B7-3637356EAF7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FE4ADA-C2D0-49A2-8848-7F986B2171D2}"/>
              </a:ext>
            </a:extLst>
          </p:cNvPr>
          <p:cNvGrpSpPr/>
          <p:nvPr/>
        </p:nvGrpSpPr>
        <p:grpSpPr>
          <a:xfrm>
            <a:off x="2017576" y="2481621"/>
            <a:ext cx="2202816" cy="1070395"/>
            <a:chOff x="8921977" y="4049196"/>
            <a:chExt cx="2937088" cy="142719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B6BD9F8-26CF-4666-859F-7195D63D9957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21A1C50-18A7-4264-A44D-DB81941224A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48561E8-09EA-4E28-87F1-F3700FFACC57}"/>
              </a:ext>
            </a:extLst>
          </p:cNvPr>
          <p:cNvGrpSpPr/>
          <p:nvPr/>
        </p:nvGrpSpPr>
        <p:grpSpPr>
          <a:xfrm>
            <a:off x="2017576" y="1293147"/>
            <a:ext cx="2202816" cy="1070395"/>
            <a:chOff x="8921977" y="4049196"/>
            <a:chExt cx="2937088" cy="142719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C4B6378-D1D4-425B-980F-EAF3819E3FBE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0503E38-2848-465E-AFF7-C8D1ECEB10D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2" name="Freeform 77">
            <a:extLst>
              <a:ext uri="{FF2B5EF4-FFF2-40B4-BE49-F238E27FC236}">
                <a16:creationId xmlns:a16="http://schemas.microsoft.com/office/drawing/2014/main" id="{1987F7D8-906A-45BD-965B-170B0AB18751}"/>
              </a:ext>
            </a:extLst>
          </p:cNvPr>
          <p:cNvSpPr>
            <a:spLocks noEditPoints="1"/>
          </p:cNvSpPr>
          <p:nvPr/>
        </p:nvSpPr>
        <p:spPr bwMode="auto">
          <a:xfrm>
            <a:off x="4787061" y="3099109"/>
            <a:ext cx="1056274" cy="1056274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882E86DE-E274-4177-BBA6-CEF3A166256B}"/>
              </a:ext>
            </a:extLst>
          </p:cNvPr>
          <p:cNvSpPr/>
          <p:nvPr/>
        </p:nvSpPr>
        <p:spPr>
          <a:xfrm>
            <a:off x="4898181" y="3210229"/>
            <a:ext cx="834034" cy="8340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B3FC94E1-A214-48F3-8949-1A9208329E77}"/>
              </a:ext>
            </a:extLst>
          </p:cNvPr>
          <p:cNvSpPr>
            <a:spLocks noEditPoints="1"/>
          </p:cNvSpPr>
          <p:nvPr/>
        </p:nvSpPr>
        <p:spPr bwMode="auto">
          <a:xfrm>
            <a:off x="5649859" y="1509469"/>
            <a:ext cx="833516" cy="833516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 69">
            <a:extLst>
              <a:ext uri="{FF2B5EF4-FFF2-40B4-BE49-F238E27FC236}">
                <a16:creationId xmlns:a16="http://schemas.microsoft.com/office/drawing/2014/main" id="{CAECDCA3-B7CF-4EB4-AFEE-8A6C66C46D47}"/>
              </a:ext>
            </a:extLst>
          </p:cNvPr>
          <p:cNvSpPr>
            <a:spLocks noEditPoints="1"/>
          </p:cNvSpPr>
          <p:nvPr/>
        </p:nvSpPr>
        <p:spPr bwMode="auto">
          <a:xfrm>
            <a:off x="5054790" y="2077347"/>
            <a:ext cx="815736" cy="815736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5FCB939-60EB-4BCF-B290-BA0A93F0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991" y="3359516"/>
            <a:ext cx="534413" cy="535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0" name="Freeform 86">
            <a:extLst>
              <a:ext uri="{FF2B5EF4-FFF2-40B4-BE49-F238E27FC236}">
                <a16:creationId xmlns:a16="http://schemas.microsoft.com/office/drawing/2014/main" id="{3BF027DA-EB10-4E3B-A24E-77698F059252}"/>
              </a:ext>
            </a:extLst>
          </p:cNvPr>
          <p:cNvSpPr>
            <a:spLocks noEditPoints="1"/>
          </p:cNvSpPr>
          <p:nvPr/>
        </p:nvSpPr>
        <p:spPr bwMode="auto">
          <a:xfrm>
            <a:off x="5606980" y="3803988"/>
            <a:ext cx="793775" cy="793775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1" name="Freeform 89">
            <a:extLst>
              <a:ext uri="{FF2B5EF4-FFF2-40B4-BE49-F238E27FC236}">
                <a16:creationId xmlns:a16="http://schemas.microsoft.com/office/drawing/2014/main" id="{086459AE-ED8C-4DD4-9853-9AF6DB9CA6F5}"/>
              </a:ext>
            </a:extLst>
          </p:cNvPr>
          <p:cNvSpPr>
            <a:spLocks noEditPoints="1"/>
          </p:cNvSpPr>
          <p:nvPr/>
        </p:nvSpPr>
        <p:spPr bwMode="auto">
          <a:xfrm>
            <a:off x="4916742" y="4463899"/>
            <a:ext cx="1292628" cy="1291583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AF79A95-B926-4B68-A0A4-FEE463475464}"/>
              </a:ext>
            </a:extLst>
          </p:cNvPr>
          <p:cNvSpPr/>
          <p:nvPr/>
        </p:nvSpPr>
        <p:spPr>
          <a:xfrm>
            <a:off x="5740733" y="1600343"/>
            <a:ext cx="651768" cy="65176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B7FCEDC-6D01-46CB-87B1-A04B0AD1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144" y="1675754"/>
            <a:ext cx="500946" cy="500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1C6F7B2-FFD7-43AA-B8CB-E34283F63EEC}"/>
              </a:ext>
            </a:extLst>
          </p:cNvPr>
          <p:cNvGrpSpPr/>
          <p:nvPr/>
        </p:nvGrpSpPr>
        <p:grpSpPr>
          <a:xfrm>
            <a:off x="6639200" y="4858570"/>
            <a:ext cx="2202816" cy="1070395"/>
            <a:chOff x="8921977" y="4049196"/>
            <a:chExt cx="2937088" cy="142719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04EB673-86A0-4C55-A016-15C91ECFA72C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6EC408F-E10D-4E98-BACD-C401F5FDDF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7EEDA87-3150-44A7-B31B-B85383CEFC1F}"/>
              </a:ext>
            </a:extLst>
          </p:cNvPr>
          <p:cNvGrpSpPr/>
          <p:nvPr/>
        </p:nvGrpSpPr>
        <p:grpSpPr>
          <a:xfrm>
            <a:off x="6639200" y="3670095"/>
            <a:ext cx="2202816" cy="1070395"/>
            <a:chOff x="8921977" y="4049196"/>
            <a:chExt cx="2937088" cy="142719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3518709-8491-4B3F-A157-40A51EFD5A76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3F22F66-75EC-454F-960C-F818467A446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3D31A1F-499C-4A18-9B5A-7480CE9AD494}"/>
              </a:ext>
            </a:extLst>
          </p:cNvPr>
          <p:cNvGrpSpPr/>
          <p:nvPr/>
        </p:nvGrpSpPr>
        <p:grpSpPr>
          <a:xfrm>
            <a:off x="6639200" y="2481621"/>
            <a:ext cx="2202816" cy="1070395"/>
            <a:chOff x="8921977" y="4049196"/>
            <a:chExt cx="2937088" cy="142719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8F703F6-6ADB-4ECC-B2BE-579371643850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0636316-A651-46A5-BA13-DCA628167E2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4B6DD92-9E0B-46A9-B592-7E828D843C5F}"/>
              </a:ext>
            </a:extLst>
          </p:cNvPr>
          <p:cNvGrpSpPr/>
          <p:nvPr/>
        </p:nvGrpSpPr>
        <p:grpSpPr>
          <a:xfrm>
            <a:off x="6639200" y="1293147"/>
            <a:ext cx="2202816" cy="1070395"/>
            <a:chOff x="8921977" y="4049196"/>
            <a:chExt cx="2937088" cy="142719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26F52A4-49BB-471F-9CC2-2CC75A09B61A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4F8712D-A794-48F8-AB0B-BDCF7ADD36B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28F92689-0100-45B2-9391-B18A3FED4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457" y="2819817"/>
            <a:ext cx="413214" cy="413214"/>
          </a:xfrm>
          <a:prstGeom prst="rect">
            <a:avLst/>
          </a:prstGeom>
        </p:spPr>
      </p:pic>
      <p:pic>
        <p:nvPicPr>
          <p:cNvPr id="11" name="Graphic 10" descr="Headphones">
            <a:extLst>
              <a:ext uri="{FF2B5EF4-FFF2-40B4-BE49-F238E27FC236}">
                <a16:creationId xmlns:a16="http://schemas.microsoft.com/office/drawing/2014/main" id="{0451D382-B1CD-42F1-96F3-87DE062EF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6530" y="3985053"/>
            <a:ext cx="414676" cy="414676"/>
          </a:xfrm>
          <a:prstGeom prst="rect">
            <a:avLst/>
          </a:prstGeom>
        </p:spPr>
      </p:pic>
      <p:pic>
        <p:nvPicPr>
          <p:cNvPr id="13" name="Graphic 12" descr="Chat">
            <a:extLst>
              <a:ext uri="{FF2B5EF4-FFF2-40B4-BE49-F238E27FC236}">
                <a16:creationId xmlns:a16="http://schemas.microsoft.com/office/drawing/2014/main" id="{A0441C1E-5360-4842-9D01-496E65A494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26849" y="1732184"/>
            <a:ext cx="431967" cy="431967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0AE1B1D8-8527-47F0-827E-0BABA1F38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23557" y="2265317"/>
            <a:ext cx="479261" cy="479261"/>
          </a:xfrm>
          <a:prstGeom prst="rect">
            <a:avLst/>
          </a:prstGeom>
        </p:spPr>
      </p:pic>
      <p:pic>
        <p:nvPicPr>
          <p:cNvPr id="21" name="Graphic 20" descr="Hourglass">
            <a:extLst>
              <a:ext uri="{FF2B5EF4-FFF2-40B4-BE49-F238E27FC236}">
                <a16:creationId xmlns:a16="http://schemas.microsoft.com/office/drawing/2014/main" id="{B6690C49-1129-414E-84F3-088DD96891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27274" y="4869271"/>
            <a:ext cx="479261" cy="479261"/>
          </a:xfrm>
          <a:prstGeom prst="rect">
            <a:avLst/>
          </a:prstGeom>
        </p:spPr>
      </p:pic>
      <p:pic>
        <p:nvPicPr>
          <p:cNvPr id="23" name="Graphic 22" descr="Upward trend">
            <a:extLst>
              <a:ext uri="{FF2B5EF4-FFF2-40B4-BE49-F238E27FC236}">
                <a16:creationId xmlns:a16="http://schemas.microsoft.com/office/drawing/2014/main" id="{EE7033EF-08FA-489D-BAC1-AB7E0AEE61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1793" y="4836917"/>
            <a:ext cx="545546" cy="545546"/>
          </a:xfrm>
          <a:prstGeom prst="rect">
            <a:avLst/>
          </a:prstGeom>
        </p:spPr>
      </p:pic>
      <p:pic>
        <p:nvPicPr>
          <p:cNvPr id="25" name="Graphic 24" descr="Tag">
            <a:extLst>
              <a:ext uri="{FF2B5EF4-FFF2-40B4-BE49-F238E27FC236}">
                <a16:creationId xmlns:a16="http://schemas.microsoft.com/office/drawing/2014/main" id="{56CA0BC0-7B92-4F41-A76B-8297A0BA2B3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75937" y="1380246"/>
            <a:ext cx="348300" cy="348300"/>
          </a:xfrm>
          <a:prstGeom prst="rect">
            <a:avLst/>
          </a:prstGeom>
        </p:spPr>
      </p:pic>
      <p:pic>
        <p:nvPicPr>
          <p:cNvPr id="126" name="Graphic 125" descr="Lightbulb">
            <a:extLst>
              <a:ext uri="{FF2B5EF4-FFF2-40B4-BE49-F238E27FC236}">
                <a16:creationId xmlns:a16="http://schemas.microsoft.com/office/drawing/2014/main" id="{5B2ACDCD-88CB-453C-A750-EEA382BE36F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5074" y="3423600"/>
            <a:ext cx="423267" cy="42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7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73">
            <a:extLst>
              <a:ext uri="{FF2B5EF4-FFF2-40B4-BE49-F238E27FC236}">
                <a16:creationId xmlns:a16="http://schemas.microsoft.com/office/drawing/2014/main" id="{650CDD41-1A41-47B7-BFCF-8EB44A765139}"/>
              </a:ext>
            </a:extLst>
          </p:cNvPr>
          <p:cNvSpPr>
            <a:spLocks noEditPoints="1"/>
          </p:cNvSpPr>
          <p:nvPr/>
        </p:nvSpPr>
        <p:spPr bwMode="auto">
          <a:xfrm>
            <a:off x="469178" y="115090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" name="Freeform 73">
            <a:extLst>
              <a:ext uri="{FF2B5EF4-FFF2-40B4-BE49-F238E27FC236}">
                <a16:creationId xmlns:a16="http://schemas.microsoft.com/office/drawing/2014/main" id="{2276094A-F35C-4CFC-9052-C017C01A468F}"/>
              </a:ext>
            </a:extLst>
          </p:cNvPr>
          <p:cNvSpPr>
            <a:spLocks noEditPoints="1"/>
          </p:cNvSpPr>
          <p:nvPr/>
        </p:nvSpPr>
        <p:spPr bwMode="auto">
          <a:xfrm>
            <a:off x="5087210" y="115090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 with Gears for PowerPoint</a:t>
            </a:r>
          </a:p>
        </p:txBody>
      </p:sp>
      <p:sp>
        <p:nvSpPr>
          <p:cNvPr id="40" name="Freeform 77">
            <a:extLst>
              <a:ext uri="{FF2B5EF4-FFF2-40B4-BE49-F238E27FC236}">
                <a16:creationId xmlns:a16="http://schemas.microsoft.com/office/drawing/2014/main" id="{0F3A7E80-2BCD-421D-9C1E-36C1F78422C7}"/>
              </a:ext>
            </a:extLst>
          </p:cNvPr>
          <p:cNvSpPr>
            <a:spLocks noEditPoints="1"/>
          </p:cNvSpPr>
          <p:nvPr/>
        </p:nvSpPr>
        <p:spPr bwMode="auto">
          <a:xfrm>
            <a:off x="158571" y="3099109"/>
            <a:ext cx="1056274" cy="1056274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F4B09DA7-DBC3-429B-A63A-A89BE0E3A495}"/>
              </a:ext>
            </a:extLst>
          </p:cNvPr>
          <p:cNvSpPr/>
          <p:nvPr/>
        </p:nvSpPr>
        <p:spPr>
          <a:xfrm>
            <a:off x="269691" y="3210229"/>
            <a:ext cx="834034" cy="8340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 66">
            <a:extLst>
              <a:ext uri="{FF2B5EF4-FFF2-40B4-BE49-F238E27FC236}">
                <a16:creationId xmlns:a16="http://schemas.microsoft.com/office/drawing/2014/main" id="{8F641FAC-143D-4C69-8C02-C3072BB6863C}"/>
              </a:ext>
            </a:extLst>
          </p:cNvPr>
          <p:cNvSpPr>
            <a:spLocks noEditPoints="1"/>
          </p:cNvSpPr>
          <p:nvPr/>
        </p:nvSpPr>
        <p:spPr bwMode="auto">
          <a:xfrm>
            <a:off x="1021369" y="1509469"/>
            <a:ext cx="833516" cy="833516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69">
            <a:extLst>
              <a:ext uri="{FF2B5EF4-FFF2-40B4-BE49-F238E27FC236}">
                <a16:creationId xmlns:a16="http://schemas.microsoft.com/office/drawing/2014/main" id="{B86F5995-4D9E-4246-A2D2-EE52A5985741}"/>
              </a:ext>
            </a:extLst>
          </p:cNvPr>
          <p:cNvSpPr>
            <a:spLocks noEditPoints="1"/>
          </p:cNvSpPr>
          <p:nvPr/>
        </p:nvSpPr>
        <p:spPr bwMode="auto">
          <a:xfrm>
            <a:off x="426300" y="2077347"/>
            <a:ext cx="815736" cy="815736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73">
            <a:extLst>
              <a:ext uri="{FF2B5EF4-FFF2-40B4-BE49-F238E27FC236}">
                <a16:creationId xmlns:a16="http://schemas.microsoft.com/office/drawing/2014/main" id="{B80CB8B2-AAA7-497B-AC8E-A5B4CE5A9BDE}"/>
              </a:ext>
            </a:extLst>
          </p:cNvPr>
          <p:cNvSpPr>
            <a:spLocks noEditPoints="1"/>
          </p:cNvSpPr>
          <p:nvPr/>
        </p:nvSpPr>
        <p:spPr bwMode="auto">
          <a:xfrm>
            <a:off x="954437" y="269124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DBACD11-4E6A-429E-AF76-F98C652D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01" y="3359516"/>
            <a:ext cx="534413" cy="535458"/>
          </a:xfrm>
          <a:prstGeom prst="ellipse">
            <a:avLst/>
          </a:prstGeom>
          <a:solidFill>
            <a:srgbClr val="23282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7F0E970-5BAB-4C28-AC40-B51A4E6D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28" y="4045050"/>
            <a:ext cx="312699" cy="31165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86">
            <a:extLst>
              <a:ext uri="{FF2B5EF4-FFF2-40B4-BE49-F238E27FC236}">
                <a16:creationId xmlns:a16="http://schemas.microsoft.com/office/drawing/2014/main" id="{4ADA2246-1808-4D2E-9C0C-F97890AEC30C}"/>
              </a:ext>
            </a:extLst>
          </p:cNvPr>
          <p:cNvSpPr>
            <a:spLocks noEditPoints="1"/>
          </p:cNvSpPr>
          <p:nvPr/>
        </p:nvSpPr>
        <p:spPr bwMode="auto">
          <a:xfrm>
            <a:off x="978490" y="3803988"/>
            <a:ext cx="793775" cy="793775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89">
            <a:extLst>
              <a:ext uri="{FF2B5EF4-FFF2-40B4-BE49-F238E27FC236}">
                <a16:creationId xmlns:a16="http://schemas.microsoft.com/office/drawing/2014/main" id="{DA7A6CCC-677C-4C5C-A7E9-414B7988725E}"/>
              </a:ext>
            </a:extLst>
          </p:cNvPr>
          <p:cNvSpPr>
            <a:spLocks noEditPoints="1"/>
          </p:cNvSpPr>
          <p:nvPr/>
        </p:nvSpPr>
        <p:spPr bwMode="auto">
          <a:xfrm>
            <a:off x="288252" y="4463899"/>
            <a:ext cx="1292628" cy="1291583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277990-24BA-4266-85F7-6FEDC47C7A95}"/>
              </a:ext>
            </a:extLst>
          </p:cNvPr>
          <p:cNvSpPr/>
          <p:nvPr/>
        </p:nvSpPr>
        <p:spPr>
          <a:xfrm>
            <a:off x="1112243" y="1600343"/>
            <a:ext cx="651768" cy="65176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78D8CCC-3BD5-47B1-B558-7ABE9CD09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54" y="1675754"/>
            <a:ext cx="500946" cy="500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77">
            <a:extLst>
              <a:ext uri="{FF2B5EF4-FFF2-40B4-BE49-F238E27FC236}">
                <a16:creationId xmlns:a16="http://schemas.microsoft.com/office/drawing/2014/main" id="{1987F7D8-906A-45BD-965B-170B0AB18751}"/>
              </a:ext>
            </a:extLst>
          </p:cNvPr>
          <p:cNvSpPr>
            <a:spLocks noEditPoints="1"/>
          </p:cNvSpPr>
          <p:nvPr/>
        </p:nvSpPr>
        <p:spPr bwMode="auto">
          <a:xfrm>
            <a:off x="4787061" y="3099109"/>
            <a:ext cx="1056274" cy="1056274"/>
          </a:xfrm>
          <a:custGeom>
            <a:avLst/>
            <a:gdLst>
              <a:gd name="T0" fmla="*/ 2683 w 3124"/>
              <a:gd name="T1" fmla="*/ 1968 h 3124"/>
              <a:gd name="T2" fmla="*/ 2475 w 3124"/>
              <a:gd name="T3" fmla="*/ 2328 h 3124"/>
              <a:gd name="T4" fmla="*/ 2085 w 3124"/>
              <a:gd name="T5" fmla="*/ 2627 h 3124"/>
              <a:gd name="T6" fmla="*/ 1644 w 3124"/>
              <a:gd name="T7" fmla="*/ 2745 h 3124"/>
              <a:gd name="T8" fmla="*/ 1158 w 3124"/>
              <a:gd name="T9" fmla="*/ 2684 h 3124"/>
              <a:gd name="T10" fmla="*/ 797 w 3124"/>
              <a:gd name="T11" fmla="*/ 2476 h 3124"/>
              <a:gd name="T12" fmla="*/ 497 w 3124"/>
              <a:gd name="T13" fmla="*/ 2084 h 3124"/>
              <a:gd name="T14" fmla="*/ 379 w 3124"/>
              <a:gd name="T15" fmla="*/ 1644 h 3124"/>
              <a:gd name="T16" fmla="*/ 441 w 3124"/>
              <a:gd name="T17" fmla="*/ 1158 h 3124"/>
              <a:gd name="T18" fmla="*/ 649 w 3124"/>
              <a:gd name="T19" fmla="*/ 796 h 3124"/>
              <a:gd name="T20" fmla="*/ 1040 w 3124"/>
              <a:gd name="T21" fmla="*/ 497 h 3124"/>
              <a:gd name="T22" fmla="*/ 1482 w 3124"/>
              <a:gd name="T23" fmla="*/ 379 h 3124"/>
              <a:gd name="T24" fmla="*/ 1967 w 3124"/>
              <a:gd name="T25" fmla="*/ 441 h 3124"/>
              <a:gd name="T26" fmla="*/ 2328 w 3124"/>
              <a:gd name="T27" fmla="*/ 649 h 3124"/>
              <a:gd name="T28" fmla="*/ 2627 w 3124"/>
              <a:gd name="T29" fmla="*/ 1039 h 3124"/>
              <a:gd name="T30" fmla="*/ 2746 w 3124"/>
              <a:gd name="T31" fmla="*/ 1482 h 3124"/>
              <a:gd name="T32" fmla="*/ 3059 w 3124"/>
              <a:gd name="T33" fmla="*/ 1399 h 3124"/>
              <a:gd name="T34" fmla="*/ 2853 w 3124"/>
              <a:gd name="T35" fmla="*/ 1093 h 3124"/>
              <a:gd name="T36" fmla="*/ 2961 w 3124"/>
              <a:gd name="T37" fmla="*/ 861 h 3124"/>
              <a:gd name="T38" fmla="*/ 2713 w 3124"/>
              <a:gd name="T39" fmla="*/ 703 h 3124"/>
              <a:gd name="T40" fmla="*/ 2422 w 3124"/>
              <a:gd name="T41" fmla="*/ 411 h 3124"/>
              <a:gd name="T42" fmla="*/ 2264 w 3124"/>
              <a:gd name="T43" fmla="*/ 163 h 3124"/>
              <a:gd name="T44" fmla="*/ 2031 w 3124"/>
              <a:gd name="T45" fmla="*/ 272 h 3124"/>
              <a:gd name="T46" fmla="*/ 1725 w 3124"/>
              <a:gd name="T47" fmla="*/ 65 h 3124"/>
              <a:gd name="T48" fmla="*/ 1399 w 3124"/>
              <a:gd name="T49" fmla="*/ 65 h 3124"/>
              <a:gd name="T50" fmla="*/ 1093 w 3124"/>
              <a:gd name="T51" fmla="*/ 272 h 3124"/>
              <a:gd name="T52" fmla="*/ 861 w 3124"/>
              <a:gd name="T53" fmla="*/ 163 h 3124"/>
              <a:gd name="T54" fmla="*/ 703 w 3124"/>
              <a:gd name="T55" fmla="*/ 411 h 3124"/>
              <a:gd name="T56" fmla="*/ 411 w 3124"/>
              <a:gd name="T57" fmla="*/ 703 h 3124"/>
              <a:gd name="T58" fmla="*/ 163 w 3124"/>
              <a:gd name="T59" fmla="*/ 861 h 3124"/>
              <a:gd name="T60" fmla="*/ 272 w 3124"/>
              <a:gd name="T61" fmla="*/ 1093 h 3124"/>
              <a:gd name="T62" fmla="*/ 65 w 3124"/>
              <a:gd name="T63" fmla="*/ 1399 h 3124"/>
              <a:gd name="T64" fmla="*/ 65 w 3124"/>
              <a:gd name="T65" fmla="*/ 1725 h 3124"/>
              <a:gd name="T66" fmla="*/ 272 w 3124"/>
              <a:gd name="T67" fmla="*/ 2031 h 3124"/>
              <a:gd name="T68" fmla="*/ 163 w 3124"/>
              <a:gd name="T69" fmla="*/ 2264 h 3124"/>
              <a:gd name="T70" fmla="*/ 411 w 3124"/>
              <a:gd name="T71" fmla="*/ 2422 h 3124"/>
              <a:gd name="T72" fmla="*/ 703 w 3124"/>
              <a:gd name="T73" fmla="*/ 2713 h 3124"/>
              <a:gd name="T74" fmla="*/ 861 w 3124"/>
              <a:gd name="T75" fmla="*/ 2961 h 3124"/>
              <a:gd name="T76" fmla="*/ 1093 w 3124"/>
              <a:gd name="T77" fmla="*/ 2853 h 3124"/>
              <a:gd name="T78" fmla="*/ 1399 w 3124"/>
              <a:gd name="T79" fmla="*/ 3059 h 3124"/>
              <a:gd name="T80" fmla="*/ 1725 w 3124"/>
              <a:gd name="T81" fmla="*/ 3059 h 3124"/>
              <a:gd name="T82" fmla="*/ 2031 w 3124"/>
              <a:gd name="T83" fmla="*/ 2853 h 3124"/>
              <a:gd name="T84" fmla="*/ 2264 w 3124"/>
              <a:gd name="T85" fmla="*/ 2961 h 3124"/>
              <a:gd name="T86" fmla="*/ 2422 w 3124"/>
              <a:gd name="T87" fmla="*/ 2714 h 3124"/>
              <a:gd name="T88" fmla="*/ 2714 w 3124"/>
              <a:gd name="T89" fmla="*/ 2422 h 3124"/>
              <a:gd name="T90" fmla="*/ 2961 w 3124"/>
              <a:gd name="T91" fmla="*/ 2264 h 3124"/>
              <a:gd name="T92" fmla="*/ 2853 w 3124"/>
              <a:gd name="T93" fmla="*/ 2031 h 3124"/>
              <a:gd name="T94" fmla="*/ 3059 w 3124"/>
              <a:gd name="T95" fmla="*/ 1725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124" h="3124">
                <a:moveTo>
                  <a:pt x="2746" y="1643"/>
                </a:moveTo>
                <a:cubicBezTo>
                  <a:pt x="2746" y="1679"/>
                  <a:pt x="2742" y="1737"/>
                  <a:pt x="2736" y="1773"/>
                </a:cubicBezTo>
                <a:cubicBezTo>
                  <a:pt x="2724" y="1840"/>
                  <a:pt x="2706" y="1905"/>
                  <a:pt x="2683" y="1968"/>
                </a:cubicBezTo>
                <a:cubicBezTo>
                  <a:pt x="2671" y="2002"/>
                  <a:pt x="2645" y="2054"/>
                  <a:pt x="2627" y="2085"/>
                </a:cubicBezTo>
                <a:lnTo>
                  <a:pt x="2549" y="2220"/>
                </a:lnTo>
                <a:cubicBezTo>
                  <a:pt x="2531" y="2251"/>
                  <a:pt x="2499" y="2300"/>
                  <a:pt x="2475" y="2328"/>
                </a:cubicBezTo>
                <a:cubicBezTo>
                  <a:pt x="2431" y="2381"/>
                  <a:pt x="2381" y="2431"/>
                  <a:pt x="2328" y="2475"/>
                </a:cubicBezTo>
                <a:cubicBezTo>
                  <a:pt x="2300" y="2499"/>
                  <a:pt x="2251" y="2531"/>
                  <a:pt x="2220" y="2549"/>
                </a:cubicBezTo>
                <a:lnTo>
                  <a:pt x="2085" y="2627"/>
                </a:lnTo>
                <a:cubicBezTo>
                  <a:pt x="2053" y="2645"/>
                  <a:pt x="2001" y="2671"/>
                  <a:pt x="1967" y="2684"/>
                </a:cubicBezTo>
                <a:cubicBezTo>
                  <a:pt x="1905" y="2706"/>
                  <a:pt x="1840" y="2724"/>
                  <a:pt x="1774" y="2736"/>
                </a:cubicBezTo>
                <a:cubicBezTo>
                  <a:pt x="1738" y="2742"/>
                  <a:pt x="1680" y="2745"/>
                  <a:pt x="1644" y="2745"/>
                </a:cubicBezTo>
                <a:lnTo>
                  <a:pt x="1480" y="2745"/>
                </a:lnTo>
                <a:cubicBezTo>
                  <a:pt x="1444" y="2745"/>
                  <a:pt x="1386" y="2742"/>
                  <a:pt x="1350" y="2736"/>
                </a:cubicBezTo>
                <a:cubicBezTo>
                  <a:pt x="1284" y="2724"/>
                  <a:pt x="1220" y="2706"/>
                  <a:pt x="1158" y="2684"/>
                </a:cubicBezTo>
                <a:cubicBezTo>
                  <a:pt x="1124" y="2672"/>
                  <a:pt x="1072" y="2645"/>
                  <a:pt x="1040" y="2627"/>
                </a:cubicBezTo>
                <a:lnTo>
                  <a:pt x="904" y="2549"/>
                </a:lnTo>
                <a:cubicBezTo>
                  <a:pt x="873" y="2531"/>
                  <a:pt x="824" y="2499"/>
                  <a:pt x="797" y="2476"/>
                </a:cubicBezTo>
                <a:cubicBezTo>
                  <a:pt x="743" y="2431"/>
                  <a:pt x="694" y="2382"/>
                  <a:pt x="649" y="2328"/>
                </a:cubicBezTo>
                <a:cubicBezTo>
                  <a:pt x="626" y="2301"/>
                  <a:pt x="594" y="2252"/>
                  <a:pt x="576" y="2221"/>
                </a:cubicBezTo>
                <a:lnTo>
                  <a:pt x="497" y="2084"/>
                </a:lnTo>
                <a:cubicBezTo>
                  <a:pt x="479" y="2053"/>
                  <a:pt x="453" y="2001"/>
                  <a:pt x="441" y="1967"/>
                </a:cubicBezTo>
                <a:cubicBezTo>
                  <a:pt x="418" y="1905"/>
                  <a:pt x="401" y="1840"/>
                  <a:pt x="389" y="1774"/>
                </a:cubicBezTo>
                <a:cubicBezTo>
                  <a:pt x="382" y="1738"/>
                  <a:pt x="379" y="1680"/>
                  <a:pt x="379" y="1644"/>
                </a:cubicBezTo>
                <a:lnTo>
                  <a:pt x="379" y="1482"/>
                </a:lnTo>
                <a:cubicBezTo>
                  <a:pt x="379" y="1446"/>
                  <a:pt x="382" y="1387"/>
                  <a:pt x="388" y="1352"/>
                </a:cubicBezTo>
                <a:cubicBezTo>
                  <a:pt x="400" y="1285"/>
                  <a:pt x="418" y="1220"/>
                  <a:pt x="441" y="1158"/>
                </a:cubicBezTo>
                <a:cubicBezTo>
                  <a:pt x="453" y="1124"/>
                  <a:pt x="479" y="1071"/>
                  <a:pt x="497" y="1040"/>
                </a:cubicBezTo>
                <a:lnTo>
                  <a:pt x="575" y="904"/>
                </a:lnTo>
                <a:cubicBezTo>
                  <a:pt x="594" y="873"/>
                  <a:pt x="626" y="824"/>
                  <a:pt x="649" y="796"/>
                </a:cubicBezTo>
                <a:cubicBezTo>
                  <a:pt x="694" y="743"/>
                  <a:pt x="743" y="694"/>
                  <a:pt x="797" y="649"/>
                </a:cubicBezTo>
                <a:cubicBezTo>
                  <a:pt x="824" y="626"/>
                  <a:pt x="873" y="594"/>
                  <a:pt x="904" y="576"/>
                </a:cubicBezTo>
                <a:lnTo>
                  <a:pt x="1040" y="497"/>
                </a:lnTo>
                <a:cubicBezTo>
                  <a:pt x="1071" y="479"/>
                  <a:pt x="1124" y="453"/>
                  <a:pt x="1157" y="441"/>
                </a:cubicBezTo>
                <a:cubicBezTo>
                  <a:pt x="1220" y="418"/>
                  <a:pt x="1285" y="401"/>
                  <a:pt x="1352" y="389"/>
                </a:cubicBezTo>
                <a:cubicBezTo>
                  <a:pt x="1387" y="382"/>
                  <a:pt x="1446" y="379"/>
                  <a:pt x="1482" y="379"/>
                </a:cubicBezTo>
                <a:lnTo>
                  <a:pt x="1643" y="379"/>
                </a:lnTo>
                <a:cubicBezTo>
                  <a:pt x="1679" y="379"/>
                  <a:pt x="1737" y="382"/>
                  <a:pt x="1773" y="389"/>
                </a:cubicBezTo>
                <a:cubicBezTo>
                  <a:pt x="1840" y="401"/>
                  <a:pt x="1905" y="418"/>
                  <a:pt x="1967" y="441"/>
                </a:cubicBezTo>
                <a:cubicBezTo>
                  <a:pt x="2001" y="453"/>
                  <a:pt x="2053" y="479"/>
                  <a:pt x="2085" y="497"/>
                </a:cubicBezTo>
                <a:lnTo>
                  <a:pt x="2220" y="576"/>
                </a:lnTo>
                <a:cubicBezTo>
                  <a:pt x="2251" y="594"/>
                  <a:pt x="2300" y="626"/>
                  <a:pt x="2328" y="649"/>
                </a:cubicBezTo>
                <a:cubicBezTo>
                  <a:pt x="2381" y="694"/>
                  <a:pt x="2430" y="743"/>
                  <a:pt x="2475" y="796"/>
                </a:cubicBezTo>
                <a:cubicBezTo>
                  <a:pt x="2499" y="824"/>
                  <a:pt x="2531" y="873"/>
                  <a:pt x="2549" y="904"/>
                </a:cubicBezTo>
                <a:lnTo>
                  <a:pt x="2627" y="1039"/>
                </a:lnTo>
                <a:cubicBezTo>
                  <a:pt x="2645" y="1071"/>
                  <a:pt x="2671" y="1123"/>
                  <a:pt x="2683" y="1157"/>
                </a:cubicBezTo>
                <a:cubicBezTo>
                  <a:pt x="2706" y="1219"/>
                  <a:pt x="2724" y="1285"/>
                  <a:pt x="2736" y="1352"/>
                </a:cubicBezTo>
                <a:cubicBezTo>
                  <a:pt x="2742" y="1387"/>
                  <a:pt x="2746" y="1446"/>
                  <a:pt x="2746" y="1482"/>
                </a:cubicBezTo>
                <a:lnTo>
                  <a:pt x="2746" y="1643"/>
                </a:lnTo>
                <a:close/>
                <a:moveTo>
                  <a:pt x="3124" y="1470"/>
                </a:moveTo>
                <a:cubicBezTo>
                  <a:pt x="3124" y="1434"/>
                  <a:pt x="3095" y="1402"/>
                  <a:pt x="3059" y="1399"/>
                </a:cubicBezTo>
                <a:lnTo>
                  <a:pt x="2989" y="1394"/>
                </a:lnTo>
                <a:cubicBezTo>
                  <a:pt x="2953" y="1390"/>
                  <a:pt x="2920" y="1359"/>
                  <a:pt x="2914" y="1323"/>
                </a:cubicBezTo>
                <a:cubicBezTo>
                  <a:pt x="2900" y="1244"/>
                  <a:pt x="2880" y="1167"/>
                  <a:pt x="2853" y="1093"/>
                </a:cubicBezTo>
                <a:cubicBezTo>
                  <a:pt x="2840" y="1059"/>
                  <a:pt x="2853" y="1015"/>
                  <a:pt x="2882" y="995"/>
                </a:cubicBezTo>
                <a:lnTo>
                  <a:pt x="2940" y="955"/>
                </a:lnTo>
                <a:cubicBezTo>
                  <a:pt x="2969" y="934"/>
                  <a:pt x="2979" y="892"/>
                  <a:pt x="2961" y="861"/>
                </a:cubicBezTo>
                <a:lnTo>
                  <a:pt x="2869" y="701"/>
                </a:lnTo>
                <a:cubicBezTo>
                  <a:pt x="2851" y="670"/>
                  <a:pt x="2810" y="657"/>
                  <a:pt x="2777" y="673"/>
                </a:cubicBezTo>
                <a:lnTo>
                  <a:pt x="2713" y="703"/>
                </a:lnTo>
                <a:cubicBezTo>
                  <a:pt x="2681" y="718"/>
                  <a:pt x="2637" y="707"/>
                  <a:pt x="2613" y="679"/>
                </a:cubicBezTo>
                <a:cubicBezTo>
                  <a:pt x="2562" y="619"/>
                  <a:pt x="2506" y="562"/>
                  <a:pt x="2445" y="511"/>
                </a:cubicBezTo>
                <a:cubicBezTo>
                  <a:pt x="2417" y="488"/>
                  <a:pt x="2406" y="444"/>
                  <a:pt x="2422" y="411"/>
                </a:cubicBezTo>
                <a:lnTo>
                  <a:pt x="2452" y="347"/>
                </a:lnTo>
                <a:cubicBezTo>
                  <a:pt x="2467" y="314"/>
                  <a:pt x="2454" y="273"/>
                  <a:pt x="2423" y="255"/>
                </a:cubicBezTo>
                <a:lnTo>
                  <a:pt x="2264" y="163"/>
                </a:lnTo>
                <a:cubicBezTo>
                  <a:pt x="2232" y="145"/>
                  <a:pt x="2190" y="155"/>
                  <a:pt x="2170" y="184"/>
                </a:cubicBezTo>
                <a:lnTo>
                  <a:pt x="2130" y="242"/>
                </a:lnTo>
                <a:cubicBezTo>
                  <a:pt x="2109" y="272"/>
                  <a:pt x="2065" y="284"/>
                  <a:pt x="2031" y="272"/>
                </a:cubicBezTo>
                <a:cubicBezTo>
                  <a:pt x="1957" y="245"/>
                  <a:pt x="1880" y="224"/>
                  <a:pt x="1801" y="210"/>
                </a:cubicBezTo>
                <a:cubicBezTo>
                  <a:pt x="1766" y="204"/>
                  <a:pt x="1734" y="171"/>
                  <a:pt x="1731" y="135"/>
                </a:cubicBezTo>
                <a:lnTo>
                  <a:pt x="1725" y="65"/>
                </a:lnTo>
                <a:cubicBezTo>
                  <a:pt x="1722" y="29"/>
                  <a:pt x="1690" y="0"/>
                  <a:pt x="1654" y="0"/>
                </a:cubicBezTo>
                <a:lnTo>
                  <a:pt x="1470" y="0"/>
                </a:lnTo>
                <a:cubicBezTo>
                  <a:pt x="1434" y="0"/>
                  <a:pt x="1402" y="29"/>
                  <a:pt x="1399" y="65"/>
                </a:cubicBezTo>
                <a:lnTo>
                  <a:pt x="1393" y="135"/>
                </a:lnTo>
                <a:cubicBezTo>
                  <a:pt x="1390" y="171"/>
                  <a:pt x="1359" y="204"/>
                  <a:pt x="1323" y="210"/>
                </a:cubicBezTo>
                <a:cubicBezTo>
                  <a:pt x="1244" y="224"/>
                  <a:pt x="1167" y="245"/>
                  <a:pt x="1093" y="272"/>
                </a:cubicBezTo>
                <a:cubicBezTo>
                  <a:pt x="1059" y="284"/>
                  <a:pt x="1015" y="272"/>
                  <a:pt x="995" y="242"/>
                </a:cubicBezTo>
                <a:lnTo>
                  <a:pt x="955" y="184"/>
                </a:lnTo>
                <a:cubicBezTo>
                  <a:pt x="934" y="155"/>
                  <a:pt x="892" y="145"/>
                  <a:pt x="861" y="163"/>
                </a:cubicBezTo>
                <a:lnTo>
                  <a:pt x="702" y="255"/>
                </a:lnTo>
                <a:cubicBezTo>
                  <a:pt x="670" y="273"/>
                  <a:pt x="657" y="314"/>
                  <a:pt x="673" y="347"/>
                </a:cubicBezTo>
                <a:lnTo>
                  <a:pt x="703" y="411"/>
                </a:lnTo>
                <a:cubicBezTo>
                  <a:pt x="718" y="444"/>
                  <a:pt x="707" y="488"/>
                  <a:pt x="679" y="511"/>
                </a:cubicBezTo>
                <a:cubicBezTo>
                  <a:pt x="618" y="562"/>
                  <a:pt x="562" y="619"/>
                  <a:pt x="511" y="680"/>
                </a:cubicBezTo>
                <a:cubicBezTo>
                  <a:pt x="488" y="707"/>
                  <a:pt x="444" y="718"/>
                  <a:pt x="411" y="703"/>
                </a:cubicBezTo>
                <a:lnTo>
                  <a:pt x="347" y="673"/>
                </a:lnTo>
                <a:cubicBezTo>
                  <a:pt x="314" y="658"/>
                  <a:pt x="273" y="670"/>
                  <a:pt x="255" y="702"/>
                </a:cubicBezTo>
                <a:lnTo>
                  <a:pt x="163" y="861"/>
                </a:lnTo>
                <a:cubicBezTo>
                  <a:pt x="145" y="892"/>
                  <a:pt x="155" y="934"/>
                  <a:pt x="184" y="955"/>
                </a:cubicBezTo>
                <a:lnTo>
                  <a:pt x="242" y="995"/>
                </a:lnTo>
                <a:cubicBezTo>
                  <a:pt x="272" y="1015"/>
                  <a:pt x="284" y="1059"/>
                  <a:pt x="272" y="1093"/>
                </a:cubicBezTo>
                <a:cubicBezTo>
                  <a:pt x="245" y="1167"/>
                  <a:pt x="224" y="1244"/>
                  <a:pt x="210" y="1323"/>
                </a:cubicBezTo>
                <a:cubicBezTo>
                  <a:pt x="204" y="1359"/>
                  <a:pt x="171" y="1390"/>
                  <a:pt x="135" y="1394"/>
                </a:cubicBezTo>
                <a:lnTo>
                  <a:pt x="65" y="1399"/>
                </a:lnTo>
                <a:cubicBezTo>
                  <a:pt x="29" y="1402"/>
                  <a:pt x="0" y="1434"/>
                  <a:pt x="0" y="1470"/>
                </a:cubicBezTo>
                <a:lnTo>
                  <a:pt x="0" y="1654"/>
                </a:lnTo>
                <a:cubicBezTo>
                  <a:pt x="0" y="1690"/>
                  <a:pt x="29" y="1722"/>
                  <a:pt x="65" y="1725"/>
                </a:cubicBezTo>
                <a:lnTo>
                  <a:pt x="135" y="1731"/>
                </a:lnTo>
                <a:cubicBezTo>
                  <a:pt x="171" y="1734"/>
                  <a:pt x="204" y="1766"/>
                  <a:pt x="210" y="1801"/>
                </a:cubicBezTo>
                <a:cubicBezTo>
                  <a:pt x="224" y="1880"/>
                  <a:pt x="245" y="1957"/>
                  <a:pt x="272" y="2031"/>
                </a:cubicBezTo>
                <a:cubicBezTo>
                  <a:pt x="284" y="2065"/>
                  <a:pt x="272" y="2109"/>
                  <a:pt x="242" y="2130"/>
                </a:cubicBezTo>
                <a:lnTo>
                  <a:pt x="184" y="2170"/>
                </a:lnTo>
                <a:cubicBezTo>
                  <a:pt x="155" y="2190"/>
                  <a:pt x="145" y="2232"/>
                  <a:pt x="163" y="2264"/>
                </a:cubicBezTo>
                <a:lnTo>
                  <a:pt x="255" y="2423"/>
                </a:lnTo>
                <a:cubicBezTo>
                  <a:pt x="273" y="2454"/>
                  <a:pt x="314" y="2467"/>
                  <a:pt x="347" y="2452"/>
                </a:cubicBezTo>
                <a:lnTo>
                  <a:pt x="411" y="2422"/>
                </a:lnTo>
                <a:cubicBezTo>
                  <a:pt x="444" y="2407"/>
                  <a:pt x="488" y="2417"/>
                  <a:pt x="511" y="2445"/>
                </a:cubicBezTo>
                <a:cubicBezTo>
                  <a:pt x="562" y="2506"/>
                  <a:pt x="618" y="2562"/>
                  <a:pt x="679" y="2613"/>
                </a:cubicBezTo>
                <a:cubicBezTo>
                  <a:pt x="707" y="2637"/>
                  <a:pt x="718" y="2681"/>
                  <a:pt x="703" y="2713"/>
                </a:cubicBezTo>
                <a:lnTo>
                  <a:pt x="673" y="2777"/>
                </a:lnTo>
                <a:cubicBezTo>
                  <a:pt x="657" y="2810"/>
                  <a:pt x="670" y="2851"/>
                  <a:pt x="702" y="2869"/>
                </a:cubicBezTo>
                <a:lnTo>
                  <a:pt x="861" y="2961"/>
                </a:lnTo>
                <a:cubicBezTo>
                  <a:pt x="892" y="2979"/>
                  <a:pt x="934" y="2970"/>
                  <a:pt x="955" y="2940"/>
                </a:cubicBezTo>
                <a:lnTo>
                  <a:pt x="995" y="2883"/>
                </a:lnTo>
                <a:cubicBezTo>
                  <a:pt x="1015" y="2853"/>
                  <a:pt x="1059" y="2840"/>
                  <a:pt x="1093" y="2853"/>
                </a:cubicBezTo>
                <a:cubicBezTo>
                  <a:pt x="1167" y="2880"/>
                  <a:pt x="1244" y="2900"/>
                  <a:pt x="1323" y="2914"/>
                </a:cubicBezTo>
                <a:cubicBezTo>
                  <a:pt x="1359" y="2921"/>
                  <a:pt x="1390" y="2953"/>
                  <a:pt x="1393" y="2989"/>
                </a:cubicBezTo>
                <a:lnTo>
                  <a:pt x="1399" y="3059"/>
                </a:lnTo>
                <a:cubicBezTo>
                  <a:pt x="1402" y="3095"/>
                  <a:pt x="1434" y="3124"/>
                  <a:pt x="1470" y="3124"/>
                </a:cubicBezTo>
                <a:lnTo>
                  <a:pt x="1654" y="3124"/>
                </a:lnTo>
                <a:cubicBezTo>
                  <a:pt x="1690" y="3124"/>
                  <a:pt x="1722" y="3095"/>
                  <a:pt x="1725" y="3059"/>
                </a:cubicBezTo>
                <a:lnTo>
                  <a:pt x="1731" y="2989"/>
                </a:lnTo>
                <a:cubicBezTo>
                  <a:pt x="1734" y="2953"/>
                  <a:pt x="1766" y="2921"/>
                  <a:pt x="1801" y="2914"/>
                </a:cubicBezTo>
                <a:cubicBezTo>
                  <a:pt x="1880" y="2900"/>
                  <a:pt x="1957" y="2880"/>
                  <a:pt x="2031" y="2853"/>
                </a:cubicBezTo>
                <a:cubicBezTo>
                  <a:pt x="2065" y="2840"/>
                  <a:pt x="2109" y="2853"/>
                  <a:pt x="2130" y="2883"/>
                </a:cubicBezTo>
                <a:lnTo>
                  <a:pt x="2170" y="2940"/>
                </a:lnTo>
                <a:cubicBezTo>
                  <a:pt x="2190" y="2970"/>
                  <a:pt x="2232" y="2979"/>
                  <a:pt x="2264" y="2961"/>
                </a:cubicBezTo>
                <a:lnTo>
                  <a:pt x="2423" y="2869"/>
                </a:lnTo>
                <a:cubicBezTo>
                  <a:pt x="2454" y="2851"/>
                  <a:pt x="2467" y="2810"/>
                  <a:pt x="2452" y="2777"/>
                </a:cubicBezTo>
                <a:lnTo>
                  <a:pt x="2422" y="2714"/>
                </a:lnTo>
                <a:cubicBezTo>
                  <a:pt x="2406" y="2681"/>
                  <a:pt x="2417" y="2637"/>
                  <a:pt x="2445" y="2614"/>
                </a:cubicBezTo>
                <a:cubicBezTo>
                  <a:pt x="2506" y="2562"/>
                  <a:pt x="2562" y="2506"/>
                  <a:pt x="2614" y="2445"/>
                </a:cubicBezTo>
                <a:cubicBezTo>
                  <a:pt x="2637" y="2417"/>
                  <a:pt x="2681" y="2407"/>
                  <a:pt x="2714" y="2422"/>
                </a:cubicBezTo>
                <a:lnTo>
                  <a:pt x="2777" y="2452"/>
                </a:lnTo>
                <a:cubicBezTo>
                  <a:pt x="2810" y="2467"/>
                  <a:pt x="2851" y="2454"/>
                  <a:pt x="2869" y="2423"/>
                </a:cubicBezTo>
                <a:lnTo>
                  <a:pt x="2961" y="2264"/>
                </a:lnTo>
                <a:cubicBezTo>
                  <a:pt x="2979" y="2232"/>
                  <a:pt x="2969" y="2190"/>
                  <a:pt x="2940" y="2170"/>
                </a:cubicBezTo>
                <a:lnTo>
                  <a:pt x="2882" y="2130"/>
                </a:lnTo>
                <a:cubicBezTo>
                  <a:pt x="2853" y="2109"/>
                  <a:pt x="2840" y="2065"/>
                  <a:pt x="2853" y="2031"/>
                </a:cubicBezTo>
                <a:cubicBezTo>
                  <a:pt x="2880" y="1957"/>
                  <a:pt x="2900" y="1880"/>
                  <a:pt x="2914" y="1801"/>
                </a:cubicBezTo>
                <a:cubicBezTo>
                  <a:pt x="2921" y="1766"/>
                  <a:pt x="2953" y="1734"/>
                  <a:pt x="2989" y="1731"/>
                </a:cubicBezTo>
                <a:lnTo>
                  <a:pt x="3059" y="1725"/>
                </a:lnTo>
                <a:cubicBezTo>
                  <a:pt x="3095" y="1722"/>
                  <a:pt x="3124" y="1690"/>
                  <a:pt x="3124" y="1654"/>
                </a:cubicBezTo>
                <a:lnTo>
                  <a:pt x="3124" y="14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882E86DE-E274-4177-BBA6-CEF3A166256B}"/>
              </a:ext>
            </a:extLst>
          </p:cNvPr>
          <p:cNvSpPr/>
          <p:nvPr/>
        </p:nvSpPr>
        <p:spPr>
          <a:xfrm>
            <a:off x="4898181" y="3210229"/>
            <a:ext cx="834034" cy="8340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B3FC94E1-A214-48F3-8949-1A9208329E77}"/>
              </a:ext>
            </a:extLst>
          </p:cNvPr>
          <p:cNvSpPr>
            <a:spLocks noEditPoints="1"/>
          </p:cNvSpPr>
          <p:nvPr/>
        </p:nvSpPr>
        <p:spPr bwMode="auto">
          <a:xfrm>
            <a:off x="5649859" y="1509469"/>
            <a:ext cx="833516" cy="833516"/>
          </a:xfrm>
          <a:custGeom>
            <a:avLst/>
            <a:gdLst>
              <a:gd name="T0" fmla="*/ 2038 w 2466"/>
              <a:gd name="T1" fmla="*/ 1728 h 2466"/>
              <a:gd name="T2" fmla="*/ 1819 w 2466"/>
              <a:gd name="T3" fmla="*/ 1973 h 2466"/>
              <a:gd name="T4" fmla="*/ 1468 w 2466"/>
              <a:gd name="T5" fmla="*/ 2143 h 2466"/>
              <a:gd name="T6" fmla="*/ 1107 w 2466"/>
              <a:gd name="T7" fmla="*/ 2164 h 2466"/>
              <a:gd name="T8" fmla="*/ 739 w 2466"/>
              <a:gd name="T9" fmla="*/ 2039 h 2466"/>
              <a:gd name="T10" fmla="*/ 492 w 2466"/>
              <a:gd name="T11" fmla="*/ 1819 h 2466"/>
              <a:gd name="T12" fmla="*/ 323 w 2466"/>
              <a:gd name="T13" fmla="*/ 1468 h 2466"/>
              <a:gd name="T14" fmla="*/ 302 w 2466"/>
              <a:gd name="T15" fmla="*/ 1107 h 2466"/>
              <a:gd name="T16" fmla="*/ 427 w 2466"/>
              <a:gd name="T17" fmla="*/ 739 h 2466"/>
              <a:gd name="T18" fmla="*/ 647 w 2466"/>
              <a:gd name="T19" fmla="*/ 492 h 2466"/>
              <a:gd name="T20" fmla="*/ 998 w 2466"/>
              <a:gd name="T21" fmla="*/ 323 h 2466"/>
              <a:gd name="T22" fmla="*/ 1360 w 2466"/>
              <a:gd name="T23" fmla="*/ 302 h 2466"/>
              <a:gd name="T24" fmla="*/ 1727 w 2466"/>
              <a:gd name="T25" fmla="*/ 428 h 2466"/>
              <a:gd name="T26" fmla="*/ 1973 w 2466"/>
              <a:gd name="T27" fmla="*/ 647 h 2466"/>
              <a:gd name="T28" fmla="*/ 2143 w 2466"/>
              <a:gd name="T29" fmla="*/ 998 h 2466"/>
              <a:gd name="T30" fmla="*/ 2164 w 2466"/>
              <a:gd name="T31" fmla="*/ 1360 h 2466"/>
              <a:gd name="T32" fmla="*/ 2421 w 2466"/>
              <a:gd name="T33" fmla="*/ 1347 h 2466"/>
              <a:gd name="T34" fmla="*/ 2310 w 2466"/>
              <a:gd name="T35" fmla="*/ 1076 h 2466"/>
              <a:gd name="T36" fmla="*/ 2431 w 2466"/>
              <a:gd name="T37" fmla="*/ 913 h 2466"/>
              <a:gd name="T38" fmla="*/ 2264 w 2466"/>
              <a:gd name="T39" fmla="*/ 751 h 2466"/>
              <a:gd name="T40" fmla="*/ 2085 w 2466"/>
              <a:gd name="T41" fmla="*/ 477 h 2466"/>
              <a:gd name="T42" fmla="*/ 2001 w 2466"/>
              <a:gd name="T43" fmla="*/ 260 h 2466"/>
              <a:gd name="T44" fmla="*/ 1804 w 2466"/>
              <a:gd name="T45" fmla="*/ 307 h 2466"/>
              <a:gd name="T46" fmla="*/ 1599 w 2466"/>
              <a:gd name="T47" fmla="*/ 97 h 2466"/>
              <a:gd name="T48" fmla="*/ 1347 w 2466"/>
              <a:gd name="T49" fmla="*/ 45 h 2466"/>
              <a:gd name="T50" fmla="*/ 1076 w 2466"/>
              <a:gd name="T51" fmla="*/ 157 h 2466"/>
              <a:gd name="T52" fmla="*/ 913 w 2466"/>
              <a:gd name="T53" fmla="*/ 35 h 2466"/>
              <a:gd name="T54" fmla="*/ 750 w 2466"/>
              <a:gd name="T55" fmla="*/ 202 h 2466"/>
              <a:gd name="T56" fmla="*/ 477 w 2466"/>
              <a:gd name="T57" fmla="*/ 382 h 2466"/>
              <a:gd name="T58" fmla="*/ 260 w 2466"/>
              <a:gd name="T59" fmla="*/ 464 h 2466"/>
              <a:gd name="T60" fmla="*/ 307 w 2466"/>
              <a:gd name="T61" fmla="*/ 662 h 2466"/>
              <a:gd name="T62" fmla="*/ 97 w 2466"/>
              <a:gd name="T63" fmla="*/ 867 h 2466"/>
              <a:gd name="T64" fmla="*/ 45 w 2466"/>
              <a:gd name="T65" fmla="*/ 1120 h 2466"/>
              <a:gd name="T66" fmla="*/ 156 w 2466"/>
              <a:gd name="T67" fmla="*/ 1390 h 2466"/>
              <a:gd name="T68" fmla="*/ 35 w 2466"/>
              <a:gd name="T69" fmla="*/ 1553 h 2466"/>
              <a:gd name="T70" fmla="*/ 202 w 2466"/>
              <a:gd name="T71" fmla="*/ 1716 h 2466"/>
              <a:gd name="T72" fmla="*/ 382 w 2466"/>
              <a:gd name="T73" fmla="*/ 1989 h 2466"/>
              <a:gd name="T74" fmla="*/ 464 w 2466"/>
              <a:gd name="T75" fmla="*/ 2206 h 2466"/>
              <a:gd name="T76" fmla="*/ 662 w 2466"/>
              <a:gd name="T77" fmla="*/ 2159 h 2466"/>
              <a:gd name="T78" fmla="*/ 867 w 2466"/>
              <a:gd name="T79" fmla="*/ 2369 h 2466"/>
              <a:gd name="T80" fmla="*/ 1119 w 2466"/>
              <a:gd name="T81" fmla="*/ 2421 h 2466"/>
              <a:gd name="T82" fmla="*/ 1390 w 2466"/>
              <a:gd name="T83" fmla="*/ 2310 h 2466"/>
              <a:gd name="T84" fmla="*/ 1553 w 2466"/>
              <a:gd name="T85" fmla="*/ 2431 h 2466"/>
              <a:gd name="T86" fmla="*/ 1715 w 2466"/>
              <a:gd name="T87" fmla="*/ 2264 h 2466"/>
              <a:gd name="T88" fmla="*/ 1989 w 2466"/>
              <a:gd name="T89" fmla="*/ 2085 h 2466"/>
              <a:gd name="T90" fmla="*/ 2206 w 2466"/>
              <a:gd name="T91" fmla="*/ 2001 h 2466"/>
              <a:gd name="T92" fmla="*/ 2159 w 2466"/>
              <a:gd name="T93" fmla="*/ 1804 h 2466"/>
              <a:gd name="T94" fmla="*/ 2369 w 2466"/>
              <a:gd name="T95" fmla="*/ 1599 h 2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66" h="2466">
                <a:moveTo>
                  <a:pt x="2138" y="1485"/>
                </a:moveTo>
                <a:cubicBezTo>
                  <a:pt x="2133" y="1513"/>
                  <a:pt x="2120" y="1558"/>
                  <a:pt x="2110" y="1585"/>
                </a:cubicBezTo>
                <a:cubicBezTo>
                  <a:pt x="2090" y="1635"/>
                  <a:pt x="2066" y="1683"/>
                  <a:pt x="2038" y="1728"/>
                </a:cubicBezTo>
                <a:cubicBezTo>
                  <a:pt x="2023" y="1752"/>
                  <a:pt x="1994" y="1788"/>
                  <a:pt x="1975" y="1810"/>
                </a:cubicBezTo>
                <a:lnTo>
                  <a:pt x="1893" y="1902"/>
                </a:lnTo>
                <a:cubicBezTo>
                  <a:pt x="1874" y="1923"/>
                  <a:pt x="1841" y="1956"/>
                  <a:pt x="1819" y="1973"/>
                </a:cubicBezTo>
                <a:cubicBezTo>
                  <a:pt x="1776" y="2008"/>
                  <a:pt x="1729" y="2038"/>
                  <a:pt x="1681" y="2064"/>
                </a:cubicBezTo>
                <a:cubicBezTo>
                  <a:pt x="1656" y="2078"/>
                  <a:pt x="1612" y="2095"/>
                  <a:pt x="1585" y="2104"/>
                </a:cubicBezTo>
                <a:lnTo>
                  <a:pt x="1468" y="2143"/>
                </a:lnTo>
                <a:cubicBezTo>
                  <a:pt x="1440" y="2152"/>
                  <a:pt x="1396" y="2164"/>
                  <a:pt x="1367" y="2168"/>
                </a:cubicBezTo>
                <a:cubicBezTo>
                  <a:pt x="1315" y="2176"/>
                  <a:pt x="1263" y="2179"/>
                  <a:pt x="1209" y="2178"/>
                </a:cubicBezTo>
                <a:cubicBezTo>
                  <a:pt x="1181" y="2177"/>
                  <a:pt x="1135" y="2170"/>
                  <a:pt x="1107" y="2164"/>
                </a:cubicBezTo>
                <a:lnTo>
                  <a:pt x="980" y="2138"/>
                </a:lnTo>
                <a:cubicBezTo>
                  <a:pt x="952" y="2132"/>
                  <a:pt x="907" y="2120"/>
                  <a:pt x="881" y="2110"/>
                </a:cubicBezTo>
                <a:cubicBezTo>
                  <a:pt x="831" y="2090"/>
                  <a:pt x="784" y="2066"/>
                  <a:pt x="739" y="2039"/>
                </a:cubicBezTo>
                <a:cubicBezTo>
                  <a:pt x="715" y="2024"/>
                  <a:pt x="679" y="1995"/>
                  <a:pt x="657" y="1976"/>
                </a:cubicBezTo>
                <a:lnTo>
                  <a:pt x="564" y="1893"/>
                </a:lnTo>
                <a:cubicBezTo>
                  <a:pt x="543" y="1874"/>
                  <a:pt x="510" y="1841"/>
                  <a:pt x="492" y="1819"/>
                </a:cubicBezTo>
                <a:cubicBezTo>
                  <a:pt x="458" y="1776"/>
                  <a:pt x="428" y="1730"/>
                  <a:pt x="402" y="1681"/>
                </a:cubicBezTo>
                <a:cubicBezTo>
                  <a:pt x="388" y="1656"/>
                  <a:pt x="371" y="1613"/>
                  <a:pt x="362" y="1586"/>
                </a:cubicBezTo>
                <a:lnTo>
                  <a:pt x="323" y="1468"/>
                </a:lnTo>
                <a:cubicBezTo>
                  <a:pt x="314" y="1440"/>
                  <a:pt x="302" y="1396"/>
                  <a:pt x="298" y="1367"/>
                </a:cubicBezTo>
                <a:cubicBezTo>
                  <a:pt x="290" y="1316"/>
                  <a:pt x="287" y="1263"/>
                  <a:pt x="288" y="1209"/>
                </a:cubicBezTo>
                <a:cubicBezTo>
                  <a:pt x="289" y="1181"/>
                  <a:pt x="296" y="1135"/>
                  <a:pt x="302" y="1107"/>
                </a:cubicBezTo>
                <a:lnTo>
                  <a:pt x="328" y="981"/>
                </a:lnTo>
                <a:cubicBezTo>
                  <a:pt x="333" y="953"/>
                  <a:pt x="345" y="908"/>
                  <a:pt x="356" y="881"/>
                </a:cubicBezTo>
                <a:cubicBezTo>
                  <a:pt x="376" y="832"/>
                  <a:pt x="400" y="784"/>
                  <a:pt x="427" y="739"/>
                </a:cubicBezTo>
                <a:cubicBezTo>
                  <a:pt x="442" y="715"/>
                  <a:pt x="471" y="679"/>
                  <a:pt x="490" y="657"/>
                </a:cubicBezTo>
                <a:lnTo>
                  <a:pt x="573" y="564"/>
                </a:lnTo>
                <a:cubicBezTo>
                  <a:pt x="592" y="543"/>
                  <a:pt x="625" y="510"/>
                  <a:pt x="647" y="492"/>
                </a:cubicBezTo>
                <a:cubicBezTo>
                  <a:pt x="690" y="458"/>
                  <a:pt x="737" y="428"/>
                  <a:pt x="785" y="402"/>
                </a:cubicBezTo>
                <a:cubicBezTo>
                  <a:pt x="810" y="388"/>
                  <a:pt x="853" y="371"/>
                  <a:pt x="880" y="362"/>
                </a:cubicBezTo>
                <a:lnTo>
                  <a:pt x="998" y="323"/>
                </a:lnTo>
                <a:cubicBezTo>
                  <a:pt x="1026" y="314"/>
                  <a:pt x="1070" y="302"/>
                  <a:pt x="1099" y="298"/>
                </a:cubicBezTo>
                <a:cubicBezTo>
                  <a:pt x="1151" y="290"/>
                  <a:pt x="1204" y="287"/>
                  <a:pt x="1258" y="289"/>
                </a:cubicBezTo>
                <a:cubicBezTo>
                  <a:pt x="1286" y="289"/>
                  <a:pt x="1332" y="296"/>
                  <a:pt x="1360" y="302"/>
                </a:cubicBezTo>
                <a:lnTo>
                  <a:pt x="1485" y="328"/>
                </a:lnTo>
                <a:cubicBezTo>
                  <a:pt x="1513" y="333"/>
                  <a:pt x="1558" y="345"/>
                  <a:pt x="1585" y="356"/>
                </a:cubicBezTo>
                <a:cubicBezTo>
                  <a:pt x="1634" y="376"/>
                  <a:pt x="1682" y="400"/>
                  <a:pt x="1727" y="428"/>
                </a:cubicBezTo>
                <a:cubicBezTo>
                  <a:pt x="1751" y="443"/>
                  <a:pt x="1788" y="471"/>
                  <a:pt x="1809" y="490"/>
                </a:cubicBezTo>
                <a:lnTo>
                  <a:pt x="1902" y="573"/>
                </a:lnTo>
                <a:cubicBezTo>
                  <a:pt x="1923" y="592"/>
                  <a:pt x="1956" y="625"/>
                  <a:pt x="1973" y="647"/>
                </a:cubicBezTo>
                <a:cubicBezTo>
                  <a:pt x="2008" y="690"/>
                  <a:pt x="2038" y="737"/>
                  <a:pt x="2064" y="785"/>
                </a:cubicBezTo>
                <a:cubicBezTo>
                  <a:pt x="2078" y="810"/>
                  <a:pt x="2095" y="853"/>
                  <a:pt x="2104" y="880"/>
                </a:cubicBezTo>
                <a:lnTo>
                  <a:pt x="2143" y="998"/>
                </a:lnTo>
                <a:cubicBezTo>
                  <a:pt x="2152" y="1025"/>
                  <a:pt x="2164" y="1070"/>
                  <a:pt x="2168" y="1098"/>
                </a:cubicBezTo>
                <a:cubicBezTo>
                  <a:pt x="2176" y="1150"/>
                  <a:pt x="2179" y="1204"/>
                  <a:pt x="2177" y="1258"/>
                </a:cubicBezTo>
                <a:cubicBezTo>
                  <a:pt x="2177" y="1286"/>
                  <a:pt x="2170" y="1332"/>
                  <a:pt x="2164" y="1360"/>
                </a:cubicBezTo>
                <a:lnTo>
                  <a:pt x="2138" y="1485"/>
                </a:lnTo>
                <a:close/>
                <a:moveTo>
                  <a:pt x="2460" y="1412"/>
                </a:moveTo>
                <a:cubicBezTo>
                  <a:pt x="2466" y="1384"/>
                  <a:pt x="2448" y="1355"/>
                  <a:pt x="2421" y="1347"/>
                </a:cubicBezTo>
                <a:lnTo>
                  <a:pt x="2367" y="1331"/>
                </a:lnTo>
                <a:cubicBezTo>
                  <a:pt x="2340" y="1323"/>
                  <a:pt x="2319" y="1293"/>
                  <a:pt x="2320" y="1264"/>
                </a:cubicBezTo>
                <a:cubicBezTo>
                  <a:pt x="2322" y="1201"/>
                  <a:pt x="2319" y="1137"/>
                  <a:pt x="2310" y="1076"/>
                </a:cubicBezTo>
                <a:cubicBezTo>
                  <a:pt x="2305" y="1048"/>
                  <a:pt x="2322" y="1016"/>
                  <a:pt x="2348" y="1004"/>
                </a:cubicBezTo>
                <a:lnTo>
                  <a:pt x="2399" y="982"/>
                </a:lnTo>
                <a:cubicBezTo>
                  <a:pt x="2426" y="971"/>
                  <a:pt x="2440" y="940"/>
                  <a:pt x="2431" y="913"/>
                </a:cubicBezTo>
                <a:lnTo>
                  <a:pt x="2385" y="774"/>
                </a:lnTo>
                <a:cubicBezTo>
                  <a:pt x="2376" y="747"/>
                  <a:pt x="2346" y="731"/>
                  <a:pt x="2318" y="737"/>
                </a:cubicBezTo>
                <a:lnTo>
                  <a:pt x="2264" y="751"/>
                </a:lnTo>
                <a:cubicBezTo>
                  <a:pt x="2236" y="757"/>
                  <a:pt x="2204" y="742"/>
                  <a:pt x="2190" y="716"/>
                </a:cubicBezTo>
                <a:cubicBezTo>
                  <a:pt x="2160" y="661"/>
                  <a:pt x="2126" y="608"/>
                  <a:pt x="2086" y="559"/>
                </a:cubicBezTo>
                <a:cubicBezTo>
                  <a:pt x="2069" y="536"/>
                  <a:pt x="2067" y="500"/>
                  <a:pt x="2085" y="477"/>
                </a:cubicBezTo>
                <a:lnTo>
                  <a:pt x="2118" y="433"/>
                </a:lnTo>
                <a:cubicBezTo>
                  <a:pt x="2135" y="410"/>
                  <a:pt x="2132" y="376"/>
                  <a:pt x="2110" y="357"/>
                </a:cubicBezTo>
                <a:lnTo>
                  <a:pt x="2001" y="260"/>
                </a:lnTo>
                <a:cubicBezTo>
                  <a:pt x="1980" y="241"/>
                  <a:pt x="1946" y="241"/>
                  <a:pt x="1925" y="261"/>
                </a:cubicBezTo>
                <a:lnTo>
                  <a:pt x="1885" y="299"/>
                </a:lnTo>
                <a:cubicBezTo>
                  <a:pt x="1864" y="319"/>
                  <a:pt x="1828" y="322"/>
                  <a:pt x="1804" y="307"/>
                </a:cubicBezTo>
                <a:cubicBezTo>
                  <a:pt x="1751" y="274"/>
                  <a:pt x="1694" y="246"/>
                  <a:pt x="1635" y="222"/>
                </a:cubicBezTo>
                <a:cubicBezTo>
                  <a:pt x="1609" y="212"/>
                  <a:pt x="1589" y="181"/>
                  <a:pt x="1593" y="153"/>
                </a:cubicBezTo>
                <a:lnTo>
                  <a:pt x="1599" y="97"/>
                </a:lnTo>
                <a:cubicBezTo>
                  <a:pt x="1603" y="69"/>
                  <a:pt x="1583" y="41"/>
                  <a:pt x="1555" y="35"/>
                </a:cubicBezTo>
                <a:lnTo>
                  <a:pt x="1412" y="6"/>
                </a:lnTo>
                <a:cubicBezTo>
                  <a:pt x="1384" y="0"/>
                  <a:pt x="1355" y="18"/>
                  <a:pt x="1347" y="45"/>
                </a:cubicBezTo>
                <a:lnTo>
                  <a:pt x="1331" y="99"/>
                </a:lnTo>
                <a:cubicBezTo>
                  <a:pt x="1323" y="126"/>
                  <a:pt x="1293" y="147"/>
                  <a:pt x="1264" y="146"/>
                </a:cubicBezTo>
                <a:cubicBezTo>
                  <a:pt x="1200" y="144"/>
                  <a:pt x="1137" y="147"/>
                  <a:pt x="1076" y="157"/>
                </a:cubicBezTo>
                <a:cubicBezTo>
                  <a:pt x="1047" y="161"/>
                  <a:pt x="1015" y="144"/>
                  <a:pt x="1004" y="118"/>
                </a:cubicBezTo>
                <a:lnTo>
                  <a:pt x="982" y="66"/>
                </a:lnTo>
                <a:cubicBezTo>
                  <a:pt x="971" y="40"/>
                  <a:pt x="940" y="26"/>
                  <a:pt x="913" y="35"/>
                </a:cubicBezTo>
                <a:lnTo>
                  <a:pt x="775" y="81"/>
                </a:lnTo>
                <a:cubicBezTo>
                  <a:pt x="747" y="90"/>
                  <a:pt x="731" y="120"/>
                  <a:pt x="737" y="148"/>
                </a:cubicBezTo>
                <a:lnTo>
                  <a:pt x="750" y="202"/>
                </a:lnTo>
                <a:cubicBezTo>
                  <a:pt x="757" y="230"/>
                  <a:pt x="742" y="262"/>
                  <a:pt x="716" y="276"/>
                </a:cubicBezTo>
                <a:cubicBezTo>
                  <a:pt x="661" y="306"/>
                  <a:pt x="608" y="341"/>
                  <a:pt x="559" y="380"/>
                </a:cubicBezTo>
                <a:cubicBezTo>
                  <a:pt x="536" y="397"/>
                  <a:pt x="500" y="399"/>
                  <a:pt x="477" y="382"/>
                </a:cubicBezTo>
                <a:lnTo>
                  <a:pt x="433" y="348"/>
                </a:lnTo>
                <a:cubicBezTo>
                  <a:pt x="410" y="331"/>
                  <a:pt x="376" y="334"/>
                  <a:pt x="357" y="356"/>
                </a:cubicBezTo>
                <a:lnTo>
                  <a:pt x="260" y="464"/>
                </a:lnTo>
                <a:cubicBezTo>
                  <a:pt x="241" y="486"/>
                  <a:pt x="241" y="520"/>
                  <a:pt x="261" y="541"/>
                </a:cubicBezTo>
                <a:lnTo>
                  <a:pt x="299" y="581"/>
                </a:lnTo>
                <a:cubicBezTo>
                  <a:pt x="319" y="602"/>
                  <a:pt x="322" y="638"/>
                  <a:pt x="307" y="662"/>
                </a:cubicBezTo>
                <a:cubicBezTo>
                  <a:pt x="274" y="715"/>
                  <a:pt x="246" y="772"/>
                  <a:pt x="222" y="831"/>
                </a:cubicBezTo>
                <a:cubicBezTo>
                  <a:pt x="212" y="858"/>
                  <a:pt x="181" y="877"/>
                  <a:pt x="153" y="873"/>
                </a:cubicBezTo>
                <a:lnTo>
                  <a:pt x="97" y="867"/>
                </a:lnTo>
                <a:cubicBezTo>
                  <a:pt x="69" y="863"/>
                  <a:pt x="41" y="883"/>
                  <a:pt x="35" y="911"/>
                </a:cubicBezTo>
                <a:lnTo>
                  <a:pt x="6" y="1054"/>
                </a:lnTo>
                <a:cubicBezTo>
                  <a:pt x="0" y="1082"/>
                  <a:pt x="18" y="1111"/>
                  <a:pt x="45" y="1120"/>
                </a:cubicBezTo>
                <a:lnTo>
                  <a:pt x="99" y="1135"/>
                </a:lnTo>
                <a:cubicBezTo>
                  <a:pt x="126" y="1143"/>
                  <a:pt x="146" y="1173"/>
                  <a:pt x="146" y="1202"/>
                </a:cubicBezTo>
                <a:cubicBezTo>
                  <a:pt x="144" y="1266"/>
                  <a:pt x="147" y="1329"/>
                  <a:pt x="156" y="1390"/>
                </a:cubicBezTo>
                <a:cubicBezTo>
                  <a:pt x="161" y="1419"/>
                  <a:pt x="144" y="1450"/>
                  <a:pt x="118" y="1462"/>
                </a:cubicBezTo>
                <a:lnTo>
                  <a:pt x="66" y="1484"/>
                </a:lnTo>
                <a:cubicBezTo>
                  <a:pt x="40" y="1495"/>
                  <a:pt x="26" y="1526"/>
                  <a:pt x="35" y="1553"/>
                </a:cubicBezTo>
                <a:lnTo>
                  <a:pt x="81" y="1691"/>
                </a:lnTo>
                <a:cubicBezTo>
                  <a:pt x="90" y="1719"/>
                  <a:pt x="120" y="1735"/>
                  <a:pt x="148" y="1729"/>
                </a:cubicBezTo>
                <a:lnTo>
                  <a:pt x="202" y="1716"/>
                </a:lnTo>
                <a:cubicBezTo>
                  <a:pt x="230" y="1709"/>
                  <a:pt x="262" y="1724"/>
                  <a:pt x="276" y="1750"/>
                </a:cubicBezTo>
                <a:cubicBezTo>
                  <a:pt x="306" y="1805"/>
                  <a:pt x="340" y="1858"/>
                  <a:pt x="379" y="1907"/>
                </a:cubicBezTo>
                <a:cubicBezTo>
                  <a:pt x="397" y="1930"/>
                  <a:pt x="399" y="1966"/>
                  <a:pt x="382" y="1989"/>
                </a:cubicBezTo>
                <a:lnTo>
                  <a:pt x="348" y="2033"/>
                </a:lnTo>
                <a:cubicBezTo>
                  <a:pt x="331" y="2056"/>
                  <a:pt x="334" y="2090"/>
                  <a:pt x="356" y="2109"/>
                </a:cubicBezTo>
                <a:lnTo>
                  <a:pt x="464" y="2206"/>
                </a:lnTo>
                <a:cubicBezTo>
                  <a:pt x="486" y="2225"/>
                  <a:pt x="520" y="2225"/>
                  <a:pt x="541" y="2205"/>
                </a:cubicBezTo>
                <a:lnTo>
                  <a:pt x="581" y="2167"/>
                </a:lnTo>
                <a:cubicBezTo>
                  <a:pt x="602" y="2147"/>
                  <a:pt x="638" y="2144"/>
                  <a:pt x="662" y="2159"/>
                </a:cubicBezTo>
                <a:cubicBezTo>
                  <a:pt x="715" y="2192"/>
                  <a:pt x="772" y="2220"/>
                  <a:pt x="831" y="2244"/>
                </a:cubicBezTo>
                <a:cubicBezTo>
                  <a:pt x="858" y="2255"/>
                  <a:pt x="877" y="2285"/>
                  <a:pt x="873" y="2313"/>
                </a:cubicBezTo>
                <a:lnTo>
                  <a:pt x="867" y="2369"/>
                </a:lnTo>
                <a:cubicBezTo>
                  <a:pt x="863" y="2397"/>
                  <a:pt x="883" y="2425"/>
                  <a:pt x="911" y="2430"/>
                </a:cubicBezTo>
                <a:lnTo>
                  <a:pt x="1054" y="2460"/>
                </a:lnTo>
                <a:cubicBezTo>
                  <a:pt x="1082" y="2466"/>
                  <a:pt x="1111" y="2448"/>
                  <a:pt x="1119" y="2421"/>
                </a:cubicBezTo>
                <a:lnTo>
                  <a:pt x="1135" y="2367"/>
                </a:lnTo>
                <a:cubicBezTo>
                  <a:pt x="1143" y="2340"/>
                  <a:pt x="1173" y="2320"/>
                  <a:pt x="1202" y="2320"/>
                </a:cubicBezTo>
                <a:cubicBezTo>
                  <a:pt x="1265" y="2322"/>
                  <a:pt x="1329" y="2319"/>
                  <a:pt x="1390" y="2310"/>
                </a:cubicBezTo>
                <a:cubicBezTo>
                  <a:pt x="1419" y="2305"/>
                  <a:pt x="1450" y="2322"/>
                  <a:pt x="1462" y="2348"/>
                </a:cubicBezTo>
                <a:lnTo>
                  <a:pt x="1483" y="2400"/>
                </a:lnTo>
                <a:cubicBezTo>
                  <a:pt x="1495" y="2426"/>
                  <a:pt x="1526" y="2440"/>
                  <a:pt x="1553" y="2431"/>
                </a:cubicBezTo>
                <a:lnTo>
                  <a:pt x="1691" y="2385"/>
                </a:lnTo>
                <a:cubicBezTo>
                  <a:pt x="1719" y="2376"/>
                  <a:pt x="1735" y="2346"/>
                  <a:pt x="1729" y="2318"/>
                </a:cubicBezTo>
                <a:lnTo>
                  <a:pt x="1715" y="2264"/>
                </a:lnTo>
                <a:cubicBezTo>
                  <a:pt x="1709" y="2236"/>
                  <a:pt x="1724" y="2204"/>
                  <a:pt x="1749" y="2190"/>
                </a:cubicBezTo>
                <a:cubicBezTo>
                  <a:pt x="1805" y="2160"/>
                  <a:pt x="1858" y="2126"/>
                  <a:pt x="1907" y="2087"/>
                </a:cubicBezTo>
                <a:cubicBezTo>
                  <a:pt x="1930" y="2069"/>
                  <a:pt x="1966" y="2068"/>
                  <a:pt x="1989" y="2085"/>
                </a:cubicBezTo>
                <a:lnTo>
                  <a:pt x="2033" y="2118"/>
                </a:lnTo>
                <a:cubicBezTo>
                  <a:pt x="2056" y="2135"/>
                  <a:pt x="2090" y="2132"/>
                  <a:pt x="2109" y="2110"/>
                </a:cubicBezTo>
                <a:lnTo>
                  <a:pt x="2206" y="2001"/>
                </a:lnTo>
                <a:cubicBezTo>
                  <a:pt x="2225" y="1980"/>
                  <a:pt x="2224" y="1946"/>
                  <a:pt x="2205" y="1925"/>
                </a:cubicBezTo>
                <a:lnTo>
                  <a:pt x="2167" y="1885"/>
                </a:lnTo>
                <a:cubicBezTo>
                  <a:pt x="2147" y="1864"/>
                  <a:pt x="2144" y="1828"/>
                  <a:pt x="2159" y="1804"/>
                </a:cubicBezTo>
                <a:cubicBezTo>
                  <a:pt x="2192" y="1751"/>
                  <a:pt x="2220" y="1694"/>
                  <a:pt x="2244" y="1635"/>
                </a:cubicBezTo>
                <a:cubicBezTo>
                  <a:pt x="2254" y="1609"/>
                  <a:pt x="2285" y="1589"/>
                  <a:pt x="2313" y="1593"/>
                </a:cubicBezTo>
                <a:lnTo>
                  <a:pt x="2369" y="1599"/>
                </a:lnTo>
                <a:cubicBezTo>
                  <a:pt x="2397" y="1603"/>
                  <a:pt x="2425" y="1583"/>
                  <a:pt x="2431" y="1555"/>
                </a:cubicBezTo>
                <a:lnTo>
                  <a:pt x="2460" y="141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 69">
            <a:extLst>
              <a:ext uri="{FF2B5EF4-FFF2-40B4-BE49-F238E27FC236}">
                <a16:creationId xmlns:a16="http://schemas.microsoft.com/office/drawing/2014/main" id="{CAECDCA3-B7CF-4EB4-AFEE-8A6C66C46D47}"/>
              </a:ext>
            </a:extLst>
          </p:cNvPr>
          <p:cNvSpPr>
            <a:spLocks noEditPoints="1"/>
          </p:cNvSpPr>
          <p:nvPr/>
        </p:nvSpPr>
        <p:spPr bwMode="auto">
          <a:xfrm>
            <a:off x="5054790" y="2077347"/>
            <a:ext cx="815736" cy="815736"/>
          </a:xfrm>
          <a:custGeom>
            <a:avLst/>
            <a:gdLst>
              <a:gd name="T0" fmla="*/ 1048 w 2413"/>
              <a:gd name="T1" fmla="*/ 456 h 2413"/>
              <a:gd name="T2" fmla="*/ 1364 w 2413"/>
              <a:gd name="T3" fmla="*/ 1957 h 2413"/>
              <a:gd name="T4" fmla="*/ 2407 w 2413"/>
              <a:gd name="T5" fmla="*/ 1075 h 2413"/>
              <a:gd name="T6" fmla="*/ 2301 w 2413"/>
              <a:gd name="T7" fmla="*/ 802 h 2413"/>
              <a:gd name="T8" fmla="*/ 2112 w 2413"/>
              <a:gd name="T9" fmla="*/ 779 h 2413"/>
              <a:gd name="T10" fmla="*/ 1922 w 2413"/>
              <a:gd name="T11" fmla="*/ 441 h 2413"/>
              <a:gd name="T12" fmla="*/ 1963 w 2413"/>
              <a:gd name="T13" fmla="*/ 264 h 2413"/>
              <a:gd name="T14" fmla="*/ 1694 w 2413"/>
              <a:gd name="T15" fmla="*/ 146 h 2413"/>
              <a:gd name="T16" fmla="*/ 1545 w 2413"/>
              <a:gd name="T17" fmla="*/ 263 h 2413"/>
              <a:gd name="T18" fmla="*/ 1171 w 2413"/>
              <a:gd name="T19" fmla="*/ 159 h 2413"/>
              <a:gd name="T20" fmla="*/ 1075 w 2413"/>
              <a:gd name="T21" fmla="*/ 5 h 2413"/>
              <a:gd name="T22" fmla="*/ 801 w 2413"/>
              <a:gd name="T23" fmla="*/ 112 h 2413"/>
              <a:gd name="T24" fmla="*/ 779 w 2413"/>
              <a:gd name="T25" fmla="*/ 300 h 2413"/>
              <a:gd name="T26" fmla="*/ 440 w 2413"/>
              <a:gd name="T27" fmla="*/ 491 h 2413"/>
              <a:gd name="T28" fmla="*/ 264 w 2413"/>
              <a:gd name="T29" fmla="*/ 450 h 2413"/>
              <a:gd name="T30" fmla="*/ 146 w 2413"/>
              <a:gd name="T31" fmla="*/ 719 h 2413"/>
              <a:gd name="T32" fmla="*/ 263 w 2413"/>
              <a:gd name="T33" fmla="*/ 868 h 2413"/>
              <a:gd name="T34" fmla="*/ 159 w 2413"/>
              <a:gd name="T35" fmla="*/ 1242 h 2413"/>
              <a:gd name="T36" fmla="*/ 5 w 2413"/>
              <a:gd name="T37" fmla="*/ 1338 h 2413"/>
              <a:gd name="T38" fmla="*/ 111 w 2413"/>
              <a:gd name="T39" fmla="*/ 1612 h 2413"/>
              <a:gd name="T40" fmla="*/ 300 w 2413"/>
              <a:gd name="T41" fmla="*/ 1634 h 2413"/>
              <a:gd name="T42" fmla="*/ 491 w 2413"/>
              <a:gd name="T43" fmla="*/ 1972 h 2413"/>
              <a:gd name="T44" fmla="*/ 450 w 2413"/>
              <a:gd name="T45" fmla="*/ 2149 h 2413"/>
              <a:gd name="T46" fmla="*/ 718 w 2413"/>
              <a:gd name="T47" fmla="*/ 2267 h 2413"/>
              <a:gd name="T48" fmla="*/ 868 w 2413"/>
              <a:gd name="T49" fmla="*/ 2150 h 2413"/>
              <a:gd name="T50" fmla="*/ 1242 w 2413"/>
              <a:gd name="T51" fmla="*/ 2254 h 2413"/>
              <a:gd name="T52" fmla="*/ 1338 w 2413"/>
              <a:gd name="T53" fmla="*/ 2408 h 2413"/>
              <a:gd name="T54" fmla="*/ 1611 w 2413"/>
              <a:gd name="T55" fmla="*/ 2301 h 2413"/>
              <a:gd name="T56" fmla="*/ 1634 w 2413"/>
              <a:gd name="T57" fmla="*/ 2113 h 2413"/>
              <a:gd name="T58" fmla="*/ 1972 w 2413"/>
              <a:gd name="T59" fmla="*/ 1922 h 2413"/>
              <a:gd name="T60" fmla="*/ 2149 w 2413"/>
              <a:gd name="T61" fmla="*/ 1963 h 2413"/>
              <a:gd name="T62" fmla="*/ 2267 w 2413"/>
              <a:gd name="T63" fmla="*/ 1694 h 2413"/>
              <a:gd name="T64" fmla="*/ 2149 w 2413"/>
              <a:gd name="T65" fmla="*/ 1545 h 2413"/>
              <a:gd name="T66" fmla="*/ 2254 w 2413"/>
              <a:gd name="T67" fmla="*/ 1171 h 2413"/>
              <a:gd name="T68" fmla="*/ 2407 w 2413"/>
              <a:gd name="T69" fmla="*/ 1075 h 2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413" h="2413">
                <a:moveTo>
                  <a:pt x="456" y="1364"/>
                </a:moveTo>
                <a:cubicBezTo>
                  <a:pt x="369" y="951"/>
                  <a:pt x="635" y="544"/>
                  <a:pt x="1048" y="456"/>
                </a:cubicBezTo>
                <a:cubicBezTo>
                  <a:pt x="1462" y="369"/>
                  <a:pt x="1869" y="635"/>
                  <a:pt x="1956" y="1049"/>
                </a:cubicBezTo>
                <a:cubicBezTo>
                  <a:pt x="2043" y="1462"/>
                  <a:pt x="1778" y="1869"/>
                  <a:pt x="1364" y="1957"/>
                </a:cubicBezTo>
                <a:cubicBezTo>
                  <a:pt x="951" y="2044"/>
                  <a:pt x="543" y="1778"/>
                  <a:pt x="456" y="1364"/>
                </a:cubicBezTo>
                <a:close/>
                <a:moveTo>
                  <a:pt x="2407" y="1075"/>
                </a:moveTo>
                <a:lnTo>
                  <a:pt x="2358" y="842"/>
                </a:lnTo>
                <a:cubicBezTo>
                  <a:pt x="2353" y="817"/>
                  <a:pt x="2327" y="798"/>
                  <a:pt x="2301" y="802"/>
                </a:cubicBezTo>
                <a:lnTo>
                  <a:pt x="2179" y="817"/>
                </a:lnTo>
                <a:cubicBezTo>
                  <a:pt x="2153" y="820"/>
                  <a:pt x="2123" y="803"/>
                  <a:pt x="2112" y="779"/>
                </a:cubicBezTo>
                <a:cubicBezTo>
                  <a:pt x="2066" y="681"/>
                  <a:pt x="2005" y="593"/>
                  <a:pt x="1933" y="517"/>
                </a:cubicBezTo>
                <a:cubicBezTo>
                  <a:pt x="1914" y="497"/>
                  <a:pt x="1909" y="464"/>
                  <a:pt x="1922" y="441"/>
                </a:cubicBezTo>
                <a:lnTo>
                  <a:pt x="1980" y="332"/>
                </a:lnTo>
                <a:cubicBezTo>
                  <a:pt x="1992" y="309"/>
                  <a:pt x="1984" y="279"/>
                  <a:pt x="1963" y="264"/>
                </a:cubicBezTo>
                <a:lnTo>
                  <a:pt x="1763" y="134"/>
                </a:lnTo>
                <a:cubicBezTo>
                  <a:pt x="1741" y="120"/>
                  <a:pt x="1710" y="125"/>
                  <a:pt x="1694" y="146"/>
                </a:cubicBezTo>
                <a:lnTo>
                  <a:pt x="1618" y="243"/>
                </a:lnTo>
                <a:cubicBezTo>
                  <a:pt x="1602" y="264"/>
                  <a:pt x="1569" y="272"/>
                  <a:pt x="1545" y="263"/>
                </a:cubicBezTo>
                <a:cubicBezTo>
                  <a:pt x="1446" y="228"/>
                  <a:pt x="1340" y="208"/>
                  <a:pt x="1232" y="205"/>
                </a:cubicBezTo>
                <a:cubicBezTo>
                  <a:pt x="1206" y="204"/>
                  <a:pt x="1178" y="184"/>
                  <a:pt x="1171" y="159"/>
                </a:cubicBezTo>
                <a:lnTo>
                  <a:pt x="1135" y="41"/>
                </a:lnTo>
                <a:cubicBezTo>
                  <a:pt x="1127" y="16"/>
                  <a:pt x="1100" y="0"/>
                  <a:pt x="1075" y="5"/>
                </a:cubicBezTo>
                <a:lnTo>
                  <a:pt x="842" y="55"/>
                </a:lnTo>
                <a:cubicBezTo>
                  <a:pt x="816" y="60"/>
                  <a:pt x="798" y="85"/>
                  <a:pt x="801" y="112"/>
                </a:cubicBezTo>
                <a:lnTo>
                  <a:pt x="816" y="234"/>
                </a:lnTo>
                <a:cubicBezTo>
                  <a:pt x="820" y="260"/>
                  <a:pt x="802" y="289"/>
                  <a:pt x="779" y="300"/>
                </a:cubicBezTo>
                <a:cubicBezTo>
                  <a:pt x="681" y="347"/>
                  <a:pt x="592" y="408"/>
                  <a:pt x="516" y="480"/>
                </a:cubicBezTo>
                <a:cubicBezTo>
                  <a:pt x="497" y="498"/>
                  <a:pt x="464" y="504"/>
                  <a:pt x="440" y="491"/>
                </a:cubicBezTo>
                <a:lnTo>
                  <a:pt x="332" y="433"/>
                </a:lnTo>
                <a:cubicBezTo>
                  <a:pt x="309" y="420"/>
                  <a:pt x="278" y="428"/>
                  <a:pt x="264" y="450"/>
                </a:cubicBezTo>
                <a:lnTo>
                  <a:pt x="134" y="649"/>
                </a:lnTo>
                <a:cubicBezTo>
                  <a:pt x="120" y="671"/>
                  <a:pt x="125" y="702"/>
                  <a:pt x="146" y="719"/>
                </a:cubicBezTo>
                <a:lnTo>
                  <a:pt x="243" y="794"/>
                </a:lnTo>
                <a:cubicBezTo>
                  <a:pt x="263" y="811"/>
                  <a:pt x="272" y="843"/>
                  <a:pt x="263" y="868"/>
                </a:cubicBezTo>
                <a:cubicBezTo>
                  <a:pt x="227" y="967"/>
                  <a:pt x="207" y="1073"/>
                  <a:pt x="205" y="1181"/>
                </a:cubicBezTo>
                <a:cubicBezTo>
                  <a:pt x="204" y="1207"/>
                  <a:pt x="184" y="1235"/>
                  <a:pt x="159" y="1242"/>
                </a:cubicBezTo>
                <a:lnTo>
                  <a:pt x="41" y="1278"/>
                </a:lnTo>
                <a:cubicBezTo>
                  <a:pt x="16" y="1285"/>
                  <a:pt x="0" y="1312"/>
                  <a:pt x="5" y="1338"/>
                </a:cubicBezTo>
                <a:lnTo>
                  <a:pt x="54" y="1571"/>
                </a:lnTo>
                <a:cubicBezTo>
                  <a:pt x="60" y="1596"/>
                  <a:pt x="85" y="1615"/>
                  <a:pt x="111" y="1612"/>
                </a:cubicBezTo>
                <a:lnTo>
                  <a:pt x="233" y="1596"/>
                </a:lnTo>
                <a:cubicBezTo>
                  <a:pt x="260" y="1593"/>
                  <a:pt x="289" y="1610"/>
                  <a:pt x="300" y="1634"/>
                </a:cubicBezTo>
                <a:cubicBezTo>
                  <a:pt x="346" y="1732"/>
                  <a:pt x="407" y="1820"/>
                  <a:pt x="480" y="1897"/>
                </a:cubicBezTo>
                <a:cubicBezTo>
                  <a:pt x="498" y="1916"/>
                  <a:pt x="503" y="1949"/>
                  <a:pt x="491" y="1972"/>
                </a:cubicBezTo>
                <a:lnTo>
                  <a:pt x="433" y="2081"/>
                </a:lnTo>
                <a:cubicBezTo>
                  <a:pt x="420" y="2104"/>
                  <a:pt x="428" y="2135"/>
                  <a:pt x="450" y="2149"/>
                </a:cubicBezTo>
                <a:lnTo>
                  <a:pt x="649" y="2279"/>
                </a:lnTo>
                <a:cubicBezTo>
                  <a:pt x="671" y="2293"/>
                  <a:pt x="702" y="2288"/>
                  <a:pt x="718" y="2267"/>
                </a:cubicBezTo>
                <a:lnTo>
                  <a:pt x="794" y="2170"/>
                </a:lnTo>
                <a:cubicBezTo>
                  <a:pt x="810" y="2149"/>
                  <a:pt x="843" y="2141"/>
                  <a:pt x="868" y="2150"/>
                </a:cubicBezTo>
                <a:cubicBezTo>
                  <a:pt x="967" y="2185"/>
                  <a:pt x="1072" y="2205"/>
                  <a:pt x="1180" y="2208"/>
                </a:cubicBezTo>
                <a:cubicBezTo>
                  <a:pt x="1207" y="2209"/>
                  <a:pt x="1234" y="2229"/>
                  <a:pt x="1242" y="2254"/>
                </a:cubicBezTo>
                <a:lnTo>
                  <a:pt x="1277" y="2372"/>
                </a:lnTo>
                <a:cubicBezTo>
                  <a:pt x="1285" y="2397"/>
                  <a:pt x="1312" y="2413"/>
                  <a:pt x="1338" y="2408"/>
                </a:cubicBezTo>
                <a:lnTo>
                  <a:pt x="1570" y="2358"/>
                </a:lnTo>
                <a:cubicBezTo>
                  <a:pt x="1596" y="2353"/>
                  <a:pt x="1614" y="2328"/>
                  <a:pt x="1611" y="2301"/>
                </a:cubicBezTo>
                <a:lnTo>
                  <a:pt x="1596" y="2179"/>
                </a:lnTo>
                <a:cubicBezTo>
                  <a:pt x="1593" y="2153"/>
                  <a:pt x="1610" y="2124"/>
                  <a:pt x="1634" y="2113"/>
                </a:cubicBezTo>
                <a:cubicBezTo>
                  <a:pt x="1732" y="2066"/>
                  <a:pt x="1820" y="2005"/>
                  <a:pt x="1896" y="1933"/>
                </a:cubicBezTo>
                <a:cubicBezTo>
                  <a:pt x="1915" y="1915"/>
                  <a:pt x="1949" y="1909"/>
                  <a:pt x="1972" y="1922"/>
                </a:cubicBezTo>
                <a:lnTo>
                  <a:pt x="2081" y="1980"/>
                </a:lnTo>
                <a:cubicBezTo>
                  <a:pt x="2104" y="1993"/>
                  <a:pt x="2134" y="1985"/>
                  <a:pt x="2149" y="1963"/>
                </a:cubicBezTo>
                <a:lnTo>
                  <a:pt x="2278" y="1764"/>
                </a:lnTo>
                <a:cubicBezTo>
                  <a:pt x="2293" y="1742"/>
                  <a:pt x="2288" y="1711"/>
                  <a:pt x="2267" y="1694"/>
                </a:cubicBezTo>
                <a:lnTo>
                  <a:pt x="2170" y="1619"/>
                </a:lnTo>
                <a:cubicBezTo>
                  <a:pt x="2149" y="1603"/>
                  <a:pt x="2140" y="1570"/>
                  <a:pt x="2149" y="1545"/>
                </a:cubicBezTo>
                <a:cubicBezTo>
                  <a:pt x="2185" y="1446"/>
                  <a:pt x="2205" y="1340"/>
                  <a:pt x="2208" y="1232"/>
                </a:cubicBezTo>
                <a:cubicBezTo>
                  <a:pt x="2208" y="1206"/>
                  <a:pt x="2228" y="1178"/>
                  <a:pt x="2254" y="1171"/>
                </a:cubicBezTo>
                <a:lnTo>
                  <a:pt x="2372" y="1135"/>
                </a:lnTo>
                <a:cubicBezTo>
                  <a:pt x="2397" y="1128"/>
                  <a:pt x="2413" y="1101"/>
                  <a:pt x="2407" y="10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7" name="Freeform 73">
            <a:extLst>
              <a:ext uri="{FF2B5EF4-FFF2-40B4-BE49-F238E27FC236}">
                <a16:creationId xmlns:a16="http://schemas.microsoft.com/office/drawing/2014/main" id="{01EEBDDD-F4D3-4557-91AF-8911F050BAE0}"/>
              </a:ext>
            </a:extLst>
          </p:cNvPr>
          <p:cNvSpPr>
            <a:spLocks noEditPoints="1"/>
          </p:cNvSpPr>
          <p:nvPr/>
        </p:nvSpPr>
        <p:spPr bwMode="auto">
          <a:xfrm>
            <a:off x="5582927" y="2691241"/>
            <a:ext cx="677689" cy="676643"/>
          </a:xfrm>
          <a:custGeom>
            <a:avLst/>
            <a:gdLst>
              <a:gd name="T0" fmla="*/ 522 w 2003"/>
              <a:gd name="T1" fmla="*/ 1002 h 2003"/>
              <a:gd name="T2" fmla="*/ 1481 w 2003"/>
              <a:gd name="T3" fmla="*/ 1002 h 2003"/>
              <a:gd name="T4" fmla="*/ 1924 w 2003"/>
              <a:gd name="T5" fmla="*/ 856 h 2003"/>
              <a:gd name="T6" fmla="*/ 1804 w 2003"/>
              <a:gd name="T7" fmla="*/ 770 h 2003"/>
              <a:gd name="T8" fmla="*/ 1742 w 2003"/>
              <a:gd name="T9" fmla="*/ 470 h 2003"/>
              <a:gd name="T10" fmla="*/ 1752 w 2003"/>
              <a:gd name="T11" fmla="*/ 335 h 2003"/>
              <a:gd name="T12" fmla="*/ 1551 w 2003"/>
              <a:gd name="T13" fmla="*/ 246 h 2003"/>
              <a:gd name="T14" fmla="*/ 1405 w 2003"/>
              <a:gd name="T15" fmla="*/ 271 h 2003"/>
              <a:gd name="T16" fmla="*/ 1149 w 2003"/>
              <a:gd name="T17" fmla="*/ 102 h 2003"/>
              <a:gd name="T18" fmla="*/ 1061 w 2003"/>
              <a:gd name="T19" fmla="*/ 0 h 2003"/>
              <a:gd name="T20" fmla="*/ 856 w 2003"/>
              <a:gd name="T21" fmla="*/ 79 h 2003"/>
              <a:gd name="T22" fmla="*/ 770 w 2003"/>
              <a:gd name="T23" fmla="*/ 199 h 2003"/>
              <a:gd name="T24" fmla="*/ 470 w 2003"/>
              <a:gd name="T25" fmla="*/ 261 h 2003"/>
              <a:gd name="T26" fmla="*/ 335 w 2003"/>
              <a:gd name="T27" fmla="*/ 251 h 2003"/>
              <a:gd name="T28" fmla="*/ 246 w 2003"/>
              <a:gd name="T29" fmla="*/ 452 h 2003"/>
              <a:gd name="T30" fmla="*/ 271 w 2003"/>
              <a:gd name="T31" fmla="*/ 598 h 2003"/>
              <a:gd name="T32" fmla="*/ 102 w 2003"/>
              <a:gd name="T33" fmla="*/ 854 h 2003"/>
              <a:gd name="T34" fmla="*/ 0 w 2003"/>
              <a:gd name="T35" fmla="*/ 942 h 2003"/>
              <a:gd name="T36" fmla="*/ 79 w 2003"/>
              <a:gd name="T37" fmla="*/ 1147 h 2003"/>
              <a:gd name="T38" fmla="*/ 199 w 2003"/>
              <a:gd name="T39" fmla="*/ 1233 h 2003"/>
              <a:gd name="T40" fmla="*/ 261 w 2003"/>
              <a:gd name="T41" fmla="*/ 1533 h 2003"/>
              <a:gd name="T42" fmla="*/ 251 w 2003"/>
              <a:gd name="T43" fmla="*/ 1668 h 2003"/>
              <a:gd name="T44" fmla="*/ 452 w 2003"/>
              <a:gd name="T45" fmla="*/ 1757 h 2003"/>
              <a:gd name="T46" fmla="*/ 598 w 2003"/>
              <a:gd name="T47" fmla="*/ 1732 h 2003"/>
              <a:gd name="T48" fmla="*/ 854 w 2003"/>
              <a:gd name="T49" fmla="*/ 1901 h 2003"/>
              <a:gd name="T50" fmla="*/ 942 w 2003"/>
              <a:gd name="T51" fmla="*/ 2003 h 2003"/>
              <a:gd name="T52" fmla="*/ 1147 w 2003"/>
              <a:gd name="T53" fmla="*/ 1924 h 2003"/>
              <a:gd name="T54" fmla="*/ 1233 w 2003"/>
              <a:gd name="T55" fmla="*/ 1804 h 2003"/>
              <a:gd name="T56" fmla="*/ 1533 w 2003"/>
              <a:gd name="T57" fmla="*/ 1742 h 2003"/>
              <a:gd name="T58" fmla="*/ 1668 w 2003"/>
              <a:gd name="T59" fmla="*/ 1752 h 2003"/>
              <a:gd name="T60" fmla="*/ 1757 w 2003"/>
              <a:gd name="T61" fmla="*/ 1551 h 2003"/>
              <a:gd name="T62" fmla="*/ 1732 w 2003"/>
              <a:gd name="T63" fmla="*/ 1405 h 2003"/>
              <a:gd name="T64" fmla="*/ 1901 w 2003"/>
              <a:gd name="T65" fmla="*/ 1149 h 2003"/>
              <a:gd name="T66" fmla="*/ 2003 w 2003"/>
              <a:gd name="T67" fmla="*/ 1061 h 2003"/>
              <a:gd name="T68" fmla="*/ 1924 w 2003"/>
              <a:gd name="T69" fmla="*/ 856 h 2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03" h="2003">
                <a:moveTo>
                  <a:pt x="1002" y="1481"/>
                </a:moveTo>
                <a:cubicBezTo>
                  <a:pt x="737" y="1481"/>
                  <a:pt x="522" y="1266"/>
                  <a:pt x="522" y="1002"/>
                </a:cubicBezTo>
                <a:cubicBezTo>
                  <a:pt x="522" y="737"/>
                  <a:pt x="737" y="522"/>
                  <a:pt x="1002" y="522"/>
                </a:cubicBezTo>
                <a:cubicBezTo>
                  <a:pt x="1266" y="522"/>
                  <a:pt x="1481" y="737"/>
                  <a:pt x="1481" y="1002"/>
                </a:cubicBezTo>
                <a:cubicBezTo>
                  <a:pt x="1481" y="1266"/>
                  <a:pt x="1266" y="1481"/>
                  <a:pt x="1002" y="1481"/>
                </a:cubicBezTo>
                <a:close/>
                <a:moveTo>
                  <a:pt x="1924" y="856"/>
                </a:moveTo>
                <a:lnTo>
                  <a:pt x="1901" y="854"/>
                </a:lnTo>
                <a:cubicBezTo>
                  <a:pt x="1858" y="850"/>
                  <a:pt x="1816" y="812"/>
                  <a:pt x="1804" y="770"/>
                </a:cubicBezTo>
                <a:cubicBezTo>
                  <a:pt x="1786" y="710"/>
                  <a:pt x="1762" y="652"/>
                  <a:pt x="1732" y="598"/>
                </a:cubicBezTo>
                <a:cubicBezTo>
                  <a:pt x="1711" y="560"/>
                  <a:pt x="1714" y="503"/>
                  <a:pt x="1742" y="470"/>
                </a:cubicBezTo>
                <a:lnTo>
                  <a:pt x="1757" y="452"/>
                </a:lnTo>
                <a:cubicBezTo>
                  <a:pt x="1785" y="419"/>
                  <a:pt x="1783" y="366"/>
                  <a:pt x="1752" y="335"/>
                </a:cubicBezTo>
                <a:lnTo>
                  <a:pt x="1668" y="251"/>
                </a:lnTo>
                <a:cubicBezTo>
                  <a:pt x="1637" y="220"/>
                  <a:pt x="1585" y="218"/>
                  <a:pt x="1551" y="246"/>
                </a:cubicBezTo>
                <a:lnTo>
                  <a:pt x="1533" y="261"/>
                </a:lnTo>
                <a:cubicBezTo>
                  <a:pt x="1500" y="289"/>
                  <a:pt x="1444" y="292"/>
                  <a:pt x="1405" y="271"/>
                </a:cubicBezTo>
                <a:cubicBezTo>
                  <a:pt x="1351" y="241"/>
                  <a:pt x="1293" y="217"/>
                  <a:pt x="1233" y="199"/>
                </a:cubicBezTo>
                <a:cubicBezTo>
                  <a:pt x="1191" y="187"/>
                  <a:pt x="1153" y="146"/>
                  <a:pt x="1149" y="102"/>
                </a:cubicBezTo>
                <a:lnTo>
                  <a:pt x="1147" y="79"/>
                </a:lnTo>
                <a:cubicBezTo>
                  <a:pt x="1143" y="35"/>
                  <a:pt x="1105" y="0"/>
                  <a:pt x="1061" y="0"/>
                </a:cubicBezTo>
                <a:lnTo>
                  <a:pt x="942" y="0"/>
                </a:lnTo>
                <a:cubicBezTo>
                  <a:pt x="898" y="0"/>
                  <a:pt x="860" y="35"/>
                  <a:pt x="856" y="79"/>
                </a:cubicBezTo>
                <a:lnTo>
                  <a:pt x="854" y="102"/>
                </a:lnTo>
                <a:cubicBezTo>
                  <a:pt x="851" y="146"/>
                  <a:pt x="812" y="187"/>
                  <a:pt x="770" y="199"/>
                </a:cubicBezTo>
                <a:cubicBezTo>
                  <a:pt x="710" y="217"/>
                  <a:pt x="652" y="241"/>
                  <a:pt x="598" y="271"/>
                </a:cubicBezTo>
                <a:cubicBezTo>
                  <a:pt x="560" y="292"/>
                  <a:pt x="503" y="289"/>
                  <a:pt x="470" y="261"/>
                </a:cubicBezTo>
                <a:lnTo>
                  <a:pt x="452" y="246"/>
                </a:lnTo>
                <a:cubicBezTo>
                  <a:pt x="418" y="218"/>
                  <a:pt x="366" y="220"/>
                  <a:pt x="335" y="251"/>
                </a:cubicBezTo>
                <a:lnTo>
                  <a:pt x="251" y="335"/>
                </a:lnTo>
                <a:cubicBezTo>
                  <a:pt x="220" y="366"/>
                  <a:pt x="218" y="419"/>
                  <a:pt x="246" y="452"/>
                </a:cubicBezTo>
                <a:lnTo>
                  <a:pt x="261" y="470"/>
                </a:lnTo>
                <a:cubicBezTo>
                  <a:pt x="290" y="503"/>
                  <a:pt x="292" y="560"/>
                  <a:pt x="271" y="598"/>
                </a:cubicBezTo>
                <a:cubicBezTo>
                  <a:pt x="241" y="652"/>
                  <a:pt x="217" y="710"/>
                  <a:pt x="199" y="770"/>
                </a:cubicBezTo>
                <a:cubicBezTo>
                  <a:pt x="187" y="812"/>
                  <a:pt x="146" y="850"/>
                  <a:pt x="102" y="854"/>
                </a:cubicBezTo>
                <a:lnTo>
                  <a:pt x="79" y="856"/>
                </a:lnTo>
                <a:cubicBezTo>
                  <a:pt x="35" y="860"/>
                  <a:pt x="0" y="898"/>
                  <a:pt x="0" y="942"/>
                </a:cubicBezTo>
                <a:lnTo>
                  <a:pt x="0" y="1061"/>
                </a:lnTo>
                <a:cubicBezTo>
                  <a:pt x="0" y="1105"/>
                  <a:pt x="35" y="1143"/>
                  <a:pt x="79" y="1147"/>
                </a:cubicBezTo>
                <a:lnTo>
                  <a:pt x="102" y="1149"/>
                </a:lnTo>
                <a:cubicBezTo>
                  <a:pt x="146" y="1153"/>
                  <a:pt x="187" y="1191"/>
                  <a:pt x="199" y="1233"/>
                </a:cubicBezTo>
                <a:cubicBezTo>
                  <a:pt x="217" y="1294"/>
                  <a:pt x="241" y="1351"/>
                  <a:pt x="271" y="1405"/>
                </a:cubicBezTo>
                <a:cubicBezTo>
                  <a:pt x="292" y="1444"/>
                  <a:pt x="290" y="1500"/>
                  <a:pt x="261" y="1533"/>
                </a:cubicBezTo>
                <a:lnTo>
                  <a:pt x="246" y="1551"/>
                </a:lnTo>
                <a:cubicBezTo>
                  <a:pt x="218" y="1585"/>
                  <a:pt x="220" y="1637"/>
                  <a:pt x="251" y="1668"/>
                </a:cubicBezTo>
                <a:lnTo>
                  <a:pt x="335" y="1752"/>
                </a:lnTo>
                <a:cubicBezTo>
                  <a:pt x="366" y="1783"/>
                  <a:pt x="418" y="1785"/>
                  <a:pt x="452" y="1757"/>
                </a:cubicBezTo>
                <a:lnTo>
                  <a:pt x="470" y="1742"/>
                </a:lnTo>
                <a:cubicBezTo>
                  <a:pt x="503" y="1714"/>
                  <a:pt x="560" y="1711"/>
                  <a:pt x="598" y="1732"/>
                </a:cubicBezTo>
                <a:cubicBezTo>
                  <a:pt x="652" y="1762"/>
                  <a:pt x="710" y="1786"/>
                  <a:pt x="770" y="1804"/>
                </a:cubicBezTo>
                <a:cubicBezTo>
                  <a:pt x="812" y="1816"/>
                  <a:pt x="851" y="1858"/>
                  <a:pt x="854" y="1901"/>
                </a:cubicBezTo>
                <a:lnTo>
                  <a:pt x="856" y="1924"/>
                </a:lnTo>
                <a:cubicBezTo>
                  <a:pt x="860" y="1968"/>
                  <a:pt x="898" y="2003"/>
                  <a:pt x="942" y="2003"/>
                </a:cubicBezTo>
                <a:lnTo>
                  <a:pt x="1061" y="2003"/>
                </a:lnTo>
                <a:cubicBezTo>
                  <a:pt x="1105" y="2003"/>
                  <a:pt x="1143" y="1968"/>
                  <a:pt x="1147" y="1924"/>
                </a:cubicBezTo>
                <a:lnTo>
                  <a:pt x="1149" y="1901"/>
                </a:lnTo>
                <a:cubicBezTo>
                  <a:pt x="1153" y="1858"/>
                  <a:pt x="1191" y="1816"/>
                  <a:pt x="1233" y="1804"/>
                </a:cubicBezTo>
                <a:cubicBezTo>
                  <a:pt x="1293" y="1786"/>
                  <a:pt x="1351" y="1762"/>
                  <a:pt x="1405" y="1732"/>
                </a:cubicBezTo>
                <a:cubicBezTo>
                  <a:pt x="1444" y="1711"/>
                  <a:pt x="1500" y="1714"/>
                  <a:pt x="1533" y="1742"/>
                </a:cubicBezTo>
                <a:lnTo>
                  <a:pt x="1551" y="1757"/>
                </a:lnTo>
                <a:cubicBezTo>
                  <a:pt x="1585" y="1785"/>
                  <a:pt x="1637" y="1783"/>
                  <a:pt x="1668" y="1752"/>
                </a:cubicBezTo>
                <a:lnTo>
                  <a:pt x="1752" y="1668"/>
                </a:lnTo>
                <a:cubicBezTo>
                  <a:pt x="1783" y="1637"/>
                  <a:pt x="1785" y="1585"/>
                  <a:pt x="1757" y="1551"/>
                </a:cubicBezTo>
                <a:lnTo>
                  <a:pt x="1742" y="1533"/>
                </a:lnTo>
                <a:cubicBezTo>
                  <a:pt x="1714" y="1500"/>
                  <a:pt x="1711" y="1444"/>
                  <a:pt x="1732" y="1405"/>
                </a:cubicBezTo>
                <a:cubicBezTo>
                  <a:pt x="1762" y="1351"/>
                  <a:pt x="1786" y="1294"/>
                  <a:pt x="1804" y="1233"/>
                </a:cubicBezTo>
                <a:cubicBezTo>
                  <a:pt x="1816" y="1191"/>
                  <a:pt x="1858" y="1153"/>
                  <a:pt x="1901" y="1149"/>
                </a:cubicBezTo>
                <a:lnTo>
                  <a:pt x="1924" y="1147"/>
                </a:lnTo>
                <a:cubicBezTo>
                  <a:pt x="1968" y="1143"/>
                  <a:pt x="2003" y="1105"/>
                  <a:pt x="2003" y="1061"/>
                </a:cubicBezTo>
                <a:lnTo>
                  <a:pt x="2003" y="942"/>
                </a:lnTo>
                <a:cubicBezTo>
                  <a:pt x="2003" y="898"/>
                  <a:pt x="1968" y="860"/>
                  <a:pt x="1924" y="8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5FCB939-60EB-4BCF-B290-BA0A93F0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991" y="3359516"/>
            <a:ext cx="534413" cy="535458"/>
          </a:xfrm>
          <a:prstGeom prst="ellipse">
            <a:avLst/>
          </a:prstGeom>
          <a:solidFill>
            <a:srgbClr val="23282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0" name="Freeform 86">
            <a:extLst>
              <a:ext uri="{FF2B5EF4-FFF2-40B4-BE49-F238E27FC236}">
                <a16:creationId xmlns:a16="http://schemas.microsoft.com/office/drawing/2014/main" id="{3BF027DA-EB10-4E3B-A24E-77698F059252}"/>
              </a:ext>
            </a:extLst>
          </p:cNvPr>
          <p:cNvSpPr>
            <a:spLocks noEditPoints="1"/>
          </p:cNvSpPr>
          <p:nvPr/>
        </p:nvSpPr>
        <p:spPr bwMode="auto">
          <a:xfrm>
            <a:off x="5606980" y="3803988"/>
            <a:ext cx="793775" cy="793775"/>
          </a:xfrm>
          <a:custGeom>
            <a:avLst/>
            <a:gdLst>
              <a:gd name="T0" fmla="*/ 950 w 2349"/>
              <a:gd name="T1" fmla="*/ 453 h 2349"/>
              <a:gd name="T2" fmla="*/ 1398 w 2349"/>
              <a:gd name="T3" fmla="*/ 1896 h 2349"/>
              <a:gd name="T4" fmla="*/ 2341 w 2349"/>
              <a:gd name="T5" fmla="*/ 935 h 2349"/>
              <a:gd name="T6" fmla="*/ 2211 w 2349"/>
              <a:gd name="T7" fmla="*/ 676 h 2349"/>
              <a:gd name="T8" fmla="*/ 2024 w 2349"/>
              <a:gd name="T9" fmla="*/ 671 h 2349"/>
              <a:gd name="T10" fmla="*/ 1806 w 2349"/>
              <a:gd name="T11" fmla="*/ 357 h 2349"/>
              <a:gd name="T12" fmla="*/ 1830 w 2349"/>
              <a:gd name="T13" fmla="*/ 180 h 2349"/>
              <a:gd name="T14" fmla="*/ 1555 w 2349"/>
              <a:gd name="T15" fmla="*/ 89 h 2349"/>
              <a:gd name="T16" fmla="*/ 1419 w 2349"/>
              <a:gd name="T17" fmla="*/ 218 h 2349"/>
              <a:gd name="T18" fmla="*/ 1043 w 2349"/>
              <a:gd name="T19" fmla="*/ 150 h 2349"/>
              <a:gd name="T20" fmla="*/ 934 w 2349"/>
              <a:gd name="T21" fmla="*/ 8 h 2349"/>
              <a:gd name="T22" fmla="*/ 676 w 2349"/>
              <a:gd name="T23" fmla="*/ 137 h 2349"/>
              <a:gd name="T24" fmla="*/ 671 w 2349"/>
              <a:gd name="T25" fmla="*/ 325 h 2349"/>
              <a:gd name="T26" fmla="*/ 357 w 2349"/>
              <a:gd name="T27" fmla="*/ 543 h 2349"/>
              <a:gd name="T28" fmla="*/ 180 w 2349"/>
              <a:gd name="T29" fmla="*/ 519 h 2349"/>
              <a:gd name="T30" fmla="*/ 88 w 2349"/>
              <a:gd name="T31" fmla="*/ 794 h 2349"/>
              <a:gd name="T32" fmla="*/ 217 w 2349"/>
              <a:gd name="T33" fmla="*/ 930 h 2349"/>
              <a:gd name="T34" fmla="*/ 149 w 2349"/>
              <a:gd name="T35" fmla="*/ 1306 h 2349"/>
              <a:gd name="T36" fmla="*/ 7 w 2349"/>
              <a:gd name="T37" fmla="*/ 1414 h 2349"/>
              <a:gd name="T38" fmla="*/ 137 w 2349"/>
              <a:gd name="T39" fmla="*/ 1673 h 2349"/>
              <a:gd name="T40" fmla="*/ 324 w 2349"/>
              <a:gd name="T41" fmla="*/ 1678 h 2349"/>
              <a:gd name="T42" fmla="*/ 543 w 2349"/>
              <a:gd name="T43" fmla="*/ 1992 h 2349"/>
              <a:gd name="T44" fmla="*/ 519 w 2349"/>
              <a:gd name="T45" fmla="*/ 2169 h 2349"/>
              <a:gd name="T46" fmla="*/ 793 w 2349"/>
              <a:gd name="T47" fmla="*/ 2260 h 2349"/>
              <a:gd name="T48" fmla="*/ 929 w 2349"/>
              <a:gd name="T49" fmla="*/ 2131 h 2349"/>
              <a:gd name="T50" fmla="*/ 1306 w 2349"/>
              <a:gd name="T51" fmla="*/ 2199 h 2349"/>
              <a:gd name="T52" fmla="*/ 1414 w 2349"/>
              <a:gd name="T53" fmla="*/ 2341 h 2349"/>
              <a:gd name="T54" fmla="*/ 1672 w 2349"/>
              <a:gd name="T55" fmla="*/ 2212 h 2349"/>
              <a:gd name="T56" fmla="*/ 1677 w 2349"/>
              <a:gd name="T57" fmla="*/ 2024 h 2349"/>
              <a:gd name="T58" fmla="*/ 1992 w 2349"/>
              <a:gd name="T59" fmla="*/ 1806 h 2349"/>
              <a:gd name="T60" fmla="*/ 2169 w 2349"/>
              <a:gd name="T61" fmla="*/ 1830 h 2349"/>
              <a:gd name="T62" fmla="*/ 2260 w 2349"/>
              <a:gd name="T63" fmla="*/ 1556 h 2349"/>
              <a:gd name="T64" fmla="*/ 2131 w 2349"/>
              <a:gd name="T65" fmla="*/ 1420 h 2349"/>
              <a:gd name="T66" fmla="*/ 2199 w 2349"/>
              <a:gd name="T67" fmla="*/ 1043 h 2349"/>
              <a:gd name="T68" fmla="*/ 2341 w 2349"/>
              <a:gd name="T69" fmla="*/ 935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49" h="2349">
                <a:moveTo>
                  <a:pt x="453" y="1399"/>
                </a:moveTo>
                <a:cubicBezTo>
                  <a:pt x="329" y="1001"/>
                  <a:pt x="552" y="577"/>
                  <a:pt x="950" y="453"/>
                </a:cubicBezTo>
                <a:cubicBezTo>
                  <a:pt x="1348" y="329"/>
                  <a:pt x="1772" y="553"/>
                  <a:pt x="1896" y="950"/>
                </a:cubicBezTo>
                <a:cubicBezTo>
                  <a:pt x="2019" y="1348"/>
                  <a:pt x="1796" y="1773"/>
                  <a:pt x="1398" y="1896"/>
                </a:cubicBezTo>
                <a:cubicBezTo>
                  <a:pt x="1001" y="2020"/>
                  <a:pt x="576" y="1797"/>
                  <a:pt x="453" y="1399"/>
                </a:cubicBezTo>
                <a:close/>
                <a:moveTo>
                  <a:pt x="2341" y="935"/>
                </a:moveTo>
                <a:lnTo>
                  <a:pt x="2271" y="711"/>
                </a:lnTo>
                <a:cubicBezTo>
                  <a:pt x="2264" y="686"/>
                  <a:pt x="2237" y="671"/>
                  <a:pt x="2211" y="676"/>
                </a:cubicBezTo>
                <a:lnTo>
                  <a:pt x="2093" y="702"/>
                </a:lnTo>
                <a:cubicBezTo>
                  <a:pt x="2068" y="708"/>
                  <a:pt x="2037" y="694"/>
                  <a:pt x="2024" y="671"/>
                </a:cubicBezTo>
                <a:cubicBezTo>
                  <a:pt x="1970" y="580"/>
                  <a:pt x="1902" y="498"/>
                  <a:pt x="1824" y="431"/>
                </a:cubicBezTo>
                <a:cubicBezTo>
                  <a:pt x="1804" y="413"/>
                  <a:pt x="1795" y="381"/>
                  <a:pt x="1806" y="357"/>
                </a:cubicBezTo>
                <a:lnTo>
                  <a:pt x="1853" y="245"/>
                </a:lnTo>
                <a:cubicBezTo>
                  <a:pt x="1863" y="221"/>
                  <a:pt x="1852" y="192"/>
                  <a:pt x="1830" y="180"/>
                </a:cubicBezTo>
                <a:lnTo>
                  <a:pt x="1622" y="71"/>
                </a:lnTo>
                <a:cubicBezTo>
                  <a:pt x="1599" y="59"/>
                  <a:pt x="1569" y="67"/>
                  <a:pt x="1555" y="89"/>
                </a:cubicBezTo>
                <a:lnTo>
                  <a:pt x="1490" y="191"/>
                </a:lnTo>
                <a:cubicBezTo>
                  <a:pt x="1476" y="213"/>
                  <a:pt x="1444" y="224"/>
                  <a:pt x="1419" y="218"/>
                </a:cubicBezTo>
                <a:cubicBezTo>
                  <a:pt x="1319" y="192"/>
                  <a:pt x="1214" y="182"/>
                  <a:pt x="1107" y="189"/>
                </a:cubicBezTo>
                <a:cubicBezTo>
                  <a:pt x="1081" y="191"/>
                  <a:pt x="1052" y="174"/>
                  <a:pt x="1043" y="150"/>
                </a:cubicBezTo>
                <a:lnTo>
                  <a:pt x="997" y="38"/>
                </a:lnTo>
                <a:cubicBezTo>
                  <a:pt x="987" y="13"/>
                  <a:pt x="959" y="0"/>
                  <a:pt x="934" y="8"/>
                </a:cubicBezTo>
                <a:lnTo>
                  <a:pt x="711" y="78"/>
                </a:lnTo>
                <a:cubicBezTo>
                  <a:pt x="686" y="85"/>
                  <a:pt x="670" y="112"/>
                  <a:pt x="676" y="137"/>
                </a:cubicBezTo>
                <a:lnTo>
                  <a:pt x="702" y="256"/>
                </a:lnTo>
                <a:cubicBezTo>
                  <a:pt x="707" y="281"/>
                  <a:pt x="693" y="312"/>
                  <a:pt x="671" y="325"/>
                </a:cubicBezTo>
                <a:cubicBezTo>
                  <a:pt x="579" y="379"/>
                  <a:pt x="498" y="447"/>
                  <a:pt x="430" y="525"/>
                </a:cubicBezTo>
                <a:cubicBezTo>
                  <a:pt x="413" y="545"/>
                  <a:pt x="381" y="553"/>
                  <a:pt x="357" y="543"/>
                </a:cubicBezTo>
                <a:lnTo>
                  <a:pt x="245" y="496"/>
                </a:lnTo>
                <a:cubicBezTo>
                  <a:pt x="221" y="486"/>
                  <a:pt x="192" y="496"/>
                  <a:pt x="180" y="519"/>
                </a:cubicBezTo>
                <a:lnTo>
                  <a:pt x="71" y="727"/>
                </a:lnTo>
                <a:cubicBezTo>
                  <a:pt x="58" y="750"/>
                  <a:pt x="66" y="780"/>
                  <a:pt x="88" y="794"/>
                </a:cubicBezTo>
                <a:lnTo>
                  <a:pt x="191" y="859"/>
                </a:lnTo>
                <a:cubicBezTo>
                  <a:pt x="212" y="873"/>
                  <a:pt x="224" y="904"/>
                  <a:pt x="217" y="930"/>
                </a:cubicBezTo>
                <a:cubicBezTo>
                  <a:pt x="191" y="1030"/>
                  <a:pt x="181" y="1135"/>
                  <a:pt x="189" y="1242"/>
                </a:cubicBezTo>
                <a:cubicBezTo>
                  <a:pt x="191" y="1268"/>
                  <a:pt x="173" y="1296"/>
                  <a:pt x="149" y="1306"/>
                </a:cubicBezTo>
                <a:lnTo>
                  <a:pt x="37" y="1352"/>
                </a:lnTo>
                <a:cubicBezTo>
                  <a:pt x="13" y="1362"/>
                  <a:pt x="0" y="1390"/>
                  <a:pt x="7" y="1414"/>
                </a:cubicBezTo>
                <a:lnTo>
                  <a:pt x="77" y="1638"/>
                </a:lnTo>
                <a:cubicBezTo>
                  <a:pt x="85" y="1663"/>
                  <a:pt x="111" y="1679"/>
                  <a:pt x="137" y="1673"/>
                </a:cubicBezTo>
                <a:lnTo>
                  <a:pt x="255" y="1647"/>
                </a:lnTo>
                <a:cubicBezTo>
                  <a:pt x="281" y="1641"/>
                  <a:pt x="311" y="1656"/>
                  <a:pt x="324" y="1678"/>
                </a:cubicBezTo>
                <a:cubicBezTo>
                  <a:pt x="379" y="1770"/>
                  <a:pt x="446" y="1851"/>
                  <a:pt x="525" y="1919"/>
                </a:cubicBezTo>
                <a:cubicBezTo>
                  <a:pt x="544" y="1936"/>
                  <a:pt x="553" y="1968"/>
                  <a:pt x="543" y="1992"/>
                </a:cubicBezTo>
                <a:lnTo>
                  <a:pt x="495" y="2104"/>
                </a:lnTo>
                <a:cubicBezTo>
                  <a:pt x="485" y="2128"/>
                  <a:pt x="496" y="2157"/>
                  <a:pt x="519" y="2169"/>
                </a:cubicBezTo>
                <a:lnTo>
                  <a:pt x="726" y="2278"/>
                </a:lnTo>
                <a:cubicBezTo>
                  <a:pt x="749" y="2290"/>
                  <a:pt x="779" y="2282"/>
                  <a:pt x="793" y="2260"/>
                </a:cubicBezTo>
                <a:lnTo>
                  <a:pt x="858" y="2158"/>
                </a:lnTo>
                <a:cubicBezTo>
                  <a:pt x="872" y="2136"/>
                  <a:pt x="904" y="2125"/>
                  <a:pt x="929" y="2131"/>
                </a:cubicBezTo>
                <a:cubicBezTo>
                  <a:pt x="1029" y="2157"/>
                  <a:pt x="1135" y="2167"/>
                  <a:pt x="1241" y="2160"/>
                </a:cubicBezTo>
                <a:cubicBezTo>
                  <a:pt x="1267" y="2158"/>
                  <a:pt x="1296" y="2175"/>
                  <a:pt x="1306" y="2199"/>
                </a:cubicBezTo>
                <a:lnTo>
                  <a:pt x="1351" y="2312"/>
                </a:lnTo>
                <a:cubicBezTo>
                  <a:pt x="1361" y="2336"/>
                  <a:pt x="1389" y="2349"/>
                  <a:pt x="1414" y="2341"/>
                </a:cubicBezTo>
                <a:lnTo>
                  <a:pt x="1638" y="2272"/>
                </a:lnTo>
                <a:cubicBezTo>
                  <a:pt x="1662" y="2264"/>
                  <a:pt x="1678" y="2237"/>
                  <a:pt x="1672" y="2212"/>
                </a:cubicBezTo>
                <a:lnTo>
                  <a:pt x="1647" y="2093"/>
                </a:lnTo>
                <a:cubicBezTo>
                  <a:pt x="1641" y="2068"/>
                  <a:pt x="1655" y="2038"/>
                  <a:pt x="1677" y="2024"/>
                </a:cubicBezTo>
                <a:cubicBezTo>
                  <a:pt x="1769" y="1970"/>
                  <a:pt x="1850" y="1902"/>
                  <a:pt x="1918" y="1824"/>
                </a:cubicBezTo>
                <a:cubicBezTo>
                  <a:pt x="1935" y="1805"/>
                  <a:pt x="1968" y="1796"/>
                  <a:pt x="1992" y="1806"/>
                </a:cubicBezTo>
                <a:lnTo>
                  <a:pt x="2104" y="1853"/>
                </a:lnTo>
                <a:cubicBezTo>
                  <a:pt x="2127" y="1864"/>
                  <a:pt x="2157" y="1853"/>
                  <a:pt x="2169" y="1830"/>
                </a:cubicBezTo>
                <a:lnTo>
                  <a:pt x="2278" y="1623"/>
                </a:lnTo>
                <a:cubicBezTo>
                  <a:pt x="2290" y="1600"/>
                  <a:pt x="2282" y="1570"/>
                  <a:pt x="2260" y="1556"/>
                </a:cubicBezTo>
                <a:lnTo>
                  <a:pt x="2158" y="1490"/>
                </a:lnTo>
                <a:cubicBezTo>
                  <a:pt x="2136" y="1476"/>
                  <a:pt x="2124" y="1445"/>
                  <a:pt x="2131" y="1420"/>
                </a:cubicBezTo>
                <a:cubicBezTo>
                  <a:pt x="2157" y="1319"/>
                  <a:pt x="2167" y="1214"/>
                  <a:pt x="2160" y="1108"/>
                </a:cubicBezTo>
                <a:cubicBezTo>
                  <a:pt x="2158" y="1082"/>
                  <a:pt x="2175" y="1053"/>
                  <a:pt x="2199" y="1043"/>
                </a:cubicBezTo>
                <a:lnTo>
                  <a:pt x="2311" y="997"/>
                </a:lnTo>
                <a:cubicBezTo>
                  <a:pt x="2335" y="988"/>
                  <a:pt x="2349" y="960"/>
                  <a:pt x="2341" y="93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1" name="Freeform 89">
            <a:extLst>
              <a:ext uri="{FF2B5EF4-FFF2-40B4-BE49-F238E27FC236}">
                <a16:creationId xmlns:a16="http://schemas.microsoft.com/office/drawing/2014/main" id="{086459AE-ED8C-4DD4-9853-9AF6DB9CA6F5}"/>
              </a:ext>
            </a:extLst>
          </p:cNvPr>
          <p:cNvSpPr>
            <a:spLocks noEditPoints="1"/>
          </p:cNvSpPr>
          <p:nvPr/>
        </p:nvSpPr>
        <p:spPr bwMode="auto">
          <a:xfrm>
            <a:off x="4916742" y="4463899"/>
            <a:ext cx="1292628" cy="1291583"/>
          </a:xfrm>
          <a:custGeom>
            <a:avLst/>
            <a:gdLst>
              <a:gd name="T0" fmla="*/ 810 w 3823"/>
              <a:gd name="T1" fmla="*/ 1719 h 3823"/>
              <a:gd name="T2" fmla="*/ 3006 w 3823"/>
              <a:gd name="T3" fmla="*/ 2103 h 3823"/>
              <a:gd name="T4" fmla="*/ 3815 w 3823"/>
              <a:gd name="T5" fmla="*/ 2131 h 3823"/>
              <a:gd name="T6" fmla="*/ 3668 w 3823"/>
              <a:gd name="T7" fmla="*/ 2010 h 3823"/>
              <a:gd name="T8" fmla="*/ 3567 w 3823"/>
              <a:gd name="T9" fmla="*/ 1618 h 3823"/>
              <a:gd name="T10" fmla="*/ 3702 w 3823"/>
              <a:gd name="T11" fmla="*/ 1470 h 3823"/>
              <a:gd name="T12" fmla="*/ 3670 w 3823"/>
              <a:gd name="T13" fmla="*/ 1149 h 3823"/>
              <a:gd name="T14" fmla="*/ 3482 w 3823"/>
              <a:gd name="T15" fmla="*/ 1118 h 3823"/>
              <a:gd name="T16" fmla="*/ 3198 w 3823"/>
              <a:gd name="T17" fmla="*/ 830 h 3823"/>
              <a:gd name="T18" fmla="*/ 3241 w 3823"/>
              <a:gd name="T19" fmla="*/ 634 h 3823"/>
              <a:gd name="T20" fmla="*/ 3053 w 3823"/>
              <a:gd name="T21" fmla="*/ 372 h 3823"/>
              <a:gd name="T22" fmla="*/ 2874 w 3823"/>
              <a:gd name="T23" fmla="*/ 439 h 3823"/>
              <a:gd name="T24" fmla="*/ 2485 w 3823"/>
              <a:gd name="T25" fmla="*/ 331 h 3823"/>
              <a:gd name="T26" fmla="*/ 2424 w 3823"/>
              <a:gd name="T27" fmla="*/ 140 h 3823"/>
              <a:gd name="T28" fmla="*/ 2130 w 3823"/>
              <a:gd name="T29" fmla="*/ 8 h 3823"/>
              <a:gd name="T30" fmla="*/ 2009 w 3823"/>
              <a:gd name="T31" fmla="*/ 155 h 3823"/>
              <a:gd name="T32" fmla="*/ 1618 w 3823"/>
              <a:gd name="T33" fmla="*/ 256 h 3823"/>
              <a:gd name="T34" fmla="*/ 1469 w 3823"/>
              <a:gd name="T35" fmla="*/ 122 h 3823"/>
              <a:gd name="T36" fmla="*/ 1149 w 3823"/>
              <a:gd name="T37" fmla="*/ 154 h 3823"/>
              <a:gd name="T38" fmla="*/ 1117 w 3823"/>
              <a:gd name="T39" fmla="*/ 342 h 3823"/>
              <a:gd name="T40" fmla="*/ 829 w 3823"/>
              <a:gd name="T41" fmla="*/ 625 h 3823"/>
              <a:gd name="T42" fmla="*/ 633 w 3823"/>
              <a:gd name="T43" fmla="*/ 583 h 3823"/>
              <a:gd name="T44" fmla="*/ 372 w 3823"/>
              <a:gd name="T45" fmla="*/ 771 h 3823"/>
              <a:gd name="T46" fmla="*/ 438 w 3823"/>
              <a:gd name="T47" fmla="*/ 949 h 3823"/>
              <a:gd name="T48" fmla="*/ 331 w 3823"/>
              <a:gd name="T49" fmla="*/ 1338 h 3823"/>
              <a:gd name="T50" fmla="*/ 140 w 3823"/>
              <a:gd name="T51" fmla="*/ 1400 h 3823"/>
              <a:gd name="T52" fmla="*/ 7 w 3823"/>
              <a:gd name="T53" fmla="*/ 1693 h 3823"/>
              <a:gd name="T54" fmla="*/ 154 w 3823"/>
              <a:gd name="T55" fmla="*/ 1814 h 3823"/>
              <a:gd name="T56" fmla="*/ 256 w 3823"/>
              <a:gd name="T57" fmla="*/ 2206 h 3823"/>
              <a:gd name="T58" fmla="*/ 121 w 3823"/>
              <a:gd name="T59" fmla="*/ 2354 h 3823"/>
              <a:gd name="T60" fmla="*/ 153 w 3823"/>
              <a:gd name="T61" fmla="*/ 2674 h 3823"/>
              <a:gd name="T62" fmla="*/ 341 w 3823"/>
              <a:gd name="T63" fmla="*/ 2706 h 3823"/>
              <a:gd name="T64" fmla="*/ 625 w 3823"/>
              <a:gd name="T65" fmla="*/ 2994 h 3823"/>
              <a:gd name="T66" fmla="*/ 582 w 3823"/>
              <a:gd name="T67" fmla="*/ 3190 h 3823"/>
              <a:gd name="T68" fmla="*/ 770 w 3823"/>
              <a:gd name="T69" fmla="*/ 3451 h 3823"/>
              <a:gd name="T70" fmla="*/ 948 w 3823"/>
              <a:gd name="T71" fmla="*/ 3385 h 3823"/>
              <a:gd name="T72" fmla="*/ 1338 w 3823"/>
              <a:gd name="T73" fmla="*/ 3493 h 3823"/>
              <a:gd name="T74" fmla="*/ 1399 w 3823"/>
              <a:gd name="T75" fmla="*/ 3683 h 3823"/>
              <a:gd name="T76" fmla="*/ 1693 w 3823"/>
              <a:gd name="T77" fmla="*/ 3816 h 3823"/>
              <a:gd name="T78" fmla="*/ 1814 w 3823"/>
              <a:gd name="T79" fmla="*/ 3669 h 3823"/>
              <a:gd name="T80" fmla="*/ 2205 w 3823"/>
              <a:gd name="T81" fmla="*/ 3568 h 3823"/>
              <a:gd name="T82" fmla="*/ 2353 w 3823"/>
              <a:gd name="T83" fmla="*/ 3702 h 3823"/>
              <a:gd name="T84" fmla="*/ 2674 w 3823"/>
              <a:gd name="T85" fmla="*/ 3670 h 3823"/>
              <a:gd name="T86" fmla="*/ 2705 w 3823"/>
              <a:gd name="T87" fmla="*/ 3482 h 3823"/>
              <a:gd name="T88" fmla="*/ 2993 w 3823"/>
              <a:gd name="T89" fmla="*/ 3199 h 3823"/>
              <a:gd name="T90" fmla="*/ 3189 w 3823"/>
              <a:gd name="T91" fmla="*/ 3241 h 3823"/>
              <a:gd name="T92" fmla="*/ 3451 w 3823"/>
              <a:gd name="T93" fmla="*/ 3053 h 3823"/>
              <a:gd name="T94" fmla="*/ 3384 w 3823"/>
              <a:gd name="T95" fmla="*/ 2875 h 3823"/>
              <a:gd name="T96" fmla="*/ 3492 w 3823"/>
              <a:gd name="T97" fmla="*/ 2486 h 3823"/>
              <a:gd name="T98" fmla="*/ 3683 w 3823"/>
              <a:gd name="T99" fmla="*/ 2424 h 3823"/>
              <a:gd name="T100" fmla="*/ 3815 w 3823"/>
              <a:gd name="T101" fmla="*/ 2131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23" h="3823">
                <a:moveTo>
                  <a:pt x="1716" y="3010"/>
                </a:moveTo>
                <a:cubicBezTo>
                  <a:pt x="1109" y="2904"/>
                  <a:pt x="703" y="2326"/>
                  <a:pt x="810" y="1719"/>
                </a:cubicBezTo>
                <a:cubicBezTo>
                  <a:pt x="916" y="1113"/>
                  <a:pt x="1493" y="707"/>
                  <a:pt x="2100" y="813"/>
                </a:cubicBezTo>
                <a:cubicBezTo>
                  <a:pt x="2706" y="919"/>
                  <a:pt x="3112" y="1497"/>
                  <a:pt x="3006" y="2103"/>
                </a:cubicBezTo>
                <a:cubicBezTo>
                  <a:pt x="2900" y="2710"/>
                  <a:pt x="2322" y="3116"/>
                  <a:pt x="1716" y="3010"/>
                </a:cubicBezTo>
                <a:close/>
                <a:moveTo>
                  <a:pt x="3815" y="2131"/>
                </a:moveTo>
                <a:cubicBezTo>
                  <a:pt x="3823" y="2087"/>
                  <a:pt x="3794" y="2043"/>
                  <a:pt x="3751" y="2031"/>
                </a:cubicBezTo>
                <a:lnTo>
                  <a:pt x="3668" y="2010"/>
                </a:lnTo>
                <a:cubicBezTo>
                  <a:pt x="3626" y="1998"/>
                  <a:pt x="3593" y="1953"/>
                  <a:pt x="3593" y="1909"/>
                </a:cubicBezTo>
                <a:cubicBezTo>
                  <a:pt x="3593" y="1811"/>
                  <a:pt x="3584" y="1713"/>
                  <a:pt x="3567" y="1618"/>
                </a:cubicBezTo>
                <a:cubicBezTo>
                  <a:pt x="3559" y="1575"/>
                  <a:pt x="3584" y="1525"/>
                  <a:pt x="3624" y="1506"/>
                </a:cubicBezTo>
                <a:lnTo>
                  <a:pt x="3702" y="1470"/>
                </a:lnTo>
                <a:cubicBezTo>
                  <a:pt x="3742" y="1451"/>
                  <a:pt x="3762" y="1402"/>
                  <a:pt x="3747" y="1361"/>
                </a:cubicBezTo>
                <a:lnTo>
                  <a:pt x="3670" y="1149"/>
                </a:lnTo>
                <a:cubicBezTo>
                  <a:pt x="3654" y="1108"/>
                  <a:pt x="3608" y="1084"/>
                  <a:pt x="3565" y="1095"/>
                </a:cubicBezTo>
                <a:lnTo>
                  <a:pt x="3482" y="1118"/>
                </a:lnTo>
                <a:cubicBezTo>
                  <a:pt x="3439" y="1130"/>
                  <a:pt x="3388" y="1107"/>
                  <a:pt x="3366" y="1069"/>
                </a:cubicBezTo>
                <a:cubicBezTo>
                  <a:pt x="3317" y="985"/>
                  <a:pt x="3261" y="905"/>
                  <a:pt x="3198" y="830"/>
                </a:cubicBezTo>
                <a:cubicBezTo>
                  <a:pt x="3170" y="796"/>
                  <a:pt x="3166" y="741"/>
                  <a:pt x="3191" y="704"/>
                </a:cubicBezTo>
                <a:lnTo>
                  <a:pt x="3241" y="634"/>
                </a:lnTo>
                <a:cubicBezTo>
                  <a:pt x="3266" y="598"/>
                  <a:pt x="3259" y="545"/>
                  <a:pt x="3225" y="517"/>
                </a:cubicBezTo>
                <a:lnTo>
                  <a:pt x="3053" y="372"/>
                </a:lnTo>
                <a:cubicBezTo>
                  <a:pt x="3019" y="344"/>
                  <a:pt x="2966" y="347"/>
                  <a:pt x="2935" y="378"/>
                </a:cubicBezTo>
                <a:lnTo>
                  <a:pt x="2874" y="439"/>
                </a:lnTo>
                <a:cubicBezTo>
                  <a:pt x="2843" y="470"/>
                  <a:pt x="2788" y="476"/>
                  <a:pt x="2750" y="454"/>
                </a:cubicBezTo>
                <a:cubicBezTo>
                  <a:pt x="2666" y="406"/>
                  <a:pt x="2578" y="365"/>
                  <a:pt x="2485" y="331"/>
                </a:cubicBezTo>
                <a:cubicBezTo>
                  <a:pt x="2443" y="316"/>
                  <a:pt x="2412" y="270"/>
                  <a:pt x="2416" y="226"/>
                </a:cubicBezTo>
                <a:lnTo>
                  <a:pt x="2424" y="140"/>
                </a:lnTo>
                <a:cubicBezTo>
                  <a:pt x="2427" y="96"/>
                  <a:pt x="2395" y="54"/>
                  <a:pt x="2352" y="47"/>
                </a:cubicBezTo>
                <a:lnTo>
                  <a:pt x="2130" y="8"/>
                </a:lnTo>
                <a:cubicBezTo>
                  <a:pt x="2087" y="0"/>
                  <a:pt x="2042" y="29"/>
                  <a:pt x="2031" y="72"/>
                </a:cubicBezTo>
                <a:lnTo>
                  <a:pt x="2009" y="155"/>
                </a:lnTo>
                <a:cubicBezTo>
                  <a:pt x="1998" y="198"/>
                  <a:pt x="1953" y="231"/>
                  <a:pt x="1908" y="231"/>
                </a:cubicBezTo>
                <a:cubicBezTo>
                  <a:pt x="1810" y="231"/>
                  <a:pt x="1713" y="239"/>
                  <a:pt x="1618" y="256"/>
                </a:cubicBezTo>
                <a:cubicBezTo>
                  <a:pt x="1574" y="264"/>
                  <a:pt x="1524" y="240"/>
                  <a:pt x="1505" y="200"/>
                </a:cubicBezTo>
                <a:lnTo>
                  <a:pt x="1469" y="122"/>
                </a:lnTo>
                <a:cubicBezTo>
                  <a:pt x="1450" y="81"/>
                  <a:pt x="1402" y="61"/>
                  <a:pt x="1360" y="76"/>
                </a:cubicBezTo>
                <a:lnTo>
                  <a:pt x="1149" y="154"/>
                </a:lnTo>
                <a:cubicBezTo>
                  <a:pt x="1107" y="169"/>
                  <a:pt x="1083" y="216"/>
                  <a:pt x="1095" y="258"/>
                </a:cubicBezTo>
                <a:lnTo>
                  <a:pt x="1117" y="342"/>
                </a:lnTo>
                <a:cubicBezTo>
                  <a:pt x="1129" y="385"/>
                  <a:pt x="1106" y="435"/>
                  <a:pt x="1068" y="458"/>
                </a:cubicBezTo>
                <a:cubicBezTo>
                  <a:pt x="984" y="507"/>
                  <a:pt x="904" y="563"/>
                  <a:pt x="829" y="625"/>
                </a:cubicBezTo>
                <a:cubicBezTo>
                  <a:pt x="796" y="654"/>
                  <a:pt x="740" y="657"/>
                  <a:pt x="704" y="632"/>
                </a:cubicBezTo>
                <a:lnTo>
                  <a:pt x="633" y="583"/>
                </a:lnTo>
                <a:cubicBezTo>
                  <a:pt x="597" y="557"/>
                  <a:pt x="545" y="564"/>
                  <a:pt x="516" y="598"/>
                </a:cubicBezTo>
                <a:lnTo>
                  <a:pt x="372" y="771"/>
                </a:lnTo>
                <a:cubicBezTo>
                  <a:pt x="343" y="804"/>
                  <a:pt x="346" y="857"/>
                  <a:pt x="377" y="888"/>
                </a:cubicBezTo>
                <a:lnTo>
                  <a:pt x="438" y="949"/>
                </a:lnTo>
                <a:cubicBezTo>
                  <a:pt x="470" y="980"/>
                  <a:pt x="476" y="1035"/>
                  <a:pt x="454" y="1074"/>
                </a:cubicBezTo>
                <a:cubicBezTo>
                  <a:pt x="405" y="1157"/>
                  <a:pt x="364" y="1246"/>
                  <a:pt x="331" y="1338"/>
                </a:cubicBezTo>
                <a:cubicBezTo>
                  <a:pt x="316" y="1380"/>
                  <a:pt x="270" y="1411"/>
                  <a:pt x="225" y="1408"/>
                </a:cubicBezTo>
                <a:lnTo>
                  <a:pt x="140" y="1400"/>
                </a:lnTo>
                <a:cubicBezTo>
                  <a:pt x="96" y="1396"/>
                  <a:pt x="54" y="1428"/>
                  <a:pt x="46" y="1472"/>
                </a:cubicBezTo>
                <a:lnTo>
                  <a:pt x="7" y="1693"/>
                </a:lnTo>
                <a:cubicBezTo>
                  <a:pt x="0" y="1737"/>
                  <a:pt x="28" y="1781"/>
                  <a:pt x="71" y="1793"/>
                </a:cubicBezTo>
                <a:lnTo>
                  <a:pt x="154" y="1814"/>
                </a:lnTo>
                <a:cubicBezTo>
                  <a:pt x="197" y="1826"/>
                  <a:pt x="230" y="1871"/>
                  <a:pt x="230" y="1915"/>
                </a:cubicBezTo>
                <a:cubicBezTo>
                  <a:pt x="230" y="2014"/>
                  <a:pt x="239" y="2111"/>
                  <a:pt x="256" y="2206"/>
                </a:cubicBezTo>
                <a:cubicBezTo>
                  <a:pt x="263" y="2249"/>
                  <a:pt x="239" y="2299"/>
                  <a:pt x="199" y="2318"/>
                </a:cubicBezTo>
                <a:lnTo>
                  <a:pt x="121" y="2354"/>
                </a:lnTo>
                <a:cubicBezTo>
                  <a:pt x="81" y="2373"/>
                  <a:pt x="61" y="2421"/>
                  <a:pt x="76" y="2463"/>
                </a:cubicBezTo>
                <a:lnTo>
                  <a:pt x="153" y="2674"/>
                </a:lnTo>
                <a:cubicBezTo>
                  <a:pt x="168" y="2716"/>
                  <a:pt x="215" y="2740"/>
                  <a:pt x="258" y="2729"/>
                </a:cubicBezTo>
                <a:lnTo>
                  <a:pt x="341" y="2706"/>
                </a:lnTo>
                <a:cubicBezTo>
                  <a:pt x="384" y="2695"/>
                  <a:pt x="434" y="2717"/>
                  <a:pt x="457" y="2755"/>
                </a:cubicBezTo>
                <a:cubicBezTo>
                  <a:pt x="506" y="2840"/>
                  <a:pt x="562" y="2919"/>
                  <a:pt x="625" y="2994"/>
                </a:cubicBezTo>
                <a:cubicBezTo>
                  <a:pt x="653" y="3028"/>
                  <a:pt x="657" y="3083"/>
                  <a:pt x="631" y="3119"/>
                </a:cubicBezTo>
                <a:lnTo>
                  <a:pt x="582" y="3190"/>
                </a:lnTo>
                <a:cubicBezTo>
                  <a:pt x="556" y="3226"/>
                  <a:pt x="563" y="3279"/>
                  <a:pt x="597" y="3307"/>
                </a:cubicBezTo>
                <a:lnTo>
                  <a:pt x="770" y="3451"/>
                </a:lnTo>
                <a:cubicBezTo>
                  <a:pt x="804" y="3480"/>
                  <a:pt x="856" y="3477"/>
                  <a:pt x="888" y="3446"/>
                </a:cubicBezTo>
                <a:lnTo>
                  <a:pt x="948" y="3385"/>
                </a:lnTo>
                <a:cubicBezTo>
                  <a:pt x="979" y="3354"/>
                  <a:pt x="1035" y="3348"/>
                  <a:pt x="1073" y="3370"/>
                </a:cubicBezTo>
                <a:cubicBezTo>
                  <a:pt x="1156" y="3418"/>
                  <a:pt x="1245" y="3459"/>
                  <a:pt x="1338" y="3493"/>
                </a:cubicBezTo>
                <a:cubicBezTo>
                  <a:pt x="1379" y="3508"/>
                  <a:pt x="1411" y="3554"/>
                  <a:pt x="1407" y="3598"/>
                </a:cubicBezTo>
                <a:lnTo>
                  <a:pt x="1399" y="3683"/>
                </a:lnTo>
                <a:cubicBezTo>
                  <a:pt x="1395" y="3728"/>
                  <a:pt x="1427" y="3769"/>
                  <a:pt x="1471" y="3777"/>
                </a:cubicBezTo>
                <a:lnTo>
                  <a:pt x="1693" y="3816"/>
                </a:lnTo>
                <a:cubicBezTo>
                  <a:pt x="1736" y="3823"/>
                  <a:pt x="1781" y="3795"/>
                  <a:pt x="1792" y="3752"/>
                </a:cubicBezTo>
                <a:lnTo>
                  <a:pt x="1814" y="3669"/>
                </a:lnTo>
                <a:cubicBezTo>
                  <a:pt x="1825" y="3626"/>
                  <a:pt x="1870" y="3594"/>
                  <a:pt x="1914" y="3593"/>
                </a:cubicBezTo>
                <a:cubicBezTo>
                  <a:pt x="2013" y="3593"/>
                  <a:pt x="2110" y="3585"/>
                  <a:pt x="2205" y="3568"/>
                </a:cubicBezTo>
                <a:cubicBezTo>
                  <a:pt x="2249" y="3560"/>
                  <a:pt x="2298" y="3584"/>
                  <a:pt x="2317" y="3625"/>
                </a:cubicBezTo>
                <a:lnTo>
                  <a:pt x="2353" y="3702"/>
                </a:lnTo>
                <a:cubicBezTo>
                  <a:pt x="2372" y="3743"/>
                  <a:pt x="2421" y="3763"/>
                  <a:pt x="2462" y="3747"/>
                </a:cubicBezTo>
                <a:lnTo>
                  <a:pt x="2674" y="3670"/>
                </a:lnTo>
                <a:cubicBezTo>
                  <a:pt x="2715" y="3655"/>
                  <a:pt x="2740" y="3608"/>
                  <a:pt x="2728" y="3565"/>
                </a:cubicBezTo>
                <a:lnTo>
                  <a:pt x="2705" y="3482"/>
                </a:lnTo>
                <a:cubicBezTo>
                  <a:pt x="2694" y="3440"/>
                  <a:pt x="2716" y="3389"/>
                  <a:pt x="2754" y="3367"/>
                </a:cubicBezTo>
                <a:cubicBezTo>
                  <a:pt x="2839" y="3318"/>
                  <a:pt x="2919" y="3262"/>
                  <a:pt x="2993" y="3199"/>
                </a:cubicBezTo>
                <a:cubicBezTo>
                  <a:pt x="3027" y="3170"/>
                  <a:pt x="3083" y="3167"/>
                  <a:pt x="3119" y="3192"/>
                </a:cubicBezTo>
                <a:lnTo>
                  <a:pt x="3189" y="3241"/>
                </a:lnTo>
                <a:cubicBezTo>
                  <a:pt x="3226" y="3267"/>
                  <a:pt x="3278" y="3260"/>
                  <a:pt x="3306" y="3226"/>
                </a:cubicBezTo>
                <a:lnTo>
                  <a:pt x="3451" y="3053"/>
                </a:lnTo>
                <a:cubicBezTo>
                  <a:pt x="3479" y="3019"/>
                  <a:pt x="3477" y="2967"/>
                  <a:pt x="3445" y="2936"/>
                </a:cubicBezTo>
                <a:lnTo>
                  <a:pt x="3384" y="2875"/>
                </a:lnTo>
                <a:cubicBezTo>
                  <a:pt x="3353" y="2844"/>
                  <a:pt x="3347" y="2789"/>
                  <a:pt x="3369" y="2750"/>
                </a:cubicBezTo>
                <a:cubicBezTo>
                  <a:pt x="3417" y="2667"/>
                  <a:pt x="3458" y="2578"/>
                  <a:pt x="3492" y="2486"/>
                </a:cubicBezTo>
                <a:cubicBezTo>
                  <a:pt x="3507" y="2444"/>
                  <a:pt x="3553" y="2413"/>
                  <a:pt x="3597" y="2417"/>
                </a:cubicBezTo>
                <a:lnTo>
                  <a:pt x="3683" y="2424"/>
                </a:lnTo>
                <a:cubicBezTo>
                  <a:pt x="3727" y="2428"/>
                  <a:pt x="3769" y="2396"/>
                  <a:pt x="3776" y="2353"/>
                </a:cubicBezTo>
                <a:lnTo>
                  <a:pt x="3815" y="21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AF79A95-B926-4B68-A0A4-FEE463475464}"/>
              </a:ext>
            </a:extLst>
          </p:cNvPr>
          <p:cNvSpPr/>
          <p:nvPr/>
        </p:nvSpPr>
        <p:spPr>
          <a:xfrm>
            <a:off x="5740733" y="1600343"/>
            <a:ext cx="651768" cy="65176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B7FCEDC-6D01-46CB-87B1-A04B0AD1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144" y="1675754"/>
            <a:ext cx="500946" cy="500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28F92689-0100-45B2-9391-B18A3FED4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457" y="2819817"/>
            <a:ext cx="413214" cy="413214"/>
          </a:xfrm>
          <a:prstGeom prst="rect">
            <a:avLst/>
          </a:prstGeom>
        </p:spPr>
      </p:pic>
      <p:pic>
        <p:nvPicPr>
          <p:cNvPr id="11" name="Graphic 10" descr="Headphones">
            <a:extLst>
              <a:ext uri="{FF2B5EF4-FFF2-40B4-BE49-F238E27FC236}">
                <a16:creationId xmlns:a16="http://schemas.microsoft.com/office/drawing/2014/main" id="{0451D382-B1CD-42F1-96F3-87DE062EF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6530" y="3985053"/>
            <a:ext cx="414676" cy="414676"/>
          </a:xfrm>
          <a:prstGeom prst="rect">
            <a:avLst/>
          </a:prstGeom>
        </p:spPr>
      </p:pic>
      <p:pic>
        <p:nvPicPr>
          <p:cNvPr id="13" name="Graphic 12" descr="Chat">
            <a:extLst>
              <a:ext uri="{FF2B5EF4-FFF2-40B4-BE49-F238E27FC236}">
                <a16:creationId xmlns:a16="http://schemas.microsoft.com/office/drawing/2014/main" id="{A0441C1E-5360-4842-9D01-496E65A494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26849" y="1732184"/>
            <a:ext cx="431967" cy="431967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id="{0AE1B1D8-8527-47F0-827E-0BABA1F384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23557" y="2265317"/>
            <a:ext cx="479261" cy="479261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1CC40223-CF21-4C34-8749-B56240909C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5074" y="3423600"/>
            <a:ext cx="423267" cy="423267"/>
          </a:xfrm>
          <a:prstGeom prst="rect">
            <a:avLst/>
          </a:prstGeom>
        </p:spPr>
      </p:pic>
      <p:pic>
        <p:nvPicPr>
          <p:cNvPr id="21" name="Graphic 20" descr="Hourglass">
            <a:extLst>
              <a:ext uri="{FF2B5EF4-FFF2-40B4-BE49-F238E27FC236}">
                <a16:creationId xmlns:a16="http://schemas.microsoft.com/office/drawing/2014/main" id="{B6690C49-1129-414E-84F3-088DD96891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27274" y="4869271"/>
            <a:ext cx="479261" cy="479261"/>
          </a:xfrm>
          <a:prstGeom prst="rect">
            <a:avLst/>
          </a:prstGeom>
        </p:spPr>
      </p:pic>
      <p:pic>
        <p:nvPicPr>
          <p:cNvPr id="23" name="Graphic 22" descr="Upward trend">
            <a:extLst>
              <a:ext uri="{FF2B5EF4-FFF2-40B4-BE49-F238E27FC236}">
                <a16:creationId xmlns:a16="http://schemas.microsoft.com/office/drawing/2014/main" id="{EE7033EF-08FA-489D-BAC1-AB7E0AEE611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1793" y="4836917"/>
            <a:ext cx="545546" cy="545546"/>
          </a:xfrm>
          <a:prstGeom prst="rect">
            <a:avLst/>
          </a:prstGeom>
        </p:spPr>
      </p:pic>
      <p:pic>
        <p:nvPicPr>
          <p:cNvPr id="25" name="Graphic 24" descr="Tag">
            <a:extLst>
              <a:ext uri="{FF2B5EF4-FFF2-40B4-BE49-F238E27FC236}">
                <a16:creationId xmlns:a16="http://schemas.microsoft.com/office/drawing/2014/main" id="{56CA0BC0-7B92-4F41-A76B-8297A0BA2B3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75937" y="1380246"/>
            <a:ext cx="348300" cy="348300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FEFD3189-5B31-4E2E-8CAD-1C161F5EAD8A}"/>
              </a:ext>
            </a:extLst>
          </p:cNvPr>
          <p:cNvGrpSpPr/>
          <p:nvPr/>
        </p:nvGrpSpPr>
        <p:grpSpPr>
          <a:xfrm>
            <a:off x="2017576" y="4858570"/>
            <a:ext cx="2202816" cy="1070395"/>
            <a:chOff x="8921977" y="4049196"/>
            <a:chExt cx="2937088" cy="142719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5BDB31-F29D-4C38-A192-EF1B563B5FBF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3799E50-EE0D-462F-9970-06CF43B613F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3423E2D-7FEE-4E81-BCEB-8BCCBC9D6F2B}"/>
              </a:ext>
            </a:extLst>
          </p:cNvPr>
          <p:cNvGrpSpPr/>
          <p:nvPr/>
        </p:nvGrpSpPr>
        <p:grpSpPr>
          <a:xfrm>
            <a:off x="2017576" y="3670095"/>
            <a:ext cx="2202816" cy="1070395"/>
            <a:chOff x="8921977" y="4049196"/>
            <a:chExt cx="2937088" cy="142719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D911BB1-F8B6-4350-8C4E-7DD54717CB64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D8F2634-68A8-42D6-A629-4EB4BA647AD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4CD3C5-AC1B-4A6D-8A82-ECED280979B4}"/>
              </a:ext>
            </a:extLst>
          </p:cNvPr>
          <p:cNvGrpSpPr/>
          <p:nvPr/>
        </p:nvGrpSpPr>
        <p:grpSpPr>
          <a:xfrm>
            <a:off x="2017576" y="2481621"/>
            <a:ext cx="2202816" cy="1070395"/>
            <a:chOff x="8921977" y="4049196"/>
            <a:chExt cx="2937088" cy="142719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EAD100D-94C6-46E2-8745-99109EE991D8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43D8E2D-5165-47A7-BD40-F23F9767674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5F7BF1C-6611-4D13-92A8-D360373FB1FF}"/>
              </a:ext>
            </a:extLst>
          </p:cNvPr>
          <p:cNvGrpSpPr/>
          <p:nvPr/>
        </p:nvGrpSpPr>
        <p:grpSpPr>
          <a:xfrm>
            <a:off x="2017576" y="1293147"/>
            <a:ext cx="2202816" cy="1070395"/>
            <a:chOff x="8921977" y="4049196"/>
            <a:chExt cx="2937088" cy="142719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41D5DA6-15FF-45D0-AA6E-9177DCD94CFA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E29597D-09F6-4962-A8FC-359F6FF8976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D23B7D6-D20D-4D73-ABE2-53A4282177BD}"/>
              </a:ext>
            </a:extLst>
          </p:cNvPr>
          <p:cNvGrpSpPr/>
          <p:nvPr/>
        </p:nvGrpSpPr>
        <p:grpSpPr>
          <a:xfrm>
            <a:off x="6639200" y="4858570"/>
            <a:ext cx="2202816" cy="1070395"/>
            <a:chOff x="8921977" y="4049196"/>
            <a:chExt cx="2937088" cy="142719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965D2A-15C4-49F4-9387-380200C43392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F9280E4-5764-4409-93D0-D5EE62D9DE5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68C333B-98C0-4DB1-9390-C43CC2B9AC24}"/>
              </a:ext>
            </a:extLst>
          </p:cNvPr>
          <p:cNvGrpSpPr/>
          <p:nvPr/>
        </p:nvGrpSpPr>
        <p:grpSpPr>
          <a:xfrm>
            <a:off x="6639200" y="3670095"/>
            <a:ext cx="2202816" cy="1070395"/>
            <a:chOff x="8921977" y="4049196"/>
            <a:chExt cx="2937088" cy="142719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1B80C08-733B-4527-B15B-EF9B0330C527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6489BE-9873-4C41-B0CE-C32868142FC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8331134-2AD0-44F4-BC7F-DCA3371CAB84}"/>
              </a:ext>
            </a:extLst>
          </p:cNvPr>
          <p:cNvGrpSpPr/>
          <p:nvPr/>
        </p:nvGrpSpPr>
        <p:grpSpPr>
          <a:xfrm>
            <a:off x="6639200" y="2481621"/>
            <a:ext cx="2202816" cy="1070395"/>
            <a:chOff x="8921977" y="4049196"/>
            <a:chExt cx="2937088" cy="142719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3C29E7F-36CC-4AC8-9F9A-5E52A4F11A86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1A2324C-7DCC-4E07-905A-293920D8B1D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A5F97D7-D295-42EE-A3E3-26AC05C86C86}"/>
              </a:ext>
            </a:extLst>
          </p:cNvPr>
          <p:cNvGrpSpPr/>
          <p:nvPr/>
        </p:nvGrpSpPr>
        <p:grpSpPr>
          <a:xfrm>
            <a:off x="6639200" y="1293147"/>
            <a:ext cx="2202816" cy="1070395"/>
            <a:chOff x="8921977" y="4049196"/>
            <a:chExt cx="2937088" cy="142719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4233AC3-294B-42B1-9C4E-7608F0176EE1}"/>
                </a:ext>
              </a:extLst>
            </p:cNvPr>
            <p:cNvSpPr txBox="1"/>
            <p:nvPr/>
          </p:nvSpPr>
          <p:spPr>
            <a:xfrm>
              <a:off x="8921977" y="4049196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5FA608D-B46E-4B1F-8EB3-FBAB047B3F4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proin.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23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542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Menu with Gears for PowerPoint</vt:lpstr>
      <vt:lpstr>Menu with Gears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with Gears for PowerPoint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2018-03-12T21:13:34Z</dcterms:modified>
  <cp:category>Charts &amp; Diagrams</cp:category>
</cp:coreProperties>
</file>