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2E75B6"/>
    <a:srgbClr val="C55A11"/>
    <a:srgbClr val="1F4E79"/>
    <a:srgbClr val="548235"/>
    <a:srgbClr val="FFC000"/>
    <a:srgbClr val="5B9BD5"/>
    <a:srgbClr val="ED7D31"/>
    <a:srgbClr val="70AD47"/>
    <a:srgbClr val="00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8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3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4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Tree Diagram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45177" y="1587981"/>
            <a:ext cx="1605398" cy="1610365"/>
            <a:chOff x="745177" y="1518982"/>
            <a:chExt cx="1605398" cy="1610365"/>
          </a:xfrm>
        </p:grpSpPr>
        <p:sp>
          <p:nvSpPr>
            <p:cNvPr id="26" name="TextBox 25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548235"/>
                  </a:solidFill>
                </a:rPr>
                <a:t>Lorem Ipsum</a:t>
              </a:r>
              <a:endParaRPr lang="en-US" sz="2000" b="1" dirty="0">
                <a:solidFill>
                  <a:srgbClr val="548235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45177" y="3638353"/>
            <a:ext cx="1605398" cy="1610365"/>
            <a:chOff x="745177" y="1518982"/>
            <a:chExt cx="1605398" cy="1610365"/>
          </a:xfrm>
        </p:grpSpPr>
        <p:sp>
          <p:nvSpPr>
            <p:cNvPr id="30" name="TextBox 29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1F4E79"/>
                  </a:solidFill>
                </a:rPr>
                <a:t>Lorem Ipsum</a:t>
              </a:r>
              <a:endParaRPr lang="en-US" sz="2000" b="1" dirty="0">
                <a:solidFill>
                  <a:srgbClr val="1F4E7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09952" y="837834"/>
            <a:ext cx="1605398" cy="1610365"/>
            <a:chOff x="745177" y="1518982"/>
            <a:chExt cx="1605398" cy="1610365"/>
          </a:xfrm>
        </p:grpSpPr>
        <p:sp>
          <p:nvSpPr>
            <p:cNvPr id="33" name="TextBox 32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55A11"/>
                  </a:solidFill>
                </a:rPr>
                <a:t>Lorem Ipsum</a:t>
              </a:r>
              <a:endParaRPr lang="en-US" sz="2000" b="1" dirty="0">
                <a:solidFill>
                  <a:srgbClr val="C55A1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09952" y="2598208"/>
            <a:ext cx="1605398" cy="1610365"/>
            <a:chOff x="745177" y="1518982"/>
            <a:chExt cx="1605398" cy="1610365"/>
          </a:xfrm>
        </p:grpSpPr>
        <p:sp>
          <p:nvSpPr>
            <p:cNvPr id="36" name="TextBox 35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2E75B6"/>
                  </a:solidFill>
                </a:rPr>
                <a:t>Lorem Ipsum</a:t>
              </a:r>
              <a:endParaRPr lang="en-US" sz="2000" b="1" dirty="0">
                <a:solidFill>
                  <a:srgbClr val="2E75B6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09952" y="4358582"/>
            <a:ext cx="1605398" cy="1610365"/>
            <a:chOff x="745177" y="1518982"/>
            <a:chExt cx="1605398" cy="1610365"/>
          </a:xfrm>
        </p:grpSpPr>
        <p:sp>
          <p:nvSpPr>
            <p:cNvPr id="39" name="TextBox 38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BF9000"/>
                  </a:solidFill>
                </a:rPr>
                <a:t>Lorem Ipsum</a:t>
              </a:r>
              <a:endParaRPr lang="en-US" sz="2000" b="1" dirty="0">
                <a:solidFill>
                  <a:srgbClr val="BF9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Freeform 15"/>
          <p:cNvSpPr>
            <a:spLocks/>
          </p:cNvSpPr>
          <p:nvPr/>
        </p:nvSpPr>
        <p:spPr bwMode="auto">
          <a:xfrm flipH="1">
            <a:off x="4877242" y="5804285"/>
            <a:ext cx="1925894" cy="484088"/>
          </a:xfrm>
          <a:custGeom>
            <a:avLst/>
            <a:gdLst>
              <a:gd name="T0" fmla="*/ 1087 w 1142"/>
              <a:gd name="T1" fmla="*/ 0 h 287"/>
              <a:gd name="T2" fmla="*/ 0 w 1142"/>
              <a:gd name="T3" fmla="*/ 287 h 287"/>
              <a:gd name="T4" fmla="*/ 335 w 1142"/>
              <a:gd name="T5" fmla="*/ 287 h 287"/>
              <a:gd name="T6" fmla="*/ 1142 w 1142"/>
              <a:gd name="T7" fmla="*/ 0 h 287"/>
              <a:gd name="T8" fmla="*/ 1087 w 1142"/>
              <a:gd name="T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2" h="287">
                <a:moveTo>
                  <a:pt x="1087" y="0"/>
                </a:moveTo>
                <a:lnTo>
                  <a:pt x="0" y="287"/>
                </a:lnTo>
                <a:lnTo>
                  <a:pt x="335" y="287"/>
                </a:lnTo>
                <a:lnTo>
                  <a:pt x="1142" y="0"/>
                </a:lnTo>
                <a:lnTo>
                  <a:pt x="108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7"/>
          <p:cNvSpPr>
            <a:spLocks/>
          </p:cNvSpPr>
          <p:nvPr/>
        </p:nvSpPr>
        <p:spPr bwMode="auto">
          <a:xfrm flipH="1">
            <a:off x="4706914" y="5799225"/>
            <a:ext cx="1126530" cy="497582"/>
          </a:xfrm>
          <a:custGeom>
            <a:avLst/>
            <a:gdLst>
              <a:gd name="T0" fmla="*/ 611 w 668"/>
              <a:gd name="T1" fmla="*/ 0 h 295"/>
              <a:gd name="T2" fmla="*/ 0 w 668"/>
              <a:gd name="T3" fmla="*/ 295 h 295"/>
              <a:gd name="T4" fmla="*/ 344 w 668"/>
              <a:gd name="T5" fmla="*/ 295 h 295"/>
              <a:gd name="T6" fmla="*/ 668 w 668"/>
              <a:gd name="T7" fmla="*/ 0 h 295"/>
              <a:gd name="T8" fmla="*/ 611 w 668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295">
                <a:moveTo>
                  <a:pt x="611" y="0"/>
                </a:moveTo>
                <a:lnTo>
                  <a:pt x="0" y="295"/>
                </a:lnTo>
                <a:lnTo>
                  <a:pt x="344" y="295"/>
                </a:lnTo>
                <a:lnTo>
                  <a:pt x="668" y="0"/>
                </a:lnTo>
                <a:lnTo>
                  <a:pt x="61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H="1">
            <a:off x="4292054" y="5809345"/>
            <a:ext cx="573383" cy="487461"/>
          </a:xfrm>
          <a:custGeom>
            <a:avLst/>
            <a:gdLst>
              <a:gd name="T0" fmla="*/ 145 w 340"/>
              <a:gd name="T1" fmla="*/ 0 h 289"/>
              <a:gd name="T2" fmla="*/ 0 w 340"/>
              <a:gd name="T3" fmla="*/ 289 h 289"/>
              <a:gd name="T4" fmla="*/ 340 w 340"/>
              <a:gd name="T5" fmla="*/ 289 h 289"/>
              <a:gd name="T6" fmla="*/ 201 w 340"/>
              <a:gd name="T7" fmla="*/ 0 h 289"/>
              <a:gd name="T8" fmla="*/ 145 w 340"/>
              <a:gd name="T9" fmla="*/ 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" h="289">
                <a:moveTo>
                  <a:pt x="145" y="0"/>
                </a:moveTo>
                <a:lnTo>
                  <a:pt x="0" y="289"/>
                </a:lnTo>
                <a:lnTo>
                  <a:pt x="340" y="289"/>
                </a:lnTo>
                <a:lnTo>
                  <a:pt x="201" y="0"/>
                </a:lnTo>
                <a:lnTo>
                  <a:pt x="1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1"/>
          <p:cNvSpPr>
            <a:spLocks/>
          </p:cNvSpPr>
          <p:nvPr/>
        </p:nvSpPr>
        <p:spPr bwMode="auto">
          <a:xfrm flipH="1">
            <a:off x="3313929" y="5799225"/>
            <a:ext cx="1126530" cy="502642"/>
          </a:xfrm>
          <a:custGeom>
            <a:avLst/>
            <a:gdLst>
              <a:gd name="T0" fmla="*/ 0 w 668"/>
              <a:gd name="T1" fmla="*/ 0 h 298"/>
              <a:gd name="T2" fmla="*/ 328 w 668"/>
              <a:gd name="T3" fmla="*/ 298 h 298"/>
              <a:gd name="T4" fmla="*/ 668 w 668"/>
              <a:gd name="T5" fmla="*/ 298 h 298"/>
              <a:gd name="T6" fmla="*/ 55 w 668"/>
              <a:gd name="T7" fmla="*/ 0 h 298"/>
              <a:gd name="T8" fmla="*/ 0 w 668"/>
              <a:gd name="T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298">
                <a:moveTo>
                  <a:pt x="0" y="0"/>
                </a:moveTo>
                <a:lnTo>
                  <a:pt x="328" y="298"/>
                </a:lnTo>
                <a:lnTo>
                  <a:pt x="668" y="298"/>
                </a:lnTo>
                <a:lnTo>
                  <a:pt x="5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3"/>
          <p:cNvSpPr>
            <a:spLocks/>
          </p:cNvSpPr>
          <p:nvPr/>
        </p:nvSpPr>
        <p:spPr bwMode="auto">
          <a:xfrm flipH="1">
            <a:off x="2340864" y="5792478"/>
            <a:ext cx="1936012" cy="512762"/>
          </a:xfrm>
          <a:custGeom>
            <a:avLst/>
            <a:gdLst>
              <a:gd name="T0" fmla="*/ 0 w 1148"/>
              <a:gd name="T1" fmla="*/ 0 h 304"/>
              <a:gd name="T2" fmla="*/ 804 w 1148"/>
              <a:gd name="T3" fmla="*/ 304 h 304"/>
              <a:gd name="T4" fmla="*/ 1148 w 1148"/>
              <a:gd name="T5" fmla="*/ 304 h 304"/>
              <a:gd name="T6" fmla="*/ 55 w 1148"/>
              <a:gd name="T7" fmla="*/ 0 h 304"/>
              <a:gd name="T8" fmla="*/ 0 w 1148"/>
              <a:gd name="T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8" h="304">
                <a:moveTo>
                  <a:pt x="0" y="0"/>
                </a:moveTo>
                <a:lnTo>
                  <a:pt x="804" y="304"/>
                </a:lnTo>
                <a:lnTo>
                  <a:pt x="1148" y="304"/>
                </a:lnTo>
                <a:lnTo>
                  <a:pt x="5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5"/>
          <p:cNvSpPr>
            <a:spLocks noEditPoints="1"/>
          </p:cNvSpPr>
          <p:nvPr/>
        </p:nvSpPr>
        <p:spPr bwMode="auto">
          <a:xfrm flipH="1">
            <a:off x="4526467" y="1454240"/>
            <a:ext cx="1915775" cy="4355105"/>
          </a:xfrm>
          <a:custGeom>
            <a:avLst/>
            <a:gdLst>
              <a:gd name="T0" fmla="*/ 61 w 1007"/>
              <a:gd name="T1" fmla="*/ 146 h 2288"/>
              <a:gd name="T2" fmla="*/ 147 w 1007"/>
              <a:gd name="T3" fmla="*/ 60 h 2288"/>
              <a:gd name="T4" fmla="*/ 233 w 1007"/>
              <a:gd name="T5" fmla="*/ 146 h 2288"/>
              <a:gd name="T6" fmla="*/ 147 w 1007"/>
              <a:gd name="T7" fmla="*/ 233 h 2288"/>
              <a:gd name="T8" fmla="*/ 61 w 1007"/>
              <a:gd name="T9" fmla="*/ 146 h 2288"/>
              <a:gd name="T10" fmla="*/ 0 w 1007"/>
              <a:gd name="T11" fmla="*/ 146 h 2288"/>
              <a:gd name="T12" fmla="*/ 147 w 1007"/>
              <a:gd name="T13" fmla="*/ 293 h 2288"/>
              <a:gd name="T14" fmla="*/ 291 w 1007"/>
              <a:gd name="T15" fmla="*/ 171 h 2288"/>
              <a:gd name="T16" fmla="*/ 728 w 1007"/>
              <a:gd name="T17" fmla="*/ 171 h 2288"/>
              <a:gd name="T18" fmla="*/ 957 w 1007"/>
              <a:gd name="T19" fmla="*/ 351 h 2288"/>
              <a:gd name="T20" fmla="*/ 957 w 1007"/>
              <a:gd name="T21" fmla="*/ 2288 h 2288"/>
              <a:gd name="T22" fmla="*/ 1007 w 1007"/>
              <a:gd name="T23" fmla="*/ 2288 h 2288"/>
              <a:gd name="T24" fmla="*/ 1007 w 1007"/>
              <a:gd name="T25" fmla="*/ 351 h 2288"/>
              <a:gd name="T26" fmla="*/ 914 w 1007"/>
              <a:gd name="T27" fmla="*/ 170 h 2288"/>
              <a:gd name="T28" fmla="*/ 728 w 1007"/>
              <a:gd name="T29" fmla="*/ 122 h 2288"/>
              <a:gd name="T30" fmla="*/ 291 w 1007"/>
              <a:gd name="T31" fmla="*/ 122 h 2288"/>
              <a:gd name="T32" fmla="*/ 147 w 1007"/>
              <a:gd name="T33" fmla="*/ 0 h 2288"/>
              <a:gd name="T34" fmla="*/ 0 w 1007"/>
              <a:gd name="T35" fmla="*/ 146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07" h="2288">
                <a:moveTo>
                  <a:pt x="61" y="146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3"/>
                  <a:pt x="147" y="233"/>
                </a:cubicBezTo>
                <a:cubicBezTo>
                  <a:pt x="99" y="233"/>
                  <a:pt x="61" y="194"/>
                  <a:pt x="61" y="146"/>
                </a:cubicBezTo>
                <a:moveTo>
                  <a:pt x="0" y="146"/>
                </a:moveTo>
                <a:cubicBezTo>
                  <a:pt x="0" y="227"/>
                  <a:pt x="66" y="293"/>
                  <a:pt x="147" y="293"/>
                </a:cubicBezTo>
                <a:cubicBezTo>
                  <a:pt x="219" y="293"/>
                  <a:pt x="279" y="240"/>
                  <a:pt x="291" y="171"/>
                </a:cubicBezTo>
                <a:cubicBezTo>
                  <a:pt x="728" y="171"/>
                  <a:pt x="728" y="171"/>
                  <a:pt x="728" y="171"/>
                </a:cubicBezTo>
                <a:cubicBezTo>
                  <a:pt x="797" y="171"/>
                  <a:pt x="957" y="189"/>
                  <a:pt x="957" y="351"/>
                </a:cubicBezTo>
                <a:cubicBezTo>
                  <a:pt x="957" y="2288"/>
                  <a:pt x="957" y="2288"/>
                  <a:pt x="957" y="2288"/>
                </a:cubicBezTo>
                <a:cubicBezTo>
                  <a:pt x="1007" y="2288"/>
                  <a:pt x="1007" y="2288"/>
                  <a:pt x="1007" y="2288"/>
                </a:cubicBezTo>
                <a:cubicBezTo>
                  <a:pt x="1007" y="351"/>
                  <a:pt x="1007" y="351"/>
                  <a:pt x="1007" y="351"/>
                </a:cubicBezTo>
                <a:cubicBezTo>
                  <a:pt x="1007" y="272"/>
                  <a:pt x="975" y="210"/>
                  <a:pt x="914" y="170"/>
                </a:cubicBezTo>
                <a:cubicBezTo>
                  <a:pt x="854" y="130"/>
                  <a:pt x="780" y="122"/>
                  <a:pt x="728" y="122"/>
                </a:cubicBezTo>
                <a:cubicBezTo>
                  <a:pt x="291" y="122"/>
                  <a:pt x="291" y="122"/>
                  <a:pt x="291" y="122"/>
                </a:cubicBezTo>
                <a:cubicBezTo>
                  <a:pt x="279" y="53"/>
                  <a:pt x="219" y="0"/>
                  <a:pt x="147" y="0"/>
                </a:cubicBezTo>
                <a:cubicBezTo>
                  <a:pt x="66" y="0"/>
                  <a:pt x="0" y="66"/>
                  <a:pt x="0" y="14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7"/>
          <p:cNvSpPr>
            <a:spLocks noEditPoints="1"/>
          </p:cNvSpPr>
          <p:nvPr/>
        </p:nvSpPr>
        <p:spPr bwMode="auto">
          <a:xfrm flipH="1">
            <a:off x="4706914" y="2904817"/>
            <a:ext cx="1735328" cy="2894408"/>
          </a:xfrm>
          <a:custGeom>
            <a:avLst/>
            <a:gdLst>
              <a:gd name="T0" fmla="*/ 61 w 912"/>
              <a:gd name="T1" fmla="*/ 146 h 1520"/>
              <a:gd name="T2" fmla="*/ 147 w 912"/>
              <a:gd name="T3" fmla="*/ 60 h 1520"/>
              <a:gd name="T4" fmla="*/ 233 w 912"/>
              <a:gd name="T5" fmla="*/ 146 h 1520"/>
              <a:gd name="T6" fmla="*/ 147 w 912"/>
              <a:gd name="T7" fmla="*/ 232 h 1520"/>
              <a:gd name="T8" fmla="*/ 61 w 912"/>
              <a:gd name="T9" fmla="*/ 146 h 1520"/>
              <a:gd name="T10" fmla="*/ 0 w 912"/>
              <a:gd name="T11" fmla="*/ 146 h 1520"/>
              <a:gd name="T12" fmla="*/ 147 w 912"/>
              <a:gd name="T13" fmla="*/ 292 h 1520"/>
              <a:gd name="T14" fmla="*/ 290 w 912"/>
              <a:gd name="T15" fmla="*/ 174 h 1520"/>
              <a:gd name="T16" fmla="*/ 673 w 912"/>
              <a:gd name="T17" fmla="*/ 174 h 1520"/>
              <a:gd name="T18" fmla="*/ 862 w 912"/>
              <a:gd name="T19" fmla="*/ 317 h 1520"/>
              <a:gd name="T20" fmla="*/ 862 w 912"/>
              <a:gd name="T21" fmla="*/ 1520 h 1520"/>
              <a:gd name="T22" fmla="*/ 912 w 912"/>
              <a:gd name="T23" fmla="*/ 1520 h 1520"/>
              <a:gd name="T24" fmla="*/ 912 w 912"/>
              <a:gd name="T25" fmla="*/ 317 h 1520"/>
              <a:gd name="T26" fmla="*/ 673 w 912"/>
              <a:gd name="T27" fmla="*/ 125 h 1520"/>
              <a:gd name="T28" fmla="*/ 292 w 912"/>
              <a:gd name="T29" fmla="*/ 125 h 1520"/>
              <a:gd name="T30" fmla="*/ 147 w 912"/>
              <a:gd name="T31" fmla="*/ 0 h 1520"/>
              <a:gd name="T32" fmla="*/ 0 w 912"/>
              <a:gd name="T33" fmla="*/ 146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12" h="1520">
                <a:moveTo>
                  <a:pt x="61" y="146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2"/>
                  <a:pt x="147" y="232"/>
                </a:cubicBezTo>
                <a:cubicBezTo>
                  <a:pt x="99" y="232"/>
                  <a:pt x="61" y="194"/>
                  <a:pt x="61" y="146"/>
                </a:cubicBezTo>
                <a:moveTo>
                  <a:pt x="0" y="146"/>
                </a:moveTo>
                <a:cubicBezTo>
                  <a:pt x="0" y="227"/>
                  <a:pt x="66" y="292"/>
                  <a:pt x="147" y="292"/>
                </a:cubicBezTo>
                <a:cubicBezTo>
                  <a:pt x="218" y="292"/>
                  <a:pt x="277" y="241"/>
                  <a:pt x="290" y="174"/>
                </a:cubicBezTo>
                <a:cubicBezTo>
                  <a:pt x="673" y="174"/>
                  <a:pt x="673" y="174"/>
                  <a:pt x="673" y="174"/>
                </a:cubicBezTo>
                <a:cubicBezTo>
                  <a:pt x="844" y="174"/>
                  <a:pt x="862" y="274"/>
                  <a:pt x="862" y="317"/>
                </a:cubicBezTo>
                <a:cubicBezTo>
                  <a:pt x="862" y="1520"/>
                  <a:pt x="862" y="1520"/>
                  <a:pt x="862" y="1520"/>
                </a:cubicBezTo>
                <a:cubicBezTo>
                  <a:pt x="912" y="1520"/>
                  <a:pt x="912" y="1520"/>
                  <a:pt x="912" y="1520"/>
                </a:cubicBezTo>
                <a:cubicBezTo>
                  <a:pt x="912" y="317"/>
                  <a:pt x="912" y="317"/>
                  <a:pt x="912" y="317"/>
                </a:cubicBezTo>
                <a:cubicBezTo>
                  <a:pt x="912" y="199"/>
                  <a:pt x="820" y="125"/>
                  <a:pt x="673" y="125"/>
                </a:cubicBezTo>
                <a:cubicBezTo>
                  <a:pt x="292" y="125"/>
                  <a:pt x="292" y="125"/>
                  <a:pt x="292" y="125"/>
                </a:cubicBezTo>
                <a:cubicBezTo>
                  <a:pt x="281" y="54"/>
                  <a:pt x="220" y="0"/>
                  <a:pt x="147" y="0"/>
                </a:cubicBezTo>
                <a:cubicBezTo>
                  <a:pt x="66" y="0"/>
                  <a:pt x="0" y="65"/>
                  <a:pt x="0" y="146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 flipH="1">
            <a:off x="4877242" y="4331780"/>
            <a:ext cx="1564999" cy="1472505"/>
          </a:xfrm>
          <a:custGeom>
            <a:avLst/>
            <a:gdLst>
              <a:gd name="T0" fmla="*/ 61 w 823"/>
              <a:gd name="T1" fmla="*/ 147 h 774"/>
              <a:gd name="T2" fmla="*/ 147 w 823"/>
              <a:gd name="T3" fmla="*/ 60 h 774"/>
              <a:gd name="T4" fmla="*/ 233 w 823"/>
              <a:gd name="T5" fmla="*/ 147 h 774"/>
              <a:gd name="T6" fmla="*/ 147 w 823"/>
              <a:gd name="T7" fmla="*/ 233 h 774"/>
              <a:gd name="T8" fmla="*/ 61 w 823"/>
              <a:gd name="T9" fmla="*/ 147 h 774"/>
              <a:gd name="T10" fmla="*/ 0 w 823"/>
              <a:gd name="T11" fmla="*/ 147 h 774"/>
              <a:gd name="T12" fmla="*/ 147 w 823"/>
              <a:gd name="T13" fmla="*/ 293 h 774"/>
              <a:gd name="T14" fmla="*/ 289 w 823"/>
              <a:gd name="T15" fmla="*/ 180 h 774"/>
              <a:gd name="T16" fmla="*/ 581 w 823"/>
              <a:gd name="T17" fmla="*/ 180 h 774"/>
              <a:gd name="T18" fmla="*/ 774 w 823"/>
              <a:gd name="T19" fmla="*/ 330 h 774"/>
              <a:gd name="T20" fmla="*/ 774 w 823"/>
              <a:gd name="T21" fmla="*/ 774 h 774"/>
              <a:gd name="T22" fmla="*/ 823 w 823"/>
              <a:gd name="T23" fmla="*/ 774 h 774"/>
              <a:gd name="T24" fmla="*/ 823 w 823"/>
              <a:gd name="T25" fmla="*/ 330 h 774"/>
              <a:gd name="T26" fmla="*/ 778 w 823"/>
              <a:gd name="T27" fmla="*/ 203 h 774"/>
              <a:gd name="T28" fmla="*/ 581 w 823"/>
              <a:gd name="T29" fmla="*/ 131 h 774"/>
              <a:gd name="T30" fmla="*/ 292 w 823"/>
              <a:gd name="T31" fmla="*/ 131 h 774"/>
              <a:gd name="T32" fmla="*/ 147 w 823"/>
              <a:gd name="T33" fmla="*/ 0 h 774"/>
              <a:gd name="T34" fmla="*/ 0 w 823"/>
              <a:gd name="T35" fmla="*/ 147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3" h="774">
                <a:moveTo>
                  <a:pt x="61" y="147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7"/>
                </a:cubicBezTo>
                <a:cubicBezTo>
                  <a:pt x="233" y="194"/>
                  <a:pt x="194" y="233"/>
                  <a:pt x="147" y="233"/>
                </a:cubicBezTo>
                <a:cubicBezTo>
                  <a:pt x="99" y="233"/>
                  <a:pt x="61" y="194"/>
                  <a:pt x="61" y="147"/>
                </a:cubicBezTo>
                <a:moveTo>
                  <a:pt x="0" y="147"/>
                </a:moveTo>
                <a:cubicBezTo>
                  <a:pt x="0" y="227"/>
                  <a:pt x="66" y="293"/>
                  <a:pt x="147" y="293"/>
                </a:cubicBezTo>
                <a:cubicBezTo>
                  <a:pt x="216" y="293"/>
                  <a:pt x="274" y="245"/>
                  <a:pt x="289" y="180"/>
                </a:cubicBezTo>
                <a:cubicBezTo>
                  <a:pt x="581" y="180"/>
                  <a:pt x="581" y="180"/>
                  <a:pt x="581" y="180"/>
                </a:cubicBezTo>
                <a:cubicBezTo>
                  <a:pt x="653" y="180"/>
                  <a:pt x="774" y="200"/>
                  <a:pt x="774" y="330"/>
                </a:cubicBezTo>
                <a:cubicBezTo>
                  <a:pt x="774" y="774"/>
                  <a:pt x="774" y="774"/>
                  <a:pt x="774" y="774"/>
                </a:cubicBezTo>
                <a:cubicBezTo>
                  <a:pt x="823" y="774"/>
                  <a:pt x="823" y="774"/>
                  <a:pt x="823" y="774"/>
                </a:cubicBezTo>
                <a:cubicBezTo>
                  <a:pt x="823" y="330"/>
                  <a:pt x="823" y="330"/>
                  <a:pt x="823" y="330"/>
                </a:cubicBezTo>
                <a:cubicBezTo>
                  <a:pt x="823" y="295"/>
                  <a:pt x="815" y="245"/>
                  <a:pt x="778" y="203"/>
                </a:cubicBezTo>
                <a:cubicBezTo>
                  <a:pt x="737" y="155"/>
                  <a:pt x="671" y="131"/>
                  <a:pt x="581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85" y="58"/>
                  <a:pt x="222" y="0"/>
                  <a:pt x="147" y="0"/>
                </a:cubicBez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1"/>
          <p:cNvSpPr>
            <a:spLocks noEditPoints="1"/>
          </p:cNvSpPr>
          <p:nvPr/>
        </p:nvSpPr>
        <p:spPr bwMode="auto">
          <a:xfrm flipH="1">
            <a:off x="2700072" y="2201456"/>
            <a:ext cx="1753879" cy="3597769"/>
          </a:xfrm>
          <a:custGeom>
            <a:avLst/>
            <a:gdLst>
              <a:gd name="T0" fmla="*/ 689 w 921"/>
              <a:gd name="T1" fmla="*/ 146 h 1890"/>
              <a:gd name="T2" fmla="*/ 775 w 921"/>
              <a:gd name="T3" fmla="*/ 60 h 1890"/>
              <a:gd name="T4" fmla="*/ 861 w 921"/>
              <a:gd name="T5" fmla="*/ 146 h 1890"/>
              <a:gd name="T6" fmla="*/ 775 w 921"/>
              <a:gd name="T7" fmla="*/ 232 h 1890"/>
              <a:gd name="T8" fmla="*/ 689 w 921"/>
              <a:gd name="T9" fmla="*/ 146 h 1890"/>
              <a:gd name="T10" fmla="*/ 632 w 921"/>
              <a:gd name="T11" fmla="*/ 115 h 1890"/>
              <a:gd name="T12" fmla="*/ 252 w 921"/>
              <a:gd name="T13" fmla="*/ 115 h 1890"/>
              <a:gd name="T14" fmla="*/ 7 w 921"/>
              <a:gd name="T15" fmla="*/ 294 h 1890"/>
              <a:gd name="T16" fmla="*/ 7 w 921"/>
              <a:gd name="T17" fmla="*/ 1890 h 1890"/>
              <a:gd name="T18" fmla="*/ 56 w 921"/>
              <a:gd name="T19" fmla="*/ 1890 h 1890"/>
              <a:gd name="T20" fmla="*/ 56 w 921"/>
              <a:gd name="T21" fmla="*/ 298 h 1890"/>
              <a:gd name="T22" fmla="*/ 252 w 921"/>
              <a:gd name="T23" fmla="*/ 165 h 1890"/>
              <a:gd name="T24" fmla="*/ 630 w 921"/>
              <a:gd name="T25" fmla="*/ 165 h 1890"/>
              <a:gd name="T26" fmla="*/ 775 w 921"/>
              <a:gd name="T27" fmla="*/ 292 h 1890"/>
              <a:gd name="T28" fmla="*/ 921 w 921"/>
              <a:gd name="T29" fmla="*/ 146 h 1890"/>
              <a:gd name="T30" fmla="*/ 775 w 921"/>
              <a:gd name="T31" fmla="*/ 0 h 1890"/>
              <a:gd name="T32" fmla="*/ 632 w 921"/>
              <a:gd name="T33" fmla="*/ 115 h 1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" h="1890">
                <a:moveTo>
                  <a:pt x="689" y="146"/>
                </a:moveTo>
                <a:cubicBezTo>
                  <a:pt x="689" y="99"/>
                  <a:pt x="728" y="60"/>
                  <a:pt x="775" y="60"/>
                </a:cubicBezTo>
                <a:cubicBezTo>
                  <a:pt x="823" y="60"/>
                  <a:pt x="861" y="99"/>
                  <a:pt x="861" y="146"/>
                </a:cubicBezTo>
                <a:cubicBezTo>
                  <a:pt x="861" y="194"/>
                  <a:pt x="823" y="232"/>
                  <a:pt x="775" y="232"/>
                </a:cubicBezTo>
                <a:cubicBezTo>
                  <a:pt x="728" y="232"/>
                  <a:pt x="689" y="194"/>
                  <a:pt x="689" y="146"/>
                </a:cubicBezTo>
                <a:moveTo>
                  <a:pt x="632" y="115"/>
                </a:moveTo>
                <a:cubicBezTo>
                  <a:pt x="252" y="115"/>
                  <a:pt x="252" y="115"/>
                  <a:pt x="252" y="115"/>
                </a:cubicBezTo>
                <a:cubicBezTo>
                  <a:pt x="87" y="115"/>
                  <a:pt x="16" y="167"/>
                  <a:pt x="7" y="294"/>
                </a:cubicBezTo>
                <a:cubicBezTo>
                  <a:pt x="0" y="394"/>
                  <a:pt x="7" y="1829"/>
                  <a:pt x="7" y="1890"/>
                </a:cubicBezTo>
                <a:cubicBezTo>
                  <a:pt x="56" y="1890"/>
                  <a:pt x="56" y="1890"/>
                  <a:pt x="56" y="1890"/>
                </a:cubicBezTo>
                <a:cubicBezTo>
                  <a:pt x="56" y="1875"/>
                  <a:pt x="50" y="395"/>
                  <a:pt x="56" y="298"/>
                </a:cubicBezTo>
                <a:cubicBezTo>
                  <a:pt x="61" y="227"/>
                  <a:pt x="80" y="165"/>
                  <a:pt x="252" y="165"/>
                </a:cubicBezTo>
                <a:cubicBezTo>
                  <a:pt x="630" y="165"/>
                  <a:pt x="630" y="165"/>
                  <a:pt x="630" y="165"/>
                </a:cubicBezTo>
                <a:cubicBezTo>
                  <a:pt x="639" y="236"/>
                  <a:pt x="701" y="292"/>
                  <a:pt x="775" y="292"/>
                </a:cubicBezTo>
                <a:cubicBezTo>
                  <a:pt x="856" y="292"/>
                  <a:pt x="921" y="227"/>
                  <a:pt x="921" y="146"/>
                </a:cubicBezTo>
                <a:cubicBezTo>
                  <a:pt x="921" y="65"/>
                  <a:pt x="856" y="0"/>
                  <a:pt x="775" y="0"/>
                </a:cubicBezTo>
                <a:cubicBezTo>
                  <a:pt x="705" y="0"/>
                  <a:pt x="646" y="49"/>
                  <a:pt x="632" y="115"/>
                </a:cubicBezTo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3"/>
          <p:cNvSpPr>
            <a:spLocks noEditPoints="1"/>
          </p:cNvSpPr>
          <p:nvPr/>
        </p:nvSpPr>
        <p:spPr bwMode="auto">
          <a:xfrm flipH="1">
            <a:off x="2711877" y="3631793"/>
            <a:ext cx="1564999" cy="2160685"/>
          </a:xfrm>
          <a:custGeom>
            <a:avLst/>
            <a:gdLst>
              <a:gd name="T0" fmla="*/ 590 w 822"/>
              <a:gd name="T1" fmla="*/ 147 h 1135"/>
              <a:gd name="T2" fmla="*/ 676 w 822"/>
              <a:gd name="T3" fmla="*/ 60 h 1135"/>
              <a:gd name="T4" fmla="*/ 762 w 822"/>
              <a:gd name="T5" fmla="*/ 147 h 1135"/>
              <a:gd name="T6" fmla="*/ 676 w 822"/>
              <a:gd name="T7" fmla="*/ 233 h 1135"/>
              <a:gd name="T8" fmla="*/ 590 w 822"/>
              <a:gd name="T9" fmla="*/ 147 h 1135"/>
              <a:gd name="T10" fmla="*/ 532 w 822"/>
              <a:gd name="T11" fmla="*/ 122 h 1135"/>
              <a:gd name="T12" fmla="*/ 202 w 822"/>
              <a:gd name="T13" fmla="*/ 119 h 1135"/>
              <a:gd name="T14" fmla="*/ 0 w 822"/>
              <a:gd name="T15" fmla="*/ 333 h 1135"/>
              <a:gd name="T16" fmla="*/ 0 w 822"/>
              <a:gd name="T17" fmla="*/ 1135 h 1135"/>
              <a:gd name="T18" fmla="*/ 49 w 822"/>
              <a:gd name="T19" fmla="*/ 1135 h 1135"/>
              <a:gd name="T20" fmla="*/ 49 w 822"/>
              <a:gd name="T21" fmla="*/ 333 h 1135"/>
              <a:gd name="T22" fmla="*/ 202 w 822"/>
              <a:gd name="T23" fmla="*/ 168 h 1135"/>
              <a:gd name="T24" fmla="*/ 532 w 822"/>
              <a:gd name="T25" fmla="*/ 171 h 1135"/>
              <a:gd name="T26" fmla="*/ 676 w 822"/>
              <a:gd name="T27" fmla="*/ 293 h 1135"/>
              <a:gd name="T28" fmla="*/ 822 w 822"/>
              <a:gd name="T29" fmla="*/ 147 h 1135"/>
              <a:gd name="T30" fmla="*/ 676 w 822"/>
              <a:gd name="T31" fmla="*/ 0 h 1135"/>
              <a:gd name="T32" fmla="*/ 532 w 822"/>
              <a:gd name="T33" fmla="*/ 122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2" h="1135">
                <a:moveTo>
                  <a:pt x="590" y="147"/>
                </a:moveTo>
                <a:cubicBezTo>
                  <a:pt x="590" y="99"/>
                  <a:pt x="628" y="60"/>
                  <a:pt x="676" y="60"/>
                </a:cubicBezTo>
                <a:cubicBezTo>
                  <a:pt x="723" y="60"/>
                  <a:pt x="762" y="99"/>
                  <a:pt x="762" y="147"/>
                </a:cubicBezTo>
                <a:cubicBezTo>
                  <a:pt x="762" y="194"/>
                  <a:pt x="723" y="233"/>
                  <a:pt x="676" y="233"/>
                </a:cubicBezTo>
                <a:cubicBezTo>
                  <a:pt x="628" y="233"/>
                  <a:pt x="590" y="194"/>
                  <a:pt x="590" y="147"/>
                </a:cubicBezTo>
                <a:moveTo>
                  <a:pt x="532" y="122"/>
                </a:moveTo>
                <a:cubicBezTo>
                  <a:pt x="462" y="121"/>
                  <a:pt x="282" y="119"/>
                  <a:pt x="202" y="119"/>
                </a:cubicBezTo>
                <a:cubicBezTo>
                  <a:pt x="90" y="119"/>
                  <a:pt x="0" y="236"/>
                  <a:pt x="0" y="333"/>
                </a:cubicBezTo>
                <a:cubicBezTo>
                  <a:pt x="0" y="1135"/>
                  <a:pt x="0" y="1135"/>
                  <a:pt x="0" y="1135"/>
                </a:cubicBezTo>
                <a:cubicBezTo>
                  <a:pt x="49" y="1135"/>
                  <a:pt x="49" y="1135"/>
                  <a:pt x="49" y="1135"/>
                </a:cubicBezTo>
                <a:cubicBezTo>
                  <a:pt x="49" y="333"/>
                  <a:pt x="49" y="333"/>
                  <a:pt x="49" y="333"/>
                </a:cubicBezTo>
                <a:cubicBezTo>
                  <a:pt x="49" y="268"/>
                  <a:pt x="115" y="168"/>
                  <a:pt x="202" y="168"/>
                </a:cubicBezTo>
                <a:cubicBezTo>
                  <a:pt x="282" y="168"/>
                  <a:pt x="462" y="170"/>
                  <a:pt x="532" y="171"/>
                </a:cubicBezTo>
                <a:cubicBezTo>
                  <a:pt x="543" y="240"/>
                  <a:pt x="604" y="293"/>
                  <a:pt x="676" y="293"/>
                </a:cubicBezTo>
                <a:cubicBezTo>
                  <a:pt x="757" y="293"/>
                  <a:pt x="822" y="227"/>
                  <a:pt x="822" y="147"/>
                </a:cubicBezTo>
                <a:cubicBezTo>
                  <a:pt x="822" y="66"/>
                  <a:pt x="757" y="0"/>
                  <a:pt x="676" y="0"/>
                </a:cubicBezTo>
                <a:cubicBezTo>
                  <a:pt x="604" y="0"/>
                  <a:pt x="544" y="53"/>
                  <a:pt x="532" y="12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ardrop 46"/>
          <p:cNvSpPr/>
          <p:nvPr/>
        </p:nvSpPr>
        <p:spPr bwMode="auto">
          <a:xfrm rot="8100000">
            <a:off x="2634802" y="2112868"/>
            <a:ext cx="702777" cy="702962"/>
          </a:xfrm>
          <a:prstGeom prst="teardrop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15418" y="2193577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548235"/>
                </a:solidFill>
                <a:latin typeface="FontAwesome" pitchFamily="2" charset="0"/>
              </a:rPr>
              <a:t></a:t>
            </a:r>
            <a:endParaRPr lang="en-US" sz="2400" dirty="0">
              <a:solidFill>
                <a:srgbClr val="548235"/>
              </a:solidFill>
              <a:latin typeface="FontAwesome" pitchFamily="2" charset="0"/>
            </a:endParaRPr>
          </a:p>
        </p:txBody>
      </p:sp>
      <p:sp>
        <p:nvSpPr>
          <p:cNvPr id="43" name="Teardrop 42"/>
          <p:cNvSpPr/>
          <p:nvPr/>
        </p:nvSpPr>
        <p:spPr bwMode="auto">
          <a:xfrm rot="8100000">
            <a:off x="2634802" y="3559599"/>
            <a:ext cx="702777" cy="702962"/>
          </a:xfrm>
          <a:prstGeom prst="teardrop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715418" y="3640308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F4E79"/>
                </a:solidFill>
                <a:latin typeface="FontAwesome" pitchFamily="2" charset="0"/>
              </a:rPr>
              <a:t></a:t>
            </a:r>
            <a:endParaRPr lang="en-US" sz="2400" dirty="0">
              <a:solidFill>
                <a:srgbClr val="1F4E79"/>
              </a:solidFill>
              <a:latin typeface="FontAwesome" pitchFamily="2" charset="0"/>
            </a:endParaRPr>
          </a:p>
        </p:txBody>
      </p:sp>
      <p:sp>
        <p:nvSpPr>
          <p:cNvPr id="50" name="Teardrop 49"/>
          <p:cNvSpPr/>
          <p:nvPr/>
        </p:nvSpPr>
        <p:spPr bwMode="auto">
          <a:xfrm rot="8100000">
            <a:off x="5806420" y="4271673"/>
            <a:ext cx="702777" cy="702962"/>
          </a:xfrm>
          <a:prstGeom prst="teardrop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887036" y="4352382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BF9000"/>
                </a:solidFill>
                <a:latin typeface="FontAwesome" pitchFamily="2" charset="0"/>
              </a:rPr>
              <a:t></a:t>
            </a:r>
            <a:endParaRPr lang="en-US" sz="2400" dirty="0">
              <a:solidFill>
                <a:srgbClr val="BF9000"/>
              </a:solidFill>
              <a:latin typeface="FontAwesome" pitchFamily="2" charset="0"/>
            </a:endParaRPr>
          </a:p>
        </p:txBody>
      </p:sp>
      <p:sp>
        <p:nvSpPr>
          <p:cNvPr id="53" name="Teardrop 52"/>
          <p:cNvSpPr/>
          <p:nvPr/>
        </p:nvSpPr>
        <p:spPr bwMode="auto">
          <a:xfrm rot="8100000">
            <a:off x="5806420" y="2830569"/>
            <a:ext cx="702777" cy="702962"/>
          </a:xfrm>
          <a:prstGeom prst="teardrop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887036" y="2911278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2E75B6"/>
                </a:solidFill>
                <a:latin typeface="FontAwesome" pitchFamily="2" charset="0"/>
              </a:rPr>
              <a:t></a:t>
            </a:r>
            <a:endParaRPr lang="en-US" sz="2400" dirty="0">
              <a:solidFill>
                <a:srgbClr val="2E75B6"/>
              </a:solidFill>
              <a:latin typeface="FontAwesome" pitchFamily="2" charset="0"/>
            </a:endParaRPr>
          </a:p>
        </p:txBody>
      </p:sp>
      <p:sp>
        <p:nvSpPr>
          <p:cNvPr id="56" name="Teardrop 55"/>
          <p:cNvSpPr/>
          <p:nvPr/>
        </p:nvSpPr>
        <p:spPr bwMode="auto">
          <a:xfrm rot="8100000">
            <a:off x="5806420" y="1371600"/>
            <a:ext cx="702777" cy="702962"/>
          </a:xfrm>
          <a:prstGeom prst="teardrop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887036" y="1452309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55A11"/>
                </a:solidFill>
                <a:latin typeface="FontAwesome" pitchFamily="2" charset="0"/>
              </a:rPr>
              <a:t></a:t>
            </a:r>
            <a:endParaRPr lang="en-US" sz="2400" dirty="0">
              <a:solidFill>
                <a:srgbClr val="C55A1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Tree Diagram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45177" y="1587981"/>
            <a:ext cx="1605398" cy="1610365"/>
            <a:chOff x="745177" y="1518982"/>
            <a:chExt cx="1605398" cy="1610365"/>
          </a:xfrm>
        </p:grpSpPr>
        <p:sp>
          <p:nvSpPr>
            <p:cNvPr id="26" name="TextBox 25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548235"/>
                  </a:solidFill>
                </a:rPr>
                <a:t>Lorem Ipsum</a:t>
              </a:r>
              <a:endParaRPr lang="en-US" sz="2000" b="1" dirty="0">
                <a:solidFill>
                  <a:srgbClr val="548235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45177" y="3638353"/>
            <a:ext cx="1605398" cy="1610365"/>
            <a:chOff x="745177" y="1518982"/>
            <a:chExt cx="1605398" cy="1610365"/>
          </a:xfrm>
        </p:grpSpPr>
        <p:sp>
          <p:nvSpPr>
            <p:cNvPr id="30" name="TextBox 29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1F4E79"/>
                  </a:solidFill>
                </a:rPr>
                <a:t>Lorem Ipsum</a:t>
              </a:r>
              <a:endParaRPr lang="en-US" sz="2000" b="1" dirty="0">
                <a:solidFill>
                  <a:srgbClr val="1F4E7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09952" y="837834"/>
            <a:ext cx="1605398" cy="1610365"/>
            <a:chOff x="745177" y="1518982"/>
            <a:chExt cx="1605398" cy="1610365"/>
          </a:xfrm>
        </p:grpSpPr>
        <p:sp>
          <p:nvSpPr>
            <p:cNvPr id="33" name="TextBox 32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55A11"/>
                  </a:solidFill>
                </a:rPr>
                <a:t>Lorem Ipsum</a:t>
              </a:r>
              <a:endParaRPr lang="en-US" sz="2000" b="1" dirty="0">
                <a:solidFill>
                  <a:srgbClr val="C55A1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09952" y="2598208"/>
            <a:ext cx="1605398" cy="1610365"/>
            <a:chOff x="745177" y="1518982"/>
            <a:chExt cx="1605398" cy="1610365"/>
          </a:xfrm>
        </p:grpSpPr>
        <p:sp>
          <p:nvSpPr>
            <p:cNvPr id="36" name="TextBox 35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2E75B6"/>
                  </a:solidFill>
                </a:rPr>
                <a:t>Lorem Ipsum</a:t>
              </a:r>
              <a:endParaRPr lang="en-US" sz="2000" b="1" dirty="0">
                <a:solidFill>
                  <a:srgbClr val="2E75B6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09952" y="4358582"/>
            <a:ext cx="1605398" cy="1610365"/>
            <a:chOff x="745177" y="1518982"/>
            <a:chExt cx="1605398" cy="1610365"/>
          </a:xfrm>
        </p:grpSpPr>
        <p:sp>
          <p:nvSpPr>
            <p:cNvPr id="39" name="TextBox 38"/>
            <p:cNvSpPr txBox="1"/>
            <p:nvPr/>
          </p:nvSpPr>
          <p:spPr>
            <a:xfrm>
              <a:off x="745177" y="1518982"/>
              <a:ext cx="157030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BF9000"/>
                  </a:solidFill>
                </a:rPr>
                <a:t>Lorem Ipsum</a:t>
              </a:r>
              <a:endParaRPr lang="en-US" sz="2000" b="1" dirty="0">
                <a:solidFill>
                  <a:srgbClr val="BF9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5177" y="1959796"/>
              <a:ext cx="1605398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42" name="Freeform 15"/>
          <p:cNvSpPr>
            <a:spLocks/>
          </p:cNvSpPr>
          <p:nvPr/>
        </p:nvSpPr>
        <p:spPr bwMode="auto">
          <a:xfrm flipH="1">
            <a:off x="4877242" y="5804285"/>
            <a:ext cx="1925894" cy="484088"/>
          </a:xfrm>
          <a:custGeom>
            <a:avLst/>
            <a:gdLst>
              <a:gd name="T0" fmla="*/ 1087 w 1142"/>
              <a:gd name="T1" fmla="*/ 0 h 287"/>
              <a:gd name="T2" fmla="*/ 0 w 1142"/>
              <a:gd name="T3" fmla="*/ 287 h 287"/>
              <a:gd name="T4" fmla="*/ 335 w 1142"/>
              <a:gd name="T5" fmla="*/ 287 h 287"/>
              <a:gd name="T6" fmla="*/ 1142 w 1142"/>
              <a:gd name="T7" fmla="*/ 0 h 287"/>
              <a:gd name="T8" fmla="*/ 1087 w 1142"/>
              <a:gd name="T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2" h="287">
                <a:moveTo>
                  <a:pt x="1087" y="0"/>
                </a:moveTo>
                <a:lnTo>
                  <a:pt x="0" y="287"/>
                </a:lnTo>
                <a:lnTo>
                  <a:pt x="335" y="287"/>
                </a:lnTo>
                <a:lnTo>
                  <a:pt x="1142" y="0"/>
                </a:lnTo>
                <a:lnTo>
                  <a:pt x="108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 flipH="1">
            <a:off x="4706914" y="5799225"/>
            <a:ext cx="1126530" cy="497582"/>
          </a:xfrm>
          <a:custGeom>
            <a:avLst/>
            <a:gdLst>
              <a:gd name="T0" fmla="*/ 611 w 668"/>
              <a:gd name="T1" fmla="*/ 0 h 295"/>
              <a:gd name="T2" fmla="*/ 0 w 668"/>
              <a:gd name="T3" fmla="*/ 295 h 295"/>
              <a:gd name="T4" fmla="*/ 344 w 668"/>
              <a:gd name="T5" fmla="*/ 295 h 295"/>
              <a:gd name="T6" fmla="*/ 668 w 668"/>
              <a:gd name="T7" fmla="*/ 0 h 295"/>
              <a:gd name="T8" fmla="*/ 611 w 668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295">
                <a:moveTo>
                  <a:pt x="611" y="0"/>
                </a:moveTo>
                <a:lnTo>
                  <a:pt x="0" y="295"/>
                </a:lnTo>
                <a:lnTo>
                  <a:pt x="344" y="295"/>
                </a:lnTo>
                <a:lnTo>
                  <a:pt x="668" y="0"/>
                </a:lnTo>
                <a:lnTo>
                  <a:pt x="61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H="1">
            <a:off x="4292054" y="5809345"/>
            <a:ext cx="573383" cy="487461"/>
          </a:xfrm>
          <a:custGeom>
            <a:avLst/>
            <a:gdLst>
              <a:gd name="T0" fmla="*/ 145 w 340"/>
              <a:gd name="T1" fmla="*/ 0 h 289"/>
              <a:gd name="T2" fmla="*/ 0 w 340"/>
              <a:gd name="T3" fmla="*/ 289 h 289"/>
              <a:gd name="T4" fmla="*/ 340 w 340"/>
              <a:gd name="T5" fmla="*/ 289 h 289"/>
              <a:gd name="T6" fmla="*/ 201 w 340"/>
              <a:gd name="T7" fmla="*/ 0 h 289"/>
              <a:gd name="T8" fmla="*/ 145 w 340"/>
              <a:gd name="T9" fmla="*/ 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" h="289">
                <a:moveTo>
                  <a:pt x="145" y="0"/>
                </a:moveTo>
                <a:lnTo>
                  <a:pt x="0" y="289"/>
                </a:lnTo>
                <a:lnTo>
                  <a:pt x="340" y="289"/>
                </a:lnTo>
                <a:lnTo>
                  <a:pt x="201" y="0"/>
                </a:lnTo>
                <a:lnTo>
                  <a:pt x="1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 flipH="1">
            <a:off x="3313929" y="5799225"/>
            <a:ext cx="1126530" cy="502642"/>
          </a:xfrm>
          <a:custGeom>
            <a:avLst/>
            <a:gdLst>
              <a:gd name="T0" fmla="*/ 0 w 668"/>
              <a:gd name="T1" fmla="*/ 0 h 298"/>
              <a:gd name="T2" fmla="*/ 328 w 668"/>
              <a:gd name="T3" fmla="*/ 298 h 298"/>
              <a:gd name="T4" fmla="*/ 668 w 668"/>
              <a:gd name="T5" fmla="*/ 298 h 298"/>
              <a:gd name="T6" fmla="*/ 55 w 668"/>
              <a:gd name="T7" fmla="*/ 0 h 298"/>
              <a:gd name="T8" fmla="*/ 0 w 668"/>
              <a:gd name="T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298">
                <a:moveTo>
                  <a:pt x="0" y="0"/>
                </a:moveTo>
                <a:lnTo>
                  <a:pt x="328" y="298"/>
                </a:lnTo>
                <a:lnTo>
                  <a:pt x="668" y="298"/>
                </a:lnTo>
                <a:lnTo>
                  <a:pt x="5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3"/>
          <p:cNvSpPr>
            <a:spLocks/>
          </p:cNvSpPr>
          <p:nvPr/>
        </p:nvSpPr>
        <p:spPr bwMode="auto">
          <a:xfrm flipH="1">
            <a:off x="2340864" y="5792478"/>
            <a:ext cx="1936012" cy="512762"/>
          </a:xfrm>
          <a:custGeom>
            <a:avLst/>
            <a:gdLst>
              <a:gd name="T0" fmla="*/ 0 w 1148"/>
              <a:gd name="T1" fmla="*/ 0 h 304"/>
              <a:gd name="T2" fmla="*/ 804 w 1148"/>
              <a:gd name="T3" fmla="*/ 304 h 304"/>
              <a:gd name="T4" fmla="*/ 1148 w 1148"/>
              <a:gd name="T5" fmla="*/ 304 h 304"/>
              <a:gd name="T6" fmla="*/ 55 w 1148"/>
              <a:gd name="T7" fmla="*/ 0 h 304"/>
              <a:gd name="T8" fmla="*/ 0 w 1148"/>
              <a:gd name="T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8" h="304">
                <a:moveTo>
                  <a:pt x="0" y="0"/>
                </a:moveTo>
                <a:lnTo>
                  <a:pt x="804" y="304"/>
                </a:lnTo>
                <a:lnTo>
                  <a:pt x="1148" y="304"/>
                </a:lnTo>
                <a:lnTo>
                  <a:pt x="5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"/>
          <p:cNvSpPr>
            <a:spLocks noEditPoints="1"/>
          </p:cNvSpPr>
          <p:nvPr/>
        </p:nvSpPr>
        <p:spPr bwMode="auto">
          <a:xfrm flipH="1">
            <a:off x="4526467" y="1454240"/>
            <a:ext cx="1915775" cy="4355105"/>
          </a:xfrm>
          <a:custGeom>
            <a:avLst/>
            <a:gdLst>
              <a:gd name="T0" fmla="*/ 61 w 1007"/>
              <a:gd name="T1" fmla="*/ 146 h 2288"/>
              <a:gd name="T2" fmla="*/ 147 w 1007"/>
              <a:gd name="T3" fmla="*/ 60 h 2288"/>
              <a:gd name="T4" fmla="*/ 233 w 1007"/>
              <a:gd name="T5" fmla="*/ 146 h 2288"/>
              <a:gd name="T6" fmla="*/ 147 w 1007"/>
              <a:gd name="T7" fmla="*/ 233 h 2288"/>
              <a:gd name="T8" fmla="*/ 61 w 1007"/>
              <a:gd name="T9" fmla="*/ 146 h 2288"/>
              <a:gd name="T10" fmla="*/ 0 w 1007"/>
              <a:gd name="T11" fmla="*/ 146 h 2288"/>
              <a:gd name="T12" fmla="*/ 147 w 1007"/>
              <a:gd name="T13" fmla="*/ 293 h 2288"/>
              <a:gd name="T14" fmla="*/ 291 w 1007"/>
              <a:gd name="T15" fmla="*/ 171 h 2288"/>
              <a:gd name="T16" fmla="*/ 728 w 1007"/>
              <a:gd name="T17" fmla="*/ 171 h 2288"/>
              <a:gd name="T18" fmla="*/ 957 w 1007"/>
              <a:gd name="T19" fmla="*/ 351 h 2288"/>
              <a:gd name="T20" fmla="*/ 957 w 1007"/>
              <a:gd name="T21" fmla="*/ 2288 h 2288"/>
              <a:gd name="T22" fmla="*/ 1007 w 1007"/>
              <a:gd name="T23" fmla="*/ 2288 h 2288"/>
              <a:gd name="T24" fmla="*/ 1007 w 1007"/>
              <a:gd name="T25" fmla="*/ 351 h 2288"/>
              <a:gd name="T26" fmla="*/ 914 w 1007"/>
              <a:gd name="T27" fmla="*/ 170 h 2288"/>
              <a:gd name="T28" fmla="*/ 728 w 1007"/>
              <a:gd name="T29" fmla="*/ 122 h 2288"/>
              <a:gd name="T30" fmla="*/ 291 w 1007"/>
              <a:gd name="T31" fmla="*/ 122 h 2288"/>
              <a:gd name="T32" fmla="*/ 147 w 1007"/>
              <a:gd name="T33" fmla="*/ 0 h 2288"/>
              <a:gd name="T34" fmla="*/ 0 w 1007"/>
              <a:gd name="T35" fmla="*/ 146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07" h="2288">
                <a:moveTo>
                  <a:pt x="61" y="146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3"/>
                  <a:pt x="147" y="233"/>
                </a:cubicBezTo>
                <a:cubicBezTo>
                  <a:pt x="99" y="233"/>
                  <a:pt x="61" y="194"/>
                  <a:pt x="61" y="146"/>
                </a:cubicBezTo>
                <a:moveTo>
                  <a:pt x="0" y="146"/>
                </a:moveTo>
                <a:cubicBezTo>
                  <a:pt x="0" y="227"/>
                  <a:pt x="66" y="293"/>
                  <a:pt x="147" y="293"/>
                </a:cubicBezTo>
                <a:cubicBezTo>
                  <a:pt x="219" y="293"/>
                  <a:pt x="279" y="240"/>
                  <a:pt x="291" y="171"/>
                </a:cubicBezTo>
                <a:cubicBezTo>
                  <a:pt x="728" y="171"/>
                  <a:pt x="728" y="171"/>
                  <a:pt x="728" y="171"/>
                </a:cubicBezTo>
                <a:cubicBezTo>
                  <a:pt x="797" y="171"/>
                  <a:pt x="957" y="189"/>
                  <a:pt x="957" y="351"/>
                </a:cubicBezTo>
                <a:cubicBezTo>
                  <a:pt x="957" y="2288"/>
                  <a:pt x="957" y="2288"/>
                  <a:pt x="957" y="2288"/>
                </a:cubicBezTo>
                <a:cubicBezTo>
                  <a:pt x="1007" y="2288"/>
                  <a:pt x="1007" y="2288"/>
                  <a:pt x="1007" y="2288"/>
                </a:cubicBezTo>
                <a:cubicBezTo>
                  <a:pt x="1007" y="351"/>
                  <a:pt x="1007" y="351"/>
                  <a:pt x="1007" y="351"/>
                </a:cubicBezTo>
                <a:cubicBezTo>
                  <a:pt x="1007" y="272"/>
                  <a:pt x="975" y="210"/>
                  <a:pt x="914" y="170"/>
                </a:cubicBezTo>
                <a:cubicBezTo>
                  <a:pt x="854" y="130"/>
                  <a:pt x="780" y="122"/>
                  <a:pt x="728" y="122"/>
                </a:cubicBezTo>
                <a:cubicBezTo>
                  <a:pt x="291" y="122"/>
                  <a:pt x="291" y="122"/>
                  <a:pt x="291" y="122"/>
                </a:cubicBezTo>
                <a:cubicBezTo>
                  <a:pt x="279" y="53"/>
                  <a:pt x="219" y="0"/>
                  <a:pt x="147" y="0"/>
                </a:cubicBezTo>
                <a:cubicBezTo>
                  <a:pt x="66" y="0"/>
                  <a:pt x="0" y="66"/>
                  <a:pt x="0" y="14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7"/>
          <p:cNvSpPr>
            <a:spLocks noEditPoints="1"/>
          </p:cNvSpPr>
          <p:nvPr/>
        </p:nvSpPr>
        <p:spPr bwMode="auto">
          <a:xfrm flipH="1">
            <a:off x="4706914" y="2904817"/>
            <a:ext cx="1735328" cy="2894408"/>
          </a:xfrm>
          <a:custGeom>
            <a:avLst/>
            <a:gdLst>
              <a:gd name="T0" fmla="*/ 61 w 912"/>
              <a:gd name="T1" fmla="*/ 146 h 1520"/>
              <a:gd name="T2" fmla="*/ 147 w 912"/>
              <a:gd name="T3" fmla="*/ 60 h 1520"/>
              <a:gd name="T4" fmla="*/ 233 w 912"/>
              <a:gd name="T5" fmla="*/ 146 h 1520"/>
              <a:gd name="T6" fmla="*/ 147 w 912"/>
              <a:gd name="T7" fmla="*/ 232 h 1520"/>
              <a:gd name="T8" fmla="*/ 61 w 912"/>
              <a:gd name="T9" fmla="*/ 146 h 1520"/>
              <a:gd name="T10" fmla="*/ 0 w 912"/>
              <a:gd name="T11" fmla="*/ 146 h 1520"/>
              <a:gd name="T12" fmla="*/ 147 w 912"/>
              <a:gd name="T13" fmla="*/ 292 h 1520"/>
              <a:gd name="T14" fmla="*/ 290 w 912"/>
              <a:gd name="T15" fmla="*/ 174 h 1520"/>
              <a:gd name="T16" fmla="*/ 673 w 912"/>
              <a:gd name="T17" fmla="*/ 174 h 1520"/>
              <a:gd name="T18" fmla="*/ 862 w 912"/>
              <a:gd name="T19" fmla="*/ 317 h 1520"/>
              <a:gd name="T20" fmla="*/ 862 w 912"/>
              <a:gd name="T21" fmla="*/ 1520 h 1520"/>
              <a:gd name="T22" fmla="*/ 912 w 912"/>
              <a:gd name="T23" fmla="*/ 1520 h 1520"/>
              <a:gd name="T24" fmla="*/ 912 w 912"/>
              <a:gd name="T25" fmla="*/ 317 h 1520"/>
              <a:gd name="T26" fmla="*/ 673 w 912"/>
              <a:gd name="T27" fmla="*/ 125 h 1520"/>
              <a:gd name="T28" fmla="*/ 292 w 912"/>
              <a:gd name="T29" fmla="*/ 125 h 1520"/>
              <a:gd name="T30" fmla="*/ 147 w 912"/>
              <a:gd name="T31" fmla="*/ 0 h 1520"/>
              <a:gd name="T32" fmla="*/ 0 w 912"/>
              <a:gd name="T33" fmla="*/ 146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12" h="1520">
                <a:moveTo>
                  <a:pt x="61" y="146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2"/>
                  <a:pt x="147" y="232"/>
                </a:cubicBezTo>
                <a:cubicBezTo>
                  <a:pt x="99" y="232"/>
                  <a:pt x="61" y="194"/>
                  <a:pt x="61" y="146"/>
                </a:cubicBezTo>
                <a:moveTo>
                  <a:pt x="0" y="146"/>
                </a:moveTo>
                <a:cubicBezTo>
                  <a:pt x="0" y="227"/>
                  <a:pt x="66" y="292"/>
                  <a:pt x="147" y="292"/>
                </a:cubicBezTo>
                <a:cubicBezTo>
                  <a:pt x="218" y="292"/>
                  <a:pt x="277" y="241"/>
                  <a:pt x="290" y="174"/>
                </a:cubicBezTo>
                <a:cubicBezTo>
                  <a:pt x="673" y="174"/>
                  <a:pt x="673" y="174"/>
                  <a:pt x="673" y="174"/>
                </a:cubicBezTo>
                <a:cubicBezTo>
                  <a:pt x="844" y="174"/>
                  <a:pt x="862" y="274"/>
                  <a:pt x="862" y="317"/>
                </a:cubicBezTo>
                <a:cubicBezTo>
                  <a:pt x="862" y="1520"/>
                  <a:pt x="862" y="1520"/>
                  <a:pt x="862" y="1520"/>
                </a:cubicBezTo>
                <a:cubicBezTo>
                  <a:pt x="912" y="1520"/>
                  <a:pt x="912" y="1520"/>
                  <a:pt x="912" y="1520"/>
                </a:cubicBezTo>
                <a:cubicBezTo>
                  <a:pt x="912" y="317"/>
                  <a:pt x="912" y="317"/>
                  <a:pt x="912" y="317"/>
                </a:cubicBezTo>
                <a:cubicBezTo>
                  <a:pt x="912" y="199"/>
                  <a:pt x="820" y="125"/>
                  <a:pt x="673" y="125"/>
                </a:cubicBezTo>
                <a:cubicBezTo>
                  <a:pt x="292" y="125"/>
                  <a:pt x="292" y="125"/>
                  <a:pt x="292" y="125"/>
                </a:cubicBezTo>
                <a:cubicBezTo>
                  <a:pt x="281" y="54"/>
                  <a:pt x="220" y="0"/>
                  <a:pt x="147" y="0"/>
                </a:cubicBezTo>
                <a:cubicBezTo>
                  <a:pt x="66" y="0"/>
                  <a:pt x="0" y="65"/>
                  <a:pt x="0" y="146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"/>
          <p:cNvSpPr>
            <a:spLocks noEditPoints="1"/>
          </p:cNvSpPr>
          <p:nvPr/>
        </p:nvSpPr>
        <p:spPr bwMode="auto">
          <a:xfrm flipH="1">
            <a:off x="4877242" y="4331780"/>
            <a:ext cx="1564999" cy="1472505"/>
          </a:xfrm>
          <a:custGeom>
            <a:avLst/>
            <a:gdLst>
              <a:gd name="T0" fmla="*/ 61 w 823"/>
              <a:gd name="T1" fmla="*/ 147 h 774"/>
              <a:gd name="T2" fmla="*/ 147 w 823"/>
              <a:gd name="T3" fmla="*/ 60 h 774"/>
              <a:gd name="T4" fmla="*/ 233 w 823"/>
              <a:gd name="T5" fmla="*/ 147 h 774"/>
              <a:gd name="T6" fmla="*/ 147 w 823"/>
              <a:gd name="T7" fmla="*/ 233 h 774"/>
              <a:gd name="T8" fmla="*/ 61 w 823"/>
              <a:gd name="T9" fmla="*/ 147 h 774"/>
              <a:gd name="T10" fmla="*/ 0 w 823"/>
              <a:gd name="T11" fmla="*/ 147 h 774"/>
              <a:gd name="T12" fmla="*/ 147 w 823"/>
              <a:gd name="T13" fmla="*/ 293 h 774"/>
              <a:gd name="T14" fmla="*/ 289 w 823"/>
              <a:gd name="T15" fmla="*/ 180 h 774"/>
              <a:gd name="T16" fmla="*/ 581 w 823"/>
              <a:gd name="T17" fmla="*/ 180 h 774"/>
              <a:gd name="T18" fmla="*/ 774 w 823"/>
              <a:gd name="T19" fmla="*/ 330 h 774"/>
              <a:gd name="T20" fmla="*/ 774 w 823"/>
              <a:gd name="T21" fmla="*/ 774 h 774"/>
              <a:gd name="T22" fmla="*/ 823 w 823"/>
              <a:gd name="T23" fmla="*/ 774 h 774"/>
              <a:gd name="T24" fmla="*/ 823 w 823"/>
              <a:gd name="T25" fmla="*/ 330 h 774"/>
              <a:gd name="T26" fmla="*/ 778 w 823"/>
              <a:gd name="T27" fmla="*/ 203 h 774"/>
              <a:gd name="T28" fmla="*/ 581 w 823"/>
              <a:gd name="T29" fmla="*/ 131 h 774"/>
              <a:gd name="T30" fmla="*/ 292 w 823"/>
              <a:gd name="T31" fmla="*/ 131 h 774"/>
              <a:gd name="T32" fmla="*/ 147 w 823"/>
              <a:gd name="T33" fmla="*/ 0 h 774"/>
              <a:gd name="T34" fmla="*/ 0 w 823"/>
              <a:gd name="T35" fmla="*/ 147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3" h="774">
                <a:moveTo>
                  <a:pt x="61" y="147"/>
                </a:move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7"/>
                </a:cubicBezTo>
                <a:cubicBezTo>
                  <a:pt x="233" y="194"/>
                  <a:pt x="194" y="233"/>
                  <a:pt x="147" y="233"/>
                </a:cubicBezTo>
                <a:cubicBezTo>
                  <a:pt x="99" y="233"/>
                  <a:pt x="61" y="194"/>
                  <a:pt x="61" y="147"/>
                </a:cubicBezTo>
                <a:moveTo>
                  <a:pt x="0" y="147"/>
                </a:moveTo>
                <a:cubicBezTo>
                  <a:pt x="0" y="227"/>
                  <a:pt x="66" y="293"/>
                  <a:pt x="147" y="293"/>
                </a:cubicBezTo>
                <a:cubicBezTo>
                  <a:pt x="216" y="293"/>
                  <a:pt x="274" y="245"/>
                  <a:pt x="289" y="180"/>
                </a:cubicBezTo>
                <a:cubicBezTo>
                  <a:pt x="581" y="180"/>
                  <a:pt x="581" y="180"/>
                  <a:pt x="581" y="180"/>
                </a:cubicBezTo>
                <a:cubicBezTo>
                  <a:pt x="653" y="180"/>
                  <a:pt x="774" y="200"/>
                  <a:pt x="774" y="330"/>
                </a:cubicBezTo>
                <a:cubicBezTo>
                  <a:pt x="774" y="774"/>
                  <a:pt x="774" y="774"/>
                  <a:pt x="774" y="774"/>
                </a:cubicBezTo>
                <a:cubicBezTo>
                  <a:pt x="823" y="774"/>
                  <a:pt x="823" y="774"/>
                  <a:pt x="823" y="774"/>
                </a:cubicBezTo>
                <a:cubicBezTo>
                  <a:pt x="823" y="330"/>
                  <a:pt x="823" y="330"/>
                  <a:pt x="823" y="330"/>
                </a:cubicBezTo>
                <a:cubicBezTo>
                  <a:pt x="823" y="295"/>
                  <a:pt x="815" y="245"/>
                  <a:pt x="778" y="203"/>
                </a:cubicBezTo>
                <a:cubicBezTo>
                  <a:pt x="737" y="155"/>
                  <a:pt x="671" y="131"/>
                  <a:pt x="581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85" y="58"/>
                  <a:pt x="222" y="0"/>
                  <a:pt x="147" y="0"/>
                </a:cubicBez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1"/>
          <p:cNvSpPr>
            <a:spLocks noEditPoints="1"/>
          </p:cNvSpPr>
          <p:nvPr/>
        </p:nvSpPr>
        <p:spPr bwMode="auto">
          <a:xfrm flipH="1">
            <a:off x="2700072" y="2201456"/>
            <a:ext cx="1753879" cy="3597769"/>
          </a:xfrm>
          <a:custGeom>
            <a:avLst/>
            <a:gdLst>
              <a:gd name="T0" fmla="*/ 689 w 921"/>
              <a:gd name="T1" fmla="*/ 146 h 1890"/>
              <a:gd name="T2" fmla="*/ 775 w 921"/>
              <a:gd name="T3" fmla="*/ 60 h 1890"/>
              <a:gd name="T4" fmla="*/ 861 w 921"/>
              <a:gd name="T5" fmla="*/ 146 h 1890"/>
              <a:gd name="T6" fmla="*/ 775 w 921"/>
              <a:gd name="T7" fmla="*/ 232 h 1890"/>
              <a:gd name="T8" fmla="*/ 689 w 921"/>
              <a:gd name="T9" fmla="*/ 146 h 1890"/>
              <a:gd name="T10" fmla="*/ 632 w 921"/>
              <a:gd name="T11" fmla="*/ 115 h 1890"/>
              <a:gd name="T12" fmla="*/ 252 w 921"/>
              <a:gd name="T13" fmla="*/ 115 h 1890"/>
              <a:gd name="T14" fmla="*/ 7 w 921"/>
              <a:gd name="T15" fmla="*/ 294 h 1890"/>
              <a:gd name="T16" fmla="*/ 7 w 921"/>
              <a:gd name="T17" fmla="*/ 1890 h 1890"/>
              <a:gd name="T18" fmla="*/ 56 w 921"/>
              <a:gd name="T19" fmla="*/ 1890 h 1890"/>
              <a:gd name="T20" fmla="*/ 56 w 921"/>
              <a:gd name="T21" fmla="*/ 298 h 1890"/>
              <a:gd name="T22" fmla="*/ 252 w 921"/>
              <a:gd name="T23" fmla="*/ 165 h 1890"/>
              <a:gd name="T24" fmla="*/ 630 w 921"/>
              <a:gd name="T25" fmla="*/ 165 h 1890"/>
              <a:gd name="T26" fmla="*/ 775 w 921"/>
              <a:gd name="T27" fmla="*/ 292 h 1890"/>
              <a:gd name="T28" fmla="*/ 921 w 921"/>
              <a:gd name="T29" fmla="*/ 146 h 1890"/>
              <a:gd name="T30" fmla="*/ 775 w 921"/>
              <a:gd name="T31" fmla="*/ 0 h 1890"/>
              <a:gd name="T32" fmla="*/ 632 w 921"/>
              <a:gd name="T33" fmla="*/ 115 h 1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" h="1890">
                <a:moveTo>
                  <a:pt x="689" y="146"/>
                </a:moveTo>
                <a:cubicBezTo>
                  <a:pt x="689" y="99"/>
                  <a:pt x="728" y="60"/>
                  <a:pt x="775" y="60"/>
                </a:cubicBezTo>
                <a:cubicBezTo>
                  <a:pt x="823" y="60"/>
                  <a:pt x="861" y="99"/>
                  <a:pt x="861" y="146"/>
                </a:cubicBezTo>
                <a:cubicBezTo>
                  <a:pt x="861" y="194"/>
                  <a:pt x="823" y="232"/>
                  <a:pt x="775" y="232"/>
                </a:cubicBezTo>
                <a:cubicBezTo>
                  <a:pt x="728" y="232"/>
                  <a:pt x="689" y="194"/>
                  <a:pt x="689" y="146"/>
                </a:cubicBezTo>
                <a:moveTo>
                  <a:pt x="632" y="115"/>
                </a:moveTo>
                <a:cubicBezTo>
                  <a:pt x="252" y="115"/>
                  <a:pt x="252" y="115"/>
                  <a:pt x="252" y="115"/>
                </a:cubicBezTo>
                <a:cubicBezTo>
                  <a:pt x="87" y="115"/>
                  <a:pt x="16" y="167"/>
                  <a:pt x="7" y="294"/>
                </a:cubicBezTo>
                <a:cubicBezTo>
                  <a:pt x="0" y="394"/>
                  <a:pt x="7" y="1829"/>
                  <a:pt x="7" y="1890"/>
                </a:cubicBezTo>
                <a:cubicBezTo>
                  <a:pt x="56" y="1890"/>
                  <a:pt x="56" y="1890"/>
                  <a:pt x="56" y="1890"/>
                </a:cubicBezTo>
                <a:cubicBezTo>
                  <a:pt x="56" y="1875"/>
                  <a:pt x="50" y="395"/>
                  <a:pt x="56" y="298"/>
                </a:cubicBezTo>
                <a:cubicBezTo>
                  <a:pt x="61" y="227"/>
                  <a:pt x="80" y="165"/>
                  <a:pt x="252" y="165"/>
                </a:cubicBezTo>
                <a:cubicBezTo>
                  <a:pt x="630" y="165"/>
                  <a:pt x="630" y="165"/>
                  <a:pt x="630" y="165"/>
                </a:cubicBezTo>
                <a:cubicBezTo>
                  <a:pt x="639" y="236"/>
                  <a:pt x="701" y="292"/>
                  <a:pt x="775" y="292"/>
                </a:cubicBezTo>
                <a:cubicBezTo>
                  <a:pt x="856" y="292"/>
                  <a:pt x="921" y="227"/>
                  <a:pt x="921" y="146"/>
                </a:cubicBezTo>
                <a:cubicBezTo>
                  <a:pt x="921" y="65"/>
                  <a:pt x="856" y="0"/>
                  <a:pt x="775" y="0"/>
                </a:cubicBezTo>
                <a:cubicBezTo>
                  <a:pt x="705" y="0"/>
                  <a:pt x="646" y="49"/>
                  <a:pt x="632" y="115"/>
                </a:cubicBezTo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3"/>
          <p:cNvSpPr>
            <a:spLocks noEditPoints="1"/>
          </p:cNvSpPr>
          <p:nvPr/>
        </p:nvSpPr>
        <p:spPr bwMode="auto">
          <a:xfrm flipH="1">
            <a:off x="2711877" y="3631793"/>
            <a:ext cx="1564999" cy="2160685"/>
          </a:xfrm>
          <a:custGeom>
            <a:avLst/>
            <a:gdLst>
              <a:gd name="T0" fmla="*/ 590 w 822"/>
              <a:gd name="T1" fmla="*/ 147 h 1135"/>
              <a:gd name="T2" fmla="*/ 676 w 822"/>
              <a:gd name="T3" fmla="*/ 60 h 1135"/>
              <a:gd name="T4" fmla="*/ 762 w 822"/>
              <a:gd name="T5" fmla="*/ 147 h 1135"/>
              <a:gd name="T6" fmla="*/ 676 w 822"/>
              <a:gd name="T7" fmla="*/ 233 h 1135"/>
              <a:gd name="T8" fmla="*/ 590 w 822"/>
              <a:gd name="T9" fmla="*/ 147 h 1135"/>
              <a:gd name="T10" fmla="*/ 532 w 822"/>
              <a:gd name="T11" fmla="*/ 122 h 1135"/>
              <a:gd name="T12" fmla="*/ 202 w 822"/>
              <a:gd name="T13" fmla="*/ 119 h 1135"/>
              <a:gd name="T14" fmla="*/ 0 w 822"/>
              <a:gd name="T15" fmla="*/ 333 h 1135"/>
              <a:gd name="T16" fmla="*/ 0 w 822"/>
              <a:gd name="T17" fmla="*/ 1135 h 1135"/>
              <a:gd name="T18" fmla="*/ 49 w 822"/>
              <a:gd name="T19" fmla="*/ 1135 h 1135"/>
              <a:gd name="T20" fmla="*/ 49 w 822"/>
              <a:gd name="T21" fmla="*/ 333 h 1135"/>
              <a:gd name="T22" fmla="*/ 202 w 822"/>
              <a:gd name="T23" fmla="*/ 168 h 1135"/>
              <a:gd name="T24" fmla="*/ 532 w 822"/>
              <a:gd name="T25" fmla="*/ 171 h 1135"/>
              <a:gd name="T26" fmla="*/ 676 w 822"/>
              <a:gd name="T27" fmla="*/ 293 h 1135"/>
              <a:gd name="T28" fmla="*/ 822 w 822"/>
              <a:gd name="T29" fmla="*/ 147 h 1135"/>
              <a:gd name="T30" fmla="*/ 676 w 822"/>
              <a:gd name="T31" fmla="*/ 0 h 1135"/>
              <a:gd name="T32" fmla="*/ 532 w 822"/>
              <a:gd name="T33" fmla="*/ 122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2" h="1135">
                <a:moveTo>
                  <a:pt x="590" y="147"/>
                </a:moveTo>
                <a:cubicBezTo>
                  <a:pt x="590" y="99"/>
                  <a:pt x="628" y="60"/>
                  <a:pt x="676" y="60"/>
                </a:cubicBezTo>
                <a:cubicBezTo>
                  <a:pt x="723" y="60"/>
                  <a:pt x="762" y="99"/>
                  <a:pt x="762" y="147"/>
                </a:cubicBezTo>
                <a:cubicBezTo>
                  <a:pt x="762" y="194"/>
                  <a:pt x="723" y="233"/>
                  <a:pt x="676" y="233"/>
                </a:cubicBezTo>
                <a:cubicBezTo>
                  <a:pt x="628" y="233"/>
                  <a:pt x="590" y="194"/>
                  <a:pt x="590" y="147"/>
                </a:cubicBezTo>
                <a:moveTo>
                  <a:pt x="532" y="122"/>
                </a:moveTo>
                <a:cubicBezTo>
                  <a:pt x="462" y="121"/>
                  <a:pt x="282" y="119"/>
                  <a:pt x="202" y="119"/>
                </a:cubicBezTo>
                <a:cubicBezTo>
                  <a:pt x="90" y="119"/>
                  <a:pt x="0" y="236"/>
                  <a:pt x="0" y="333"/>
                </a:cubicBezTo>
                <a:cubicBezTo>
                  <a:pt x="0" y="1135"/>
                  <a:pt x="0" y="1135"/>
                  <a:pt x="0" y="1135"/>
                </a:cubicBezTo>
                <a:cubicBezTo>
                  <a:pt x="49" y="1135"/>
                  <a:pt x="49" y="1135"/>
                  <a:pt x="49" y="1135"/>
                </a:cubicBezTo>
                <a:cubicBezTo>
                  <a:pt x="49" y="333"/>
                  <a:pt x="49" y="333"/>
                  <a:pt x="49" y="333"/>
                </a:cubicBezTo>
                <a:cubicBezTo>
                  <a:pt x="49" y="268"/>
                  <a:pt x="115" y="168"/>
                  <a:pt x="202" y="168"/>
                </a:cubicBezTo>
                <a:cubicBezTo>
                  <a:pt x="282" y="168"/>
                  <a:pt x="462" y="170"/>
                  <a:pt x="532" y="171"/>
                </a:cubicBezTo>
                <a:cubicBezTo>
                  <a:pt x="543" y="240"/>
                  <a:pt x="604" y="293"/>
                  <a:pt x="676" y="293"/>
                </a:cubicBezTo>
                <a:cubicBezTo>
                  <a:pt x="757" y="293"/>
                  <a:pt x="822" y="227"/>
                  <a:pt x="822" y="147"/>
                </a:cubicBezTo>
                <a:cubicBezTo>
                  <a:pt x="822" y="66"/>
                  <a:pt x="757" y="0"/>
                  <a:pt x="676" y="0"/>
                </a:cubicBezTo>
                <a:cubicBezTo>
                  <a:pt x="604" y="0"/>
                  <a:pt x="544" y="53"/>
                  <a:pt x="532" y="12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ardrop 61"/>
          <p:cNvSpPr/>
          <p:nvPr/>
        </p:nvSpPr>
        <p:spPr bwMode="auto">
          <a:xfrm rot="8100000">
            <a:off x="2634802" y="2112868"/>
            <a:ext cx="702777" cy="702962"/>
          </a:xfrm>
          <a:prstGeom prst="teardrop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715418" y="2193577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548235"/>
                </a:solidFill>
                <a:latin typeface="FontAwesome" pitchFamily="2" charset="0"/>
              </a:rPr>
              <a:t></a:t>
            </a:r>
            <a:endParaRPr lang="en-US" sz="2400" dirty="0">
              <a:solidFill>
                <a:srgbClr val="548235"/>
              </a:solidFill>
              <a:latin typeface="FontAwesome" pitchFamily="2" charset="0"/>
            </a:endParaRPr>
          </a:p>
        </p:txBody>
      </p:sp>
      <p:sp>
        <p:nvSpPr>
          <p:cNvPr id="64" name="Teardrop 63"/>
          <p:cNvSpPr/>
          <p:nvPr/>
        </p:nvSpPr>
        <p:spPr bwMode="auto">
          <a:xfrm rot="8100000">
            <a:off x="2634802" y="3559599"/>
            <a:ext cx="702777" cy="702962"/>
          </a:xfrm>
          <a:prstGeom prst="teardrop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715418" y="3640308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F4E79"/>
                </a:solidFill>
                <a:latin typeface="FontAwesome" pitchFamily="2" charset="0"/>
              </a:rPr>
              <a:t></a:t>
            </a:r>
            <a:endParaRPr lang="en-US" sz="2400" dirty="0">
              <a:solidFill>
                <a:srgbClr val="1F4E79"/>
              </a:solidFill>
              <a:latin typeface="FontAwesome" pitchFamily="2" charset="0"/>
            </a:endParaRPr>
          </a:p>
        </p:txBody>
      </p:sp>
      <p:sp>
        <p:nvSpPr>
          <p:cNvPr id="66" name="Teardrop 65"/>
          <p:cNvSpPr/>
          <p:nvPr/>
        </p:nvSpPr>
        <p:spPr bwMode="auto">
          <a:xfrm rot="8100000">
            <a:off x="5806420" y="4271673"/>
            <a:ext cx="702777" cy="702962"/>
          </a:xfrm>
          <a:prstGeom prst="teardrop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87036" y="4352382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BF9000"/>
                </a:solidFill>
                <a:latin typeface="FontAwesome" pitchFamily="2" charset="0"/>
              </a:rPr>
              <a:t></a:t>
            </a:r>
            <a:endParaRPr lang="en-US" sz="2400" dirty="0">
              <a:solidFill>
                <a:srgbClr val="BF9000"/>
              </a:solidFill>
              <a:latin typeface="FontAwesome" pitchFamily="2" charset="0"/>
            </a:endParaRPr>
          </a:p>
        </p:txBody>
      </p:sp>
      <p:sp>
        <p:nvSpPr>
          <p:cNvPr id="68" name="Teardrop 67"/>
          <p:cNvSpPr/>
          <p:nvPr/>
        </p:nvSpPr>
        <p:spPr bwMode="auto">
          <a:xfrm rot="8100000">
            <a:off x="5806420" y="2830569"/>
            <a:ext cx="702777" cy="702962"/>
          </a:xfrm>
          <a:prstGeom prst="teardrop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887036" y="2911278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2E75B6"/>
                </a:solidFill>
                <a:latin typeface="FontAwesome" pitchFamily="2" charset="0"/>
              </a:rPr>
              <a:t></a:t>
            </a:r>
            <a:endParaRPr lang="en-US" sz="2400" dirty="0">
              <a:solidFill>
                <a:srgbClr val="2E75B6"/>
              </a:solidFill>
              <a:latin typeface="FontAwesome" pitchFamily="2" charset="0"/>
            </a:endParaRPr>
          </a:p>
        </p:txBody>
      </p:sp>
      <p:sp>
        <p:nvSpPr>
          <p:cNvPr id="70" name="Teardrop 69"/>
          <p:cNvSpPr/>
          <p:nvPr/>
        </p:nvSpPr>
        <p:spPr bwMode="auto">
          <a:xfrm rot="8100000">
            <a:off x="5806420" y="1371600"/>
            <a:ext cx="702777" cy="702962"/>
          </a:xfrm>
          <a:prstGeom prst="teardrop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5887036" y="1452309"/>
            <a:ext cx="541544" cy="5415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55A11"/>
                </a:solidFill>
                <a:latin typeface="FontAwesome" pitchFamily="2" charset="0"/>
              </a:rPr>
              <a:t></a:t>
            </a:r>
            <a:endParaRPr lang="en-US" sz="2400" dirty="0">
              <a:solidFill>
                <a:srgbClr val="C55A11"/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6922</TotalTime>
  <Words>383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FontAwesome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Menu Tree Diagram</vt:lpstr>
      <vt:lpstr>Menu Tree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2016-02-23T19:36:43Z</dcterms:modified>
</cp:coreProperties>
</file>