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4" r:id="rId4"/>
    <p:sldId id="33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83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F1DD-41F8-A85D-DE31104C18B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1DD-41F8-A85D-DE31104C18B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D-41F8-A85D-DE31104C1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798-41F1-9CBE-9A0E0BB1E89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3798-41F1-9CBE-9A0E0BB1E899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8-41F1-9CBE-9A0E0BB1E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1DD-41F8-A85D-DE31104C18B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1DD-41F8-A85D-DE31104C18B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D-41F8-A85D-DE31104C1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798-41F1-9CBE-9A0E0BB1E89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3798-41F1-9CBE-9A0E0BB1E899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8-41F1-9CBE-9A0E0BB1E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6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Mexico for PowerPoint</a:t>
            </a:r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B4893E25-C4AE-4C92-8A8E-4D5EF2F4F060}"/>
              </a:ext>
            </a:extLst>
          </p:cNvPr>
          <p:cNvGrpSpPr/>
          <p:nvPr/>
        </p:nvGrpSpPr>
        <p:grpSpPr>
          <a:xfrm>
            <a:off x="3578405" y="1860931"/>
            <a:ext cx="5210175" cy="3535697"/>
            <a:chOff x="500034" y="928670"/>
            <a:chExt cx="7972426" cy="5410200"/>
          </a:xfrm>
          <a:solidFill>
            <a:srgbClr val="D8D8D8"/>
          </a:solidFill>
        </p:grpSpPr>
        <p:sp>
          <p:nvSpPr>
            <p:cNvPr id="351" name="Freeform 39">
              <a:extLst>
                <a:ext uri="{FF2B5EF4-FFF2-40B4-BE49-F238E27FC236}">
                  <a16:creationId xmlns:a16="http://schemas.microsoft.com/office/drawing/2014/main" id="{AFFAF096-FA0B-4067-A006-37921F42B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959" y="5079983"/>
              <a:ext cx="239713" cy="206375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60" y="53"/>
                </a:cxn>
                <a:cxn ang="0">
                  <a:pos x="63" y="50"/>
                </a:cxn>
                <a:cxn ang="0">
                  <a:pos x="61" y="43"/>
                </a:cxn>
                <a:cxn ang="0">
                  <a:pos x="58" y="37"/>
                </a:cxn>
                <a:cxn ang="0">
                  <a:pos x="60" y="33"/>
                </a:cxn>
                <a:cxn ang="0">
                  <a:pos x="62" y="31"/>
                </a:cxn>
                <a:cxn ang="0">
                  <a:pos x="61" y="25"/>
                </a:cxn>
                <a:cxn ang="0">
                  <a:pos x="62" y="19"/>
                </a:cxn>
                <a:cxn ang="0">
                  <a:pos x="64" y="14"/>
                </a:cxn>
                <a:cxn ang="0">
                  <a:pos x="64" y="10"/>
                </a:cxn>
                <a:cxn ang="0">
                  <a:pos x="62" y="10"/>
                </a:cxn>
                <a:cxn ang="0">
                  <a:pos x="58" y="11"/>
                </a:cxn>
                <a:cxn ang="0">
                  <a:pos x="54" y="12"/>
                </a:cxn>
                <a:cxn ang="0">
                  <a:pos x="51" y="7"/>
                </a:cxn>
                <a:cxn ang="0">
                  <a:pos x="47" y="3"/>
                </a:cxn>
                <a:cxn ang="0">
                  <a:pos x="43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27" y="1"/>
                </a:cxn>
                <a:cxn ang="0">
                  <a:pos x="22" y="0"/>
                </a:cxn>
                <a:cxn ang="0">
                  <a:pos x="19" y="2"/>
                </a:cxn>
                <a:cxn ang="0">
                  <a:pos x="15" y="8"/>
                </a:cxn>
                <a:cxn ang="0">
                  <a:pos x="14" y="14"/>
                </a:cxn>
                <a:cxn ang="0">
                  <a:pos x="10" y="19"/>
                </a:cxn>
                <a:cxn ang="0">
                  <a:pos x="5" y="24"/>
                </a:cxn>
                <a:cxn ang="0">
                  <a:pos x="2" y="33"/>
                </a:cxn>
                <a:cxn ang="0">
                  <a:pos x="0" y="39"/>
                </a:cxn>
                <a:cxn ang="0">
                  <a:pos x="3" y="42"/>
                </a:cxn>
                <a:cxn ang="0">
                  <a:pos x="10" y="48"/>
                </a:cxn>
                <a:cxn ang="0">
                  <a:pos x="16" y="52"/>
                </a:cxn>
                <a:cxn ang="0">
                  <a:pos x="21" y="48"/>
                </a:cxn>
                <a:cxn ang="0">
                  <a:pos x="26" y="43"/>
                </a:cxn>
                <a:cxn ang="0">
                  <a:pos x="29" y="48"/>
                </a:cxn>
                <a:cxn ang="0">
                  <a:pos x="33" y="54"/>
                </a:cxn>
                <a:cxn ang="0">
                  <a:pos x="36" y="55"/>
                </a:cxn>
                <a:cxn ang="0">
                  <a:pos x="42" y="52"/>
                </a:cxn>
                <a:cxn ang="0">
                  <a:pos x="52" y="51"/>
                </a:cxn>
              </a:cxnLst>
              <a:rect l="0" t="0" r="r" b="b"/>
              <a:pathLst>
                <a:path w="64" h="55">
                  <a:moveTo>
                    <a:pt x="52" y="51"/>
                  </a:moveTo>
                  <a:cubicBezTo>
                    <a:pt x="55" y="51"/>
                    <a:pt x="59" y="52"/>
                    <a:pt x="60" y="53"/>
                  </a:cubicBezTo>
                  <a:cubicBezTo>
                    <a:pt x="62" y="54"/>
                    <a:pt x="63" y="52"/>
                    <a:pt x="63" y="50"/>
                  </a:cubicBezTo>
                  <a:cubicBezTo>
                    <a:pt x="63" y="47"/>
                    <a:pt x="62" y="44"/>
                    <a:pt x="61" y="43"/>
                  </a:cubicBezTo>
                  <a:cubicBezTo>
                    <a:pt x="60" y="41"/>
                    <a:pt x="59" y="39"/>
                    <a:pt x="58" y="37"/>
                  </a:cubicBezTo>
                  <a:cubicBezTo>
                    <a:pt x="58" y="35"/>
                    <a:pt x="59" y="34"/>
                    <a:pt x="60" y="33"/>
                  </a:cubicBezTo>
                  <a:cubicBezTo>
                    <a:pt x="62" y="32"/>
                    <a:pt x="63" y="31"/>
                    <a:pt x="62" y="31"/>
                  </a:cubicBezTo>
                  <a:cubicBezTo>
                    <a:pt x="62" y="30"/>
                    <a:pt x="61" y="28"/>
                    <a:pt x="61" y="25"/>
                  </a:cubicBezTo>
                  <a:cubicBezTo>
                    <a:pt x="61" y="23"/>
                    <a:pt x="61" y="20"/>
                    <a:pt x="62" y="19"/>
                  </a:cubicBezTo>
                  <a:cubicBezTo>
                    <a:pt x="63" y="18"/>
                    <a:pt x="64" y="16"/>
                    <a:pt x="64" y="14"/>
                  </a:cubicBezTo>
                  <a:cubicBezTo>
                    <a:pt x="64" y="12"/>
                    <a:pt x="64" y="10"/>
                    <a:pt x="64" y="10"/>
                  </a:cubicBezTo>
                  <a:cubicBezTo>
                    <a:pt x="64" y="10"/>
                    <a:pt x="63" y="10"/>
                    <a:pt x="62" y="10"/>
                  </a:cubicBezTo>
                  <a:cubicBezTo>
                    <a:pt x="61" y="9"/>
                    <a:pt x="59" y="10"/>
                    <a:pt x="58" y="11"/>
                  </a:cubicBezTo>
                  <a:cubicBezTo>
                    <a:pt x="57" y="12"/>
                    <a:pt x="55" y="13"/>
                    <a:pt x="54" y="12"/>
                  </a:cubicBezTo>
                  <a:cubicBezTo>
                    <a:pt x="53" y="11"/>
                    <a:pt x="52" y="9"/>
                    <a:pt x="51" y="7"/>
                  </a:cubicBezTo>
                  <a:cubicBezTo>
                    <a:pt x="51" y="6"/>
                    <a:pt x="49" y="4"/>
                    <a:pt x="47" y="3"/>
                  </a:cubicBezTo>
                  <a:cubicBezTo>
                    <a:pt x="45" y="3"/>
                    <a:pt x="43" y="2"/>
                    <a:pt x="43" y="2"/>
                  </a:cubicBezTo>
                  <a:cubicBezTo>
                    <a:pt x="43" y="2"/>
                    <a:pt x="42" y="2"/>
                    <a:pt x="40" y="3"/>
                  </a:cubicBezTo>
                  <a:cubicBezTo>
                    <a:pt x="38" y="4"/>
                    <a:pt x="36" y="4"/>
                    <a:pt x="35" y="3"/>
                  </a:cubicBezTo>
                  <a:cubicBezTo>
                    <a:pt x="33" y="3"/>
                    <a:pt x="30" y="2"/>
                    <a:pt x="27" y="1"/>
                  </a:cubicBezTo>
                  <a:cubicBezTo>
                    <a:pt x="25" y="1"/>
                    <a:pt x="22" y="0"/>
                    <a:pt x="22" y="0"/>
                  </a:cubicBezTo>
                  <a:cubicBezTo>
                    <a:pt x="22" y="0"/>
                    <a:pt x="21" y="1"/>
                    <a:pt x="19" y="2"/>
                  </a:cubicBezTo>
                  <a:cubicBezTo>
                    <a:pt x="17" y="4"/>
                    <a:pt x="15" y="6"/>
                    <a:pt x="15" y="8"/>
                  </a:cubicBezTo>
                  <a:cubicBezTo>
                    <a:pt x="15" y="10"/>
                    <a:pt x="15" y="13"/>
                    <a:pt x="14" y="14"/>
                  </a:cubicBezTo>
                  <a:cubicBezTo>
                    <a:pt x="14" y="15"/>
                    <a:pt x="12" y="18"/>
                    <a:pt x="10" y="19"/>
                  </a:cubicBezTo>
                  <a:cubicBezTo>
                    <a:pt x="9" y="20"/>
                    <a:pt x="6" y="23"/>
                    <a:pt x="5" y="24"/>
                  </a:cubicBezTo>
                  <a:cubicBezTo>
                    <a:pt x="4" y="25"/>
                    <a:pt x="3" y="29"/>
                    <a:pt x="2" y="33"/>
                  </a:cubicBezTo>
                  <a:cubicBezTo>
                    <a:pt x="1" y="36"/>
                    <a:pt x="0" y="39"/>
                    <a:pt x="0" y="39"/>
                  </a:cubicBezTo>
                  <a:cubicBezTo>
                    <a:pt x="0" y="39"/>
                    <a:pt x="2" y="40"/>
                    <a:pt x="3" y="42"/>
                  </a:cubicBezTo>
                  <a:cubicBezTo>
                    <a:pt x="5" y="43"/>
                    <a:pt x="8" y="46"/>
                    <a:pt x="10" y="48"/>
                  </a:cubicBezTo>
                  <a:cubicBezTo>
                    <a:pt x="12" y="50"/>
                    <a:pt x="15" y="52"/>
                    <a:pt x="16" y="52"/>
                  </a:cubicBezTo>
                  <a:cubicBezTo>
                    <a:pt x="18" y="52"/>
                    <a:pt x="20" y="50"/>
                    <a:pt x="21" y="48"/>
                  </a:cubicBezTo>
                  <a:cubicBezTo>
                    <a:pt x="23" y="45"/>
                    <a:pt x="25" y="43"/>
                    <a:pt x="26" y="43"/>
                  </a:cubicBezTo>
                  <a:cubicBezTo>
                    <a:pt x="27" y="44"/>
                    <a:pt x="29" y="46"/>
                    <a:pt x="29" y="48"/>
                  </a:cubicBezTo>
                  <a:cubicBezTo>
                    <a:pt x="30" y="50"/>
                    <a:pt x="32" y="53"/>
                    <a:pt x="33" y="54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36" y="55"/>
                    <a:pt x="39" y="54"/>
                    <a:pt x="42" y="52"/>
                  </a:cubicBezTo>
                  <a:cubicBezTo>
                    <a:pt x="45" y="51"/>
                    <a:pt x="49" y="50"/>
                    <a:pt x="52" y="5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2" name="Freeform 38">
              <a:extLst>
                <a:ext uri="{FF2B5EF4-FFF2-40B4-BE49-F238E27FC236}">
                  <a16:creationId xmlns:a16="http://schemas.microsoft.com/office/drawing/2014/main" id="{8789CB9E-9E63-41E4-ACD5-30D4A2E4C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897" y="4576745"/>
              <a:ext cx="687388" cy="849313"/>
            </a:xfrm>
            <a:custGeom>
              <a:avLst/>
              <a:gdLst/>
              <a:ahLst/>
              <a:cxnLst>
                <a:cxn ang="0">
                  <a:pos x="154" y="178"/>
                </a:cxn>
                <a:cxn ang="0">
                  <a:pos x="142" y="169"/>
                </a:cxn>
                <a:cxn ang="0">
                  <a:pos x="128" y="157"/>
                </a:cxn>
                <a:cxn ang="0">
                  <a:pos x="132" y="136"/>
                </a:cxn>
                <a:cxn ang="0">
                  <a:pos x="148" y="123"/>
                </a:cxn>
                <a:cxn ang="0">
                  <a:pos x="132" y="112"/>
                </a:cxn>
                <a:cxn ang="0">
                  <a:pos x="125" y="104"/>
                </a:cxn>
                <a:cxn ang="0">
                  <a:pos x="126" y="85"/>
                </a:cxn>
                <a:cxn ang="0">
                  <a:pos x="130" y="66"/>
                </a:cxn>
                <a:cxn ang="0">
                  <a:pos x="134" y="49"/>
                </a:cxn>
                <a:cxn ang="0">
                  <a:pos x="112" y="48"/>
                </a:cxn>
                <a:cxn ang="0">
                  <a:pos x="92" y="36"/>
                </a:cxn>
                <a:cxn ang="0">
                  <a:pos x="104" y="25"/>
                </a:cxn>
                <a:cxn ang="0">
                  <a:pos x="96" y="14"/>
                </a:cxn>
                <a:cxn ang="0">
                  <a:pos x="90" y="0"/>
                </a:cxn>
                <a:cxn ang="0">
                  <a:pos x="78" y="11"/>
                </a:cxn>
                <a:cxn ang="0">
                  <a:pos x="72" y="28"/>
                </a:cxn>
                <a:cxn ang="0">
                  <a:pos x="56" y="46"/>
                </a:cxn>
                <a:cxn ang="0">
                  <a:pos x="66" y="58"/>
                </a:cxn>
                <a:cxn ang="0">
                  <a:pos x="57" y="87"/>
                </a:cxn>
                <a:cxn ang="0">
                  <a:pos x="73" y="88"/>
                </a:cxn>
                <a:cxn ang="0">
                  <a:pos x="91" y="104"/>
                </a:cxn>
                <a:cxn ang="0">
                  <a:pos x="95" y="119"/>
                </a:cxn>
                <a:cxn ang="0">
                  <a:pos x="74" y="128"/>
                </a:cxn>
                <a:cxn ang="0">
                  <a:pos x="44" y="119"/>
                </a:cxn>
                <a:cxn ang="0">
                  <a:pos x="27" y="115"/>
                </a:cxn>
                <a:cxn ang="0">
                  <a:pos x="28" y="144"/>
                </a:cxn>
                <a:cxn ang="0">
                  <a:pos x="25" y="159"/>
                </a:cxn>
                <a:cxn ang="0">
                  <a:pos x="22" y="171"/>
                </a:cxn>
                <a:cxn ang="0">
                  <a:pos x="24" y="187"/>
                </a:cxn>
                <a:cxn ang="0">
                  <a:pos x="0" y="189"/>
                </a:cxn>
                <a:cxn ang="0">
                  <a:pos x="6" y="206"/>
                </a:cxn>
                <a:cxn ang="0">
                  <a:pos x="37" y="225"/>
                </a:cxn>
                <a:cxn ang="0">
                  <a:pos x="67" y="221"/>
                </a:cxn>
                <a:cxn ang="0">
                  <a:pos x="87" y="222"/>
                </a:cxn>
                <a:cxn ang="0">
                  <a:pos x="97" y="213"/>
                </a:cxn>
                <a:cxn ang="0">
                  <a:pos x="106" y="192"/>
                </a:cxn>
                <a:cxn ang="0">
                  <a:pos x="109" y="208"/>
                </a:cxn>
                <a:cxn ang="0">
                  <a:pos x="123" y="218"/>
                </a:cxn>
                <a:cxn ang="0">
                  <a:pos x="144" y="206"/>
                </a:cxn>
                <a:cxn ang="0">
                  <a:pos x="167" y="197"/>
                </a:cxn>
                <a:cxn ang="0">
                  <a:pos x="183" y="174"/>
                </a:cxn>
              </a:cxnLst>
              <a:rect l="0" t="0" r="r" b="b"/>
              <a:pathLst>
                <a:path w="183" h="226">
                  <a:moveTo>
                    <a:pt x="174" y="171"/>
                  </a:moveTo>
                  <a:cubicBezTo>
                    <a:pt x="172" y="173"/>
                    <a:pt x="168" y="175"/>
                    <a:pt x="165" y="175"/>
                  </a:cubicBezTo>
                  <a:cubicBezTo>
                    <a:pt x="162" y="175"/>
                    <a:pt x="157" y="177"/>
                    <a:pt x="154" y="178"/>
                  </a:cubicBezTo>
                  <a:cubicBezTo>
                    <a:pt x="151" y="180"/>
                    <a:pt x="148" y="180"/>
                    <a:pt x="148" y="179"/>
                  </a:cubicBezTo>
                  <a:cubicBezTo>
                    <a:pt x="147" y="178"/>
                    <a:pt x="146" y="176"/>
                    <a:pt x="146" y="174"/>
                  </a:cubicBezTo>
                  <a:cubicBezTo>
                    <a:pt x="146" y="172"/>
                    <a:pt x="144" y="169"/>
                    <a:pt x="142" y="169"/>
                  </a:cubicBezTo>
                  <a:cubicBezTo>
                    <a:pt x="141" y="168"/>
                    <a:pt x="137" y="167"/>
                    <a:pt x="135" y="167"/>
                  </a:cubicBezTo>
                  <a:cubicBezTo>
                    <a:pt x="132" y="167"/>
                    <a:pt x="130" y="166"/>
                    <a:pt x="129" y="164"/>
                  </a:cubicBezTo>
                  <a:cubicBezTo>
                    <a:pt x="128" y="162"/>
                    <a:pt x="128" y="159"/>
                    <a:pt x="128" y="157"/>
                  </a:cubicBezTo>
                  <a:cubicBezTo>
                    <a:pt x="128" y="155"/>
                    <a:pt x="130" y="152"/>
                    <a:pt x="132" y="151"/>
                  </a:cubicBezTo>
                  <a:cubicBezTo>
                    <a:pt x="134" y="150"/>
                    <a:pt x="134" y="147"/>
                    <a:pt x="134" y="145"/>
                  </a:cubicBezTo>
                  <a:cubicBezTo>
                    <a:pt x="133" y="142"/>
                    <a:pt x="132" y="138"/>
                    <a:pt x="132" y="136"/>
                  </a:cubicBezTo>
                  <a:cubicBezTo>
                    <a:pt x="132" y="133"/>
                    <a:pt x="134" y="130"/>
                    <a:pt x="135" y="128"/>
                  </a:cubicBezTo>
                  <a:cubicBezTo>
                    <a:pt x="137" y="127"/>
                    <a:pt x="140" y="126"/>
                    <a:pt x="142" y="126"/>
                  </a:cubicBezTo>
                  <a:cubicBezTo>
                    <a:pt x="144" y="125"/>
                    <a:pt x="147" y="124"/>
                    <a:pt x="148" y="123"/>
                  </a:cubicBezTo>
                  <a:cubicBezTo>
                    <a:pt x="150" y="121"/>
                    <a:pt x="150" y="119"/>
                    <a:pt x="149" y="119"/>
                  </a:cubicBezTo>
                  <a:cubicBezTo>
                    <a:pt x="147" y="118"/>
                    <a:pt x="144" y="116"/>
                    <a:pt x="140" y="115"/>
                  </a:cubicBezTo>
                  <a:cubicBezTo>
                    <a:pt x="137" y="114"/>
                    <a:pt x="133" y="113"/>
                    <a:pt x="132" y="112"/>
                  </a:cubicBezTo>
                  <a:cubicBezTo>
                    <a:pt x="130" y="111"/>
                    <a:pt x="127" y="109"/>
                    <a:pt x="125" y="108"/>
                  </a:cubicBezTo>
                  <a:cubicBezTo>
                    <a:pt x="123" y="107"/>
                    <a:pt x="122" y="106"/>
                    <a:pt x="122" y="106"/>
                  </a:cubicBezTo>
                  <a:cubicBezTo>
                    <a:pt x="122" y="106"/>
                    <a:pt x="123" y="105"/>
                    <a:pt x="125" y="104"/>
                  </a:cubicBezTo>
                  <a:cubicBezTo>
                    <a:pt x="127" y="103"/>
                    <a:pt x="127" y="101"/>
                    <a:pt x="124" y="98"/>
                  </a:cubicBezTo>
                  <a:cubicBezTo>
                    <a:pt x="122" y="95"/>
                    <a:pt x="121" y="92"/>
                    <a:pt x="122" y="90"/>
                  </a:cubicBezTo>
                  <a:cubicBezTo>
                    <a:pt x="122" y="88"/>
                    <a:pt x="124" y="85"/>
                    <a:pt x="126" y="85"/>
                  </a:cubicBezTo>
                  <a:cubicBezTo>
                    <a:pt x="127" y="84"/>
                    <a:pt x="128" y="82"/>
                    <a:pt x="128" y="80"/>
                  </a:cubicBezTo>
                  <a:cubicBezTo>
                    <a:pt x="128" y="78"/>
                    <a:pt x="128" y="74"/>
                    <a:pt x="127" y="73"/>
                  </a:cubicBezTo>
                  <a:cubicBezTo>
                    <a:pt x="127" y="71"/>
                    <a:pt x="128" y="68"/>
                    <a:pt x="130" y="66"/>
                  </a:cubicBezTo>
                  <a:cubicBezTo>
                    <a:pt x="132" y="64"/>
                    <a:pt x="134" y="61"/>
                    <a:pt x="135" y="59"/>
                  </a:cubicBezTo>
                  <a:cubicBezTo>
                    <a:pt x="136" y="57"/>
                    <a:pt x="137" y="54"/>
                    <a:pt x="137" y="53"/>
                  </a:cubicBezTo>
                  <a:cubicBezTo>
                    <a:pt x="138" y="51"/>
                    <a:pt x="136" y="50"/>
                    <a:pt x="134" y="49"/>
                  </a:cubicBezTo>
                  <a:cubicBezTo>
                    <a:pt x="133" y="48"/>
                    <a:pt x="128" y="47"/>
                    <a:pt x="125" y="45"/>
                  </a:cubicBezTo>
                  <a:cubicBezTo>
                    <a:pt x="122" y="44"/>
                    <a:pt x="119" y="43"/>
                    <a:pt x="117" y="43"/>
                  </a:cubicBezTo>
                  <a:cubicBezTo>
                    <a:pt x="116" y="43"/>
                    <a:pt x="114" y="45"/>
                    <a:pt x="112" y="48"/>
                  </a:cubicBezTo>
                  <a:cubicBezTo>
                    <a:pt x="110" y="51"/>
                    <a:pt x="106" y="52"/>
                    <a:pt x="103" y="50"/>
                  </a:cubicBezTo>
                  <a:cubicBezTo>
                    <a:pt x="100" y="49"/>
                    <a:pt x="96" y="47"/>
                    <a:pt x="95" y="45"/>
                  </a:cubicBezTo>
                  <a:cubicBezTo>
                    <a:pt x="93" y="43"/>
                    <a:pt x="92" y="39"/>
                    <a:pt x="92" y="36"/>
                  </a:cubicBezTo>
                  <a:cubicBezTo>
                    <a:pt x="92" y="32"/>
                    <a:pt x="93" y="29"/>
                    <a:pt x="94" y="28"/>
                  </a:cubicBezTo>
                  <a:cubicBezTo>
                    <a:pt x="96" y="28"/>
                    <a:pt x="98" y="28"/>
                    <a:pt x="100" y="28"/>
                  </a:cubicBezTo>
                  <a:cubicBezTo>
                    <a:pt x="102" y="28"/>
                    <a:pt x="104" y="27"/>
                    <a:pt x="104" y="25"/>
                  </a:cubicBezTo>
                  <a:cubicBezTo>
                    <a:pt x="105" y="23"/>
                    <a:pt x="105" y="20"/>
                    <a:pt x="104" y="18"/>
                  </a:cubicBezTo>
                  <a:cubicBezTo>
                    <a:pt x="103" y="17"/>
                    <a:pt x="101" y="15"/>
                    <a:pt x="99" y="15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6" y="13"/>
                    <a:pt x="95" y="11"/>
                    <a:pt x="95" y="10"/>
                  </a:cubicBezTo>
                  <a:cubicBezTo>
                    <a:pt x="94" y="9"/>
                    <a:pt x="93" y="7"/>
                    <a:pt x="93" y="5"/>
                  </a:cubicBezTo>
                  <a:cubicBezTo>
                    <a:pt x="93" y="2"/>
                    <a:pt x="91" y="1"/>
                    <a:pt x="90" y="0"/>
                  </a:cubicBezTo>
                  <a:cubicBezTo>
                    <a:pt x="88" y="0"/>
                    <a:pt x="86" y="0"/>
                    <a:pt x="85" y="0"/>
                  </a:cubicBezTo>
                  <a:cubicBezTo>
                    <a:pt x="83" y="1"/>
                    <a:pt x="82" y="2"/>
                    <a:pt x="81" y="4"/>
                  </a:cubicBezTo>
                  <a:cubicBezTo>
                    <a:pt x="80" y="5"/>
                    <a:pt x="79" y="9"/>
                    <a:pt x="78" y="11"/>
                  </a:cubicBezTo>
                  <a:cubicBezTo>
                    <a:pt x="78" y="13"/>
                    <a:pt x="78" y="15"/>
                    <a:pt x="78" y="15"/>
                  </a:cubicBezTo>
                  <a:cubicBezTo>
                    <a:pt x="78" y="15"/>
                    <a:pt x="77" y="18"/>
                    <a:pt x="76" y="21"/>
                  </a:cubicBezTo>
                  <a:cubicBezTo>
                    <a:pt x="76" y="24"/>
                    <a:pt x="74" y="27"/>
                    <a:pt x="72" y="28"/>
                  </a:cubicBezTo>
                  <a:cubicBezTo>
                    <a:pt x="71" y="30"/>
                    <a:pt x="68" y="32"/>
                    <a:pt x="65" y="35"/>
                  </a:cubicBezTo>
                  <a:cubicBezTo>
                    <a:pt x="62" y="37"/>
                    <a:pt x="59" y="40"/>
                    <a:pt x="58" y="41"/>
                  </a:cubicBezTo>
                  <a:cubicBezTo>
                    <a:pt x="57" y="42"/>
                    <a:pt x="56" y="45"/>
                    <a:pt x="56" y="46"/>
                  </a:cubicBezTo>
                  <a:cubicBezTo>
                    <a:pt x="56" y="47"/>
                    <a:pt x="58" y="48"/>
                    <a:pt x="60" y="48"/>
                  </a:cubicBezTo>
                  <a:cubicBezTo>
                    <a:pt x="62" y="47"/>
                    <a:pt x="64" y="49"/>
                    <a:pt x="65" y="51"/>
                  </a:cubicBezTo>
                  <a:cubicBezTo>
                    <a:pt x="66" y="54"/>
                    <a:pt x="66" y="57"/>
                    <a:pt x="66" y="58"/>
                  </a:cubicBezTo>
                  <a:cubicBezTo>
                    <a:pt x="65" y="60"/>
                    <a:pt x="63" y="64"/>
                    <a:pt x="61" y="68"/>
                  </a:cubicBezTo>
                  <a:cubicBezTo>
                    <a:pt x="59" y="73"/>
                    <a:pt x="57" y="79"/>
                    <a:pt x="57" y="82"/>
                  </a:cubicBezTo>
                  <a:cubicBezTo>
                    <a:pt x="57" y="85"/>
                    <a:pt x="57" y="87"/>
                    <a:pt x="57" y="87"/>
                  </a:cubicBezTo>
                  <a:cubicBezTo>
                    <a:pt x="57" y="87"/>
                    <a:pt x="59" y="88"/>
                    <a:pt x="62" y="89"/>
                  </a:cubicBezTo>
                  <a:cubicBezTo>
                    <a:pt x="64" y="89"/>
                    <a:pt x="68" y="89"/>
                    <a:pt x="69" y="87"/>
                  </a:cubicBezTo>
                  <a:cubicBezTo>
                    <a:pt x="71" y="85"/>
                    <a:pt x="73" y="86"/>
                    <a:pt x="73" y="88"/>
                  </a:cubicBezTo>
                  <a:cubicBezTo>
                    <a:pt x="74" y="91"/>
                    <a:pt x="76" y="93"/>
                    <a:pt x="77" y="94"/>
                  </a:cubicBezTo>
                  <a:cubicBezTo>
                    <a:pt x="78" y="94"/>
                    <a:pt x="81" y="96"/>
                    <a:pt x="83" y="97"/>
                  </a:cubicBezTo>
                  <a:cubicBezTo>
                    <a:pt x="85" y="98"/>
                    <a:pt x="88" y="101"/>
                    <a:pt x="91" y="104"/>
                  </a:cubicBezTo>
                  <a:cubicBezTo>
                    <a:pt x="94" y="107"/>
                    <a:pt x="97" y="112"/>
                    <a:pt x="99" y="114"/>
                  </a:cubicBezTo>
                  <a:cubicBezTo>
                    <a:pt x="101" y="117"/>
                    <a:pt x="102" y="119"/>
                    <a:pt x="102" y="119"/>
                  </a:cubicBezTo>
                  <a:cubicBezTo>
                    <a:pt x="102" y="119"/>
                    <a:pt x="99" y="119"/>
                    <a:pt x="95" y="119"/>
                  </a:cubicBezTo>
                  <a:cubicBezTo>
                    <a:pt x="91" y="119"/>
                    <a:pt x="88" y="120"/>
                    <a:pt x="89" y="122"/>
                  </a:cubicBezTo>
                  <a:cubicBezTo>
                    <a:pt x="89" y="123"/>
                    <a:pt x="87" y="125"/>
                    <a:pt x="84" y="125"/>
                  </a:cubicBezTo>
                  <a:cubicBezTo>
                    <a:pt x="81" y="126"/>
                    <a:pt x="77" y="127"/>
                    <a:pt x="74" y="128"/>
                  </a:cubicBezTo>
                  <a:cubicBezTo>
                    <a:pt x="72" y="129"/>
                    <a:pt x="68" y="129"/>
                    <a:pt x="66" y="129"/>
                  </a:cubicBezTo>
                  <a:cubicBezTo>
                    <a:pt x="63" y="129"/>
                    <a:pt x="59" y="128"/>
                    <a:pt x="56" y="127"/>
                  </a:cubicBezTo>
                  <a:cubicBezTo>
                    <a:pt x="52" y="125"/>
                    <a:pt x="47" y="122"/>
                    <a:pt x="44" y="119"/>
                  </a:cubicBezTo>
                  <a:cubicBezTo>
                    <a:pt x="41" y="117"/>
                    <a:pt x="36" y="114"/>
                    <a:pt x="33" y="113"/>
                  </a:cubicBezTo>
                  <a:cubicBezTo>
                    <a:pt x="30" y="112"/>
                    <a:pt x="27" y="111"/>
                    <a:pt x="27" y="111"/>
                  </a:cubicBezTo>
                  <a:cubicBezTo>
                    <a:pt x="27" y="111"/>
                    <a:pt x="27" y="113"/>
                    <a:pt x="27" y="115"/>
                  </a:cubicBezTo>
                  <a:cubicBezTo>
                    <a:pt x="28" y="118"/>
                    <a:pt x="28" y="122"/>
                    <a:pt x="28" y="126"/>
                  </a:cubicBezTo>
                  <a:cubicBezTo>
                    <a:pt x="29" y="129"/>
                    <a:pt x="29" y="135"/>
                    <a:pt x="29" y="138"/>
                  </a:cubicBezTo>
                  <a:cubicBezTo>
                    <a:pt x="28" y="141"/>
                    <a:pt x="28" y="144"/>
                    <a:pt x="28" y="144"/>
                  </a:cubicBezTo>
                  <a:cubicBezTo>
                    <a:pt x="28" y="144"/>
                    <a:pt x="28" y="146"/>
                    <a:pt x="28" y="148"/>
                  </a:cubicBezTo>
                  <a:cubicBezTo>
                    <a:pt x="28" y="150"/>
                    <a:pt x="27" y="152"/>
                    <a:pt x="26" y="153"/>
                  </a:cubicBezTo>
                  <a:cubicBezTo>
                    <a:pt x="25" y="154"/>
                    <a:pt x="25" y="157"/>
                    <a:pt x="25" y="159"/>
                  </a:cubicBezTo>
                  <a:cubicBezTo>
                    <a:pt x="25" y="162"/>
                    <a:pt x="26" y="164"/>
                    <a:pt x="26" y="165"/>
                  </a:cubicBezTo>
                  <a:cubicBezTo>
                    <a:pt x="27" y="165"/>
                    <a:pt x="26" y="166"/>
                    <a:pt x="24" y="167"/>
                  </a:cubicBezTo>
                  <a:cubicBezTo>
                    <a:pt x="23" y="168"/>
                    <a:pt x="22" y="169"/>
                    <a:pt x="22" y="171"/>
                  </a:cubicBezTo>
                  <a:cubicBezTo>
                    <a:pt x="23" y="173"/>
                    <a:pt x="24" y="175"/>
                    <a:pt x="25" y="177"/>
                  </a:cubicBezTo>
                  <a:cubicBezTo>
                    <a:pt x="26" y="178"/>
                    <a:pt x="27" y="181"/>
                    <a:pt x="27" y="184"/>
                  </a:cubicBezTo>
                  <a:cubicBezTo>
                    <a:pt x="27" y="186"/>
                    <a:pt x="26" y="188"/>
                    <a:pt x="24" y="187"/>
                  </a:cubicBezTo>
                  <a:cubicBezTo>
                    <a:pt x="23" y="186"/>
                    <a:pt x="19" y="185"/>
                    <a:pt x="16" y="185"/>
                  </a:cubicBezTo>
                  <a:cubicBezTo>
                    <a:pt x="13" y="184"/>
                    <a:pt x="9" y="185"/>
                    <a:pt x="6" y="186"/>
                  </a:cubicBezTo>
                  <a:cubicBezTo>
                    <a:pt x="3" y="188"/>
                    <a:pt x="0" y="189"/>
                    <a:pt x="0" y="189"/>
                  </a:cubicBezTo>
                  <a:cubicBezTo>
                    <a:pt x="0" y="189"/>
                    <a:pt x="0" y="192"/>
                    <a:pt x="0" y="194"/>
                  </a:cubicBezTo>
                  <a:cubicBezTo>
                    <a:pt x="0" y="197"/>
                    <a:pt x="1" y="201"/>
                    <a:pt x="2" y="202"/>
                  </a:cubicBezTo>
                  <a:cubicBezTo>
                    <a:pt x="3" y="204"/>
                    <a:pt x="5" y="206"/>
                    <a:pt x="6" y="206"/>
                  </a:cubicBezTo>
                  <a:cubicBezTo>
                    <a:pt x="8" y="207"/>
                    <a:pt x="11" y="209"/>
                    <a:pt x="13" y="212"/>
                  </a:cubicBezTo>
                  <a:cubicBezTo>
                    <a:pt x="15" y="214"/>
                    <a:pt x="19" y="218"/>
                    <a:pt x="23" y="220"/>
                  </a:cubicBezTo>
                  <a:cubicBezTo>
                    <a:pt x="27" y="222"/>
                    <a:pt x="33" y="224"/>
                    <a:pt x="37" y="225"/>
                  </a:cubicBezTo>
                  <a:cubicBezTo>
                    <a:pt x="41" y="226"/>
                    <a:pt x="48" y="226"/>
                    <a:pt x="53" y="225"/>
                  </a:cubicBezTo>
                  <a:cubicBezTo>
                    <a:pt x="59" y="224"/>
                    <a:pt x="63" y="224"/>
                    <a:pt x="63" y="224"/>
                  </a:cubicBezTo>
                  <a:cubicBezTo>
                    <a:pt x="63" y="224"/>
                    <a:pt x="65" y="223"/>
                    <a:pt x="67" y="221"/>
                  </a:cubicBezTo>
                  <a:cubicBezTo>
                    <a:pt x="69" y="219"/>
                    <a:pt x="72" y="218"/>
                    <a:pt x="73" y="218"/>
                  </a:cubicBezTo>
                  <a:cubicBezTo>
                    <a:pt x="74" y="218"/>
                    <a:pt x="78" y="218"/>
                    <a:pt x="80" y="218"/>
                  </a:cubicBezTo>
                  <a:cubicBezTo>
                    <a:pt x="83" y="218"/>
                    <a:pt x="86" y="220"/>
                    <a:pt x="87" y="222"/>
                  </a:cubicBezTo>
                  <a:cubicBezTo>
                    <a:pt x="88" y="225"/>
                    <a:pt x="90" y="226"/>
                    <a:pt x="91" y="224"/>
                  </a:cubicBezTo>
                  <a:cubicBezTo>
                    <a:pt x="93" y="223"/>
                    <a:pt x="96" y="221"/>
                    <a:pt x="97" y="219"/>
                  </a:cubicBezTo>
                  <a:cubicBezTo>
                    <a:pt x="99" y="218"/>
                    <a:pt x="99" y="215"/>
                    <a:pt x="97" y="213"/>
                  </a:cubicBezTo>
                  <a:cubicBezTo>
                    <a:pt x="96" y="210"/>
                    <a:pt x="95" y="207"/>
                    <a:pt x="96" y="204"/>
                  </a:cubicBezTo>
                  <a:cubicBezTo>
                    <a:pt x="96" y="202"/>
                    <a:pt x="99" y="198"/>
                    <a:pt x="101" y="196"/>
                  </a:cubicBezTo>
                  <a:cubicBezTo>
                    <a:pt x="103" y="194"/>
                    <a:pt x="105" y="192"/>
                    <a:pt x="106" y="192"/>
                  </a:cubicBezTo>
                  <a:cubicBezTo>
                    <a:pt x="107" y="191"/>
                    <a:pt x="107" y="194"/>
                    <a:pt x="107" y="196"/>
                  </a:cubicBezTo>
                  <a:cubicBezTo>
                    <a:pt x="107" y="199"/>
                    <a:pt x="106" y="202"/>
                    <a:pt x="106" y="204"/>
                  </a:cubicBezTo>
                  <a:cubicBezTo>
                    <a:pt x="105" y="205"/>
                    <a:pt x="107" y="207"/>
                    <a:pt x="109" y="208"/>
                  </a:cubicBezTo>
                  <a:cubicBezTo>
                    <a:pt x="111" y="210"/>
                    <a:pt x="113" y="212"/>
                    <a:pt x="114" y="213"/>
                  </a:cubicBezTo>
                  <a:cubicBezTo>
                    <a:pt x="115" y="214"/>
                    <a:pt x="116" y="216"/>
                    <a:pt x="118" y="217"/>
                  </a:cubicBezTo>
                  <a:cubicBezTo>
                    <a:pt x="119" y="219"/>
                    <a:pt x="122" y="219"/>
                    <a:pt x="123" y="218"/>
                  </a:cubicBezTo>
                  <a:cubicBezTo>
                    <a:pt x="124" y="217"/>
                    <a:pt x="127" y="214"/>
                    <a:pt x="128" y="212"/>
                  </a:cubicBezTo>
                  <a:cubicBezTo>
                    <a:pt x="129" y="209"/>
                    <a:pt x="132" y="207"/>
                    <a:pt x="135" y="206"/>
                  </a:cubicBezTo>
                  <a:cubicBezTo>
                    <a:pt x="137" y="206"/>
                    <a:pt x="141" y="206"/>
                    <a:pt x="144" y="206"/>
                  </a:cubicBezTo>
                  <a:cubicBezTo>
                    <a:pt x="147" y="207"/>
                    <a:pt x="151" y="208"/>
                    <a:pt x="153" y="208"/>
                  </a:cubicBezTo>
                  <a:cubicBezTo>
                    <a:pt x="154" y="208"/>
                    <a:pt x="157" y="207"/>
                    <a:pt x="159" y="204"/>
                  </a:cubicBezTo>
                  <a:cubicBezTo>
                    <a:pt x="161" y="201"/>
                    <a:pt x="164" y="198"/>
                    <a:pt x="167" y="197"/>
                  </a:cubicBezTo>
                  <a:cubicBezTo>
                    <a:pt x="169" y="196"/>
                    <a:pt x="172" y="192"/>
                    <a:pt x="174" y="189"/>
                  </a:cubicBezTo>
                  <a:cubicBezTo>
                    <a:pt x="175" y="186"/>
                    <a:pt x="178" y="181"/>
                    <a:pt x="180" y="179"/>
                  </a:cubicBezTo>
                  <a:cubicBezTo>
                    <a:pt x="182" y="176"/>
                    <a:pt x="183" y="174"/>
                    <a:pt x="183" y="174"/>
                  </a:cubicBezTo>
                  <a:cubicBezTo>
                    <a:pt x="183" y="174"/>
                    <a:pt x="182" y="172"/>
                    <a:pt x="180" y="170"/>
                  </a:cubicBezTo>
                  <a:cubicBezTo>
                    <a:pt x="178" y="168"/>
                    <a:pt x="176" y="169"/>
                    <a:pt x="174" y="17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3" name="Freeform 42">
              <a:extLst>
                <a:ext uri="{FF2B5EF4-FFF2-40B4-BE49-F238E27FC236}">
                  <a16:creationId xmlns:a16="http://schemas.microsoft.com/office/drawing/2014/main" id="{E53EF0FB-7182-4589-B4B1-C9777FBBC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572" y="4948220"/>
              <a:ext cx="87313" cy="146050"/>
            </a:xfrm>
            <a:custGeom>
              <a:avLst/>
              <a:gdLst/>
              <a:ahLst/>
              <a:cxnLst>
                <a:cxn ang="0">
                  <a:pos x="21" y="30"/>
                </a:cxn>
                <a:cxn ang="0">
                  <a:pos x="20" y="25"/>
                </a:cxn>
                <a:cxn ang="0">
                  <a:pos x="18" y="17"/>
                </a:cxn>
                <a:cxn ang="0">
                  <a:pos x="15" y="8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14"/>
                </a:cxn>
                <a:cxn ang="0">
                  <a:pos x="1" y="22"/>
                </a:cxn>
                <a:cxn ang="0">
                  <a:pos x="3" y="30"/>
                </a:cxn>
                <a:cxn ang="0">
                  <a:pos x="2" y="35"/>
                </a:cxn>
                <a:cxn ang="0">
                  <a:pos x="7" y="36"/>
                </a:cxn>
                <a:cxn ang="0">
                  <a:pos x="15" y="38"/>
                </a:cxn>
                <a:cxn ang="0">
                  <a:pos x="20" y="38"/>
                </a:cxn>
                <a:cxn ang="0">
                  <a:pos x="23" y="37"/>
                </a:cxn>
                <a:cxn ang="0">
                  <a:pos x="23" y="34"/>
                </a:cxn>
                <a:cxn ang="0">
                  <a:pos x="21" y="30"/>
                </a:cxn>
              </a:cxnLst>
              <a:rect l="0" t="0" r="r" b="b"/>
              <a:pathLst>
                <a:path w="23" h="39">
                  <a:moveTo>
                    <a:pt x="21" y="30"/>
                  </a:moveTo>
                  <a:cubicBezTo>
                    <a:pt x="20" y="29"/>
                    <a:pt x="20" y="27"/>
                    <a:pt x="20" y="25"/>
                  </a:cubicBezTo>
                  <a:cubicBezTo>
                    <a:pt x="21" y="23"/>
                    <a:pt x="20" y="20"/>
                    <a:pt x="18" y="17"/>
                  </a:cubicBezTo>
                  <a:cubicBezTo>
                    <a:pt x="17" y="14"/>
                    <a:pt x="15" y="10"/>
                    <a:pt x="15" y="8"/>
                  </a:cubicBezTo>
                  <a:cubicBezTo>
                    <a:pt x="14" y="6"/>
                    <a:pt x="12" y="2"/>
                    <a:pt x="10" y="1"/>
                  </a:cubicBezTo>
                  <a:cubicBezTo>
                    <a:pt x="9" y="0"/>
                    <a:pt x="6" y="1"/>
                    <a:pt x="4" y="4"/>
                  </a:cubicBezTo>
                  <a:cubicBezTo>
                    <a:pt x="2" y="7"/>
                    <a:pt x="0" y="11"/>
                    <a:pt x="0" y="14"/>
                  </a:cubicBezTo>
                  <a:cubicBezTo>
                    <a:pt x="0" y="16"/>
                    <a:pt x="0" y="20"/>
                    <a:pt x="1" y="22"/>
                  </a:cubicBezTo>
                  <a:cubicBezTo>
                    <a:pt x="2" y="24"/>
                    <a:pt x="3" y="28"/>
                    <a:pt x="3" y="30"/>
                  </a:cubicBezTo>
                  <a:cubicBezTo>
                    <a:pt x="2" y="33"/>
                    <a:pt x="2" y="35"/>
                    <a:pt x="2" y="35"/>
                  </a:cubicBezTo>
                  <a:cubicBezTo>
                    <a:pt x="2" y="35"/>
                    <a:pt x="5" y="36"/>
                    <a:pt x="7" y="36"/>
                  </a:cubicBezTo>
                  <a:cubicBezTo>
                    <a:pt x="10" y="37"/>
                    <a:pt x="13" y="38"/>
                    <a:pt x="15" y="38"/>
                  </a:cubicBezTo>
                  <a:cubicBezTo>
                    <a:pt x="16" y="39"/>
                    <a:pt x="18" y="39"/>
                    <a:pt x="20" y="38"/>
                  </a:cubicBezTo>
                  <a:cubicBezTo>
                    <a:pt x="22" y="37"/>
                    <a:pt x="23" y="37"/>
                    <a:pt x="23" y="37"/>
                  </a:cubicBezTo>
                  <a:cubicBezTo>
                    <a:pt x="23" y="37"/>
                    <a:pt x="23" y="36"/>
                    <a:pt x="23" y="34"/>
                  </a:cubicBezTo>
                  <a:cubicBezTo>
                    <a:pt x="22" y="32"/>
                    <a:pt x="22" y="30"/>
                    <a:pt x="21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4" name="Freeform 43">
              <a:extLst>
                <a:ext uri="{FF2B5EF4-FFF2-40B4-BE49-F238E27FC236}">
                  <a16:creationId xmlns:a16="http://schemas.microsoft.com/office/drawing/2014/main" id="{2443EE0C-EFBC-4394-9E2B-5598DE948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97" y="4114783"/>
              <a:ext cx="269875" cy="217488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61" y="12"/>
                </a:cxn>
                <a:cxn ang="0">
                  <a:pos x="55" y="10"/>
                </a:cxn>
                <a:cxn ang="0">
                  <a:pos x="49" y="6"/>
                </a:cxn>
                <a:cxn ang="0">
                  <a:pos x="43" y="2"/>
                </a:cxn>
                <a:cxn ang="0">
                  <a:pos x="36" y="1"/>
                </a:cxn>
                <a:cxn ang="0">
                  <a:pos x="29" y="7"/>
                </a:cxn>
                <a:cxn ang="0">
                  <a:pos x="22" y="10"/>
                </a:cxn>
                <a:cxn ang="0">
                  <a:pos x="15" y="17"/>
                </a:cxn>
                <a:cxn ang="0">
                  <a:pos x="7" y="31"/>
                </a:cxn>
                <a:cxn ang="0">
                  <a:pos x="0" y="43"/>
                </a:cxn>
                <a:cxn ang="0">
                  <a:pos x="2" y="51"/>
                </a:cxn>
                <a:cxn ang="0">
                  <a:pos x="5" y="53"/>
                </a:cxn>
                <a:cxn ang="0">
                  <a:pos x="11" y="53"/>
                </a:cxn>
                <a:cxn ang="0">
                  <a:pos x="21" y="56"/>
                </a:cxn>
                <a:cxn ang="0">
                  <a:pos x="29" y="58"/>
                </a:cxn>
                <a:cxn ang="0">
                  <a:pos x="38" y="58"/>
                </a:cxn>
                <a:cxn ang="0">
                  <a:pos x="46" y="57"/>
                </a:cxn>
                <a:cxn ang="0">
                  <a:pos x="52" y="53"/>
                </a:cxn>
                <a:cxn ang="0">
                  <a:pos x="57" y="48"/>
                </a:cxn>
                <a:cxn ang="0">
                  <a:pos x="64" y="41"/>
                </a:cxn>
                <a:cxn ang="0">
                  <a:pos x="71" y="36"/>
                </a:cxn>
                <a:cxn ang="0">
                  <a:pos x="72" y="34"/>
                </a:cxn>
                <a:cxn ang="0">
                  <a:pos x="69" y="29"/>
                </a:cxn>
                <a:cxn ang="0">
                  <a:pos x="64" y="19"/>
                </a:cxn>
              </a:cxnLst>
              <a:rect l="0" t="0" r="r" b="b"/>
              <a:pathLst>
                <a:path w="72" h="58">
                  <a:moveTo>
                    <a:pt x="64" y="19"/>
                  </a:moveTo>
                  <a:cubicBezTo>
                    <a:pt x="63" y="16"/>
                    <a:pt x="62" y="13"/>
                    <a:pt x="61" y="12"/>
                  </a:cubicBezTo>
                  <a:cubicBezTo>
                    <a:pt x="60" y="12"/>
                    <a:pt x="57" y="11"/>
                    <a:pt x="55" y="10"/>
                  </a:cubicBezTo>
                  <a:cubicBezTo>
                    <a:pt x="54" y="9"/>
                    <a:pt x="51" y="7"/>
                    <a:pt x="49" y="6"/>
                  </a:cubicBezTo>
                  <a:cubicBezTo>
                    <a:pt x="47" y="5"/>
                    <a:pt x="44" y="3"/>
                    <a:pt x="43" y="2"/>
                  </a:cubicBezTo>
                  <a:cubicBezTo>
                    <a:pt x="41" y="0"/>
                    <a:pt x="38" y="0"/>
                    <a:pt x="36" y="1"/>
                  </a:cubicBezTo>
                  <a:cubicBezTo>
                    <a:pt x="34" y="3"/>
                    <a:pt x="31" y="5"/>
                    <a:pt x="29" y="7"/>
                  </a:cubicBezTo>
                  <a:cubicBezTo>
                    <a:pt x="27" y="8"/>
                    <a:pt x="24" y="10"/>
                    <a:pt x="22" y="10"/>
                  </a:cubicBezTo>
                  <a:cubicBezTo>
                    <a:pt x="20" y="11"/>
                    <a:pt x="17" y="14"/>
                    <a:pt x="15" y="17"/>
                  </a:cubicBezTo>
                  <a:cubicBezTo>
                    <a:pt x="14" y="21"/>
                    <a:pt x="10" y="27"/>
                    <a:pt x="7" y="31"/>
                  </a:cubicBezTo>
                  <a:cubicBezTo>
                    <a:pt x="4" y="35"/>
                    <a:pt x="1" y="40"/>
                    <a:pt x="0" y="43"/>
                  </a:cubicBezTo>
                  <a:cubicBezTo>
                    <a:pt x="0" y="46"/>
                    <a:pt x="1" y="49"/>
                    <a:pt x="2" y="51"/>
                  </a:cubicBezTo>
                  <a:cubicBezTo>
                    <a:pt x="3" y="52"/>
                    <a:pt x="5" y="53"/>
                    <a:pt x="5" y="53"/>
                  </a:cubicBezTo>
                  <a:cubicBezTo>
                    <a:pt x="5" y="53"/>
                    <a:pt x="8" y="53"/>
                    <a:pt x="11" y="53"/>
                  </a:cubicBezTo>
                  <a:cubicBezTo>
                    <a:pt x="14" y="53"/>
                    <a:pt x="19" y="54"/>
                    <a:pt x="21" y="56"/>
                  </a:cubicBezTo>
                  <a:cubicBezTo>
                    <a:pt x="23" y="57"/>
                    <a:pt x="27" y="58"/>
                    <a:pt x="29" y="58"/>
                  </a:cubicBezTo>
                  <a:cubicBezTo>
                    <a:pt x="31" y="58"/>
                    <a:pt x="35" y="58"/>
                    <a:pt x="38" y="58"/>
                  </a:cubicBezTo>
                  <a:cubicBezTo>
                    <a:pt x="41" y="58"/>
                    <a:pt x="44" y="58"/>
                    <a:pt x="46" y="57"/>
                  </a:cubicBezTo>
                  <a:cubicBezTo>
                    <a:pt x="48" y="56"/>
                    <a:pt x="51" y="54"/>
                    <a:pt x="52" y="53"/>
                  </a:cubicBezTo>
                  <a:cubicBezTo>
                    <a:pt x="54" y="52"/>
                    <a:pt x="56" y="50"/>
                    <a:pt x="57" y="48"/>
                  </a:cubicBezTo>
                  <a:cubicBezTo>
                    <a:pt x="57" y="46"/>
                    <a:pt x="61" y="43"/>
                    <a:pt x="64" y="41"/>
                  </a:cubicBezTo>
                  <a:cubicBezTo>
                    <a:pt x="67" y="39"/>
                    <a:pt x="70" y="37"/>
                    <a:pt x="71" y="36"/>
                  </a:cubicBezTo>
                  <a:cubicBezTo>
                    <a:pt x="72" y="35"/>
                    <a:pt x="72" y="34"/>
                    <a:pt x="72" y="34"/>
                  </a:cubicBezTo>
                  <a:cubicBezTo>
                    <a:pt x="72" y="34"/>
                    <a:pt x="71" y="32"/>
                    <a:pt x="69" y="29"/>
                  </a:cubicBezTo>
                  <a:cubicBezTo>
                    <a:pt x="67" y="27"/>
                    <a:pt x="65" y="22"/>
                    <a:pt x="64" y="1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5" name="Freeform 22">
              <a:extLst>
                <a:ext uri="{FF2B5EF4-FFF2-40B4-BE49-F238E27FC236}">
                  <a16:creationId xmlns:a16="http://schemas.microsoft.com/office/drawing/2014/main" id="{18CE737C-4857-4928-B8A7-3EE3EA15E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372" y="1327133"/>
              <a:ext cx="1524000" cy="1831975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47" y="137"/>
                </a:cxn>
                <a:cxn ang="0">
                  <a:pos x="36" y="194"/>
                </a:cxn>
                <a:cxn ang="0">
                  <a:pos x="37" y="243"/>
                </a:cxn>
                <a:cxn ang="0">
                  <a:pos x="38" y="274"/>
                </a:cxn>
                <a:cxn ang="0">
                  <a:pos x="9" y="273"/>
                </a:cxn>
                <a:cxn ang="0">
                  <a:pos x="12" y="306"/>
                </a:cxn>
                <a:cxn ang="0">
                  <a:pos x="30" y="337"/>
                </a:cxn>
                <a:cxn ang="0">
                  <a:pos x="30" y="365"/>
                </a:cxn>
                <a:cxn ang="0">
                  <a:pos x="45" y="372"/>
                </a:cxn>
                <a:cxn ang="0">
                  <a:pos x="67" y="381"/>
                </a:cxn>
                <a:cxn ang="0">
                  <a:pos x="84" y="417"/>
                </a:cxn>
                <a:cxn ang="0">
                  <a:pos x="103" y="444"/>
                </a:cxn>
                <a:cxn ang="0">
                  <a:pos x="119" y="458"/>
                </a:cxn>
                <a:cxn ang="0">
                  <a:pos x="133" y="475"/>
                </a:cxn>
                <a:cxn ang="0">
                  <a:pos x="143" y="487"/>
                </a:cxn>
                <a:cxn ang="0">
                  <a:pos x="171" y="474"/>
                </a:cxn>
                <a:cxn ang="0">
                  <a:pos x="179" y="456"/>
                </a:cxn>
                <a:cxn ang="0">
                  <a:pos x="182" y="433"/>
                </a:cxn>
                <a:cxn ang="0">
                  <a:pos x="197" y="421"/>
                </a:cxn>
                <a:cxn ang="0">
                  <a:pos x="204" y="401"/>
                </a:cxn>
                <a:cxn ang="0">
                  <a:pos x="225" y="403"/>
                </a:cxn>
                <a:cxn ang="0">
                  <a:pos x="256" y="422"/>
                </a:cxn>
                <a:cxn ang="0">
                  <a:pos x="283" y="422"/>
                </a:cxn>
                <a:cxn ang="0">
                  <a:pos x="309" y="433"/>
                </a:cxn>
                <a:cxn ang="0">
                  <a:pos x="333" y="412"/>
                </a:cxn>
                <a:cxn ang="0">
                  <a:pos x="360" y="405"/>
                </a:cxn>
                <a:cxn ang="0">
                  <a:pos x="359" y="314"/>
                </a:cxn>
                <a:cxn ang="0">
                  <a:pos x="391" y="220"/>
                </a:cxn>
                <a:cxn ang="0">
                  <a:pos x="367" y="206"/>
                </a:cxn>
                <a:cxn ang="0">
                  <a:pos x="344" y="192"/>
                </a:cxn>
                <a:cxn ang="0">
                  <a:pos x="329" y="183"/>
                </a:cxn>
                <a:cxn ang="0">
                  <a:pos x="316" y="165"/>
                </a:cxn>
                <a:cxn ang="0">
                  <a:pos x="311" y="144"/>
                </a:cxn>
                <a:cxn ang="0">
                  <a:pos x="304" y="123"/>
                </a:cxn>
                <a:cxn ang="0">
                  <a:pos x="293" y="100"/>
                </a:cxn>
                <a:cxn ang="0">
                  <a:pos x="277" y="86"/>
                </a:cxn>
                <a:cxn ang="0">
                  <a:pos x="253" y="66"/>
                </a:cxn>
                <a:cxn ang="0">
                  <a:pos x="236" y="51"/>
                </a:cxn>
                <a:cxn ang="0">
                  <a:pos x="216" y="34"/>
                </a:cxn>
                <a:cxn ang="0">
                  <a:pos x="198" y="10"/>
                </a:cxn>
                <a:cxn ang="0">
                  <a:pos x="75" y="36"/>
                </a:cxn>
                <a:cxn ang="0">
                  <a:pos x="21" y="76"/>
                </a:cxn>
              </a:cxnLst>
              <a:rect l="0" t="0" r="r" b="b"/>
              <a:pathLst>
                <a:path w="406" h="488">
                  <a:moveTo>
                    <a:pt x="21" y="76"/>
                  </a:moveTo>
                  <a:cubicBezTo>
                    <a:pt x="23" y="78"/>
                    <a:pt x="26" y="82"/>
                    <a:pt x="29" y="85"/>
                  </a:cubicBezTo>
                  <a:cubicBezTo>
                    <a:pt x="31" y="88"/>
                    <a:pt x="35" y="90"/>
                    <a:pt x="37" y="91"/>
                  </a:cubicBezTo>
                  <a:cubicBezTo>
                    <a:pt x="40" y="92"/>
                    <a:pt x="43" y="95"/>
                    <a:pt x="45" y="97"/>
                  </a:cubicBezTo>
                  <a:cubicBezTo>
                    <a:pt x="46" y="99"/>
                    <a:pt x="47" y="107"/>
                    <a:pt x="47" y="114"/>
                  </a:cubicBezTo>
                  <a:cubicBezTo>
                    <a:pt x="47" y="121"/>
                    <a:pt x="47" y="131"/>
                    <a:pt x="47" y="137"/>
                  </a:cubicBezTo>
                  <a:cubicBezTo>
                    <a:pt x="46" y="142"/>
                    <a:pt x="45" y="154"/>
                    <a:pt x="44" y="162"/>
                  </a:cubicBezTo>
                  <a:cubicBezTo>
                    <a:pt x="42" y="170"/>
                    <a:pt x="40" y="180"/>
                    <a:pt x="39" y="183"/>
                  </a:cubicBezTo>
                  <a:cubicBezTo>
                    <a:pt x="38" y="186"/>
                    <a:pt x="37" y="191"/>
                    <a:pt x="36" y="194"/>
                  </a:cubicBezTo>
                  <a:cubicBezTo>
                    <a:pt x="35" y="197"/>
                    <a:pt x="35" y="202"/>
                    <a:pt x="35" y="205"/>
                  </a:cubicBezTo>
                  <a:cubicBezTo>
                    <a:pt x="36" y="208"/>
                    <a:pt x="36" y="216"/>
                    <a:pt x="36" y="223"/>
                  </a:cubicBezTo>
                  <a:cubicBezTo>
                    <a:pt x="37" y="230"/>
                    <a:pt x="37" y="239"/>
                    <a:pt x="37" y="243"/>
                  </a:cubicBezTo>
                  <a:cubicBezTo>
                    <a:pt x="37" y="246"/>
                    <a:pt x="37" y="251"/>
                    <a:pt x="38" y="254"/>
                  </a:cubicBezTo>
                  <a:cubicBezTo>
                    <a:pt x="38" y="257"/>
                    <a:pt x="39" y="261"/>
                    <a:pt x="40" y="264"/>
                  </a:cubicBezTo>
                  <a:cubicBezTo>
                    <a:pt x="41" y="267"/>
                    <a:pt x="40" y="271"/>
                    <a:pt x="38" y="274"/>
                  </a:cubicBezTo>
                  <a:cubicBezTo>
                    <a:pt x="36" y="276"/>
                    <a:pt x="32" y="277"/>
                    <a:pt x="29" y="276"/>
                  </a:cubicBezTo>
                  <a:cubicBezTo>
                    <a:pt x="26" y="274"/>
                    <a:pt x="22" y="273"/>
                    <a:pt x="19" y="272"/>
                  </a:cubicBezTo>
                  <a:cubicBezTo>
                    <a:pt x="16" y="272"/>
                    <a:pt x="12" y="272"/>
                    <a:pt x="9" y="273"/>
                  </a:cubicBezTo>
                  <a:cubicBezTo>
                    <a:pt x="7" y="273"/>
                    <a:pt x="4" y="275"/>
                    <a:pt x="2" y="276"/>
                  </a:cubicBezTo>
                  <a:cubicBezTo>
                    <a:pt x="0" y="278"/>
                    <a:pt x="0" y="284"/>
                    <a:pt x="2" y="291"/>
                  </a:cubicBezTo>
                  <a:cubicBezTo>
                    <a:pt x="4" y="298"/>
                    <a:pt x="9" y="304"/>
                    <a:pt x="12" y="306"/>
                  </a:cubicBezTo>
                  <a:cubicBezTo>
                    <a:pt x="15" y="307"/>
                    <a:pt x="18" y="311"/>
                    <a:pt x="19" y="315"/>
                  </a:cubicBezTo>
                  <a:cubicBezTo>
                    <a:pt x="19" y="319"/>
                    <a:pt x="22" y="324"/>
                    <a:pt x="25" y="327"/>
                  </a:cubicBezTo>
                  <a:cubicBezTo>
                    <a:pt x="28" y="330"/>
                    <a:pt x="30" y="334"/>
                    <a:pt x="30" y="337"/>
                  </a:cubicBezTo>
                  <a:cubicBezTo>
                    <a:pt x="29" y="339"/>
                    <a:pt x="30" y="343"/>
                    <a:pt x="30" y="345"/>
                  </a:cubicBezTo>
                  <a:cubicBezTo>
                    <a:pt x="31" y="347"/>
                    <a:pt x="30" y="351"/>
                    <a:pt x="28" y="354"/>
                  </a:cubicBezTo>
                  <a:cubicBezTo>
                    <a:pt x="27" y="357"/>
                    <a:pt x="27" y="362"/>
                    <a:pt x="30" y="365"/>
                  </a:cubicBezTo>
                  <a:cubicBezTo>
                    <a:pt x="33" y="368"/>
                    <a:pt x="36" y="371"/>
                    <a:pt x="38" y="372"/>
                  </a:cubicBezTo>
                  <a:cubicBezTo>
                    <a:pt x="39" y="373"/>
                    <a:pt x="41" y="373"/>
                    <a:pt x="41" y="373"/>
                  </a:cubicBezTo>
                  <a:cubicBezTo>
                    <a:pt x="41" y="373"/>
                    <a:pt x="43" y="373"/>
                    <a:pt x="45" y="372"/>
                  </a:cubicBezTo>
                  <a:cubicBezTo>
                    <a:pt x="48" y="371"/>
                    <a:pt x="52" y="371"/>
                    <a:pt x="53" y="371"/>
                  </a:cubicBezTo>
                  <a:cubicBezTo>
                    <a:pt x="55" y="372"/>
                    <a:pt x="57" y="373"/>
                    <a:pt x="58" y="375"/>
                  </a:cubicBezTo>
                  <a:cubicBezTo>
                    <a:pt x="59" y="377"/>
                    <a:pt x="63" y="379"/>
                    <a:pt x="67" y="381"/>
                  </a:cubicBezTo>
                  <a:cubicBezTo>
                    <a:pt x="70" y="382"/>
                    <a:pt x="74" y="386"/>
                    <a:pt x="74" y="389"/>
                  </a:cubicBezTo>
                  <a:cubicBezTo>
                    <a:pt x="75" y="392"/>
                    <a:pt x="77" y="397"/>
                    <a:pt x="79" y="399"/>
                  </a:cubicBezTo>
                  <a:cubicBezTo>
                    <a:pt x="82" y="402"/>
                    <a:pt x="84" y="410"/>
                    <a:pt x="84" y="417"/>
                  </a:cubicBezTo>
                  <a:cubicBezTo>
                    <a:pt x="84" y="424"/>
                    <a:pt x="85" y="432"/>
                    <a:pt x="85" y="434"/>
                  </a:cubicBezTo>
                  <a:cubicBezTo>
                    <a:pt x="85" y="437"/>
                    <a:pt x="88" y="439"/>
                    <a:pt x="91" y="440"/>
                  </a:cubicBezTo>
                  <a:cubicBezTo>
                    <a:pt x="94" y="441"/>
                    <a:pt x="99" y="443"/>
                    <a:pt x="103" y="444"/>
                  </a:cubicBezTo>
                  <a:cubicBezTo>
                    <a:pt x="106" y="444"/>
                    <a:pt x="111" y="446"/>
                    <a:pt x="113" y="447"/>
                  </a:cubicBezTo>
                  <a:cubicBezTo>
                    <a:pt x="115" y="448"/>
                    <a:pt x="117" y="450"/>
                    <a:pt x="117" y="452"/>
                  </a:cubicBezTo>
                  <a:cubicBezTo>
                    <a:pt x="117" y="454"/>
                    <a:pt x="118" y="457"/>
                    <a:pt x="119" y="458"/>
                  </a:cubicBezTo>
                  <a:cubicBezTo>
                    <a:pt x="120" y="459"/>
                    <a:pt x="121" y="462"/>
                    <a:pt x="121" y="463"/>
                  </a:cubicBezTo>
                  <a:cubicBezTo>
                    <a:pt x="121" y="465"/>
                    <a:pt x="123" y="467"/>
                    <a:pt x="126" y="469"/>
                  </a:cubicBezTo>
                  <a:cubicBezTo>
                    <a:pt x="128" y="470"/>
                    <a:pt x="132" y="473"/>
                    <a:pt x="133" y="475"/>
                  </a:cubicBezTo>
                  <a:cubicBezTo>
                    <a:pt x="134" y="478"/>
                    <a:pt x="137" y="482"/>
                    <a:pt x="138" y="484"/>
                  </a:cubicBezTo>
                  <a:cubicBezTo>
                    <a:pt x="140" y="486"/>
                    <a:pt x="141" y="488"/>
                    <a:pt x="141" y="488"/>
                  </a:cubicBezTo>
                  <a:cubicBezTo>
                    <a:pt x="141" y="488"/>
                    <a:pt x="142" y="488"/>
                    <a:pt x="143" y="487"/>
                  </a:cubicBezTo>
                  <a:cubicBezTo>
                    <a:pt x="144" y="486"/>
                    <a:pt x="149" y="485"/>
                    <a:pt x="153" y="486"/>
                  </a:cubicBezTo>
                  <a:cubicBezTo>
                    <a:pt x="157" y="486"/>
                    <a:pt x="162" y="484"/>
                    <a:pt x="165" y="482"/>
                  </a:cubicBezTo>
                  <a:cubicBezTo>
                    <a:pt x="168" y="480"/>
                    <a:pt x="171" y="476"/>
                    <a:pt x="171" y="474"/>
                  </a:cubicBezTo>
                  <a:cubicBezTo>
                    <a:pt x="172" y="472"/>
                    <a:pt x="173" y="469"/>
                    <a:pt x="173" y="466"/>
                  </a:cubicBezTo>
                  <a:cubicBezTo>
                    <a:pt x="173" y="463"/>
                    <a:pt x="173" y="461"/>
                    <a:pt x="174" y="460"/>
                  </a:cubicBezTo>
                  <a:cubicBezTo>
                    <a:pt x="175" y="460"/>
                    <a:pt x="177" y="458"/>
                    <a:pt x="179" y="456"/>
                  </a:cubicBezTo>
                  <a:cubicBezTo>
                    <a:pt x="181" y="453"/>
                    <a:pt x="182" y="450"/>
                    <a:pt x="183" y="448"/>
                  </a:cubicBezTo>
                  <a:cubicBezTo>
                    <a:pt x="184" y="446"/>
                    <a:pt x="184" y="443"/>
                    <a:pt x="183" y="440"/>
                  </a:cubicBezTo>
                  <a:cubicBezTo>
                    <a:pt x="182" y="438"/>
                    <a:pt x="182" y="435"/>
                    <a:pt x="182" y="433"/>
                  </a:cubicBezTo>
                  <a:cubicBezTo>
                    <a:pt x="181" y="431"/>
                    <a:pt x="183" y="429"/>
                    <a:pt x="185" y="428"/>
                  </a:cubicBezTo>
                  <a:cubicBezTo>
                    <a:pt x="188" y="428"/>
                    <a:pt x="191" y="426"/>
                    <a:pt x="193" y="426"/>
                  </a:cubicBezTo>
                  <a:cubicBezTo>
                    <a:pt x="196" y="425"/>
                    <a:pt x="197" y="423"/>
                    <a:pt x="197" y="421"/>
                  </a:cubicBezTo>
                  <a:cubicBezTo>
                    <a:pt x="197" y="419"/>
                    <a:pt x="198" y="416"/>
                    <a:pt x="199" y="415"/>
                  </a:cubicBezTo>
                  <a:cubicBezTo>
                    <a:pt x="200" y="414"/>
                    <a:pt x="201" y="410"/>
                    <a:pt x="202" y="407"/>
                  </a:cubicBezTo>
                  <a:cubicBezTo>
                    <a:pt x="202" y="404"/>
                    <a:pt x="203" y="401"/>
                    <a:pt x="204" y="401"/>
                  </a:cubicBezTo>
                  <a:cubicBezTo>
                    <a:pt x="206" y="400"/>
                    <a:pt x="208" y="399"/>
                    <a:pt x="209" y="398"/>
                  </a:cubicBezTo>
                  <a:cubicBezTo>
                    <a:pt x="210" y="397"/>
                    <a:pt x="213" y="397"/>
                    <a:pt x="216" y="399"/>
                  </a:cubicBezTo>
                  <a:cubicBezTo>
                    <a:pt x="218" y="400"/>
                    <a:pt x="222" y="402"/>
                    <a:pt x="225" y="403"/>
                  </a:cubicBezTo>
                  <a:cubicBezTo>
                    <a:pt x="228" y="405"/>
                    <a:pt x="233" y="408"/>
                    <a:pt x="237" y="410"/>
                  </a:cubicBezTo>
                  <a:cubicBezTo>
                    <a:pt x="240" y="412"/>
                    <a:pt x="245" y="415"/>
                    <a:pt x="248" y="417"/>
                  </a:cubicBezTo>
                  <a:cubicBezTo>
                    <a:pt x="250" y="418"/>
                    <a:pt x="254" y="420"/>
                    <a:pt x="256" y="422"/>
                  </a:cubicBezTo>
                  <a:cubicBezTo>
                    <a:pt x="257" y="424"/>
                    <a:pt x="261" y="424"/>
                    <a:pt x="264" y="423"/>
                  </a:cubicBezTo>
                  <a:cubicBezTo>
                    <a:pt x="267" y="422"/>
                    <a:pt x="271" y="421"/>
                    <a:pt x="274" y="421"/>
                  </a:cubicBezTo>
                  <a:cubicBezTo>
                    <a:pt x="277" y="422"/>
                    <a:pt x="281" y="422"/>
                    <a:pt x="283" y="422"/>
                  </a:cubicBezTo>
                  <a:cubicBezTo>
                    <a:pt x="285" y="422"/>
                    <a:pt x="290" y="423"/>
                    <a:pt x="294" y="424"/>
                  </a:cubicBezTo>
                  <a:cubicBezTo>
                    <a:pt x="297" y="425"/>
                    <a:pt x="302" y="427"/>
                    <a:pt x="303" y="428"/>
                  </a:cubicBezTo>
                  <a:cubicBezTo>
                    <a:pt x="305" y="430"/>
                    <a:pt x="308" y="432"/>
                    <a:pt x="309" y="433"/>
                  </a:cubicBezTo>
                  <a:cubicBezTo>
                    <a:pt x="311" y="435"/>
                    <a:pt x="313" y="435"/>
                    <a:pt x="315" y="434"/>
                  </a:cubicBezTo>
                  <a:cubicBezTo>
                    <a:pt x="317" y="433"/>
                    <a:pt x="320" y="429"/>
                    <a:pt x="323" y="425"/>
                  </a:cubicBezTo>
                  <a:cubicBezTo>
                    <a:pt x="326" y="421"/>
                    <a:pt x="331" y="416"/>
                    <a:pt x="333" y="412"/>
                  </a:cubicBezTo>
                  <a:cubicBezTo>
                    <a:pt x="336" y="409"/>
                    <a:pt x="340" y="405"/>
                    <a:pt x="342" y="404"/>
                  </a:cubicBezTo>
                  <a:cubicBezTo>
                    <a:pt x="344" y="403"/>
                    <a:pt x="348" y="402"/>
                    <a:pt x="351" y="403"/>
                  </a:cubicBezTo>
                  <a:cubicBezTo>
                    <a:pt x="353" y="403"/>
                    <a:pt x="358" y="404"/>
                    <a:pt x="360" y="405"/>
                  </a:cubicBezTo>
                  <a:cubicBezTo>
                    <a:pt x="363" y="407"/>
                    <a:pt x="368" y="409"/>
                    <a:pt x="372" y="410"/>
                  </a:cubicBezTo>
                  <a:cubicBezTo>
                    <a:pt x="376" y="412"/>
                    <a:pt x="379" y="413"/>
                    <a:pt x="379" y="413"/>
                  </a:cubicBezTo>
                  <a:cubicBezTo>
                    <a:pt x="359" y="314"/>
                    <a:pt x="359" y="314"/>
                    <a:pt x="359" y="314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3" y="227"/>
                    <a:pt x="400" y="226"/>
                  </a:cubicBezTo>
                  <a:cubicBezTo>
                    <a:pt x="397" y="225"/>
                    <a:pt x="393" y="222"/>
                    <a:pt x="391" y="220"/>
                  </a:cubicBezTo>
                  <a:cubicBezTo>
                    <a:pt x="389" y="218"/>
                    <a:pt x="385" y="216"/>
                    <a:pt x="381" y="215"/>
                  </a:cubicBezTo>
                  <a:cubicBezTo>
                    <a:pt x="378" y="214"/>
                    <a:pt x="375" y="211"/>
                    <a:pt x="374" y="209"/>
                  </a:cubicBezTo>
                  <a:cubicBezTo>
                    <a:pt x="373" y="207"/>
                    <a:pt x="370" y="206"/>
                    <a:pt x="367" y="206"/>
                  </a:cubicBezTo>
                  <a:cubicBezTo>
                    <a:pt x="365" y="207"/>
                    <a:pt x="361" y="206"/>
                    <a:pt x="358" y="205"/>
                  </a:cubicBezTo>
                  <a:cubicBezTo>
                    <a:pt x="356" y="204"/>
                    <a:pt x="353" y="201"/>
                    <a:pt x="351" y="200"/>
                  </a:cubicBezTo>
                  <a:cubicBezTo>
                    <a:pt x="349" y="198"/>
                    <a:pt x="346" y="194"/>
                    <a:pt x="344" y="192"/>
                  </a:cubicBezTo>
                  <a:cubicBezTo>
                    <a:pt x="342" y="189"/>
                    <a:pt x="338" y="187"/>
                    <a:pt x="336" y="186"/>
                  </a:cubicBezTo>
                  <a:cubicBezTo>
                    <a:pt x="333" y="185"/>
                    <a:pt x="331" y="185"/>
                    <a:pt x="330" y="184"/>
                  </a:cubicBezTo>
                  <a:cubicBezTo>
                    <a:pt x="329" y="183"/>
                    <a:pt x="329" y="183"/>
                    <a:pt x="329" y="183"/>
                  </a:cubicBezTo>
                  <a:cubicBezTo>
                    <a:pt x="329" y="183"/>
                    <a:pt x="327" y="181"/>
                    <a:pt x="326" y="180"/>
                  </a:cubicBezTo>
                  <a:cubicBezTo>
                    <a:pt x="324" y="178"/>
                    <a:pt x="322" y="174"/>
                    <a:pt x="320" y="172"/>
                  </a:cubicBezTo>
                  <a:cubicBezTo>
                    <a:pt x="319" y="169"/>
                    <a:pt x="317" y="166"/>
                    <a:pt x="316" y="165"/>
                  </a:cubicBezTo>
                  <a:cubicBezTo>
                    <a:pt x="315" y="164"/>
                    <a:pt x="314" y="161"/>
                    <a:pt x="313" y="158"/>
                  </a:cubicBezTo>
                  <a:cubicBezTo>
                    <a:pt x="312" y="155"/>
                    <a:pt x="311" y="150"/>
                    <a:pt x="311" y="146"/>
                  </a:cubicBezTo>
                  <a:cubicBezTo>
                    <a:pt x="311" y="146"/>
                    <a:pt x="311" y="146"/>
                    <a:pt x="311" y="144"/>
                  </a:cubicBezTo>
                  <a:cubicBezTo>
                    <a:pt x="311" y="142"/>
                    <a:pt x="311" y="142"/>
                    <a:pt x="311" y="142"/>
                  </a:cubicBezTo>
                  <a:cubicBezTo>
                    <a:pt x="311" y="138"/>
                    <a:pt x="310" y="132"/>
                    <a:pt x="309" y="131"/>
                  </a:cubicBezTo>
                  <a:cubicBezTo>
                    <a:pt x="308" y="129"/>
                    <a:pt x="305" y="126"/>
                    <a:pt x="304" y="123"/>
                  </a:cubicBezTo>
                  <a:cubicBezTo>
                    <a:pt x="302" y="121"/>
                    <a:pt x="300" y="117"/>
                    <a:pt x="300" y="116"/>
                  </a:cubicBezTo>
                  <a:cubicBezTo>
                    <a:pt x="299" y="114"/>
                    <a:pt x="298" y="110"/>
                    <a:pt x="297" y="108"/>
                  </a:cubicBezTo>
                  <a:cubicBezTo>
                    <a:pt x="297" y="105"/>
                    <a:pt x="295" y="102"/>
                    <a:pt x="293" y="100"/>
                  </a:cubicBezTo>
                  <a:cubicBezTo>
                    <a:pt x="292" y="99"/>
                    <a:pt x="290" y="96"/>
                    <a:pt x="288" y="95"/>
                  </a:cubicBezTo>
                  <a:cubicBezTo>
                    <a:pt x="287" y="94"/>
                    <a:pt x="285" y="91"/>
                    <a:pt x="283" y="90"/>
                  </a:cubicBezTo>
                  <a:cubicBezTo>
                    <a:pt x="281" y="89"/>
                    <a:pt x="279" y="87"/>
                    <a:pt x="277" y="86"/>
                  </a:cubicBezTo>
                  <a:cubicBezTo>
                    <a:pt x="275" y="85"/>
                    <a:pt x="271" y="83"/>
                    <a:pt x="268" y="80"/>
                  </a:cubicBezTo>
                  <a:cubicBezTo>
                    <a:pt x="265" y="78"/>
                    <a:pt x="261" y="75"/>
                    <a:pt x="258" y="73"/>
                  </a:cubicBezTo>
                  <a:cubicBezTo>
                    <a:pt x="256" y="71"/>
                    <a:pt x="254" y="68"/>
                    <a:pt x="253" y="66"/>
                  </a:cubicBezTo>
                  <a:cubicBezTo>
                    <a:pt x="252" y="64"/>
                    <a:pt x="251" y="61"/>
                    <a:pt x="249" y="60"/>
                  </a:cubicBezTo>
                  <a:cubicBezTo>
                    <a:pt x="248" y="59"/>
                    <a:pt x="245" y="58"/>
                    <a:pt x="243" y="57"/>
                  </a:cubicBezTo>
                  <a:cubicBezTo>
                    <a:pt x="240" y="56"/>
                    <a:pt x="237" y="53"/>
                    <a:pt x="236" y="51"/>
                  </a:cubicBezTo>
                  <a:cubicBezTo>
                    <a:pt x="235" y="49"/>
                    <a:pt x="232" y="46"/>
                    <a:pt x="230" y="44"/>
                  </a:cubicBezTo>
                  <a:cubicBezTo>
                    <a:pt x="228" y="41"/>
                    <a:pt x="225" y="39"/>
                    <a:pt x="223" y="38"/>
                  </a:cubicBezTo>
                  <a:cubicBezTo>
                    <a:pt x="221" y="37"/>
                    <a:pt x="218" y="35"/>
                    <a:pt x="216" y="34"/>
                  </a:cubicBezTo>
                  <a:cubicBezTo>
                    <a:pt x="214" y="32"/>
                    <a:pt x="211" y="29"/>
                    <a:pt x="209" y="28"/>
                  </a:cubicBezTo>
                  <a:cubicBezTo>
                    <a:pt x="207" y="26"/>
                    <a:pt x="205" y="22"/>
                    <a:pt x="204" y="18"/>
                  </a:cubicBezTo>
                  <a:cubicBezTo>
                    <a:pt x="203" y="15"/>
                    <a:pt x="200" y="11"/>
                    <a:pt x="198" y="10"/>
                  </a:cubicBezTo>
                  <a:cubicBezTo>
                    <a:pt x="196" y="8"/>
                    <a:pt x="195" y="7"/>
                    <a:pt x="195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36"/>
                    <a:pt x="75" y="36"/>
                    <a:pt x="75" y="36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4" y="41"/>
                    <a:pt x="21" y="52"/>
                  </a:cubicBezTo>
                  <a:cubicBezTo>
                    <a:pt x="19" y="63"/>
                    <a:pt x="19" y="74"/>
                    <a:pt x="21" y="7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6" name="Freeform 23">
              <a:extLst>
                <a:ext uri="{FF2B5EF4-FFF2-40B4-BE49-F238E27FC236}">
                  <a16:creationId xmlns:a16="http://schemas.microsoft.com/office/drawing/2014/main" id="{9D1A868D-829A-4D12-8592-88AEA5E85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884" y="2551095"/>
              <a:ext cx="720725" cy="1338263"/>
            </a:xfrm>
            <a:custGeom>
              <a:avLst/>
              <a:gdLst/>
              <a:ahLst/>
              <a:cxnLst>
                <a:cxn ang="0">
                  <a:pos x="75" y="3"/>
                </a:cxn>
                <a:cxn ang="0">
                  <a:pos x="58" y="12"/>
                </a:cxn>
                <a:cxn ang="0">
                  <a:pos x="48" y="33"/>
                </a:cxn>
                <a:cxn ang="0">
                  <a:pos x="27" y="50"/>
                </a:cxn>
                <a:cxn ang="0">
                  <a:pos x="34" y="55"/>
                </a:cxn>
                <a:cxn ang="0">
                  <a:pos x="47" y="63"/>
                </a:cxn>
                <a:cxn ang="0">
                  <a:pos x="43" y="78"/>
                </a:cxn>
                <a:cxn ang="0">
                  <a:pos x="33" y="86"/>
                </a:cxn>
                <a:cxn ang="0">
                  <a:pos x="0" y="110"/>
                </a:cxn>
                <a:cxn ang="0">
                  <a:pos x="9" y="122"/>
                </a:cxn>
                <a:cxn ang="0">
                  <a:pos x="20" y="135"/>
                </a:cxn>
                <a:cxn ang="0">
                  <a:pos x="27" y="159"/>
                </a:cxn>
                <a:cxn ang="0">
                  <a:pos x="40" y="170"/>
                </a:cxn>
                <a:cxn ang="0">
                  <a:pos x="42" y="184"/>
                </a:cxn>
                <a:cxn ang="0">
                  <a:pos x="59" y="189"/>
                </a:cxn>
                <a:cxn ang="0">
                  <a:pos x="66" y="197"/>
                </a:cxn>
                <a:cxn ang="0">
                  <a:pos x="49" y="199"/>
                </a:cxn>
                <a:cxn ang="0">
                  <a:pos x="31" y="207"/>
                </a:cxn>
                <a:cxn ang="0">
                  <a:pos x="31" y="223"/>
                </a:cxn>
                <a:cxn ang="0">
                  <a:pos x="29" y="241"/>
                </a:cxn>
                <a:cxn ang="0">
                  <a:pos x="30" y="252"/>
                </a:cxn>
                <a:cxn ang="0">
                  <a:pos x="42" y="279"/>
                </a:cxn>
                <a:cxn ang="0">
                  <a:pos x="46" y="301"/>
                </a:cxn>
                <a:cxn ang="0">
                  <a:pos x="52" y="317"/>
                </a:cxn>
                <a:cxn ang="0">
                  <a:pos x="53" y="336"/>
                </a:cxn>
                <a:cxn ang="0">
                  <a:pos x="57" y="355"/>
                </a:cxn>
                <a:cxn ang="0">
                  <a:pos x="68" y="355"/>
                </a:cxn>
                <a:cxn ang="0">
                  <a:pos x="82" y="349"/>
                </a:cxn>
                <a:cxn ang="0">
                  <a:pos x="80" y="342"/>
                </a:cxn>
                <a:cxn ang="0">
                  <a:pos x="91" y="337"/>
                </a:cxn>
                <a:cxn ang="0">
                  <a:pos x="94" y="321"/>
                </a:cxn>
                <a:cxn ang="0">
                  <a:pos x="110" y="313"/>
                </a:cxn>
                <a:cxn ang="0">
                  <a:pos x="122" y="302"/>
                </a:cxn>
                <a:cxn ang="0">
                  <a:pos x="119" y="292"/>
                </a:cxn>
                <a:cxn ang="0">
                  <a:pos x="115" y="272"/>
                </a:cxn>
                <a:cxn ang="0">
                  <a:pos x="108" y="255"/>
                </a:cxn>
                <a:cxn ang="0">
                  <a:pos x="112" y="245"/>
                </a:cxn>
                <a:cxn ang="0">
                  <a:pos x="130" y="233"/>
                </a:cxn>
                <a:cxn ang="0">
                  <a:pos x="144" y="229"/>
                </a:cxn>
                <a:cxn ang="0">
                  <a:pos x="145" y="219"/>
                </a:cxn>
                <a:cxn ang="0">
                  <a:pos x="152" y="211"/>
                </a:cxn>
                <a:cxn ang="0">
                  <a:pos x="176" y="199"/>
                </a:cxn>
                <a:cxn ang="0">
                  <a:pos x="190" y="176"/>
                </a:cxn>
                <a:cxn ang="0">
                  <a:pos x="186" y="149"/>
                </a:cxn>
                <a:cxn ang="0">
                  <a:pos x="170" y="134"/>
                </a:cxn>
                <a:cxn ang="0">
                  <a:pos x="157" y="133"/>
                </a:cxn>
                <a:cxn ang="0">
                  <a:pos x="143" y="122"/>
                </a:cxn>
                <a:cxn ang="0">
                  <a:pos x="134" y="111"/>
                </a:cxn>
                <a:cxn ang="0">
                  <a:pos x="125" y="98"/>
                </a:cxn>
                <a:cxn ang="0">
                  <a:pos x="120" y="87"/>
                </a:cxn>
                <a:cxn ang="0">
                  <a:pos x="110" y="81"/>
                </a:cxn>
                <a:cxn ang="0">
                  <a:pos x="110" y="70"/>
                </a:cxn>
                <a:cxn ang="0">
                  <a:pos x="103" y="60"/>
                </a:cxn>
                <a:cxn ang="0">
                  <a:pos x="103" y="39"/>
                </a:cxn>
                <a:cxn ang="0">
                  <a:pos x="96" y="25"/>
                </a:cxn>
                <a:cxn ang="0">
                  <a:pos x="97" y="9"/>
                </a:cxn>
                <a:cxn ang="0">
                  <a:pos x="96" y="1"/>
                </a:cxn>
                <a:cxn ang="0">
                  <a:pos x="92" y="4"/>
                </a:cxn>
              </a:cxnLst>
              <a:rect l="0" t="0" r="r" b="b"/>
              <a:pathLst>
                <a:path w="192" h="356">
                  <a:moveTo>
                    <a:pt x="85" y="7"/>
                  </a:moveTo>
                  <a:cubicBezTo>
                    <a:pt x="82" y="7"/>
                    <a:pt x="78" y="5"/>
                    <a:pt x="75" y="3"/>
                  </a:cubicBezTo>
                  <a:cubicBezTo>
                    <a:pt x="72" y="1"/>
                    <a:pt x="68" y="1"/>
                    <a:pt x="65" y="3"/>
                  </a:cubicBezTo>
                  <a:cubicBezTo>
                    <a:pt x="63" y="4"/>
                    <a:pt x="60" y="9"/>
                    <a:pt x="58" y="12"/>
                  </a:cubicBezTo>
                  <a:cubicBezTo>
                    <a:pt x="57" y="15"/>
                    <a:pt x="55" y="21"/>
                    <a:pt x="55" y="25"/>
                  </a:cubicBezTo>
                  <a:cubicBezTo>
                    <a:pt x="54" y="29"/>
                    <a:pt x="51" y="32"/>
                    <a:pt x="48" y="33"/>
                  </a:cubicBezTo>
                  <a:cubicBezTo>
                    <a:pt x="44" y="33"/>
                    <a:pt x="38" y="36"/>
                    <a:pt x="34" y="39"/>
                  </a:cubicBezTo>
                  <a:cubicBezTo>
                    <a:pt x="30" y="42"/>
                    <a:pt x="27" y="47"/>
                    <a:pt x="27" y="50"/>
                  </a:cubicBezTo>
                  <a:cubicBezTo>
                    <a:pt x="28" y="53"/>
                    <a:pt x="29" y="56"/>
                    <a:pt x="30" y="56"/>
                  </a:cubicBezTo>
                  <a:cubicBezTo>
                    <a:pt x="31" y="57"/>
                    <a:pt x="33" y="57"/>
                    <a:pt x="34" y="55"/>
                  </a:cubicBezTo>
                  <a:cubicBezTo>
                    <a:pt x="34" y="54"/>
                    <a:pt x="37" y="54"/>
                    <a:pt x="40" y="55"/>
                  </a:cubicBezTo>
                  <a:cubicBezTo>
                    <a:pt x="43" y="56"/>
                    <a:pt x="46" y="60"/>
                    <a:pt x="47" y="63"/>
                  </a:cubicBezTo>
                  <a:cubicBezTo>
                    <a:pt x="47" y="66"/>
                    <a:pt x="47" y="70"/>
                    <a:pt x="46" y="71"/>
                  </a:cubicBezTo>
                  <a:cubicBezTo>
                    <a:pt x="46" y="72"/>
                    <a:pt x="44" y="75"/>
                    <a:pt x="43" y="78"/>
                  </a:cubicBezTo>
                  <a:cubicBezTo>
                    <a:pt x="42" y="81"/>
                    <a:pt x="40" y="84"/>
                    <a:pt x="38" y="86"/>
                  </a:cubicBezTo>
                  <a:cubicBezTo>
                    <a:pt x="36" y="88"/>
                    <a:pt x="34" y="88"/>
                    <a:pt x="33" y="86"/>
                  </a:cubicBezTo>
                  <a:cubicBezTo>
                    <a:pt x="32" y="83"/>
                    <a:pt x="24" y="88"/>
                    <a:pt x="16" y="95"/>
                  </a:cubicBezTo>
                  <a:cubicBezTo>
                    <a:pt x="7" y="102"/>
                    <a:pt x="0" y="109"/>
                    <a:pt x="0" y="110"/>
                  </a:cubicBezTo>
                  <a:cubicBezTo>
                    <a:pt x="0" y="111"/>
                    <a:pt x="2" y="113"/>
                    <a:pt x="4" y="115"/>
                  </a:cubicBezTo>
                  <a:cubicBezTo>
                    <a:pt x="7" y="117"/>
                    <a:pt x="9" y="120"/>
                    <a:pt x="9" y="122"/>
                  </a:cubicBezTo>
                  <a:cubicBezTo>
                    <a:pt x="10" y="123"/>
                    <a:pt x="12" y="125"/>
                    <a:pt x="14" y="126"/>
                  </a:cubicBezTo>
                  <a:cubicBezTo>
                    <a:pt x="16" y="127"/>
                    <a:pt x="19" y="131"/>
                    <a:pt x="20" y="135"/>
                  </a:cubicBezTo>
                  <a:cubicBezTo>
                    <a:pt x="22" y="139"/>
                    <a:pt x="23" y="145"/>
                    <a:pt x="24" y="148"/>
                  </a:cubicBezTo>
                  <a:cubicBezTo>
                    <a:pt x="25" y="152"/>
                    <a:pt x="26" y="156"/>
                    <a:pt x="27" y="159"/>
                  </a:cubicBezTo>
                  <a:cubicBezTo>
                    <a:pt x="28" y="161"/>
                    <a:pt x="31" y="164"/>
                    <a:pt x="33" y="165"/>
                  </a:cubicBezTo>
                  <a:cubicBezTo>
                    <a:pt x="35" y="167"/>
                    <a:pt x="38" y="169"/>
                    <a:pt x="40" y="170"/>
                  </a:cubicBezTo>
                  <a:cubicBezTo>
                    <a:pt x="41" y="171"/>
                    <a:pt x="42" y="174"/>
                    <a:pt x="42" y="177"/>
                  </a:cubicBezTo>
                  <a:cubicBezTo>
                    <a:pt x="41" y="180"/>
                    <a:pt x="42" y="183"/>
                    <a:pt x="42" y="184"/>
                  </a:cubicBezTo>
                  <a:cubicBezTo>
                    <a:pt x="43" y="185"/>
                    <a:pt x="46" y="186"/>
                    <a:pt x="49" y="187"/>
                  </a:cubicBezTo>
                  <a:cubicBezTo>
                    <a:pt x="51" y="188"/>
                    <a:pt x="56" y="189"/>
                    <a:pt x="59" y="189"/>
                  </a:cubicBezTo>
                  <a:cubicBezTo>
                    <a:pt x="62" y="190"/>
                    <a:pt x="66" y="191"/>
                    <a:pt x="68" y="192"/>
                  </a:cubicBezTo>
                  <a:cubicBezTo>
                    <a:pt x="69" y="193"/>
                    <a:pt x="68" y="195"/>
                    <a:pt x="66" y="197"/>
                  </a:cubicBezTo>
                  <a:cubicBezTo>
                    <a:pt x="64" y="198"/>
                    <a:pt x="60" y="200"/>
                    <a:pt x="58" y="200"/>
                  </a:cubicBezTo>
                  <a:cubicBezTo>
                    <a:pt x="57" y="201"/>
                    <a:pt x="52" y="200"/>
                    <a:pt x="49" y="199"/>
                  </a:cubicBezTo>
                  <a:cubicBezTo>
                    <a:pt x="46" y="198"/>
                    <a:pt x="41" y="199"/>
                    <a:pt x="39" y="200"/>
                  </a:cubicBezTo>
                  <a:cubicBezTo>
                    <a:pt x="37" y="201"/>
                    <a:pt x="34" y="204"/>
                    <a:pt x="31" y="207"/>
                  </a:cubicBezTo>
                  <a:cubicBezTo>
                    <a:pt x="29" y="210"/>
                    <a:pt x="28" y="213"/>
                    <a:pt x="30" y="216"/>
                  </a:cubicBezTo>
                  <a:cubicBezTo>
                    <a:pt x="31" y="218"/>
                    <a:pt x="32" y="221"/>
                    <a:pt x="31" y="223"/>
                  </a:cubicBezTo>
                  <a:cubicBezTo>
                    <a:pt x="30" y="225"/>
                    <a:pt x="29" y="228"/>
                    <a:pt x="29" y="231"/>
                  </a:cubicBezTo>
                  <a:cubicBezTo>
                    <a:pt x="30" y="234"/>
                    <a:pt x="29" y="238"/>
                    <a:pt x="29" y="241"/>
                  </a:cubicBezTo>
                  <a:cubicBezTo>
                    <a:pt x="29" y="244"/>
                    <a:pt x="29" y="248"/>
                    <a:pt x="29" y="249"/>
                  </a:cubicBezTo>
                  <a:cubicBezTo>
                    <a:pt x="29" y="251"/>
                    <a:pt x="30" y="252"/>
                    <a:pt x="30" y="252"/>
                  </a:cubicBezTo>
                  <a:cubicBezTo>
                    <a:pt x="30" y="252"/>
                    <a:pt x="32" y="256"/>
                    <a:pt x="36" y="261"/>
                  </a:cubicBezTo>
                  <a:cubicBezTo>
                    <a:pt x="39" y="266"/>
                    <a:pt x="42" y="274"/>
                    <a:pt x="42" y="279"/>
                  </a:cubicBezTo>
                  <a:cubicBezTo>
                    <a:pt x="43" y="284"/>
                    <a:pt x="43" y="290"/>
                    <a:pt x="43" y="293"/>
                  </a:cubicBezTo>
                  <a:cubicBezTo>
                    <a:pt x="43" y="295"/>
                    <a:pt x="45" y="299"/>
                    <a:pt x="46" y="301"/>
                  </a:cubicBezTo>
                  <a:cubicBezTo>
                    <a:pt x="48" y="303"/>
                    <a:pt x="50" y="307"/>
                    <a:pt x="51" y="310"/>
                  </a:cubicBezTo>
                  <a:cubicBezTo>
                    <a:pt x="52" y="313"/>
                    <a:pt x="52" y="316"/>
                    <a:pt x="52" y="317"/>
                  </a:cubicBezTo>
                  <a:cubicBezTo>
                    <a:pt x="52" y="319"/>
                    <a:pt x="52" y="323"/>
                    <a:pt x="53" y="326"/>
                  </a:cubicBezTo>
                  <a:cubicBezTo>
                    <a:pt x="53" y="330"/>
                    <a:pt x="53" y="334"/>
                    <a:pt x="53" y="336"/>
                  </a:cubicBezTo>
                  <a:cubicBezTo>
                    <a:pt x="53" y="337"/>
                    <a:pt x="53" y="342"/>
                    <a:pt x="54" y="346"/>
                  </a:cubicBezTo>
                  <a:cubicBezTo>
                    <a:pt x="54" y="350"/>
                    <a:pt x="56" y="354"/>
                    <a:pt x="57" y="355"/>
                  </a:cubicBezTo>
                  <a:cubicBezTo>
                    <a:pt x="58" y="356"/>
                    <a:pt x="60" y="356"/>
                    <a:pt x="62" y="356"/>
                  </a:cubicBezTo>
                  <a:cubicBezTo>
                    <a:pt x="64" y="356"/>
                    <a:pt x="67" y="356"/>
                    <a:pt x="68" y="355"/>
                  </a:cubicBezTo>
                  <a:cubicBezTo>
                    <a:pt x="70" y="354"/>
                    <a:pt x="74" y="352"/>
                    <a:pt x="77" y="351"/>
                  </a:cubicBezTo>
                  <a:cubicBezTo>
                    <a:pt x="80" y="350"/>
                    <a:pt x="82" y="349"/>
                    <a:pt x="82" y="349"/>
                  </a:cubicBezTo>
                  <a:cubicBezTo>
                    <a:pt x="82" y="349"/>
                    <a:pt x="81" y="348"/>
                    <a:pt x="80" y="346"/>
                  </a:cubicBezTo>
                  <a:cubicBezTo>
                    <a:pt x="78" y="345"/>
                    <a:pt x="79" y="343"/>
                    <a:pt x="80" y="342"/>
                  </a:cubicBezTo>
                  <a:cubicBezTo>
                    <a:pt x="82" y="341"/>
                    <a:pt x="86" y="341"/>
                    <a:pt x="88" y="342"/>
                  </a:cubicBezTo>
                  <a:cubicBezTo>
                    <a:pt x="90" y="342"/>
                    <a:pt x="92" y="340"/>
                    <a:pt x="91" y="337"/>
                  </a:cubicBezTo>
                  <a:cubicBezTo>
                    <a:pt x="91" y="333"/>
                    <a:pt x="90" y="329"/>
                    <a:pt x="91" y="327"/>
                  </a:cubicBezTo>
                  <a:cubicBezTo>
                    <a:pt x="91" y="326"/>
                    <a:pt x="92" y="323"/>
                    <a:pt x="94" y="321"/>
                  </a:cubicBezTo>
                  <a:cubicBezTo>
                    <a:pt x="96" y="319"/>
                    <a:pt x="99" y="317"/>
                    <a:pt x="101" y="316"/>
                  </a:cubicBezTo>
                  <a:cubicBezTo>
                    <a:pt x="103" y="315"/>
                    <a:pt x="107" y="313"/>
                    <a:pt x="110" y="313"/>
                  </a:cubicBezTo>
                  <a:cubicBezTo>
                    <a:pt x="113" y="312"/>
                    <a:pt x="116" y="310"/>
                    <a:pt x="118" y="307"/>
                  </a:cubicBezTo>
                  <a:cubicBezTo>
                    <a:pt x="119" y="305"/>
                    <a:pt x="121" y="302"/>
                    <a:pt x="122" y="302"/>
                  </a:cubicBezTo>
                  <a:cubicBezTo>
                    <a:pt x="123" y="301"/>
                    <a:pt x="124" y="299"/>
                    <a:pt x="124" y="298"/>
                  </a:cubicBezTo>
                  <a:cubicBezTo>
                    <a:pt x="124" y="297"/>
                    <a:pt x="122" y="295"/>
                    <a:pt x="119" y="292"/>
                  </a:cubicBezTo>
                  <a:cubicBezTo>
                    <a:pt x="117" y="290"/>
                    <a:pt x="115" y="287"/>
                    <a:pt x="115" y="284"/>
                  </a:cubicBezTo>
                  <a:cubicBezTo>
                    <a:pt x="114" y="282"/>
                    <a:pt x="115" y="276"/>
                    <a:pt x="115" y="272"/>
                  </a:cubicBezTo>
                  <a:cubicBezTo>
                    <a:pt x="116" y="267"/>
                    <a:pt x="115" y="261"/>
                    <a:pt x="114" y="259"/>
                  </a:cubicBezTo>
                  <a:cubicBezTo>
                    <a:pt x="113" y="257"/>
                    <a:pt x="110" y="256"/>
                    <a:pt x="108" y="255"/>
                  </a:cubicBezTo>
                  <a:cubicBezTo>
                    <a:pt x="107" y="255"/>
                    <a:pt x="105" y="253"/>
                    <a:pt x="105" y="251"/>
                  </a:cubicBezTo>
                  <a:cubicBezTo>
                    <a:pt x="106" y="249"/>
                    <a:pt x="108" y="246"/>
                    <a:pt x="112" y="245"/>
                  </a:cubicBezTo>
                  <a:cubicBezTo>
                    <a:pt x="115" y="244"/>
                    <a:pt x="119" y="241"/>
                    <a:pt x="121" y="239"/>
                  </a:cubicBezTo>
                  <a:cubicBezTo>
                    <a:pt x="122" y="237"/>
                    <a:pt x="126" y="234"/>
                    <a:pt x="130" y="233"/>
                  </a:cubicBezTo>
                  <a:cubicBezTo>
                    <a:pt x="133" y="232"/>
                    <a:pt x="137" y="232"/>
                    <a:pt x="140" y="232"/>
                  </a:cubicBezTo>
                  <a:cubicBezTo>
                    <a:pt x="142" y="232"/>
                    <a:pt x="144" y="231"/>
                    <a:pt x="144" y="229"/>
                  </a:cubicBezTo>
                  <a:cubicBezTo>
                    <a:pt x="144" y="227"/>
                    <a:pt x="144" y="225"/>
                    <a:pt x="145" y="224"/>
                  </a:cubicBezTo>
                  <a:cubicBezTo>
                    <a:pt x="145" y="223"/>
                    <a:pt x="146" y="221"/>
                    <a:pt x="145" y="219"/>
                  </a:cubicBezTo>
                  <a:cubicBezTo>
                    <a:pt x="145" y="217"/>
                    <a:pt x="146" y="214"/>
                    <a:pt x="147" y="213"/>
                  </a:cubicBezTo>
                  <a:cubicBezTo>
                    <a:pt x="148" y="212"/>
                    <a:pt x="151" y="211"/>
                    <a:pt x="152" y="211"/>
                  </a:cubicBezTo>
                  <a:cubicBezTo>
                    <a:pt x="154" y="211"/>
                    <a:pt x="158" y="210"/>
                    <a:pt x="161" y="209"/>
                  </a:cubicBezTo>
                  <a:cubicBezTo>
                    <a:pt x="164" y="208"/>
                    <a:pt x="171" y="204"/>
                    <a:pt x="176" y="199"/>
                  </a:cubicBezTo>
                  <a:cubicBezTo>
                    <a:pt x="181" y="194"/>
                    <a:pt x="187" y="188"/>
                    <a:pt x="190" y="186"/>
                  </a:cubicBezTo>
                  <a:cubicBezTo>
                    <a:pt x="192" y="184"/>
                    <a:pt x="192" y="179"/>
                    <a:pt x="190" y="176"/>
                  </a:cubicBezTo>
                  <a:cubicBezTo>
                    <a:pt x="188" y="173"/>
                    <a:pt x="186" y="168"/>
                    <a:pt x="186" y="165"/>
                  </a:cubicBezTo>
                  <a:cubicBezTo>
                    <a:pt x="186" y="162"/>
                    <a:pt x="186" y="155"/>
                    <a:pt x="186" y="149"/>
                  </a:cubicBezTo>
                  <a:cubicBezTo>
                    <a:pt x="186" y="143"/>
                    <a:pt x="183" y="137"/>
                    <a:pt x="179" y="135"/>
                  </a:cubicBezTo>
                  <a:cubicBezTo>
                    <a:pt x="175" y="134"/>
                    <a:pt x="171" y="133"/>
                    <a:pt x="170" y="134"/>
                  </a:cubicBezTo>
                  <a:cubicBezTo>
                    <a:pt x="168" y="135"/>
                    <a:pt x="166" y="136"/>
                    <a:pt x="164" y="136"/>
                  </a:cubicBezTo>
                  <a:cubicBezTo>
                    <a:pt x="162" y="136"/>
                    <a:pt x="159" y="135"/>
                    <a:pt x="157" y="133"/>
                  </a:cubicBezTo>
                  <a:cubicBezTo>
                    <a:pt x="155" y="131"/>
                    <a:pt x="151" y="130"/>
                    <a:pt x="149" y="130"/>
                  </a:cubicBezTo>
                  <a:cubicBezTo>
                    <a:pt x="146" y="130"/>
                    <a:pt x="143" y="127"/>
                    <a:pt x="143" y="122"/>
                  </a:cubicBezTo>
                  <a:cubicBezTo>
                    <a:pt x="142" y="118"/>
                    <a:pt x="140" y="114"/>
                    <a:pt x="139" y="114"/>
                  </a:cubicBezTo>
                  <a:cubicBezTo>
                    <a:pt x="138" y="114"/>
                    <a:pt x="135" y="112"/>
                    <a:pt x="134" y="111"/>
                  </a:cubicBezTo>
                  <a:cubicBezTo>
                    <a:pt x="133" y="110"/>
                    <a:pt x="130" y="107"/>
                    <a:pt x="128" y="105"/>
                  </a:cubicBezTo>
                  <a:cubicBezTo>
                    <a:pt x="126" y="104"/>
                    <a:pt x="124" y="100"/>
                    <a:pt x="125" y="98"/>
                  </a:cubicBezTo>
                  <a:cubicBezTo>
                    <a:pt x="125" y="96"/>
                    <a:pt x="125" y="93"/>
                    <a:pt x="125" y="91"/>
                  </a:cubicBezTo>
                  <a:cubicBezTo>
                    <a:pt x="124" y="90"/>
                    <a:pt x="122" y="88"/>
                    <a:pt x="120" y="87"/>
                  </a:cubicBezTo>
                  <a:cubicBezTo>
                    <a:pt x="119" y="86"/>
                    <a:pt x="115" y="85"/>
                    <a:pt x="113" y="84"/>
                  </a:cubicBezTo>
                  <a:cubicBezTo>
                    <a:pt x="111" y="83"/>
                    <a:pt x="110" y="82"/>
                    <a:pt x="110" y="81"/>
                  </a:cubicBezTo>
                  <a:cubicBezTo>
                    <a:pt x="111" y="80"/>
                    <a:pt x="111" y="78"/>
                    <a:pt x="112" y="76"/>
                  </a:cubicBezTo>
                  <a:cubicBezTo>
                    <a:pt x="113" y="74"/>
                    <a:pt x="112" y="71"/>
                    <a:pt x="110" y="70"/>
                  </a:cubicBezTo>
                  <a:cubicBezTo>
                    <a:pt x="109" y="69"/>
                    <a:pt x="106" y="68"/>
                    <a:pt x="105" y="67"/>
                  </a:cubicBezTo>
                  <a:cubicBezTo>
                    <a:pt x="103" y="66"/>
                    <a:pt x="102" y="63"/>
                    <a:pt x="103" y="60"/>
                  </a:cubicBezTo>
                  <a:cubicBezTo>
                    <a:pt x="104" y="57"/>
                    <a:pt x="104" y="52"/>
                    <a:pt x="104" y="49"/>
                  </a:cubicBezTo>
                  <a:cubicBezTo>
                    <a:pt x="104" y="47"/>
                    <a:pt x="104" y="42"/>
                    <a:pt x="103" y="39"/>
                  </a:cubicBezTo>
                  <a:cubicBezTo>
                    <a:pt x="102" y="36"/>
                    <a:pt x="101" y="32"/>
                    <a:pt x="101" y="30"/>
                  </a:cubicBezTo>
                  <a:cubicBezTo>
                    <a:pt x="101" y="28"/>
                    <a:pt x="98" y="26"/>
                    <a:pt x="96" y="25"/>
                  </a:cubicBezTo>
                  <a:cubicBezTo>
                    <a:pt x="94" y="23"/>
                    <a:pt x="92" y="20"/>
                    <a:pt x="92" y="18"/>
                  </a:cubicBezTo>
                  <a:cubicBezTo>
                    <a:pt x="92" y="15"/>
                    <a:pt x="94" y="11"/>
                    <a:pt x="97" y="9"/>
                  </a:cubicBezTo>
                  <a:cubicBezTo>
                    <a:pt x="99" y="7"/>
                    <a:pt x="101" y="5"/>
                    <a:pt x="101" y="5"/>
                  </a:cubicBezTo>
                  <a:cubicBezTo>
                    <a:pt x="100" y="4"/>
                    <a:pt x="98" y="2"/>
                    <a:pt x="96" y="1"/>
                  </a:cubicBezTo>
                  <a:cubicBezTo>
                    <a:pt x="96" y="1"/>
                    <a:pt x="96" y="0"/>
                    <a:pt x="96" y="0"/>
                  </a:cubicBezTo>
                  <a:cubicBezTo>
                    <a:pt x="96" y="0"/>
                    <a:pt x="94" y="2"/>
                    <a:pt x="92" y="4"/>
                  </a:cubicBezTo>
                  <a:cubicBezTo>
                    <a:pt x="90" y="5"/>
                    <a:pt x="87" y="7"/>
                    <a:pt x="85" y="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7" name="Freeform 24">
              <a:extLst>
                <a:ext uri="{FF2B5EF4-FFF2-40B4-BE49-F238E27FC236}">
                  <a16:creationId xmlns:a16="http://schemas.microsoft.com/office/drawing/2014/main" id="{5C36AC67-2EB6-42E4-BDC3-B963FC38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09" y="2336783"/>
              <a:ext cx="1392238" cy="1563688"/>
            </a:xfrm>
            <a:custGeom>
              <a:avLst/>
              <a:gdLst/>
              <a:ahLst/>
              <a:cxnLst>
                <a:cxn ang="0">
                  <a:pos x="59" y="5"/>
                </a:cxn>
                <a:cxn ang="0">
                  <a:pos x="62" y="18"/>
                </a:cxn>
                <a:cxn ang="0">
                  <a:pos x="74" y="14"/>
                </a:cxn>
                <a:cxn ang="0">
                  <a:pos x="73" y="7"/>
                </a:cxn>
                <a:cxn ang="0">
                  <a:pos x="80" y="24"/>
                </a:cxn>
                <a:cxn ang="0">
                  <a:pos x="79" y="37"/>
                </a:cxn>
                <a:cxn ang="0">
                  <a:pos x="70" y="26"/>
                </a:cxn>
                <a:cxn ang="0">
                  <a:pos x="54" y="19"/>
                </a:cxn>
                <a:cxn ang="0">
                  <a:pos x="41" y="11"/>
                </a:cxn>
                <a:cxn ang="0">
                  <a:pos x="4" y="6"/>
                </a:cxn>
                <a:cxn ang="0">
                  <a:pos x="10" y="21"/>
                </a:cxn>
                <a:cxn ang="0">
                  <a:pos x="28" y="38"/>
                </a:cxn>
                <a:cxn ang="0">
                  <a:pos x="39" y="60"/>
                </a:cxn>
                <a:cxn ang="0">
                  <a:pos x="57" y="66"/>
                </a:cxn>
                <a:cxn ang="0">
                  <a:pos x="72" y="80"/>
                </a:cxn>
                <a:cxn ang="0">
                  <a:pos x="90" y="100"/>
                </a:cxn>
                <a:cxn ang="0">
                  <a:pos x="112" y="98"/>
                </a:cxn>
                <a:cxn ang="0">
                  <a:pos x="125" y="86"/>
                </a:cxn>
                <a:cxn ang="0">
                  <a:pos x="129" y="111"/>
                </a:cxn>
                <a:cxn ang="0">
                  <a:pos x="159" y="140"/>
                </a:cxn>
                <a:cxn ang="0">
                  <a:pos x="181" y="160"/>
                </a:cxn>
                <a:cxn ang="0">
                  <a:pos x="193" y="188"/>
                </a:cxn>
                <a:cxn ang="0">
                  <a:pos x="188" y="229"/>
                </a:cxn>
                <a:cxn ang="0">
                  <a:pos x="187" y="247"/>
                </a:cxn>
                <a:cxn ang="0">
                  <a:pos x="190" y="259"/>
                </a:cxn>
                <a:cxn ang="0">
                  <a:pos x="204" y="274"/>
                </a:cxn>
                <a:cxn ang="0">
                  <a:pos x="219" y="282"/>
                </a:cxn>
                <a:cxn ang="0">
                  <a:pos x="250" y="311"/>
                </a:cxn>
                <a:cxn ang="0">
                  <a:pos x="281" y="344"/>
                </a:cxn>
                <a:cxn ang="0">
                  <a:pos x="312" y="369"/>
                </a:cxn>
                <a:cxn ang="0">
                  <a:pos x="324" y="409"/>
                </a:cxn>
                <a:cxn ang="0">
                  <a:pos x="347" y="407"/>
                </a:cxn>
                <a:cxn ang="0">
                  <a:pos x="371" y="382"/>
                </a:cxn>
                <a:cxn ang="0">
                  <a:pos x="364" y="364"/>
                </a:cxn>
                <a:cxn ang="0">
                  <a:pos x="346" y="336"/>
                </a:cxn>
                <a:cxn ang="0">
                  <a:pos x="336" y="327"/>
                </a:cxn>
                <a:cxn ang="0">
                  <a:pos x="319" y="305"/>
                </a:cxn>
                <a:cxn ang="0">
                  <a:pos x="289" y="305"/>
                </a:cxn>
                <a:cxn ang="0">
                  <a:pos x="281" y="280"/>
                </a:cxn>
                <a:cxn ang="0">
                  <a:pos x="282" y="250"/>
                </a:cxn>
                <a:cxn ang="0">
                  <a:pos x="270" y="225"/>
                </a:cxn>
                <a:cxn ang="0">
                  <a:pos x="263" y="207"/>
                </a:cxn>
                <a:cxn ang="0">
                  <a:pos x="247" y="179"/>
                </a:cxn>
                <a:cxn ang="0">
                  <a:pos x="246" y="151"/>
                </a:cxn>
                <a:cxn ang="0">
                  <a:pos x="242" y="132"/>
                </a:cxn>
                <a:cxn ang="0">
                  <a:pos x="225" y="103"/>
                </a:cxn>
                <a:cxn ang="0">
                  <a:pos x="220" y="114"/>
                </a:cxn>
                <a:cxn ang="0">
                  <a:pos x="216" y="116"/>
                </a:cxn>
                <a:cxn ang="0">
                  <a:pos x="209" y="97"/>
                </a:cxn>
                <a:cxn ang="0">
                  <a:pos x="208" y="80"/>
                </a:cxn>
                <a:cxn ang="0">
                  <a:pos x="191" y="64"/>
                </a:cxn>
                <a:cxn ang="0">
                  <a:pos x="178" y="41"/>
                </a:cxn>
                <a:cxn ang="0">
                  <a:pos x="160" y="18"/>
                </a:cxn>
                <a:cxn ang="0">
                  <a:pos x="78" y="1"/>
                </a:cxn>
              </a:cxnLst>
              <a:rect l="0" t="0" r="r" b="b"/>
              <a:pathLst>
                <a:path w="371" h="416">
                  <a:moveTo>
                    <a:pt x="78" y="1"/>
                  </a:moveTo>
                  <a:cubicBezTo>
                    <a:pt x="67" y="0"/>
                    <a:pt x="59" y="0"/>
                    <a:pt x="59" y="0"/>
                  </a:cubicBezTo>
                  <a:cubicBezTo>
                    <a:pt x="59" y="0"/>
                    <a:pt x="58" y="1"/>
                    <a:pt x="57" y="3"/>
                  </a:cubicBezTo>
                  <a:cubicBezTo>
                    <a:pt x="56" y="5"/>
                    <a:pt x="57" y="6"/>
                    <a:pt x="59" y="5"/>
                  </a:cubicBezTo>
                  <a:cubicBezTo>
                    <a:pt x="61" y="5"/>
                    <a:pt x="63" y="4"/>
                    <a:pt x="64" y="5"/>
                  </a:cubicBezTo>
                  <a:cubicBezTo>
                    <a:pt x="64" y="6"/>
                    <a:pt x="64" y="7"/>
                    <a:pt x="63" y="8"/>
                  </a:cubicBezTo>
                  <a:cubicBezTo>
                    <a:pt x="63" y="9"/>
                    <a:pt x="62" y="11"/>
                    <a:pt x="61" y="12"/>
                  </a:cubicBezTo>
                  <a:cubicBezTo>
                    <a:pt x="60" y="14"/>
                    <a:pt x="61" y="16"/>
                    <a:pt x="62" y="18"/>
                  </a:cubicBezTo>
                  <a:cubicBezTo>
                    <a:pt x="63" y="19"/>
                    <a:pt x="64" y="21"/>
                    <a:pt x="66" y="21"/>
                  </a:cubicBezTo>
                  <a:cubicBezTo>
                    <a:pt x="67" y="21"/>
                    <a:pt x="68" y="21"/>
                    <a:pt x="69" y="20"/>
                  </a:cubicBezTo>
                  <a:cubicBezTo>
                    <a:pt x="69" y="19"/>
                    <a:pt x="70" y="18"/>
                    <a:pt x="71" y="18"/>
                  </a:cubicBezTo>
                  <a:cubicBezTo>
                    <a:pt x="72" y="17"/>
                    <a:pt x="74" y="15"/>
                    <a:pt x="74" y="14"/>
                  </a:cubicBezTo>
                  <a:cubicBezTo>
                    <a:pt x="74" y="12"/>
                    <a:pt x="73" y="11"/>
                    <a:pt x="72" y="11"/>
                  </a:cubicBezTo>
                  <a:cubicBezTo>
                    <a:pt x="70" y="11"/>
                    <a:pt x="69" y="10"/>
                    <a:pt x="68" y="9"/>
                  </a:cubicBezTo>
                  <a:cubicBezTo>
                    <a:pt x="68" y="8"/>
                    <a:pt x="69" y="6"/>
                    <a:pt x="70" y="6"/>
                  </a:cubicBezTo>
                  <a:cubicBezTo>
                    <a:pt x="72" y="6"/>
                    <a:pt x="73" y="6"/>
                    <a:pt x="73" y="7"/>
                  </a:cubicBezTo>
                  <a:cubicBezTo>
                    <a:pt x="74" y="7"/>
                    <a:pt x="75" y="8"/>
                    <a:pt x="75" y="9"/>
                  </a:cubicBezTo>
                  <a:cubicBezTo>
                    <a:pt x="76" y="9"/>
                    <a:pt x="77" y="11"/>
                    <a:pt x="78" y="13"/>
                  </a:cubicBezTo>
                  <a:cubicBezTo>
                    <a:pt x="79" y="14"/>
                    <a:pt x="80" y="17"/>
                    <a:pt x="80" y="19"/>
                  </a:cubicBezTo>
                  <a:cubicBezTo>
                    <a:pt x="80" y="20"/>
                    <a:pt x="80" y="23"/>
                    <a:pt x="80" y="24"/>
                  </a:cubicBezTo>
                  <a:cubicBezTo>
                    <a:pt x="79" y="25"/>
                    <a:pt x="79" y="28"/>
                    <a:pt x="80" y="29"/>
                  </a:cubicBezTo>
                  <a:cubicBezTo>
                    <a:pt x="81" y="30"/>
                    <a:pt x="82" y="32"/>
                    <a:pt x="83" y="33"/>
                  </a:cubicBezTo>
                  <a:cubicBezTo>
                    <a:pt x="84" y="34"/>
                    <a:pt x="83" y="35"/>
                    <a:pt x="83" y="35"/>
                  </a:cubicBezTo>
                  <a:cubicBezTo>
                    <a:pt x="82" y="35"/>
                    <a:pt x="80" y="36"/>
                    <a:pt x="79" y="37"/>
                  </a:cubicBezTo>
                  <a:cubicBezTo>
                    <a:pt x="78" y="38"/>
                    <a:pt x="77" y="39"/>
                    <a:pt x="77" y="38"/>
                  </a:cubicBezTo>
                  <a:cubicBezTo>
                    <a:pt x="76" y="38"/>
                    <a:pt x="76" y="36"/>
                    <a:pt x="76" y="34"/>
                  </a:cubicBezTo>
                  <a:cubicBezTo>
                    <a:pt x="76" y="33"/>
                    <a:pt x="75" y="30"/>
                    <a:pt x="74" y="29"/>
                  </a:cubicBezTo>
                  <a:cubicBezTo>
                    <a:pt x="73" y="28"/>
                    <a:pt x="72" y="27"/>
                    <a:pt x="70" y="26"/>
                  </a:cubicBezTo>
                  <a:cubicBezTo>
                    <a:pt x="69" y="26"/>
                    <a:pt x="67" y="27"/>
                    <a:pt x="66" y="27"/>
                  </a:cubicBezTo>
                  <a:cubicBezTo>
                    <a:pt x="65" y="28"/>
                    <a:pt x="64" y="28"/>
                    <a:pt x="62" y="27"/>
                  </a:cubicBezTo>
                  <a:cubicBezTo>
                    <a:pt x="61" y="26"/>
                    <a:pt x="59" y="24"/>
                    <a:pt x="58" y="23"/>
                  </a:cubicBezTo>
                  <a:cubicBezTo>
                    <a:pt x="57" y="22"/>
                    <a:pt x="55" y="20"/>
                    <a:pt x="54" y="19"/>
                  </a:cubicBezTo>
                  <a:cubicBezTo>
                    <a:pt x="52" y="18"/>
                    <a:pt x="51" y="15"/>
                    <a:pt x="51" y="13"/>
                  </a:cubicBezTo>
                  <a:cubicBezTo>
                    <a:pt x="51" y="11"/>
                    <a:pt x="49" y="10"/>
                    <a:pt x="47" y="10"/>
                  </a:cubicBezTo>
                  <a:cubicBezTo>
                    <a:pt x="47" y="10"/>
                    <a:pt x="47" y="10"/>
                    <a:pt x="44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2"/>
                    <a:pt x="38" y="13"/>
                    <a:pt x="34" y="13"/>
                  </a:cubicBezTo>
                  <a:cubicBezTo>
                    <a:pt x="30" y="13"/>
                    <a:pt x="25" y="12"/>
                    <a:pt x="23" y="11"/>
                  </a:cubicBezTo>
                  <a:cubicBezTo>
                    <a:pt x="21" y="11"/>
                    <a:pt x="16" y="9"/>
                    <a:pt x="14" y="8"/>
                  </a:cubicBezTo>
                  <a:cubicBezTo>
                    <a:pt x="11" y="7"/>
                    <a:pt x="7" y="6"/>
                    <a:pt x="4" y="6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2"/>
                    <a:pt x="2" y="15"/>
                    <a:pt x="4" y="16"/>
                  </a:cubicBezTo>
                  <a:cubicBezTo>
                    <a:pt x="6" y="17"/>
                    <a:pt x="8" y="19"/>
                    <a:pt x="9" y="19"/>
                  </a:cubicBezTo>
                  <a:cubicBezTo>
                    <a:pt x="10" y="19"/>
                    <a:pt x="11" y="20"/>
                    <a:pt x="10" y="21"/>
                  </a:cubicBezTo>
                  <a:cubicBezTo>
                    <a:pt x="10" y="22"/>
                    <a:pt x="12" y="23"/>
                    <a:pt x="13" y="24"/>
                  </a:cubicBezTo>
                  <a:cubicBezTo>
                    <a:pt x="15" y="24"/>
                    <a:pt x="17" y="26"/>
                    <a:pt x="17" y="28"/>
                  </a:cubicBezTo>
                  <a:cubicBezTo>
                    <a:pt x="17" y="29"/>
                    <a:pt x="19" y="31"/>
                    <a:pt x="20" y="32"/>
                  </a:cubicBezTo>
                  <a:cubicBezTo>
                    <a:pt x="22" y="33"/>
                    <a:pt x="26" y="36"/>
                    <a:pt x="28" y="38"/>
                  </a:cubicBezTo>
                  <a:cubicBezTo>
                    <a:pt x="31" y="40"/>
                    <a:pt x="34" y="43"/>
                    <a:pt x="35" y="45"/>
                  </a:cubicBezTo>
                  <a:cubicBezTo>
                    <a:pt x="35" y="48"/>
                    <a:pt x="36" y="51"/>
                    <a:pt x="35" y="52"/>
                  </a:cubicBezTo>
                  <a:cubicBezTo>
                    <a:pt x="34" y="54"/>
                    <a:pt x="35" y="56"/>
                    <a:pt x="36" y="57"/>
                  </a:cubicBezTo>
                  <a:cubicBezTo>
                    <a:pt x="37" y="58"/>
                    <a:pt x="39" y="59"/>
                    <a:pt x="39" y="60"/>
                  </a:cubicBezTo>
                  <a:cubicBezTo>
                    <a:pt x="40" y="60"/>
                    <a:pt x="42" y="61"/>
                    <a:pt x="44" y="62"/>
                  </a:cubicBezTo>
                  <a:cubicBezTo>
                    <a:pt x="45" y="63"/>
                    <a:pt x="48" y="64"/>
                    <a:pt x="50" y="64"/>
                  </a:cubicBezTo>
                  <a:cubicBezTo>
                    <a:pt x="51" y="63"/>
                    <a:pt x="53" y="64"/>
                    <a:pt x="54" y="64"/>
                  </a:cubicBezTo>
                  <a:cubicBezTo>
                    <a:pt x="55" y="65"/>
                    <a:pt x="56" y="65"/>
                    <a:pt x="57" y="66"/>
                  </a:cubicBezTo>
                  <a:cubicBezTo>
                    <a:pt x="58" y="66"/>
                    <a:pt x="59" y="67"/>
                    <a:pt x="60" y="68"/>
                  </a:cubicBezTo>
                  <a:cubicBezTo>
                    <a:pt x="61" y="69"/>
                    <a:pt x="62" y="72"/>
                    <a:pt x="63" y="74"/>
                  </a:cubicBezTo>
                  <a:cubicBezTo>
                    <a:pt x="64" y="76"/>
                    <a:pt x="67" y="78"/>
                    <a:pt x="68" y="78"/>
                  </a:cubicBezTo>
                  <a:cubicBezTo>
                    <a:pt x="69" y="79"/>
                    <a:pt x="71" y="80"/>
                    <a:pt x="72" y="80"/>
                  </a:cubicBezTo>
                  <a:cubicBezTo>
                    <a:pt x="73" y="80"/>
                    <a:pt x="76" y="82"/>
                    <a:pt x="78" y="84"/>
                  </a:cubicBezTo>
                  <a:cubicBezTo>
                    <a:pt x="80" y="85"/>
                    <a:pt x="82" y="88"/>
                    <a:pt x="82" y="90"/>
                  </a:cubicBezTo>
                  <a:cubicBezTo>
                    <a:pt x="82" y="92"/>
                    <a:pt x="84" y="94"/>
                    <a:pt x="85" y="95"/>
                  </a:cubicBezTo>
                  <a:cubicBezTo>
                    <a:pt x="86" y="96"/>
                    <a:pt x="89" y="98"/>
                    <a:pt x="90" y="100"/>
                  </a:cubicBezTo>
                  <a:cubicBezTo>
                    <a:pt x="92" y="101"/>
                    <a:pt x="94" y="102"/>
                    <a:pt x="95" y="102"/>
                  </a:cubicBezTo>
                  <a:cubicBezTo>
                    <a:pt x="96" y="101"/>
                    <a:pt x="98" y="100"/>
                    <a:pt x="99" y="98"/>
                  </a:cubicBezTo>
                  <a:cubicBezTo>
                    <a:pt x="100" y="97"/>
                    <a:pt x="102" y="96"/>
                    <a:pt x="104" y="96"/>
                  </a:cubicBezTo>
                  <a:cubicBezTo>
                    <a:pt x="106" y="96"/>
                    <a:pt x="110" y="97"/>
                    <a:pt x="112" y="98"/>
                  </a:cubicBezTo>
                  <a:cubicBezTo>
                    <a:pt x="114" y="99"/>
                    <a:pt x="116" y="99"/>
                    <a:pt x="117" y="97"/>
                  </a:cubicBezTo>
                  <a:cubicBezTo>
                    <a:pt x="118" y="96"/>
                    <a:pt x="119" y="94"/>
                    <a:pt x="119" y="93"/>
                  </a:cubicBezTo>
                  <a:cubicBezTo>
                    <a:pt x="120" y="93"/>
                    <a:pt x="122" y="90"/>
                    <a:pt x="123" y="88"/>
                  </a:cubicBezTo>
                  <a:cubicBezTo>
                    <a:pt x="124" y="85"/>
                    <a:pt x="125" y="84"/>
                    <a:pt x="125" y="86"/>
                  </a:cubicBezTo>
                  <a:cubicBezTo>
                    <a:pt x="126" y="87"/>
                    <a:pt x="126" y="89"/>
                    <a:pt x="126" y="90"/>
                  </a:cubicBezTo>
                  <a:cubicBezTo>
                    <a:pt x="125" y="92"/>
                    <a:pt x="124" y="94"/>
                    <a:pt x="123" y="96"/>
                  </a:cubicBezTo>
                  <a:cubicBezTo>
                    <a:pt x="122" y="97"/>
                    <a:pt x="123" y="101"/>
                    <a:pt x="125" y="103"/>
                  </a:cubicBezTo>
                  <a:cubicBezTo>
                    <a:pt x="128" y="105"/>
                    <a:pt x="129" y="109"/>
                    <a:pt x="129" y="111"/>
                  </a:cubicBezTo>
                  <a:cubicBezTo>
                    <a:pt x="129" y="112"/>
                    <a:pt x="131" y="115"/>
                    <a:pt x="132" y="117"/>
                  </a:cubicBezTo>
                  <a:cubicBezTo>
                    <a:pt x="134" y="118"/>
                    <a:pt x="137" y="121"/>
                    <a:pt x="139" y="123"/>
                  </a:cubicBezTo>
                  <a:cubicBezTo>
                    <a:pt x="142" y="126"/>
                    <a:pt x="145" y="129"/>
                    <a:pt x="148" y="132"/>
                  </a:cubicBezTo>
                  <a:cubicBezTo>
                    <a:pt x="151" y="134"/>
                    <a:pt x="156" y="138"/>
                    <a:pt x="159" y="140"/>
                  </a:cubicBezTo>
                  <a:cubicBezTo>
                    <a:pt x="163" y="143"/>
                    <a:pt x="167" y="145"/>
                    <a:pt x="169" y="145"/>
                  </a:cubicBezTo>
                  <a:cubicBezTo>
                    <a:pt x="170" y="145"/>
                    <a:pt x="173" y="146"/>
                    <a:pt x="175" y="148"/>
                  </a:cubicBezTo>
                  <a:cubicBezTo>
                    <a:pt x="177" y="150"/>
                    <a:pt x="180" y="155"/>
                    <a:pt x="181" y="158"/>
                  </a:cubicBezTo>
                  <a:cubicBezTo>
                    <a:pt x="181" y="158"/>
                    <a:pt x="181" y="158"/>
                    <a:pt x="181" y="160"/>
                  </a:cubicBezTo>
                  <a:cubicBezTo>
                    <a:pt x="182" y="162"/>
                    <a:pt x="182" y="162"/>
                    <a:pt x="182" y="162"/>
                  </a:cubicBezTo>
                  <a:cubicBezTo>
                    <a:pt x="185" y="163"/>
                    <a:pt x="188" y="166"/>
                    <a:pt x="188" y="168"/>
                  </a:cubicBezTo>
                  <a:cubicBezTo>
                    <a:pt x="189" y="170"/>
                    <a:pt x="190" y="174"/>
                    <a:pt x="191" y="177"/>
                  </a:cubicBezTo>
                  <a:cubicBezTo>
                    <a:pt x="192" y="180"/>
                    <a:pt x="193" y="185"/>
                    <a:pt x="193" y="188"/>
                  </a:cubicBezTo>
                  <a:cubicBezTo>
                    <a:pt x="194" y="190"/>
                    <a:pt x="194" y="195"/>
                    <a:pt x="193" y="197"/>
                  </a:cubicBezTo>
                  <a:cubicBezTo>
                    <a:pt x="193" y="199"/>
                    <a:pt x="193" y="204"/>
                    <a:pt x="193" y="207"/>
                  </a:cubicBezTo>
                  <a:cubicBezTo>
                    <a:pt x="193" y="210"/>
                    <a:pt x="192" y="214"/>
                    <a:pt x="192" y="217"/>
                  </a:cubicBezTo>
                  <a:cubicBezTo>
                    <a:pt x="191" y="220"/>
                    <a:pt x="189" y="225"/>
                    <a:pt x="188" y="229"/>
                  </a:cubicBezTo>
                  <a:cubicBezTo>
                    <a:pt x="187" y="232"/>
                    <a:pt x="186" y="235"/>
                    <a:pt x="186" y="236"/>
                  </a:cubicBezTo>
                  <a:cubicBezTo>
                    <a:pt x="186" y="237"/>
                    <a:pt x="186" y="239"/>
                    <a:pt x="186" y="241"/>
                  </a:cubicBezTo>
                  <a:cubicBezTo>
                    <a:pt x="185" y="242"/>
                    <a:pt x="185" y="244"/>
                    <a:pt x="186" y="244"/>
                  </a:cubicBezTo>
                  <a:cubicBezTo>
                    <a:pt x="187" y="244"/>
                    <a:pt x="188" y="245"/>
                    <a:pt x="187" y="247"/>
                  </a:cubicBezTo>
                  <a:cubicBezTo>
                    <a:pt x="187" y="249"/>
                    <a:pt x="187" y="252"/>
                    <a:pt x="186" y="253"/>
                  </a:cubicBezTo>
                  <a:cubicBezTo>
                    <a:pt x="186" y="255"/>
                    <a:pt x="186" y="257"/>
                    <a:pt x="186" y="258"/>
                  </a:cubicBezTo>
                  <a:cubicBezTo>
                    <a:pt x="185" y="259"/>
                    <a:pt x="186" y="259"/>
                    <a:pt x="187" y="260"/>
                  </a:cubicBezTo>
                  <a:cubicBezTo>
                    <a:pt x="188" y="260"/>
                    <a:pt x="189" y="260"/>
                    <a:pt x="190" y="259"/>
                  </a:cubicBezTo>
                  <a:cubicBezTo>
                    <a:pt x="190" y="259"/>
                    <a:pt x="191" y="259"/>
                    <a:pt x="192" y="260"/>
                  </a:cubicBezTo>
                  <a:cubicBezTo>
                    <a:pt x="193" y="261"/>
                    <a:pt x="194" y="262"/>
                    <a:pt x="195" y="262"/>
                  </a:cubicBezTo>
                  <a:cubicBezTo>
                    <a:pt x="195" y="261"/>
                    <a:pt x="197" y="263"/>
                    <a:pt x="198" y="265"/>
                  </a:cubicBezTo>
                  <a:cubicBezTo>
                    <a:pt x="200" y="267"/>
                    <a:pt x="202" y="271"/>
                    <a:pt x="204" y="274"/>
                  </a:cubicBezTo>
                  <a:cubicBezTo>
                    <a:pt x="205" y="276"/>
                    <a:pt x="208" y="279"/>
                    <a:pt x="209" y="279"/>
                  </a:cubicBezTo>
                  <a:cubicBezTo>
                    <a:pt x="211" y="280"/>
                    <a:pt x="212" y="279"/>
                    <a:pt x="213" y="278"/>
                  </a:cubicBezTo>
                  <a:cubicBezTo>
                    <a:pt x="214" y="277"/>
                    <a:pt x="215" y="277"/>
                    <a:pt x="216" y="277"/>
                  </a:cubicBezTo>
                  <a:cubicBezTo>
                    <a:pt x="218" y="278"/>
                    <a:pt x="219" y="280"/>
                    <a:pt x="219" y="282"/>
                  </a:cubicBezTo>
                  <a:cubicBezTo>
                    <a:pt x="219" y="284"/>
                    <a:pt x="220" y="287"/>
                    <a:pt x="221" y="288"/>
                  </a:cubicBezTo>
                  <a:cubicBezTo>
                    <a:pt x="223" y="289"/>
                    <a:pt x="226" y="291"/>
                    <a:pt x="228" y="294"/>
                  </a:cubicBezTo>
                  <a:cubicBezTo>
                    <a:pt x="230" y="297"/>
                    <a:pt x="234" y="301"/>
                    <a:pt x="238" y="303"/>
                  </a:cubicBezTo>
                  <a:cubicBezTo>
                    <a:pt x="242" y="306"/>
                    <a:pt x="247" y="309"/>
                    <a:pt x="250" y="311"/>
                  </a:cubicBezTo>
                  <a:cubicBezTo>
                    <a:pt x="253" y="313"/>
                    <a:pt x="257" y="316"/>
                    <a:pt x="259" y="318"/>
                  </a:cubicBezTo>
                  <a:cubicBezTo>
                    <a:pt x="261" y="320"/>
                    <a:pt x="264" y="323"/>
                    <a:pt x="266" y="326"/>
                  </a:cubicBezTo>
                  <a:cubicBezTo>
                    <a:pt x="267" y="329"/>
                    <a:pt x="271" y="332"/>
                    <a:pt x="273" y="334"/>
                  </a:cubicBezTo>
                  <a:cubicBezTo>
                    <a:pt x="275" y="336"/>
                    <a:pt x="279" y="341"/>
                    <a:pt x="281" y="344"/>
                  </a:cubicBezTo>
                  <a:cubicBezTo>
                    <a:pt x="284" y="347"/>
                    <a:pt x="287" y="351"/>
                    <a:pt x="288" y="352"/>
                  </a:cubicBezTo>
                  <a:cubicBezTo>
                    <a:pt x="290" y="353"/>
                    <a:pt x="294" y="354"/>
                    <a:pt x="296" y="355"/>
                  </a:cubicBezTo>
                  <a:cubicBezTo>
                    <a:pt x="299" y="356"/>
                    <a:pt x="303" y="359"/>
                    <a:pt x="305" y="360"/>
                  </a:cubicBezTo>
                  <a:cubicBezTo>
                    <a:pt x="307" y="362"/>
                    <a:pt x="310" y="366"/>
                    <a:pt x="312" y="369"/>
                  </a:cubicBezTo>
                  <a:cubicBezTo>
                    <a:pt x="313" y="373"/>
                    <a:pt x="316" y="377"/>
                    <a:pt x="317" y="380"/>
                  </a:cubicBezTo>
                  <a:cubicBezTo>
                    <a:pt x="318" y="383"/>
                    <a:pt x="319" y="387"/>
                    <a:pt x="319" y="389"/>
                  </a:cubicBezTo>
                  <a:cubicBezTo>
                    <a:pt x="319" y="391"/>
                    <a:pt x="319" y="396"/>
                    <a:pt x="320" y="399"/>
                  </a:cubicBezTo>
                  <a:cubicBezTo>
                    <a:pt x="321" y="402"/>
                    <a:pt x="323" y="407"/>
                    <a:pt x="324" y="409"/>
                  </a:cubicBezTo>
                  <a:cubicBezTo>
                    <a:pt x="325" y="411"/>
                    <a:pt x="328" y="414"/>
                    <a:pt x="329" y="415"/>
                  </a:cubicBezTo>
                  <a:cubicBezTo>
                    <a:pt x="330" y="416"/>
                    <a:pt x="334" y="416"/>
                    <a:pt x="336" y="416"/>
                  </a:cubicBezTo>
                  <a:cubicBezTo>
                    <a:pt x="339" y="416"/>
                    <a:pt x="342" y="414"/>
                    <a:pt x="343" y="412"/>
                  </a:cubicBezTo>
                  <a:cubicBezTo>
                    <a:pt x="343" y="411"/>
                    <a:pt x="346" y="408"/>
                    <a:pt x="347" y="407"/>
                  </a:cubicBezTo>
                  <a:cubicBezTo>
                    <a:pt x="349" y="406"/>
                    <a:pt x="354" y="405"/>
                    <a:pt x="357" y="404"/>
                  </a:cubicBezTo>
                  <a:cubicBezTo>
                    <a:pt x="360" y="403"/>
                    <a:pt x="365" y="400"/>
                    <a:pt x="366" y="398"/>
                  </a:cubicBezTo>
                  <a:cubicBezTo>
                    <a:pt x="367" y="395"/>
                    <a:pt x="369" y="392"/>
                    <a:pt x="370" y="390"/>
                  </a:cubicBezTo>
                  <a:cubicBezTo>
                    <a:pt x="371" y="388"/>
                    <a:pt x="371" y="384"/>
                    <a:pt x="371" y="382"/>
                  </a:cubicBezTo>
                  <a:cubicBezTo>
                    <a:pt x="371" y="380"/>
                    <a:pt x="371" y="377"/>
                    <a:pt x="370" y="376"/>
                  </a:cubicBezTo>
                  <a:cubicBezTo>
                    <a:pt x="370" y="375"/>
                    <a:pt x="369" y="373"/>
                    <a:pt x="369" y="372"/>
                  </a:cubicBezTo>
                  <a:cubicBezTo>
                    <a:pt x="368" y="371"/>
                    <a:pt x="367" y="369"/>
                    <a:pt x="368" y="368"/>
                  </a:cubicBezTo>
                  <a:cubicBezTo>
                    <a:pt x="368" y="367"/>
                    <a:pt x="366" y="365"/>
                    <a:pt x="364" y="364"/>
                  </a:cubicBezTo>
                  <a:cubicBezTo>
                    <a:pt x="362" y="362"/>
                    <a:pt x="359" y="360"/>
                    <a:pt x="357" y="359"/>
                  </a:cubicBezTo>
                  <a:cubicBezTo>
                    <a:pt x="355" y="358"/>
                    <a:pt x="353" y="355"/>
                    <a:pt x="353" y="352"/>
                  </a:cubicBezTo>
                  <a:cubicBezTo>
                    <a:pt x="353" y="349"/>
                    <a:pt x="352" y="344"/>
                    <a:pt x="350" y="343"/>
                  </a:cubicBezTo>
                  <a:cubicBezTo>
                    <a:pt x="348" y="341"/>
                    <a:pt x="346" y="338"/>
                    <a:pt x="346" y="336"/>
                  </a:cubicBezTo>
                  <a:cubicBezTo>
                    <a:pt x="347" y="334"/>
                    <a:pt x="347" y="331"/>
                    <a:pt x="347" y="331"/>
                  </a:cubicBezTo>
                  <a:cubicBezTo>
                    <a:pt x="347" y="330"/>
                    <a:pt x="346" y="329"/>
                    <a:pt x="345" y="329"/>
                  </a:cubicBezTo>
                  <a:cubicBezTo>
                    <a:pt x="345" y="328"/>
                    <a:pt x="343" y="328"/>
                    <a:pt x="341" y="328"/>
                  </a:cubicBezTo>
                  <a:cubicBezTo>
                    <a:pt x="339" y="328"/>
                    <a:pt x="337" y="327"/>
                    <a:pt x="336" y="327"/>
                  </a:cubicBezTo>
                  <a:cubicBezTo>
                    <a:pt x="334" y="326"/>
                    <a:pt x="333" y="323"/>
                    <a:pt x="333" y="321"/>
                  </a:cubicBezTo>
                  <a:cubicBezTo>
                    <a:pt x="333" y="319"/>
                    <a:pt x="332" y="316"/>
                    <a:pt x="330" y="315"/>
                  </a:cubicBezTo>
                  <a:cubicBezTo>
                    <a:pt x="329" y="315"/>
                    <a:pt x="326" y="313"/>
                    <a:pt x="324" y="311"/>
                  </a:cubicBezTo>
                  <a:cubicBezTo>
                    <a:pt x="322" y="309"/>
                    <a:pt x="319" y="307"/>
                    <a:pt x="319" y="305"/>
                  </a:cubicBezTo>
                  <a:cubicBezTo>
                    <a:pt x="318" y="303"/>
                    <a:pt x="316" y="303"/>
                    <a:pt x="314" y="304"/>
                  </a:cubicBezTo>
                  <a:cubicBezTo>
                    <a:pt x="312" y="305"/>
                    <a:pt x="310" y="307"/>
                    <a:pt x="310" y="309"/>
                  </a:cubicBezTo>
                  <a:cubicBezTo>
                    <a:pt x="310" y="312"/>
                    <a:pt x="306" y="313"/>
                    <a:pt x="302" y="312"/>
                  </a:cubicBezTo>
                  <a:cubicBezTo>
                    <a:pt x="298" y="312"/>
                    <a:pt x="292" y="308"/>
                    <a:pt x="289" y="305"/>
                  </a:cubicBezTo>
                  <a:cubicBezTo>
                    <a:pt x="286" y="302"/>
                    <a:pt x="283" y="298"/>
                    <a:pt x="284" y="296"/>
                  </a:cubicBezTo>
                  <a:cubicBezTo>
                    <a:pt x="284" y="295"/>
                    <a:pt x="285" y="293"/>
                    <a:pt x="285" y="291"/>
                  </a:cubicBezTo>
                  <a:cubicBezTo>
                    <a:pt x="285" y="290"/>
                    <a:pt x="284" y="288"/>
                    <a:pt x="283" y="287"/>
                  </a:cubicBezTo>
                  <a:cubicBezTo>
                    <a:pt x="282" y="286"/>
                    <a:pt x="281" y="283"/>
                    <a:pt x="281" y="280"/>
                  </a:cubicBezTo>
                  <a:cubicBezTo>
                    <a:pt x="281" y="278"/>
                    <a:pt x="282" y="275"/>
                    <a:pt x="283" y="273"/>
                  </a:cubicBezTo>
                  <a:cubicBezTo>
                    <a:pt x="284" y="271"/>
                    <a:pt x="286" y="269"/>
                    <a:pt x="287" y="268"/>
                  </a:cubicBezTo>
                  <a:cubicBezTo>
                    <a:pt x="287" y="267"/>
                    <a:pt x="287" y="263"/>
                    <a:pt x="286" y="260"/>
                  </a:cubicBezTo>
                  <a:cubicBezTo>
                    <a:pt x="284" y="257"/>
                    <a:pt x="283" y="252"/>
                    <a:pt x="282" y="250"/>
                  </a:cubicBezTo>
                  <a:cubicBezTo>
                    <a:pt x="281" y="248"/>
                    <a:pt x="279" y="246"/>
                    <a:pt x="278" y="245"/>
                  </a:cubicBezTo>
                  <a:cubicBezTo>
                    <a:pt x="276" y="244"/>
                    <a:pt x="274" y="242"/>
                    <a:pt x="274" y="240"/>
                  </a:cubicBezTo>
                  <a:cubicBezTo>
                    <a:pt x="274" y="238"/>
                    <a:pt x="272" y="234"/>
                    <a:pt x="271" y="232"/>
                  </a:cubicBezTo>
                  <a:cubicBezTo>
                    <a:pt x="270" y="229"/>
                    <a:pt x="270" y="226"/>
                    <a:pt x="270" y="225"/>
                  </a:cubicBezTo>
                  <a:cubicBezTo>
                    <a:pt x="270" y="224"/>
                    <a:pt x="270" y="222"/>
                    <a:pt x="270" y="220"/>
                  </a:cubicBezTo>
                  <a:cubicBezTo>
                    <a:pt x="269" y="218"/>
                    <a:pt x="269" y="214"/>
                    <a:pt x="269" y="212"/>
                  </a:cubicBezTo>
                  <a:cubicBezTo>
                    <a:pt x="269" y="210"/>
                    <a:pt x="268" y="208"/>
                    <a:pt x="267" y="208"/>
                  </a:cubicBezTo>
                  <a:cubicBezTo>
                    <a:pt x="266" y="207"/>
                    <a:pt x="264" y="207"/>
                    <a:pt x="263" y="207"/>
                  </a:cubicBezTo>
                  <a:cubicBezTo>
                    <a:pt x="262" y="207"/>
                    <a:pt x="260" y="204"/>
                    <a:pt x="259" y="201"/>
                  </a:cubicBezTo>
                  <a:cubicBezTo>
                    <a:pt x="258" y="198"/>
                    <a:pt x="256" y="195"/>
                    <a:pt x="254" y="193"/>
                  </a:cubicBezTo>
                  <a:cubicBezTo>
                    <a:pt x="253" y="191"/>
                    <a:pt x="250" y="188"/>
                    <a:pt x="249" y="186"/>
                  </a:cubicBezTo>
                  <a:cubicBezTo>
                    <a:pt x="248" y="184"/>
                    <a:pt x="247" y="181"/>
                    <a:pt x="247" y="179"/>
                  </a:cubicBezTo>
                  <a:cubicBezTo>
                    <a:pt x="247" y="177"/>
                    <a:pt x="247" y="174"/>
                    <a:pt x="247" y="172"/>
                  </a:cubicBezTo>
                  <a:cubicBezTo>
                    <a:pt x="247" y="169"/>
                    <a:pt x="247" y="166"/>
                    <a:pt x="248" y="165"/>
                  </a:cubicBezTo>
                  <a:cubicBezTo>
                    <a:pt x="248" y="163"/>
                    <a:pt x="248" y="161"/>
                    <a:pt x="247" y="159"/>
                  </a:cubicBezTo>
                  <a:cubicBezTo>
                    <a:pt x="247" y="157"/>
                    <a:pt x="246" y="154"/>
                    <a:pt x="246" y="151"/>
                  </a:cubicBezTo>
                  <a:cubicBezTo>
                    <a:pt x="245" y="149"/>
                    <a:pt x="245" y="146"/>
                    <a:pt x="245" y="145"/>
                  </a:cubicBezTo>
                  <a:cubicBezTo>
                    <a:pt x="245" y="145"/>
                    <a:pt x="245" y="143"/>
                    <a:pt x="245" y="141"/>
                  </a:cubicBezTo>
                  <a:cubicBezTo>
                    <a:pt x="244" y="139"/>
                    <a:pt x="243" y="137"/>
                    <a:pt x="243" y="136"/>
                  </a:cubicBezTo>
                  <a:cubicBezTo>
                    <a:pt x="242" y="135"/>
                    <a:pt x="241" y="133"/>
                    <a:pt x="242" y="132"/>
                  </a:cubicBezTo>
                  <a:cubicBezTo>
                    <a:pt x="242" y="130"/>
                    <a:pt x="241" y="128"/>
                    <a:pt x="239" y="127"/>
                  </a:cubicBezTo>
                  <a:cubicBezTo>
                    <a:pt x="237" y="125"/>
                    <a:pt x="236" y="121"/>
                    <a:pt x="235" y="118"/>
                  </a:cubicBezTo>
                  <a:cubicBezTo>
                    <a:pt x="235" y="115"/>
                    <a:pt x="233" y="111"/>
                    <a:pt x="231" y="110"/>
                  </a:cubicBezTo>
                  <a:cubicBezTo>
                    <a:pt x="230" y="109"/>
                    <a:pt x="227" y="106"/>
                    <a:pt x="225" y="103"/>
                  </a:cubicBezTo>
                  <a:cubicBezTo>
                    <a:pt x="223" y="101"/>
                    <a:pt x="221" y="98"/>
                    <a:pt x="220" y="98"/>
                  </a:cubicBezTo>
                  <a:cubicBezTo>
                    <a:pt x="218" y="97"/>
                    <a:pt x="217" y="97"/>
                    <a:pt x="217" y="98"/>
                  </a:cubicBezTo>
                  <a:cubicBezTo>
                    <a:pt x="216" y="99"/>
                    <a:pt x="216" y="103"/>
                    <a:pt x="217" y="106"/>
                  </a:cubicBezTo>
                  <a:cubicBezTo>
                    <a:pt x="217" y="109"/>
                    <a:pt x="218" y="113"/>
                    <a:pt x="220" y="114"/>
                  </a:cubicBezTo>
                  <a:cubicBezTo>
                    <a:pt x="221" y="115"/>
                    <a:pt x="222" y="118"/>
                    <a:pt x="223" y="119"/>
                  </a:cubicBezTo>
                  <a:cubicBezTo>
                    <a:pt x="224" y="121"/>
                    <a:pt x="223" y="122"/>
                    <a:pt x="222" y="123"/>
                  </a:cubicBezTo>
                  <a:cubicBezTo>
                    <a:pt x="220" y="123"/>
                    <a:pt x="219" y="122"/>
                    <a:pt x="218" y="121"/>
                  </a:cubicBezTo>
                  <a:cubicBezTo>
                    <a:pt x="218" y="120"/>
                    <a:pt x="217" y="117"/>
                    <a:pt x="216" y="116"/>
                  </a:cubicBezTo>
                  <a:cubicBezTo>
                    <a:pt x="215" y="115"/>
                    <a:pt x="213" y="112"/>
                    <a:pt x="212" y="111"/>
                  </a:cubicBezTo>
                  <a:cubicBezTo>
                    <a:pt x="211" y="109"/>
                    <a:pt x="210" y="107"/>
                    <a:pt x="211" y="106"/>
                  </a:cubicBezTo>
                  <a:cubicBezTo>
                    <a:pt x="211" y="105"/>
                    <a:pt x="211" y="103"/>
                    <a:pt x="211" y="101"/>
                  </a:cubicBezTo>
                  <a:cubicBezTo>
                    <a:pt x="211" y="100"/>
                    <a:pt x="210" y="98"/>
                    <a:pt x="209" y="97"/>
                  </a:cubicBezTo>
                  <a:cubicBezTo>
                    <a:pt x="208" y="96"/>
                    <a:pt x="207" y="93"/>
                    <a:pt x="207" y="92"/>
                  </a:cubicBezTo>
                  <a:cubicBezTo>
                    <a:pt x="207" y="91"/>
                    <a:pt x="207" y="88"/>
                    <a:pt x="207" y="87"/>
                  </a:cubicBezTo>
                  <a:cubicBezTo>
                    <a:pt x="207" y="85"/>
                    <a:pt x="208" y="84"/>
                    <a:pt x="209" y="83"/>
                  </a:cubicBezTo>
                  <a:cubicBezTo>
                    <a:pt x="210" y="82"/>
                    <a:pt x="210" y="81"/>
                    <a:pt x="208" y="80"/>
                  </a:cubicBezTo>
                  <a:cubicBezTo>
                    <a:pt x="206" y="79"/>
                    <a:pt x="203" y="77"/>
                    <a:pt x="202" y="77"/>
                  </a:cubicBezTo>
                  <a:cubicBezTo>
                    <a:pt x="200" y="76"/>
                    <a:pt x="198" y="75"/>
                    <a:pt x="196" y="74"/>
                  </a:cubicBezTo>
                  <a:cubicBezTo>
                    <a:pt x="195" y="73"/>
                    <a:pt x="194" y="71"/>
                    <a:pt x="194" y="69"/>
                  </a:cubicBezTo>
                  <a:cubicBezTo>
                    <a:pt x="194" y="67"/>
                    <a:pt x="193" y="65"/>
                    <a:pt x="191" y="64"/>
                  </a:cubicBezTo>
                  <a:cubicBezTo>
                    <a:pt x="190" y="62"/>
                    <a:pt x="188" y="60"/>
                    <a:pt x="188" y="59"/>
                  </a:cubicBezTo>
                  <a:cubicBezTo>
                    <a:pt x="188" y="57"/>
                    <a:pt x="188" y="54"/>
                    <a:pt x="188" y="52"/>
                  </a:cubicBezTo>
                  <a:cubicBezTo>
                    <a:pt x="188" y="49"/>
                    <a:pt x="187" y="47"/>
                    <a:pt x="186" y="46"/>
                  </a:cubicBezTo>
                  <a:cubicBezTo>
                    <a:pt x="184" y="45"/>
                    <a:pt x="181" y="42"/>
                    <a:pt x="178" y="41"/>
                  </a:cubicBezTo>
                  <a:cubicBezTo>
                    <a:pt x="175" y="39"/>
                    <a:pt x="172" y="36"/>
                    <a:pt x="170" y="34"/>
                  </a:cubicBezTo>
                  <a:cubicBezTo>
                    <a:pt x="168" y="32"/>
                    <a:pt x="166" y="29"/>
                    <a:pt x="165" y="28"/>
                  </a:cubicBezTo>
                  <a:cubicBezTo>
                    <a:pt x="164" y="26"/>
                    <a:pt x="163" y="24"/>
                    <a:pt x="162" y="23"/>
                  </a:cubicBezTo>
                  <a:cubicBezTo>
                    <a:pt x="162" y="21"/>
                    <a:pt x="161" y="19"/>
                    <a:pt x="160" y="18"/>
                  </a:cubicBezTo>
                  <a:cubicBezTo>
                    <a:pt x="159" y="17"/>
                    <a:pt x="159" y="14"/>
                    <a:pt x="160" y="12"/>
                  </a:cubicBezTo>
                  <a:cubicBezTo>
                    <a:pt x="160" y="10"/>
                    <a:pt x="161" y="8"/>
                    <a:pt x="161" y="8"/>
                  </a:cubicBezTo>
                  <a:cubicBezTo>
                    <a:pt x="161" y="8"/>
                    <a:pt x="146" y="7"/>
                    <a:pt x="129" y="5"/>
                  </a:cubicBezTo>
                  <a:cubicBezTo>
                    <a:pt x="111" y="3"/>
                    <a:pt x="88" y="2"/>
                    <a:pt x="78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8" name="Freeform 25">
              <a:extLst>
                <a:ext uri="{FF2B5EF4-FFF2-40B4-BE49-F238E27FC236}">
                  <a16:creationId xmlns:a16="http://schemas.microsoft.com/office/drawing/2014/main" id="{54C965B0-0561-483F-BAB5-2BA9EAA00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59" y="1931970"/>
              <a:ext cx="1081088" cy="1565275"/>
            </a:xfrm>
            <a:custGeom>
              <a:avLst/>
              <a:gdLst/>
              <a:ahLst/>
              <a:cxnLst>
                <a:cxn ang="0">
                  <a:pos x="45" y="279"/>
                </a:cxn>
                <a:cxn ang="0">
                  <a:pos x="42" y="317"/>
                </a:cxn>
                <a:cxn ang="0">
                  <a:pos x="32" y="343"/>
                </a:cxn>
                <a:cxn ang="0">
                  <a:pos x="31" y="363"/>
                </a:cxn>
                <a:cxn ang="0">
                  <a:pos x="45" y="379"/>
                </a:cxn>
                <a:cxn ang="0">
                  <a:pos x="62" y="396"/>
                </a:cxn>
                <a:cxn ang="0">
                  <a:pos x="80" y="385"/>
                </a:cxn>
                <a:cxn ang="0">
                  <a:pos x="89" y="376"/>
                </a:cxn>
                <a:cxn ang="0">
                  <a:pos x="141" y="373"/>
                </a:cxn>
                <a:cxn ang="0">
                  <a:pos x="161" y="389"/>
                </a:cxn>
                <a:cxn ang="0">
                  <a:pos x="175" y="399"/>
                </a:cxn>
                <a:cxn ang="0">
                  <a:pos x="196" y="404"/>
                </a:cxn>
                <a:cxn ang="0">
                  <a:pos x="222" y="417"/>
                </a:cxn>
                <a:cxn ang="0">
                  <a:pos x="221" y="396"/>
                </a:cxn>
                <a:cxn ang="0">
                  <a:pos x="223" y="372"/>
                </a:cxn>
                <a:cxn ang="0">
                  <a:pos x="250" y="365"/>
                </a:cxn>
                <a:cxn ang="0">
                  <a:pos x="251" y="354"/>
                </a:cxn>
                <a:cxn ang="0">
                  <a:pos x="234" y="342"/>
                </a:cxn>
                <a:cxn ang="0">
                  <a:pos x="219" y="324"/>
                </a:cxn>
                <a:cxn ang="0">
                  <a:pos x="206" y="291"/>
                </a:cxn>
                <a:cxn ang="0">
                  <a:pos x="192" y="275"/>
                </a:cxn>
                <a:cxn ang="0">
                  <a:pos x="230" y="251"/>
                </a:cxn>
                <a:cxn ang="0">
                  <a:pos x="239" y="228"/>
                </a:cxn>
                <a:cxn ang="0">
                  <a:pos x="222" y="221"/>
                </a:cxn>
                <a:cxn ang="0">
                  <a:pos x="240" y="198"/>
                </a:cxn>
                <a:cxn ang="0">
                  <a:pos x="257" y="168"/>
                </a:cxn>
                <a:cxn ang="0">
                  <a:pos x="284" y="169"/>
                </a:cxn>
                <a:cxn ang="0">
                  <a:pos x="279" y="152"/>
                </a:cxn>
                <a:cxn ang="0">
                  <a:pos x="265" y="130"/>
                </a:cxn>
                <a:cxn ang="0">
                  <a:pos x="248" y="105"/>
                </a:cxn>
                <a:cxn ang="0">
                  <a:pos x="234" y="79"/>
                </a:cxn>
                <a:cxn ang="0">
                  <a:pos x="224" y="56"/>
                </a:cxn>
                <a:cxn ang="0">
                  <a:pos x="205" y="40"/>
                </a:cxn>
                <a:cxn ang="0">
                  <a:pos x="190" y="26"/>
                </a:cxn>
                <a:cxn ang="0">
                  <a:pos x="180" y="15"/>
                </a:cxn>
                <a:cxn ang="0">
                  <a:pos x="155" y="7"/>
                </a:cxn>
                <a:cxn ang="0">
                  <a:pos x="132" y="6"/>
                </a:cxn>
                <a:cxn ang="0">
                  <a:pos x="112" y="3"/>
                </a:cxn>
                <a:cxn ang="0">
                  <a:pos x="92" y="11"/>
                </a:cxn>
                <a:cxn ang="0">
                  <a:pos x="77" y="36"/>
                </a:cxn>
                <a:cxn ang="0">
                  <a:pos x="71" y="53"/>
                </a:cxn>
                <a:cxn ang="0">
                  <a:pos x="56" y="68"/>
                </a:cxn>
                <a:cxn ang="0">
                  <a:pos x="0" y="153"/>
                </a:cxn>
              </a:cxnLst>
              <a:rect l="0" t="0" r="r" b="b"/>
              <a:pathLst>
                <a:path w="288" h="417">
                  <a:moveTo>
                    <a:pt x="20" y="252"/>
                  </a:moveTo>
                  <a:cubicBezTo>
                    <a:pt x="20" y="252"/>
                    <a:pt x="26" y="257"/>
                    <a:pt x="33" y="263"/>
                  </a:cubicBezTo>
                  <a:cubicBezTo>
                    <a:pt x="40" y="270"/>
                    <a:pt x="45" y="277"/>
                    <a:pt x="45" y="279"/>
                  </a:cubicBezTo>
                  <a:cubicBezTo>
                    <a:pt x="44" y="282"/>
                    <a:pt x="43" y="286"/>
                    <a:pt x="42" y="289"/>
                  </a:cubicBezTo>
                  <a:cubicBezTo>
                    <a:pt x="42" y="291"/>
                    <a:pt x="41" y="296"/>
                    <a:pt x="42" y="300"/>
                  </a:cubicBezTo>
                  <a:cubicBezTo>
                    <a:pt x="42" y="304"/>
                    <a:pt x="42" y="312"/>
                    <a:pt x="42" y="317"/>
                  </a:cubicBezTo>
                  <a:cubicBezTo>
                    <a:pt x="42" y="323"/>
                    <a:pt x="41" y="329"/>
                    <a:pt x="39" y="330"/>
                  </a:cubicBezTo>
                  <a:cubicBezTo>
                    <a:pt x="37" y="331"/>
                    <a:pt x="34" y="334"/>
                    <a:pt x="32" y="336"/>
                  </a:cubicBezTo>
                  <a:cubicBezTo>
                    <a:pt x="30" y="338"/>
                    <a:pt x="30" y="341"/>
                    <a:pt x="32" y="343"/>
                  </a:cubicBezTo>
                  <a:cubicBezTo>
                    <a:pt x="35" y="345"/>
                    <a:pt x="35" y="348"/>
                    <a:pt x="33" y="349"/>
                  </a:cubicBezTo>
                  <a:cubicBezTo>
                    <a:pt x="32" y="350"/>
                    <a:pt x="30" y="353"/>
                    <a:pt x="29" y="355"/>
                  </a:cubicBezTo>
                  <a:cubicBezTo>
                    <a:pt x="28" y="358"/>
                    <a:pt x="29" y="361"/>
                    <a:pt x="31" y="363"/>
                  </a:cubicBezTo>
                  <a:cubicBezTo>
                    <a:pt x="33" y="364"/>
                    <a:pt x="36" y="367"/>
                    <a:pt x="38" y="369"/>
                  </a:cubicBezTo>
                  <a:cubicBezTo>
                    <a:pt x="39" y="370"/>
                    <a:pt x="41" y="372"/>
                    <a:pt x="42" y="373"/>
                  </a:cubicBezTo>
                  <a:cubicBezTo>
                    <a:pt x="43" y="374"/>
                    <a:pt x="44" y="377"/>
                    <a:pt x="45" y="379"/>
                  </a:cubicBezTo>
                  <a:cubicBezTo>
                    <a:pt x="46" y="381"/>
                    <a:pt x="47" y="385"/>
                    <a:pt x="48" y="387"/>
                  </a:cubicBezTo>
                  <a:cubicBezTo>
                    <a:pt x="49" y="388"/>
                    <a:pt x="52" y="391"/>
                    <a:pt x="53" y="392"/>
                  </a:cubicBezTo>
                  <a:cubicBezTo>
                    <a:pt x="55" y="393"/>
                    <a:pt x="59" y="395"/>
                    <a:pt x="62" y="396"/>
                  </a:cubicBezTo>
                  <a:cubicBezTo>
                    <a:pt x="65" y="397"/>
                    <a:pt x="69" y="399"/>
                    <a:pt x="72" y="400"/>
                  </a:cubicBezTo>
                  <a:cubicBezTo>
                    <a:pt x="74" y="402"/>
                    <a:pt x="76" y="400"/>
                    <a:pt x="77" y="396"/>
                  </a:cubicBezTo>
                  <a:cubicBezTo>
                    <a:pt x="77" y="391"/>
                    <a:pt x="79" y="387"/>
                    <a:pt x="80" y="385"/>
                  </a:cubicBezTo>
                  <a:cubicBezTo>
                    <a:pt x="81" y="384"/>
                    <a:pt x="84" y="382"/>
                    <a:pt x="86" y="381"/>
                  </a:cubicBezTo>
                  <a:cubicBezTo>
                    <a:pt x="88" y="380"/>
                    <a:pt x="90" y="379"/>
                    <a:pt x="90" y="379"/>
                  </a:cubicBezTo>
                  <a:cubicBezTo>
                    <a:pt x="90" y="379"/>
                    <a:pt x="89" y="378"/>
                    <a:pt x="89" y="376"/>
                  </a:cubicBezTo>
                  <a:cubicBezTo>
                    <a:pt x="89" y="374"/>
                    <a:pt x="96" y="371"/>
                    <a:pt x="105" y="370"/>
                  </a:cubicBezTo>
                  <a:cubicBezTo>
                    <a:pt x="114" y="369"/>
                    <a:pt x="125" y="369"/>
                    <a:pt x="129" y="371"/>
                  </a:cubicBezTo>
                  <a:cubicBezTo>
                    <a:pt x="133" y="372"/>
                    <a:pt x="138" y="373"/>
                    <a:pt x="141" y="373"/>
                  </a:cubicBezTo>
                  <a:cubicBezTo>
                    <a:pt x="143" y="373"/>
                    <a:pt x="146" y="375"/>
                    <a:pt x="147" y="378"/>
                  </a:cubicBezTo>
                  <a:cubicBezTo>
                    <a:pt x="148" y="381"/>
                    <a:pt x="151" y="384"/>
                    <a:pt x="153" y="385"/>
                  </a:cubicBezTo>
                  <a:cubicBezTo>
                    <a:pt x="155" y="386"/>
                    <a:pt x="158" y="388"/>
                    <a:pt x="161" y="389"/>
                  </a:cubicBezTo>
                  <a:cubicBezTo>
                    <a:pt x="164" y="390"/>
                    <a:pt x="165" y="393"/>
                    <a:pt x="165" y="395"/>
                  </a:cubicBezTo>
                  <a:cubicBezTo>
                    <a:pt x="165" y="398"/>
                    <a:pt x="166" y="400"/>
                    <a:pt x="167" y="401"/>
                  </a:cubicBezTo>
                  <a:cubicBezTo>
                    <a:pt x="169" y="401"/>
                    <a:pt x="172" y="400"/>
                    <a:pt x="175" y="399"/>
                  </a:cubicBezTo>
                  <a:cubicBezTo>
                    <a:pt x="178" y="398"/>
                    <a:pt x="181" y="397"/>
                    <a:pt x="184" y="396"/>
                  </a:cubicBezTo>
                  <a:cubicBezTo>
                    <a:pt x="186" y="395"/>
                    <a:pt x="189" y="395"/>
                    <a:pt x="191" y="396"/>
                  </a:cubicBezTo>
                  <a:cubicBezTo>
                    <a:pt x="193" y="398"/>
                    <a:pt x="196" y="401"/>
                    <a:pt x="196" y="404"/>
                  </a:cubicBezTo>
                  <a:cubicBezTo>
                    <a:pt x="197" y="407"/>
                    <a:pt x="200" y="410"/>
                    <a:pt x="203" y="411"/>
                  </a:cubicBezTo>
                  <a:cubicBezTo>
                    <a:pt x="206" y="411"/>
                    <a:pt x="212" y="413"/>
                    <a:pt x="215" y="415"/>
                  </a:cubicBezTo>
                  <a:cubicBezTo>
                    <a:pt x="219" y="416"/>
                    <a:pt x="222" y="417"/>
                    <a:pt x="222" y="417"/>
                  </a:cubicBezTo>
                  <a:cubicBezTo>
                    <a:pt x="222" y="417"/>
                    <a:pt x="221" y="416"/>
                    <a:pt x="221" y="414"/>
                  </a:cubicBezTo>
                  <a:cubicBezTo>
                    <a:pt x="221" y="413"/>
                    <a:pt x="221" y="409"/>
                    <a:pt x="221" y="406"/>
                  </a:cubicBezTo>
                  <a:cubicBezTo>
                    <a:pt x="221" y="403"/>
                    <a:pt x="222" y="399"/>
                    <a:pt x="221" y="396"/>
                  </a:cubicBezTo>
                  <a:cubicBezTo>
                    <a:pt x="221" y="393"/>
                    <a:pt x="222" y="390"/>
                    <a:pt x="223" y="388"/>
                  </a:cubicBezTo>
                  <a:cubicBezTo>
                    <a:pt x="224" y="386"/>
                    <a:pt x="223" y="383"/>
                    <a:pt x="222" y="381"/>
                  </a:cubicBezTo>
                  <a:cubicBezTo>
                    <a:pt x="220" y="378"/>
                    <a:pt x="221" y="375"/>
                    <a:pt x="223" y="372"/>
                  </a:cubicBezTo>
                  <a:cubicBezTo>
                    <a:pt x="226" y="369"/>
                    <a:pt x="229" y="366"/>
                    <a:pt x="231" y="365"/>
                  </a:cubicBezTo>
                  <a:cubicBezTo>
                    <a:pt x="233" y="364"/>
                    <a:pt x="238" y="363"/>
                    <a:pt x="241" y="364"/>
                  </a:cubicBezTo>
                  <a:cubicBezTo>
                    <a:pt x="244" y="365"/>
                    <a:pt x="249" y="366"/>
                    <a:pt x="250" y="365"/>
                  </a:cubicBezTo>
                  <a:cubicBezTo>
                    <a:pt x="252" y="365"/>
                    <a:pt x="256" y="363"/>
                    <a:pt x="258" y="362"/>
                  </a:cubicBezTo>
                  <a:cubicBezTo>
                    <a:pt x="260" y="360"/>
                    <a:pt x="261" y="358"/>
                    <a:pt x="260" y="357"/>
                  </a:cubicBezTo>
                  <a:cubicBezTo>
                    <a:pt x="258" y="356"/>
                    <a:pt x="254" y="355"/>
                    <a:pt x="251" y="354"/>
                  </a:cubicBezTo>
                  <a:cubicBezTo>
                    <a:pt x="248" y="354"/>
                    <a:pt x="243" y="353"/>
                    <a:pt x="241" y="352"/>
                  </a:cubicBezTo>
                  <a:cubicBezTo>
                    <a:pt x="238" y="351"/>
                    <a:pt x="235" y="350"/>
                    <a:pt x="234" y="349"/>
                  </a:cubicBezTo>
                  <a:cubicBezTo>
                    <a:pt x="234" y="348"/>
                    <a:pt x="233" y="345"/>
                    <a:pt x="234" y="342"/>
                  </a:cubicBezTo>
                  <a:cubicBezTo>
                    <a:pt x="234" y="339"/>
                    <a:pt x="233" y="336"/>
                    <a:pt x="232" y="335"/>
                  </a:cubicBezTo>
                  <a:cubicBezTo>
                    <a:pt x="230" y="334"/>
                    <a:pt x="227" y="332"/>
                    <a:pt x="225" y="330"/>
                  </a:cubicBezTo>
                  <a:cubicBezTo>
                    <a:pt x="223" y="329"/>
                    <a:pt x="220" y="326"/>
                    <a:pt x="219" y="324"/>
                  </a:cubicBezTo>
                  <a:cubicBezTo>
                    <a:pt x="218" y="321"/>
                    <a:pt x="217" y="317"/>
                    <a:pt x="216" y="313"/>
                  </a:cubicBezTo>
                  <a:cubicBezTo>
                    <a:pt x="215" y="310"/>
                    <a:pt x="214" y="304"/>
                    <a:pt x="212" y="300"/>
                  </a:cubicBezTo>
                  <a:cubicBezTo>
                    <a:pt x="211" y="296"/>
                    <a:pt x="208" y="292"/>
                    <a:pt x="206" y="291"/>
                  </a:cubicBezTo>
                  <a:cubicBezTo>
                    <a:pt x="204" y="290"/>
                    <a:pt x="202" y="288"/>
                    <a:pt x="201" y="287"/>
                  </a:cubicBezTo>
                  <a:cubicBezTo>
                    <a:pt x="201" y="285"/>
                    <a:pt x="199" y="282"/>
                    <a:pt x="196" y="280"/>
                  </a:cubicBezTo>
                  <a:cubicBezTo>
                    <a:pt x="194" y="278"/>
                    <a:pt x="192" y="276"/>
                    <a:pt x="192" y="275"/>
                  </a:cubicBezTo>
                  <a:cubicBezTo>
                    <a:pt x="192" y="274"/>
                    <a:pt x="199" y="267"/>
                    <a:pt x="208" y="260"/>
                  </a:cubicBezTo>
                  <a:cubicBezTo>
                    <a:pt x="216" y="253"/>
                    <a:pt x="224" y="248"/>
                    <a:pt x="225" y="251"/>
                  </a:cubicBezTo>
                  <a:cubicBezTo>
                    <a:pt x="226" y="253"/>
                    <a:pt x="228" y="253"/>
                    <a:pt x="230" y="251"/>
                  </a:cubicBezTo>
                  <a:cubicBezTo>
                    <a:pt x="232" y="249"/>
                    <a:pt x="234" y="246"/>
                    <a:pt x="235" y="243"/>
                  </a:cubicBezTo>
                  <a:cubicBezTo>
                    <a:pt x="236" y="240"/>
                    <a:pt x="238" y="237"/>
                    <a:pt x="238" y="236"/>
                  </a:cubicBezTo>
                  <a:cubicBezTo>
                    <a:pt x="239" y="235"/>
                    <a:pt x="239" y="231"/>
                    <a:pt x="239" y="228"/>
                  </a:cubicBezTo>
                  <a:cubicBezTo>
                    <a:pt x="238" y="225"/>
                    <a:pt x="235" y="221"/>
                    <a:pt x="232" y="220"/>
                  </a:cubicBezTo>
                  <a:cubicBezTo>
                    <a:pt x="229" y="219"/>
                    <a:pt x="226" y="219"/>
                    <a:pt x="226" y="220"/>
                  </a:cubicBezTo>
                  <a:cubicBezTo>
                    <a:pt x="225" y="222"/>
                    <a:pt x="223" y="222"/>
                    <a:pt x="222" y="221"/>
                  </a:cubicBezTo>
                  <a:cubicBezTo>
                    <a:pt x="221" y="221"/>
                    <a:pt x="220" y="218"/>
                    <a:pt x="219" y="215"/>
                  </a:cubicBezTo>
                  <a:cubicBezTo>
                    <a:pt x="219" y="212"/>
                    <a:pt x="222" y="207"/>
                    <a:pt x="226" y="204"/>
                  </a:cubicBezTo>
                  <a:cubicBezTo>
                    <a:pt x="230" y="201"/>
                    <a:pt x="236" y="198"/>
                    <a:pt x="240" y="198"/>
                  </a:cubicBezTo>
                  <a:cubicBezTo>
                    <a:pt x="243" y="197"/>
                    <a:pt x="246" y="194"/>
                    <a:pt x="247" y="190"/>
                  </a:cubicBezTo>
                  <a:cubicBezTo>
                    <a:pt x="247" y="186"/>
                    <a:pt x="249" y="180"/>
                    <a:pt x="250" y="177"/>
                  </a:cubicBezTo>
                  <a:cubicBezTo>
                    <a:pt x="252" y="174"/>
                    <a:pt x="255" y="169"/>
                    <a:pt x="257" y="168"/>
                  </a:cubicBezTo>
                  <a:cubicBezTo>
                    <a:pt x="260" y="166"/>
                    <a:pt x="264" y="166"/>
                    <a:pt x="267" y="168"/>
                  </a:cubicBezTo>
                  <a:cubicBezTo>
                    <a:pt x="270" y="170"/>
                    <a:pt x="274" y="172"/>
                    <a:pt x="277" y="172"/>
                  </a:cubicBezTo>
                  <a:cubicBezTo>
                    <a:pt x="279" y="172"/>
                    <a:pt x="282" y="170"/>
                    <a:pt x="284" y="169"/>
                  </a:cubicBezTo>
                  <a:cubicBezTo>
                    <a:pt x="286" y="167"/>
                    <a:pt x="288" y="165"/>
                    <a:pt x="288" y="165"/>
                  </a:cubicBezTo>
                  <a:cubicBezTo>
                    <a:pt x="285" y="163"/>
                    <a:pt x="283" y="160"/>
                    <a:pt x="282" y="158"/>
                  </a:cubicBezTo>
                  <a:cubicBezTo>
                    <a:pt x="282" y="156"/>
                    <a:pt x="280" y="153"/>
                    <a:pt x="279" y="152"/>
                  </a:cubicBezTo>
                  <a:cubicBezTo>
                    <a:pt x="277" y="150"/>
                    <a:pt x="275" y="147"/>
                    <a:pt x="274" y="146"/>
                  </a:cubicBezTo>
                  <a:cubicBezTo>
                    <a:pt x="273" y="145"/>
                    <a:pt x="272" y="141"/>
                    <a:pt x="271" y="138"/>
                  </a:cubicBezTo>
                  <a:cubicBezTo>
                    <a:pt x="270" y="135"/>
                    <a:pt x="267" y="132"/>
                    <a:pt x="265" y="130"/>
                  </a:cubicBezTo>
                  <a:cubicBezTo>
                    <a:pt x="262" y="129"/>
                    <a:pt x="259" y="127"/>
                    <a:pt x="257" y="127"/>
                  </a:cubicBezTo>
                  <a:cubicBezTo>
                    <a:pt x="256" y="126"/>
                    <a:pt x="254" y="122"/>
                    <a:pt x="253" y="119"/>
                  </a:cubicBezTo>
                  <a:cubicBezTo>
                    <a:pt x="252" y="115"/>
                    <a:pt x="250" y="109"/>
                    <a:pt x="248" y="105"/>
                  </a:cubicBezTo>
                  <a:cubicBezTo>
                    <a:pt x="247" y="102"/>
                    <a:pt x="244" y="97"/>
                    <a:pt x="243" y="95"/>
                  </a:cubicBezTo>
                  <a:cubicBezTo>
                    <a:pt x="241" y="93"/>
                    <a:pt x="240" y="90"/>
                    <a:pt x="239" y="88"/>
                  </a:cubicBezTo>
                  <a:cubicBezTo>
                    <a:pt x="239" y="86"/>
                    <a:pt x="237" y="82"/>
                    <a:pt x="234" y="79"/>
                  </a:cubicBezTo>
                  <a:cubicBezTo>
                    <a:pt x="232" y="77"/>
                    <a:pt x="230" y="73"/>
                    <a:pt x="230" y="70"/>
                  </a:cubicBezTo>
                  <a:cubicBezTo>
                    <a:pt x="230" y="68"/>
                    <a:pt x="230" y="64"/>
                    <a:pt x="229" y="62"/>
                  </a:cubicBezTo>
                  <a:cubicBezTo>
                    <a:pt x="228" y="59"/>
                    <a:pt x="226" y="57"/>
                    <a:pt x="224" y="56"/>
                  </a:cubicBezTo>
                  <a:cubicBezTo>
                    <a:pt x="222" y="55"/>
                    <a:pt x="221" y="54"/>
                    <a:pt x="221" y="53"/>
                  </a:cubicBezTo>
                  <a:cubicBezTo>
                    <a:pt x="220" y="53"/>
                    <a:pt x="217" y="50"/>
                    <a:pt x="214" y="47"/>
                  </a:cubicBezTo>
                  <a:cubicBezTo>
                    <a:pt x="211" y="45"/>
                    <a:pt x="206" y="42"/>
                    <a:pt x="205" y="40"/>
                  </a:cubicBezTo>
                  <a:cubicBezTo>
                    <a:pt x="203" y="39"/>
                    <a:pt x="202" y="36"/>
                    <a:pt x="201" y="35"/>
                  </a:cubicBezTo>
                  <a:cubicBezTo>
                    <a:pt x="201" y="33"/>
                    <a:pt x="199" y="30"/>
                    <a:pt x="196" y="29"/>
                  </a:cubicBezTo>
                  <a:cubicBezTo>
                    <a:pt x="194" y="28"/>
                    <a:pt x="191" y="27"/>
                    <a:pt x="190" y="26"/>
                  </a:cubicBezTo>
                  <a:cubicBezTo>
                    <a:pt x="190" y="25"/>
                    <a:pt x="189" y="24"/>
                    <a:pt x="188" y="23"/>
                  </a:cubicBezTo>
                  <a:cubicBezTo>
                    <a:pt x="188" y="22"/>
                    <a:pt x="187" y="20"/>
                    <a:pt x="185" y="19"/>
                  </a:cubicBezTo>
                  <a:cubicBezTo>
                    <a:pt x="184" y="19"/>
                    <a:pt x="182" y="16"/>
                    <a:pt x="180" y="15"/>
                  </a:cubicBezTo>
                  <a:cubicBezTo>
                    <a:pt x="179" y="13"/>
                    <a:pt x="176" y="10"/>
                    <a:pt x="174" y="9"/>
                  </a:cubicBezTo>
                  <a:cubicBezTo>
                    <a:pt x="172" y="8"/>
                    <a:pt x="168" y="7"/>
                    <a:pt x="165" y="7"/>
                  </a:cubicBezTo>
                  <a:cubicBezTo>
                    <a:pt x="163" y="7"/>
                    <a:pt x="158" y="7"/>
                    <a:pt x="155" y="7"/>
                  </a:cubicBezTo>
                  <a:cubicBezTo>
                    <a:pt x="152" y="6"/>
                    <a:pt x="148" y="6"/>
                    <a:pt x="146" y="6"/>
                  </a:cubicBezTo>
                  <a:cubicBezTo>
                    <a:pt x="144" y="6"/>
                    <a:pt x="141" y="6"/>
                    <a:pt x="139" y="6"/>
                  </a:cubicBezTo>
                  <a:cubicBezTo>
                    <a:pt x="136" y="6"/>
                    <a:pt x="133" y="6"/>
                    <a:pt x="132" y="6"/>
                  </a:cubicBezTo>
                  <a:cubicBezTo>
                    <a:pt x="131" y="6"/>
                    <a:pt x="128" y="5"/>
                    <a:pt x="126" y="4"/>
                  </a:cubicBezTo>
                  <a:cubicBezTo>
                    <a:pt x="124" y="3"/>
                    <a:pt x="120" y="2"/>
                    <a:pt x="118" y="1"/>
                  </a:cubicBezTo>
                  <a:cubicBezTo>
                    <a:pt x="117" y="0"/>
                    <a:pt x="114" y="1"/>
                    <a:pt x="112" y="3"/>
                  </a:cubicBezTo>
                  <a:cubicBezTo>
                    <a:pt x="110" y="5"/>
                    <a:pt x="107" y="7"/>
                    <a:pt x="105" y="6"/>
                  </a:cubicBezTo>
                  <a:cubicBezTo>
                    <a:pt x="104" y="6"/>
                    <a:pt x="101" y="7"/>
                    <a:pt x="99" y="7"/>
                  </a:cubicBezTo>
                  <a:cubicBezTo>
                    <a:pt x="97" y="8"/>
                    <a:pt x="94" y="10"/>
                    <a:pt x="92" y="11"/>
                  </a:cubicBezTo>
                  <a:cubicBezTo>
                    <a:pt x="90" y="12"/>
                    <a:pt x="88" y="15"/>
                    <a:pt x="87" y="17"/>
                  </a:cubicBezTo>
                  <a:cubicBezTo>
                    <a:pt x="86" y="20"/>
                    <a:pt x="84" y="24"/>
                    <a:pt x="82" y="27"/>
                  </a:cubicBezTo>
                  <a:cubicBezTo>
                    <a:pt x="80" y="30"/>
                    <a:pt x="78" y="34"/>
                    <a:pt x="77" y="36"/>
                  </a:cubicBezTo>
                  <a:cubicBezTo>
                    <a:pt x="76" y="38"/>
                    <a:pt x="75" y="41"/>
                    <a:pt x="75" y="42"/>
                  </a:cubicBezTo>
                  <a:cubicBezTo>
                    <a:pt x="74" y="43"/>
                    <a:pt x="74" y="46"/>
                    <a:pt x="74" y="47"/>
                  </a:cubicBezTo>
                  <a:cubicBezTo>
                    <a:pt x="74" y="49"/>
                    <a:pt x="73" y="51"/>
                    <a:pt x="71" y="53"/>
                  </a:cubicBezTo>
                  <a:cubicBezTo>
                    <a:pt x="69" y="54"/>
                    <a:pt x="66" y="57"/>
                    <a:pt x="65" y="59"/>
                  </a:cubicBezTo>
                  <a:cubicBezTo>
                    <a:pt x="64" y="60"/>
                    <a:pt x="61" y="63"/>
                    <a:pt x="60" y="65"/>
                  </a:cubicBezTo>
                  <a:cubicBezTo>
                    <a:pt x="59" y="67"/>
                    <a:pt x="57" y="68"/>
                    <a:pt x="56" y="68"/>
                  </a:cubicBezTo>
                  <a:cubicBezTo>
                    <a:pt x="54" y="68"/>
                    <a:pt x="52" y="68"/>
                    <a:pt x="50" y="67"/>
                  </a:cubicBezTo>
                  <a:cubicBezTo>
                    <a:pt x="48" y="67"/>
                    <a:pt x="47" y="67"/>
                    <a:pt x="47" y="67"/>
                  </a:cubicBezTo>
                  <a:cubicBezTo>
                    <a:pt x="0" y="153"/>
                    <a:pt x="0" y="153"/>
                    <a:pt x="0" y="153"/>
                  </a:cubicBezTo>
                  <a:lnTo>
                    <a:pt x="20" y="2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9" name="Freeform 26">
              <a:extLst>
                <a:ext uri="{FF2B5EF4-FFF2-40B4-BE49-F238E27FC236}">
                  <a16:creationId xmlns:a16="http://schemas.microsoft.com/office/drawing/2014/main" id="{E568B4FE-6544-4E97-ABAB-C38602639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7" y="2720958"/>
              <a:ext cx="1058863" cy="1370013"/>
            </a:xfrm>
            <a:custGeom>
              <a:avLst/>
              <a:gdLst/>
              <a:ahLst/>
              <a:cxnLst>
                <a:cxn ang="0">
                  <a:pos x="275" y="362"/>
                </a:cxn>
                <a:cxn ang="0">
                  <a:pos x="272" y="334"/>
                </a:cxn>
                <a:cxn ang="0">
                  <a:pos x="282" y="315"/>
                </a:cxn>
                <a:cxn ang="0">
                  <a:pos x="264" y="304"/>
                </a:cxn>
                <a:cxn ang="0">
                  <a:pos x="252" y="275"/>
                </a:cxn>
                <a:cxn ang="0">
                  <a:pos x="245" y="238"/>
                </a:cxn>
                <a:cxn ang="0">
                  <a:pos x="229" y="216"/>
                </a:cxn>
                <a:cxn ang="0">
                  <a:pos x="214" y="218"/>
                </a:cxn>
                <a:cxn ang="0">
                  <a:pos x="195" y="208"/>
                </a:cxn>
                <a:cxn ang="0">
                  <a:pos x="184" y="185"/>
                </a:cxn>
                <a:cxn ang="0">
                  <a:pos x="169" y="171"/>
                </a:cxn>
                <a:cxn ang="0">
                  <a:pos x="164" y="137"/>
                </a:cxn>
                <a:cxn ang="0">
                  <a:pos x="171" y="113"/>
                </a:cxn>
                <a:cxn ang="0">
                  <a:pos x="154" y="92"/>
                </a:cxn>
                <a:cxn ang="0">
                  <a:pos x="146" y="76"/>
                </a:cxn>
                <a:cxn ang="0">
                  <a:pos x="118" y="63"/>
                </a:cxn>
                <a:cxn ang="0">
                  <a:pos x="107" y="18"/>
                </a:cxn>
                <a:cxn ang="0">
                  <a:pos x="86" y="0"/>
                </a:cxn>
                <a:cxn ang="0">
                  <a:pos x="72" y="11"/>
                </a:cxn>
                <a:cxn ang="0">
                  <a:pos x="30" y="48"/>
                </a:cxn>
                <a:cxn ang="0">
                  <a:pos x="24" y="58"/>
                </a:cxn>
                <a:cxn ang="0">
                  <a:pos x="17" y="54"/>
                </a:cxn>
                <a:cxn ang="0">
                  <a:pos x="10" y="60"/>
                </a:cxn>
                <a:cxn ang="0">
                  <a:pos x="1" y="82"/>
                </a:cxn>
                <a:cxn ang="0">
                  <a:pos x="0" y="89"/>
                </a:cxn>
                <a:cxn ang="0">
                  <a:pos x="6" y="94"/>
                </a:cxn>
                <a:cxn ang="0">
                  <a:pos x="21" y="107"/>
                </a:cxn>
                <a:cxn ang="0">
                  <a:pos x="33" y="104"/>
                </a:cxn>
                <a:cxn ang="0">
                  <a:pos x="24" y="111"/>
                </a:cxn>
                <a:cxn ang="0">
                  <a:pos x="31" y="118"/>
                </a:cxn>
                <a:cxn ang="0">
                  <a:pos x="37" y="113"/>
                </a:cxn>
                <a:cxn ang="0">
                  <a:pos x="45" y="116"/>
                </a:cxn>
                <a:cxn ang="0">
                  <a:pos x="51" y="127"/>
                </a:cxn>
                <a:cxn ang="0">
                  <a:pos x="57" y="132"/>
                </a:cxn>
                <a:cxn ang="0">
                  <a:pos x="71" y="141"/>
                </a:cxn>
                <a:cxn ang="0">
                  <a:pos x="84" y="147"/>
                </a:cxn>
                <a:cxn ang="0">
                  <a:pos x="97" y="159"/>
                </a:cxn>
                <a:cxn ang="0">
                  <a:pos x="97" y="176"/>
                </a:cxn>
                <a:cxn ang="0">
                  <a:pos x="100" y="185"/>
                </a:cxn>
                <a:cxn ang="0">
                  <a:pos x="120" y="201"/>
                </a:cxn>
                <a:cxn ang="0">
                  <a:pos x="132" y="204"/>
                </a:cxn>
                <a:cxn ang="0">
                  <a:pos x="117" y="203"/>
                </a:cxn>
                <a:cxn ang="0">
                  <a:pos x="138" y="220"/>
                </a:cxn>
                <a:cxn ang="0">
                  <a:pos x="166" y="245"/>
                </a:cxn>
                <a:cxn ang="0">
                  <a:pos x="185" y="274"/>
                </a:cxn>
                <a:cxn ang="0">
                  <a:pos x="201" y="298"/>
                </a:cxn>
                <a:cxn ang="0">
                  <a:pos x="218" y="316"/>
                </a:cxn>
                <a:cxn ang="0">
                  <a:pos x="235" y="333"/>
                </a:cxn>
                <a:cxn ang="0">
                  <a:pos x="249" y="350"/>
                </a:cxn>
                <a:cxn ang="0">
                  <a:pos x="258" y="362"/>
                </a:cxn>
              </a:cxnLst>
              <a:rect l="0" t="0" r="r" b="b"/>
              <a:pathLst>
                <a:path w="282" h="365">
                  <a:moveTo>
                    <a:pt x="262" y="359"/>
                  </a:moveTo>
                  <a:cubicBezTo>
                    <a:pt x="264" y="359"/>
                    <a:pt x="267" y="360"/>
                    <a:pt x="268" y="362"/>
                  </a:cubicBezTo>
                  <a:cubicBezTo>
                    <a:pt x="270" y="363"/>
                    <a:pt x="273" y="363"/>
                    <a:pt x="275" y="362"/>
                  </a:cubicBezTo>
                  <a:cubicBezTo>
                    <a:pt x="276" y="361"/>
                    <a:pt x="276" y="358"/>
                    <a:pt x="275" y="354"/>
                  </a:cubicBezTo>
                  <a:cubicBezTo>
                    <a:pt x="273" y="350"/>
                    <a:pt x="271" y="346"/>
                    <a:pt x="270" y="343"/>
                  </a:cubicBezTo>
                  <a:cubicBezTo>
                    <a:pt x="269" y="341"/>
                    <a:pt x="270" y="337"/>
                    <a:pt x="272" y="334"/>
                  </a:cubicBezTo>
                  <a:cubicBezTo>
                    <a:pt x="275" y="331"/>
                    <a:pt x="278" y="327"/>
                    <a:pt x="280" y="324"/>
                  </a:cubicBezTo>
                  <a:cubicBezTo>
                    <a:pt x="281" y="321"/>
                    <a:pt x="282" y="319"/>
                    <a:pt x="282" y="319"/>
                  </a:cubicBezTo>
                  <a:cubicBezTo>
                    <a:pt x="282" y="319"/>
                    <a:pt x="282" y="318"/>
                    <a:pt x="282" y="315"/>
                  </a:cubicBezTo>
                  <a:cubicBezTo>
                    <a:pt x="281" y="313"/>
                    <a:pt x="279" y="311"/>
                    <a:pt x="277" y="311"/>
                  </a:cubicBezTo>
                  <a:cubicBezTo>
                    <a:pt x="274" y="311"/>
                    <a:pt x="271" y="310"/>
                    <a:pt x="269" y="309"/>
                  </a:cubicBezTo>
                  <a:cubicBezTo>
                    <a:pt x="268" y="309"/>
                    <a:pt x="265" y="306"/>
                    <a:pt x="264" y="304"/>
                  </a:cubicBezTo>
                  <a:cubicBezTo>
                    <a:pt x="262" y="302"/>
                    <a:pt x="260" y="298"/>
                    <a:pt x="260" y="295"/>
                  </a:cubicBezTo>
                  <a:cubicBezTo>
                    <a:pt x="259" y="292"/>
                    <a:pt x="258" y="288"/>
                    <a:pt x="257" y="286"/>
                  </a:cubicBezTo>
                  <a:cubicBezTo>
                    <a:pt x="257" y="284"/>
                    <a:pt x="254" y="279"/>
                    <a:pt x="252" y="275"/>
                  </a:cubicBezTo>
                  <a:cubicBezTo>
                    <a:pt x="249" y="271"/>
                    <a:pt x="247" y="263"/>
                    <a:pt x="246" y="258"/>
                  </a:cubicBezTo>
                  <a:cubicBezTo>
                    <a:pt x="246" y="253"/>
                    <a:pt x="246" y="247"/>
                    <a:pt x="247" y="245"/>
                  </a:cubicBezTo>
                  <a:cubicBezTo>
                    <a:pt x="248" y="242"/>
                    <a:pt x="247" y="239"/>
                    <a:pt x="245" y="238"/>
                  </a:cubicBezTo>
                  <a:cubicBezTo>
                    <a:pt x="243" y="237"/>
                    <a:pt x="241" y="233"/>
                    <a:pt x="240" y="230"/>
                  </a:cubicBezTo>
                  <a:cubicBezTo>
                    <a:pt x="239" y="226"/>
                    <a:pt x="237" y="222"/>
                    <a:pt x="236" y="221"/>
                  </a:cubicBezTo>
                  <a:cubicBezTo>
                    <a:pt x="234" y="220"/>
                    <a:pt x="231" y="218"/>
                    <a:pt x="229" y="216"/>
                  </a:cubicBezTo>
                  <a:cubicBezTo>
                    <a:pt x="227" y="214"/>
                    <a:pt x="224" y="212"/>
                    <a:pt x="223" y="212"/>
                  </a:cubicBezTo>
                  <a:cubicBezTo>
                    <a:pt x="221" y="212"/>
                    <a:pt x="219" y="212"/>
                    <a:pt x="218" y="214"/>
                  </a:cubicBezTo>
                  <a:cubicBezTo>
                    <a:pt x="217" y="215"/>
                    <a:pt x="215" y="217"/>
                    <a:pt x="214" y="218"/>
                  </a:cubicBezTo>
                  <a:cubicBezTo>
                    <a:pt x="213" y="220"/>
                    <a:pt x="211" y="221"/>
                    <a:pt x="209" y="221"/>
                  </a:cubicBezTo>
                  <a:cubicBezTo>
                    <a:pt x="207" y="221"/>
                    <a:pt x="203" y="219"/>
                    <a:pt x="200" y="216"/>
                  </a:cubicBezTo>
                  <a:cubicBezTo>
                    <a:pt x="197" y="214"/>
                    <a:pt x="195" y="210"/>
                    <a:pt x="195" y="208"/>
                  </a:cubicBezTo>
                  <a:cubicBezTo>
                    <a:pt x="195" y="206"/>
                    <a:pt x="194" y="202"/>
                    <a:pt x="192" y="199"/>
                  </a:cubicBezTo>
                  <a:cubicBezTo>
                    <a:pt x="191" y="197"/>
                    <a:pt x="189" y="194"/>
                    <a:pt x="189" y="193"/>
                  </a:cubicBezTo>
                  <a:cubicBezTo>
                    <a:pt x="189" y="192"/>
                    <a:pt x="186" y="189"/>
                    <a:pt x="184" y="185"/>
                  </a:cubicBezTo>
                  <a:cubicBezTo>
                    <a:pt x="182" y="182"/>
                    <a:pt x="179" y="179"/>
                    <a:pt x="177" y="179"/>
                  </a:cubicBezTo>
                  <a:cubicBezTo>
                    <a:pt x="176" y="179"/>
                    <a:pt x="174" y="178"/>
                    <a:pt x="174" y="176"/>
                  </a:cubicBezTo>
                  <a:cubicBezTo>
                    <a:pt x="173" y="174"/>
                    <a:pt x="171" y="172"/>
                    <a:pt x="169" y="171"/>
                  </a:cubicBezTo>
                  <a:cubicBezTo>
                    <a:pt x="168" y="170"/>
                    <a:pt x="166" y="167"/>
                    <a:pt x="165" y="165"/>
                  </a:cubicBezTo>
                  <a:cubicBezTo>
                    <a:pt x="165" y="162"/>
                    <a:pt x="164" y="158"/>
                    <a:pt x="163" y="154"/>
                  </a:cubicBezTo>
                  <a:cubicBezTo>
                    <a:pt x="163" y="150"/>
                    <a:pt x="163" y="142"/>
                    <a:pt x="164" y="137"/>
                  </a:cubicBezTo>
                  <a:cubicBezTo>
                    <a:pt x="165" y="131"/>
                    <a:pt x="168" y="125"/>
                    <a:pt x="170" y="122"/>
                  </a:cubicBezTo>
                  <a:cubicBezTo>
                    <a:pt x="172" y="119"/>
                    <a:pt x="174" y="117"/>
                    <a:pt x="174" y="117"/>
                  </a:cubicBezTo>
                  <a:cubicBezTo>
                    <a:pt x="174" y="117"/>
                    <a:pt x="173" y="115"/>
                    <a:pt x="171" y="113"/>
                  </a:cubicBezTo>
                  <a:cubicBezTo>
                    <a:pt x="170" y="111"/>
                    <a:pt x="167" y="107"/>
                    <a:pt x="166" y="104"/>
                  </a:cubicBezTo>
                  <a:cubicBezTo>
                    <a:pt x="165" y="102"/>
                    <a:pt x="161" y="99"/>
                    <a:pt x="159" y="98"/>
                  </a:cubicBezTo>
                  <a:cubicBezTo>
                    <a:pt x="156" y="96"/>
                    <a:pt x="154" y="94"/>
                    <a:pt x="154" y="92"/>
                  </a:cubicBezTo>
                  <a:cubicBezTo>
                    <a:pt x="154" y="91"/>
                    <a:pt x="153" y="88"/>
                    <a:pt x="152" y="87"/>
                  </a:cubicBezTo>
                  <a:cubicBezTo>
                    <a:pt x="151" y="86"/>
                    <a:pt x="150" y="83"/>
                    <a:pt x="150" y="81"/>
                  </a:cubicBezTo>
                  <a:cubicBezTo>
                    <a:pt x="150" y="79"/>
                    <a:pt x="148" y="77"/>
                    <a:pt x="146" y="76"/>
                  </a:cubicBezTo>
                  <a:cubicBezTo>
                    <a:pt x="144" y="75"/>
                    <a:pt x="139" y="73"/>
                    <a:pt x="136" y="73"/>
                  </a:cubicBezTo>
                  <a:cubicBezTo>
                    <a:pt x="132" y="72"/>
                    <a:pt x="127" y="70"/>
                    <a:pt x="124" y="69"/>
                  </a:cubicBezTo>
                  <a:cubicBezTo>
                    <a:pt x="121" y="68"/>
                    <a:pt x="118" y="66"/>
                    <a:pt x="118" y="63"/>
                  </a:cubicBezTo>
                  <a:cubicBezTo>
                    <a:pt x="118" y="61"/>
                    <a:pt x="117" y="53"/>
                    <a:pt x="117" y="46"/>
                  </a:cubicBezTo>
                  <a:cubicBezTo>
                    <a:pt x="117" y="39"/>
                    <a:pt x="115" y="31"/>
                    <a:pt x="112" y="28"/>
                  </a:cubicBezTo>
                  <a:cubicBezTo>
                    <a:pt x="110" y="26"/>
                    <a:pt x="108" y="21"/>
                    <a:pt x="107" y="18"/>
                  </a:cubicBezTo>
                  <a:cubicBezTo>
                    <a:pt x="107" y="15"/>
                    <a:pt x="103" y="11"/>
                    <a:pt x="100" y="10"/>
                  </a:cubicBezTo>
                  <a:cubicBezTo>
                    <a:pt x="96" y="8"/>
                    <a:pt x="92" y="6"/>
                    <a:pt x="91" y="4"/>
                  </a:cubicBezTo>
                  <a:cubicBezTo>
                    <a:pt x="90" y="2"/>
                    <a:pt x="88" y="1"/>
                    <a:pt x="86" y="0"/>
                  </a:cubicBezTo>
                  <a:cubicBezTo>
                    <a:pt x="85" y="0"/>
                    <a:pt x="81" y="0"/>
                    <a:pt x="78" y="1"/>
                  </a:cubicBezTo>
                  <a:cubicBezTo>
                    <a:pt x="76" y="2"/>
                    <a:pt x="74" y="2"/>
                    <a:pt x="74" y="2"/>
                  </a:cubicBezTo>
                  <a:cubicBezTo>
                    <a:pt x="74" y="2"/>
                    <a:pt x="73" y="6"/>
                    <a:pt x="72" y="11"/>
                  </a:cubicBezTo>
                  <a:cubicBezTo>
                    <a:pt x="71" y="15"/>
                    <a:pt x="65" y="23"/>
                    <a:pt x="58" y="28"/>
                  </a:cubicBezTo>
                  <a:cubicBezTo>
                    <a:pt x="51" y="33"/>
                    <a:pt x="43" y="39"/>
                    <a:pt x="41" y="41"/>
                  </a:cubicBezTo>
                  <a:cubicBezTo>
                    <a:pt x="38" y="43"/>
                    <a:pt x="33" y="46"/>
                    <a:pt x="30" y="48"/>
                  </a:cubicBezTo>
                  <a:cubicBezTo>
                    <a:pt x="26" y="50"/>
                    <a:pt x="23" y="52"/>
                    <a:pt x="23" y="52"/>
                  </a:cubicBezTo>
                  <a:cubicBezTo>
                    <a:pt x="24" y="53"/>
                    <a:pt x="24" y="54"/>
                    <a:pt x="25" y="55"/>
                  </a:cubicBezTo>
                  <a:cubicBezTo>
                    <a:pt x="26" y="57"/>
                    <a:pt x="25" y="58"/>
                    <a:pt x="24" y="58"/>
                  </a:cubicBezTo>
                  <a:cubicBezTo>
                    <a:pt x="23" y="57"/>
                    <a:pt x="22" y="55"/>
                    <a:pt x="21" y="54"/>
                  </a:cubicBezTo>
                  <a:cubicBezTo>
                    <a:pt x="20" y="53"/>
                    <a:pt x="19" y="51"/>
                    <a:pt x="18" y="51"/>
                  </a:cubicBezTo>
                  <a:cubicBezTo>
                    <a:pt x="17" y="51"/>
                    <a:pt x="17" y="53"/>
                    <a:pt x="17" y="54"/>
                  </a:cubicBezTo>
                  <a:cubicBezTo>
                    <a:pt x="17" y="55"/>
                    <a:pt x="16" y="58"/>
                    <a:pt x="15" y="59"/>
                  </a:cubicBezTo>
                  <a:cubicBezTo>
                    <a:pt x="14" y="61"/>
                    <a:pt x="13" y="61"/>
                    <a:pt x="13" y="59"/>
                  </a:cubicBezTo>
                  <a:cubicBezTo>
                    <a:pt x="13" y="58"/>
                    <a:pt x="12" y="58"/>
                    <a:pt x="10" y="60"/>
                  </a:cubicBezTo>
                  <a:cubicBezTo>
                    <a:pt x="9" y="62"/>
                    <a:pt x="6" y="66"/>
                    <a:pt x="5" y="69"/>
                  </a:cubicBezTo>
                  <a:cubicBezTo>
                    <a:pt x="3" y="71"/>
                    <a:pt x="1" y="75"/>
                    <a:pt x="1" y="77"/>
                  </a:cubicBezTo>
                  <a:cubicBezTo>
                    <a:pt x="0" y="78"/>
                    <a:pt x="0" y="81"/>
                    <a:pt x="1" y="82"/>
                  </a:cubicBezTo>
                  <a:cubicBezTo>
                    <a:pt x="1" y="83"/>
                    <a:pt x="2" y="84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7"/>
                    <a:pt x="0" y="89"/>
                  </a:cubicBezTo>
                  <a:cubicBezTo>
                    <a:pt x="0" y="91"/>
                    <a:pt x="0" y="94"/>
                    <a:pt x="1" y="96"/>
                  </a:cubicBezTo>
                  <a:cubicBezTo>
                    <a:pt x="2" y="98"/>
                    <a:pt x="3" y="99"/>
                    <a:pt x="3" y="97"/>
                  </a:cubicBezTo>
                  <a:cubicBezTo>
                    <a:pt x="3" y="95"/>
                    <a:pt x="5" y="94"/>
                    <a:pt x="6" y="94"/>
                  </a:cubicBezTo>
                  <a:cubicBezTo>
                    <a:pt x="7" y="95"/>
                    <a:pt x="9" y="96"/>
                    <a:pt x="11" y="98"/>
                  </a:cubicBezTo>
                  <a:cubicBezTo>
                    <a:pt x="12" y="99"/>
                    <a:pt x="15" y="102"/>
                    <a:pt x="16" y="103"/>
                  </a:cubicBezTo>
                  <a:cubicBezTo>
                    <a:pt x="18" y="105"/>
                    <a:pt x="20" y="106"/>
                    <a:pt x="21" y="107"/>
                  </a:cubicBezTo>
                  <a:cubicBezTo>
                    <a:pt x="23" y="108"/>
                    <a:pt x="25" y="107"/>
                    <a:pt x="26" y="106"/>
                  </a:cubicBezTo>
                  <a:cubicBezTo>
                    <a:pt x="28" y="105"/>
                    <a:pt x="30" y="104"/>
                    <a:pt x="30" y="104"/>
                  </a:cubicBezTo>
                  <a:cubicBezTo>
                    <a:pt x="31" y="104"/>
                    <a:pt x="32" y="104"/>
                    <a:pt x="33" y="104"/>
                  </a:cubicBezTo>
                  <a:cubicBezTo>
                    <a:pt x="34" y="105"/>
                    <a:pt x="34" y="107"/>
                    <a:pt x="33" y="108"/>
                  </a:cubicBezTo>
                  <a:cubicBezTo>
                    <a:pt x="31" y="109"/>
                    <a:pt x="29" y="111"/>
                    <a:pt x="28" y="111"/>
                  </a:cubicBezTo>
                  <a:cubicBezTo>
                    <a:pt x="27" y="111"/>
                    <a:pt x="25" y="111"/>
                    <a:pt x="24" y="111"/>
                  </a:cubicBezTo>
                  <a:cubicBezTo>
                    <a:pt x="24" y="111"/>
                    <a:pt x="24" y="113"/>
                    <a:pt x="25" y="114"/>
                  </a:cubicBezTo>
                  <a:cubicBezTo>
                    <a:pt x="26" y="116"/>
                    <a:pt x="27" y="117"/>
                    <a:pt x="29" y="117"/>
                  </a:cubicBezTo>
                  <a:cubicBezTo>
                    <a:pt x="30" y="116"/>
                    <a:pt x="31" y="117"/>
                    <a:pt x="31" y="118"/>
                  </a:cubicBezTo>
                  <a:cubicBezTo>
                    <a:pt x="32" y="119"/>
                    <a:pt x="33" y="119"/>
                    <a:pt x="34" y="119"/>
                  </a:cubicBezTo>
                  <a:cubicBezTo>
                    <a:pt x="35" y="118"/>
                    <a:pt x="36" y="117"/>
                    <a:pt x="36" y="115"/>
                  </a:cubicBezTo>
                  <a:cubicBezTo>
                    <a:pt x="36" y="114"/>
                    <a:pt x="36" y="113"/>
                    <a:pt x="37" y="113"/>
                  </a:cubicBezTo>
                  <a:cubicBezTo>
                    <a:pt x="38" y="113"/>
                    <a:pt x="39" y="113"/>
                    <a:pt x="40" y="113"/>
                  </a:cubicBezTo>
                  <a:cubicBezTo>
                    <a:pt x="41" y="114"/>
                    <a:pt x="42" y="114"/>
                    <a:pt x="43" y="114"/>
                  </a:cubicBezTo>
                  <a:cubicBezTo>
                    <a:pt x="45" y="113"/>
                    <a:pt x="46" y="115"/>
                    <a:pt x="45" y="116"/>
                  </a:cubicBezTo>
                  <a:cubicBezTo>
                    <a:pt x="45" y="118"/>
                    <a:pt x="45" y="120"/>
                    <a:pt x="45" y="122"/>
                  </a:cubicBezTo>
                  <a:cubicBezTo>
                    <a:pt x="46" y="123"/>
                    <a:pt x="47" y="124"/>
                    <a:pt x="48" y="125"/>
                  </a:cubicBezTo>
                  <a:cubicBezTo>
                    <a:pt x="49" y="125"/>
                    <a:pt x="51" y="126"/>
                    <a:pt x="51" y="127"/>
                  </a:cubicBezTo>
                  <a:cubicBezTo>
                    <a:pt x="52" y="128"/>
                    <a:pt x="52" y="129"/>
                    <a:pt x="51" y="129"/>
                  </a:cubicBezTo>
                  <a:cubicBezTo>
                    <a:pt x="50" y="129"/>
                    <a:pt x="50" y="130"/>
                    <a:pt x="52" y="130"/>
                  </a:cubicBezTo>
                  <a:cubicBezTo>
                    <a:pt x="54" y="131"/>
                    <a:pt x="56" y="132"/>
                    <a:pt x="57" y="132"/>
                  </a:cubicBezTo>
                  <a:cubicBezTo>
                    <a:pt x="58" y="132"/>
                    <a:pt x="61" y="133"/>
                    <a:pt x="63" y="134"/>
                  </a:cubicBezTo>
                  <a:cubicBezTo>
                    <a:pt x="65" y="135"/>
                    <a:pt x="67" y="137"/>
                    <a:pt x="68" y="139"/>
                  </a:cubicBezTo>
                  <a:cubicBezTo>
                    <a:pt x="68" y="141"/>
                    <a:pt x="70" y="142"/>
                    <a:pt x="71" y="141"/>
                  </a:cubicBezTo>
                  <a:cubicBezTo>
                    <a:pt x="72" y="140"/>
                    <a:pt x="73" y="139"/>
                    <a:pt x="74" y="140"/>
                  </a:cubicBezTo>
                  <a:cubicBezTo>
                    <a:pt x="75" y="141"/>
                    <a:pt x="77" y="142"/>
                    <a:pt x="78" y="143"/>
                  </a:cubicBezTo>
                  <a:cubicBezTo>
                    <a:pt x="79" y="144"/>
                    <a:pt x="82" y="146"/>
                    <a:pt x="84" y="147"/>
                  </a:cubicBezTo>
                  <a:cubicBezTo>
                    <a:pt x="86" y="148"/>
                    <a:pt x="89" y="150"/>
                    <a:pt x="90" y="151"/>
                  </a:cubicBezTo>
                  <a:cubicBezTo>
                    <a:pt x="92" y="151"/>
                    <a:pt x="94" y="153"/>
                    <a:pt x="95" y="154"/>
                  </a:cubicBezTo>
                  <a:cubicBezTo>
                    <a:pt x="96" y="155"/>
                    <a:pt x="97" y="157"/>
                    <a:pt x="97" y="159"/>
                  </a:cubicBezTo>
                  <a:cubicBezTo>
                    <a:pt x="98" y="161"/>
                    <a:pt x="98" y="164"/>
                    <a:pt x="97" y="166"/>
                  </a:cubicBezTo>
                  <a:cubicBezTo>
                    <a:pt x="97" y="168"/>
                    <a:pt x="97" y="171"/>
                    <a:pt x="97" y="173"/>
                  </a:cubicBezTo>
                  <a:cubicBezTo>
                    <a:pt x="98" y="174"/>
                    <a:pt x="98" y="176"/>
                    <a:pt x="97" y="176"/>
                  </a:cubicBezTo>
                  <a:cubicBezTo>
                    <a:pt x="97" y="177"/>
                    <a:pt x="96" y="177"/>
                    <a:pt x="95" y="176"/>
                  </a:cubicBezTo>
                  <a:cubicBezTo>
                    <a:pt x="94" y="176"/>
                    <a:pt x="94" y="177"/>
                    <a:pt x="95" y="179"/>
                  </a:cubicBezTo>
                  <a:cubicBezTo>
                    <a:pt x="95" y="182"/>
                    <a:pt x="98" y="184"/>
                    <a:pt x="100" y="185"/>
                  </a:cubicBezTo>
                  <a:cubicBezTo>
                    <a:pt x="102" y="186"/>
                    <a:pt x="106" y="189"/>
                    <a:pt x="108" y="190"/>
                  </a:cubicBezTo>
                  <a:cubicBezTo>
                    <a:pt x="111" y="192"/>
                    <a:pt x="114" y="195"/>
                    <a:pt x="115" y="197"/>
                  </a:cubicBezTo>
                  <a:cubicBezTo>
                    <a:pt x="116" y="198"/>
                    <a:pt x="119" y="201"/>
                    <a:pt x="120" y="201"/>
                  </a:cubicBezTo>
                  <a:cubicBezTo>
                    <a:pt x="122" y="202"/>
                    <a:pt x="124" y="202"/>
                    <a:pt x="125" y="200"/>
                  </a:cubicBezTo>
                  <a:cubicBezTo>
                    <a:pt x="126" y="199"/>
                    <a:pt x="128" y="198"/>
                    <a:pt x="129" y="199"/>
                  </a:cubicBezTo>
                  <a:cubicBezTo>
                    <a:pt x="130" y="200"/>
                    <a:pt x="131" y="202"/>
                    <a:pt x="132" y="204"/>
                  </a:cubicBezTo>
                  <a:cubicBezTo>
                    <a:pt x="132" y="206"/>
                    <a:pt x="132" y="209"/>
                    <a:pt x="132" y="209"/>
                  </a:cubicBezTo>
                  <a:cubicBezTo>
                    <a:pt x="131" y="210"/>
                    <a:pt x="128" y="210"/>
                    <a:pt x="126" y="208"/>
                  </a:cubicBezTo>
                  <a:cubicBezTo>
                    <a:pt x="123" y="207"/>
                    <a:pt x="119" y="205"/>
                    <a:pt x="117" y="203"/>
                  </a:cubicBezTo>
                  <a:cubicBezTo>
                    <a:pt x="114" y="201"/>
                    <a:pt x="114" y="202"/>
                    <a:pt x="117" y="204"/>
                  </a:cubicBezTo>
                  <a:cubicBezTo>
                    <a:pt x="119" y="206"/>
                    <a:pt x="124" y="210"/>
                    <a:pt x="128" y="213"/>
                  </a:cubicBezTo>
                  <a:cubicBezTo>
                    <a:pt x="132" y="215"/>
                    <a:pt x="136" y="219"/>
                    <a:pt x="138" y="220"/>
                  </a:cubicBezTo>
                  <a:cubicBezTo>
                    <a:pt x="139" y="221"/>
                    <a:pt x="142" y="224"/>
                    <a:pt x="145" y="226"/>
                  </a:cubicBezTo>
                  <a:cubicBezTo>
                    <a:pt x="147" y="228"/>
                    <a:pt x="152" y="232"/>
                    <a:pt x="155" y="235"/>
                  </a:cubicBezTo>
                  <a:cubicBezTo>
                    <a:pt x="158" y="238"/>
                    <a:pt x="163" y="242"/>
                    <a:pt x="166" y="245"/>
                  </a:cubicBezTo>
                  <a:cubicBezTo>
                    <a:pt x="169" y="247"/>
                    <a:pt x="172" y="251"/>
                    <a:pt x="173" y="254"/>
                  </a:cubicBezTo>
                  <a:cubicBezTo>
                    <a:pt x="174" y="256"/>
                    <a:pt x="177" y="261"/>
                    <a:pt x="178" y="264"/>
                  </a:cubicBezTo>
                  <a:cubicBezTo>
                    <a:pt x="180" y="267"/>
                    <a:pt x="183" y="271"/>
                    <a:pt x="185" y="274"/>
                  </a:cubicBezTo>
                  <a:cubicBezTo>
                    <a:pt x="187" y="276"/>
                    <a:pt x="191" y="280"/>
                    <a:pt x="194" y="282"/>
                  </a:cubicBezTo>
                  <a:cubicBezTo>
                    <a:pt x="196" y="285"/>
                    <a:pt x="199" y="288"/>
                    <a:pt x="199" y="290"/>
                  </a:cubicBezTo>
                  <a:cubicBezTo>
                    <a:pt x="200" y="291"/>
                    <a:pt x="201" y="295"/>
                    <a:pt x="201" y="298"/>
                  </a:cubicBezTo>
                  <a:cubicBezTo>
                    <a:pt x="202" y="300"/>
                    <a:pt x="204" y="303"/>
                    <a:pt x="206" y="304"/>
                  </a:cubicBezTo>
                  <a:cubicBezTo>
                    <a:pt x="209" y="304"/>
                    <a:pt x="211" y="306"/>
                    <a:pt x="212" y="308"/>
                  </a:cubicBezTo>
                  <a:cubicBezTo>
                    <a:pt x="213" y="310"/>
                    <a:pt x="216" y="314"/>
                    <a:pt x="218" y="316"/>
                  </a:cubicBezTo>
                  <a:cubicBezTo>
                    <a:pt x="221" y="318"/>
                    <a:pt x="224" y="323"/>
                    <a:pt x="227" y="326"/>
                  </a:cubicBezTo>
                  <a:cubicBezTo>
                    <a:pt x="229" y="329"/>
                    <a:pt x="232" y="332"/>
                    <a:pt x="232" y="332"/>
                  </a:cubicBezTo>
                  <a:cubicBezTo>
                    <a:pt x="233" y="332"/>
                    <a:pt x="234" y="333"/>
                    <a:pt x="235" y="333"/>
                  </a:cubicBezTo>
                  <a:cubicBezTo>
                    <a:pt x="235" y="334"/>
                    <a:pt x="237" y="336"/>
                    <a:pt x="239" y="339"/>
                  </a:cubicBezTo>
                  <a:cubicBezTo>
                    <a:pt x="241" y="341"/>
                    <a:pt x="244" y="344"/>
                    <a:pt x="245" y="345"/>
                  </a:cubicBezTo>
                  <a:cubicBezTo>
                    <a:pt x="247" y="346"/>
                    <a:pt x="248" y="348"/>
                    <a:pt x="249" y="350"/>
                  </a:cubicBezTo>
                  <a:cubicBezTo>
                    <a:pt x="250" y="351"/>
                    <a:pt x="252" y="356"/>
                    <a:pt x="254" y="359"/>
                  </a:cubicBezTo>
                  <a:cubicBezTo>
                    <a:pt x="256" y="362"/>
                    <a:pt x="257" y="365"/>
                    <a:pt x="257" y="365"/>
                  </a:cubicBezTo>
                  <a:cubicBezTo>
                    <a:pt x="257" y="365"/>
                    <a:pt x="258" y="364"/>
                    <a:pt x="258" y="362"/>
                  </a:cubicBezTo>
                  <a:cubicBezTo>
                    <a:pt x="259" y="360"/>
                    <a:pt x="261" y="358"/>
                    <a:pt x="262" y="35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0" name="Freeform 27">
              <a:extLst>
                <a:ext uri="{FF2B5EF4-FFF2-40B4-BE49-F238E27FC236}">
                  <a16:creationId xmlns:a16="http://schemas.microsoft.com/office/drawing/2014/main" id="{9553DD20-E890-4F54-B55B-B18927AB8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572" y="2570145"/>
              <a:ext cx="781050" cy="158115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25" y="55"/>
                </a:cxn>
                <a:cxn ang="0">
                  <a:pos x="34" y="71"/>
                </a:cxn>
                <a:cxn ang="0">
                  <a:pos x="42" y="82"/>
                </a:cxn>
                <a:cxn ang="0">
                  <a:pos x="50" y="100"/>
                </a:cxn>
                <a:cxn ang="0">
                  <a:pos x="65" y="117"/>
                </a:cxn>
                <a:cxn ang="0">
                  <a:pos x="86" y="131"/>
                </a:cxn>
                <a:cxn ang="0">
                  <a:pos x="108" y="144"/>
                </a:cxn>
                <a:cxn ang="0">
                  <a:pos x="112" y="181"/>
                </a:cxn>
                <a:cxn ang="0">
                  <a:pos x="74" y="206"/>
                </a:cxn>
                <a:cxn ang="0">
                  <a:pos x="67" y="219"/>
                </a:cxn>
                <a:cxn ang="0">
                  <a:pos x="52" y="228"/>
                </a:cxn>
                <a:cxn ang="0">
                  <a:pos x="27" y="246"/>
                </a:cxn>
                <a:cxn ang="0">
                  <a:pos x="37" y="267"/>
                </a:cxn>
                <a:cxn ang="0">
                  <a:pos x="46" y="293"/>
                </a:cxn>
                <a:cxn ang="0">
                  <a:pos x="32" y="308"/>
                </a:cxn>
                <a:cxn ang="0">
                  <a:pos x="13" y="322"/>
                </a:cxn>
                <a:cxn ang="0">
                  <a:pos x="2" y="337"/>
                </a:cxn>
                <a:cxn ang="0">
                  <a:pos x="3" y="351"/>
                </a:cxn>
                <a:cxn ang="0">
                  <a:pos x="13" y="364"/>
                </a:cxn>
                <a:cxn ang="0">
                  <a:pos x="10" y="381"/>
                </a:cxn>
                <a:cxn ang="0">
                  <a:pos x="42" y="393"/>
                </a:cxn>
                <a:cxn ang="0">
                  <a:pos x="59" y="401"/>
                </a:cxn>
                <a:cxn ang="0">
                  <a:pos x="86" y="412"/>
                </a:cxn>
                <a:cxn ang="0">
                  <a:pos x="115" y="410"/>
                </a:cxn>
                <a:cxn ang="0">
                  <a:pos x="133" y="410"/>
                </a:cxn>
                <a:cxn ang="0">
                  <a:pos x="150" y="413"/>
                </a:cxn>
                <a:cxn ang="0">
                  <a:pos x="166" y="411"/>
                </a:cxn>
                <a:cxn ang="0">
                  <a:pos x="161" y="391"/>
                </a:cxn>
                <a:cxn ang="0">
                  <a:pos x="170" y="362"/>
                </a:cxn>
                <a:cxn ang="0">
                  <a:pos x="168" y="329"/>
                </a:cxn>
                <a:cxn ang="0">
                  <a:pos x="166" y="305"/>
                </a:cxn>
                <a:cxn ang="0">
                  <a:pos x="163" y="284"/>
                </a:cxn>
                <a:cxn ang="0">
                  <a:pos x="167" y="264"/>
                </a:cxn>
                <a:cxn ang="0">
                  <a:pos x="162" y="250"/>
                </a:cxn>
                <a:cxn ang="0">
                  <a:pos x="163" y="242"/>
                </a:cxn>
                <a:cxn ang="0">
                  <a:pos x="168" y="230"/>
                </a:cxn>
                <a:cxn ang="0">
                  <a:pos x="171" y="213"/>
                </a:cxn>
                <a:cxn ang="0">
                  <a:pos x="168" y="199"/>
                </a:cxn>
                <a:cxn ang="0">
                  <a:pos x="168" y="190"/>
                </a:cxn>
                <a:cxn ang="0">
                  <a:pos x="166" y="180"/>
                </a:cxn>
                <a:cxn ang="0">
                  <a:pos x="172" y="178"/>
                </a:cxn>
                <a:cxn ang="0">
                  <a:pos x="181" y="178"/>
                </a:cxn>
                <a:cxn ang="0">
                  <a:pos x="186" y="171"/>
                </a:cxn>
                <a:cxn ang="0">
                  <a:pos x="186" y="186"/>
                </a:cxn>
                <a:cxn ang="0">
                  <a:pos x="172" y="237"/>
                </a:cxn>
                <a:cxn ang="0">
                  <a:pos x="168" y="281"/>
                </a:cxn>
                <a:cxn ang="0">
                  <a:pos x="171" y="264"/>
                </a:cxn>
                <a:cxn ang="0">
                  <a:pos x="186" y="193"/>
                </a:cxn>
                <a:cxn ang="0">
                  <a:pos x="205" y="149"/>
                </a:cxn>
                <a:cxn ang="0">
                  <a:pos x="208" y="131"/>
                </a:cxn>
                <a:cxn ang="0">
                  <a:pos x="187" y="137"/>
                </a:cxn>
                <a:cxn ang="0">
                  <a:pos x="164" y="125"/>
                </a:cxn>
                <a:cxn ang="0">
                  <a:pos x="132" y="123"/>
                </a:cxn>
                <a:cxn ang="0">
                  <a:pos x="100" y="109"/>
                </a:cxn>
                <a:cxn ang="0">
                  <a:pos x="80" y="101"/>
                </a:cxn>
                <a:cxn ang="0">
                  <a:pos x="65" y="90"/>
                </a:cxn>
                <a:cxn ang="0">
                  <a:pos x="57" y="70"/>
                </a:cxn>
                <a:cxn ang="0">
                  <a:pos x="43" y="40"/>
                </a:cxn>
                <a:cxn ang="0">
                  <a:pos x="40" y="18"/>
                </a:cxn>
                <a:cxn ang="0">
                  <a:pos x="26" y="2"/>
                </a:cxn>
                <a:cxn ang="0">
                  <a:pos x="14" y="13"/>
                </a:cxn>
              </a:cxnLst>
              <a:rect l="0" t="0" r="r" b="b"/>
              <a:pathLst>
                <a:path w="208" h="421">
                  <a:moveTo>
                    <a:pt x="14" y="13"/>
                  </a:moveTo>
                  <a:cubicBezTo>
                    <a:pt x="14" y="15"/>
                    <a:pt x="16" y="18"/>
                    <a:pt x="18" y="20"/>
                  </a:cubicBezTo>
                  <a:cubicBezTo>
                    <a:pt x="20" y="21"/>
                    <a:pt x="23" y="23"/>
                    <a:pt x="23" y="25"/>
                  </a:cubicBezTo>
                  <a:cubicBezTo>
                    <a:pt x="23" y="27"/>
                    <a:pt x="24" y="31"/>
                    <a:pt x="25" y="34"/>
                  </a:cubicBezTo>
                  <a:cubicBezTo>
                    <a:pt x="26" y="37"/>
                    <a:pt x="26" y="42"/>
                    <a:pt x="26" y="44"/>
                  </a:cubicBezTo>
                  <a:cubicBezTo>
                    <a:pt x="26" y="47"/>
                    <a:pt x="26" y="52"/>
                    <a:pt x="25" y="55"/>
                  </a:cubicBezTo>
                  <a:cubicBezTo>
                    <a:pt x="24" y="58"/>
                    <a:pt x="25" y="61"/>
                    <a:pt x="27" y="62"/>
                  </a:cubicBezTo>
                  <a:cubicBezTo>
                    <a:pt x="28" y="63"/>
                    <a:pt x="31" y="64"/>
                    <a:pt x="32" y="65"/>
                  </a:cubicBezTo>
                  <a:cubicBezTo>
                    <a:pt x="34" y="66"/>
                    <a:pt x="35" y="69"/>
                    <a:pt x="34" y="71"/>
                  </a:cubicBezTo>
                  <a:cubicBezTo>
                    <a:pt x="33" y="73"/>
                    <a:pt x="33" y="75"/>
                    <a:pt x="32" y="76"/>
                  </a:cubicBezTo>
                  <a:cubicBezTo>
                    <a:pt x="32" y="77"/>
                    <a:pt x="33" y="78"/>
                    <a:pt x="35" y="79"/>
                  </a:cubicBezTo>
                  <a:cubicBezTo>
                    <a:pt x="37" y="80"/>
                    <a:pt x="41" y="81"/>
                    <a:pt x="42" y="82"/>
                  </a:cubicBezTo>
                  <a:cubicBezTo>
                    <a:pt x="44" y="83"/>
                    <a:pt x="46" y="85"/>
                    <a:pt x="47" y="86"/>
                  </a:cubicBezTo>
                  <a:cubicBezTo>
                    <a:pt x="47" y="88"/>
                    <a:pt x="47" y="91"/>
                    <a:pt x="47" y="93"/>
                  </a:cubicBezTo>
                  <a:cubicBezTo>
                    <a:pt x="46" y="95"/>
                    <a:pt x="48" y="99"/>
                    <a:pt x="50" y="100"/>
                  </a:cubicBezTo>
                  <a:cubicBezTo>
                    <a:pt x="52" y="102"/>
                    <a:pt x="55" y="105"/>
                    <a:pt x="56" y="106"/>
                  </a:cubicBezTo>
                  <a:cubicBezTo>
                    <a:pt x="57" y="107"/>
                    <a:pt x="60" y="109"/>
                    <a:pt x="61" y="109"/>
                  </a:cubicBezTo>
                  <a:cubicBezTo>
                    <a:pt x="62" y="109"/>
                    <a:pt x="64" y="113"/>
                    <a:pt x="65" y="117"/>
                  </a:cubicBezTo>
                  <a:cubicBezTo>
                    <a:pt x="65" y="122"/>
                    <a:pt x="68" y="125"/>
                    <a:pt x="71" y="125"/>
                  </a:cubicBezTo>
                  <a:cubicBezTo>
                    <a:pt x="73" y="125"/>
                    <a:pt x="77" y="126"/>
                    <a:pt x="79" y="128"/>
                  </a:cubicBezTo>
                  <a:cubicBezTo>
                    <a:pt x="81" y="130"/>
                    <a:pt x="84" y="131"/>
                    <a:pt x="86" y="131"/>
                  </a:cubicBezTo>
                  <a:cubicBezTo>
                    <a:pt x="88" y="131"/>
                    <a:pt x="90" y="130"/>
                    <a:pt x="92" y="129"/>
                  </a:cubicBezTo>
                  <a:cubicBezTo>
                    <a:pt x="93" y="128"/>
                    <a:pt x="97" y="129"/>
                    <a:pt x="101" y="130"/>
                  </a:cubicBezTo>
                  <a:cubicBezTo>
                    <a:pt x="105" y="132"/>
                    <a:pt x="108" y="138"/>
                    <a:pt x="108" y="144"/>
                  </a:cubicBezTo>
                  <a:cubicBezTo>
                    <a:pt x="108" y="150"/>
                    <a:pt x="108" y="157"/>
                    <a:pt x="108" y="160"/>
                  </a:cubicBezTo>
                  <a:cubicBezTo>
                    <a:pt x="108" y="163"/>
                    <a:pt x="110" y="168"/>
                    <a:pt x="112" y="171"/>
                  </a:cubicBezTo>
                  <a:cubicBezTo>
                    <a:pt x="114" y="174"/>
                    <a:pt x="114" y="179"/>
                    <a:pt x="112" y="181"/>
                  </a:cubicBezTo>
                  <a:cubicBezTo>
                    <a:pt x="109" y="183"/>
                    <a:pt x="103" y="189"/>
                    <a:pt x="98" y="194"/>
                  </a:cubicBezTo>
                  <a:cubicBezTo>
                    <a:pt x="93" y="199"/>
                    <a:pt x="86" y="203"/>
                    <a:pt x="83" y="204"/>
                  </a:cubicBezTo>
                  <a:cubicBezTo>
                    <a:pt x="80" y="205"/>
                    <a:pt x="76" y="206"/>
                    <a:pt x="74" y="206"/>
                  </a:cubicBezTo>
                  <a:cubicBezTo>
                    <a:pt x="73" y="206"/>
                    <a:pt x="70" y="207"/>
                    <a:pt x="69" y="208"/>
                  </a:cubicBezTo>
                  <a:cubicBezTo>
                    <a:pt x="68" y="209"/>
                    <a:pt x="67" y="212"/>
                    <a:pt x="67" y="214"/>
                  </a:cubicBezTo>
                  <a:cubicBezTo>
                    <a:pt x="68" y="216"/>
                    <a:pt x="67" y="218"/>
                    <a:pt x="67" y="219"/>
                  </a:cubicBezTo>
                  <a:cubicBezTo>
                    <a:pt x="66" y="220"/>
                    <a:pt x="66" y="222"/>
                    <a:pt x="66" y="224"/>
                  </a:cubicBezTo>
                  <a:cubicBezTo>
                    <a:pt x="66" y="226"/>
                    <a:pt x="64" y="227"/>
                    <a:pt x="62" y="227"/>
                  </a:cubicBezTo>
                  <a:cubicBezTo>
                    <a:pt x="59" y="227"/>
                    <a:pt x="55" y="227"/>
                    <a:pt x="52" y="228"/>
                  </a:cubicBezTo>
                  <a:cubicBezTo>
                    <a:pt x="48" y="229"/>
                    <a:pt x="44" y="232"/>
                    <a:pt x="43" y="234"/>
                  </a:cubicBezTo>
                  <a:cubicBezTo>
                    <a:pt x="41" y="236"/>
                    <a:pt x="37" y="239"/>
                    <a:pt x="34" y="240"/>
                  </a:cubicBezTo>
                  <a:cubicBezTo>
                    <a:pt x="30" y="241"/>
                    <a:pt x="28" y="244"/>
                    <a:pt x="27" y="246"/>
                  </a:cubicBezTo>
                  <a:cubicBezTo>
                    <a:pt x="27" y="248"/>
                    <a:pt x="29" y="250"/>
                    <a:pt x="30" y="250"/>
                  </a:cubicBezTo>
                  <a:cubicBezTo>
                    <a:pt x="32" y="251"/>
                    <a:pt x="35" y="252"/>
                    <a:pt x="36" y="254"/>
                  </a:cubicBezTo>
                  <a:cubicBezTo>
                    <a:pt x="37" y="256"/>
                    <a:pt x="38" y="262"/>
                    <a:pt x="37" y="267"/>
                  </a:cubicBezTo>
                  <a:cubicBezTo>
                    <a:pt x="37" y="271"/>
                    <a:pt x="36" y="277"/>
                    <a:pt x="37" y="279"/>
                  </a:cubicBezTo>
                  <a:cubicBezTo>
                    <a:pt x="37" y="282"/>
                    <a:pt x="39" y="285"/>
                    <a:pt x="41" y="287"/>
                  </a:cubicBezTo>
                  <a:cubicBezTo>
                    <a:pt x="44" y="290"/>
                    <a:pt x="46" y="292"/>
                    <a:pt x="46" y="293"/>
                  </a:cubicBezTo>
                  <a:cubicBezTo>
                    <a:pt x="46" y="294"/>
                    <a:pt x="45" y="296"/>
                    <a:pt x="44" y="297"/>
                  </a:cubicBezTo>
                  <a:cubicBezTo>
                    <a:pt x="43" y="297"/>
                    <a:pt x="41" y="300"/>
                    <a:pt x="40" y="302"/>
                  </a:cubicBezTo>
                  <a:cubicBezTo>
                    <a:pt x="38" y="305"/>
                    <a:pt x="35" y="307"/>
                    <a:pt x="32" y="308"/>
                  </a:cubicBezTo>
                  <a:cubicBezTo>
                    <a:pt x="29" y="308"/>
                    <a:pt x="25" y="310"/>
                    <a:pt x="23" y="311"/>
                  </a:cubicBezTo>
                  <a:cubicBezTo>
                    <a:pt x="21" y="312"/>
                    <a:pt x="18" y="314"/>
                    <a:pt x="16" y="316"/>
                  </a:cubicBezTo>
                  <a:cubicBezTo>
                    <a:pt x="14" y="318"/>
                    <a:pt x="13" y="321"/>
                    <a:pt x="13" y="322"/>
                  </a:cubicBezTo>
                  <a:cubicBezTo>
                    <a:pt x="12" y="324"/>
                    <a:pt x="13" y="328"/>
                    <a:pt x="13" y="332"/>
                  </a:cubicBezTo>
                  <a:cubicBezTo>
                    <a:pt x="14" y="335"/>
                    <a:pt x="12" y="337"/>
                    <a:pt x="10" y="337"/>
                  </a:cubicBezTo>
                  <a:cubicBezTo>
                    <a:pt x="8" y="336"/>
                    <a:pt x="4" y="336"/>
                    <a:pt x="2" y="337"/>
                  </a:cubicBezTo>
                  <a:cubicBezTo>
                    <a:pt x="1" y="338"/>
                    <a:pt x="0" y="340"/>
                    <a:pt x="2" y="341"/>
                  </a:cubicBezTo>
                  <a:cubicBezTo>
                    <a:pt x="3" y="343"/>
                    <a:pt x="4" y="344"/>
                    <a:pt x="4" y="344"/>
                  </a:cubicBezTo>
                  <a:cubicBezTo>
                    <a:pt x="4" y="344"/>
                    <a:pt x="4" y="347"/>
                    <a:pt x="3" y="351"/>
                  </a:cubicBezTo>
                  <a:cubicBezTo>
                    <a:pt x="3" y="355"/>
                    <a:pt x="4" y="358"/>
                    <a:pt x="5" y="356"/>
                  </a:cubicBezTo>
                  <a:cubicBezTo>
                    <a:pt x="7" y="355"/>
                    <a:pt x="9" y="356"/>
                    <a:pt x="10" y="358"/>
                  </a:cubicBezTo>
                  <a:cubicBezTo>
                    <a:pt x="11" y="360"/>
                    <a:pt x="12" y="363"/>
                    <a:pt x="13" y="364"/>
                  </a:cubicBezTo>
                  <a:cubicBezTo>
                    <a:pt x="14" y="366"/>
                    <a:pt x="14" y="369"/>
                    <a:pt x="13" y="370"/>
                  </a:cubicBezTo>
                  <a:cubicBezTo>
                    <a:pt x="12" y="372"/>
                    <a:pt x="11" y="374"/>
                    <a:pt x="10" y="376"/>
                  </a:cubicBezTo>
                  <a:cubicBezTo>
                    <a:pt x="9" y="377"/>
                    <a:pt x="9" y="379"/>
                    <a:pt x="10" y="381"/>
                  </a:cubicBezTo>
                  <a:cubicBezTo>
                    <a:pt x="11" y="383"/>
                    <a:pt x="13" y="385"/>
                    <a:pt x="15" y="386"/>
                  </a:cubicBezTo>
                  <a:cubicBezTo>
                    <a:pt x="17" y="387"/>
                    <a:pt x="24" y="390"/>
                    <a:pt x="31" y="392"/>
                  </a:cubicBezTo>
                  <a:cubicBezTo>
                    <a:pt x="38" y="394"/>
                    <a:pt x="43" y="394"/>
                    <a:pt x="42" y="393"/>
                  </a:cubicBezTo>
                  <a:cubicBezTo>
                    <a:pt x="42" y="391"/>
                    <a:pt x="44" y="390"/>
                    <a:pt x="47" y="390"/>
                  </a:cubicBezTo>
                  <a:cubicBezTo>
                    <a:pt x="50" y="391"/>
                    <a:pt x="54" y="392"/>
                    <a:pt x="55" y="394"/>
                  </a:cubicBezTo>
                  <a:cubicBezTo>
                    <a:pt x="56" y="396"/>
                    <a:pt x="57" y="399"/>
                    <a:pt x="59" y="401"/>
                  </a:cubicBezTo>
                  <a:cubicBezTo>
                    <a:pt x="60" y="404"/>
                    <a:pt x="62" y="406"/>
                    <a:pt x="63" y="408"/>
                  </a:cubicBezTo>
                  <a:cubicBezTo>
                    <a:pt x="65" y="409"/>
                    <a:pt x="69" y="410"/>
                    <a:pt x="72" y="410"/>
                  </a:cubicBezTo>
                  <a:cubicBezTo>
                    <a:pt x="76" y="410"/>
                    <a:pt x="82" y="411"/>
                    <a:pt x="86" y="412"/>
                  </a:cubicBezTo>
                  <a:cubicBezTo>
                    <a:pt x="89" y="413"/>
                    <a:pt x="94" y="413"/>
                    <a:pt x="97" y="412"/>
                  </a:cubicBezTo>
                  <a:cubicBezTo>
                    <a:pt x="99" y="411"/>
                    <a:pt x="104" y="410"/>
                    <a:pt x="108" y="410"/>
                  </a:cubicBezTo>
                  <a:cubicBezTo>
                    <a:pt x="112" y="410"/>
                    <a:pt x="115" y="410"/>
                    <a:pt x="115" y="410"/>
                  </a:cubicBezTo>
                  <a:cubicBezTo>
                    <a:pt x="115" y="410"/>
                    <a:pt x="116" y="410"/>
                    <a:pt x="118" y="409"/>
                  </a:cubicBezTo>
                  <a:cubicBezTo>
                    <a:pt x="119" y="409"/>
                    <a:pt x="123" y="409"/>
                    <a:pt x="126" y="410"/>
                  </a:cubicBezTo>
                  <a:cubicBezTo>
                    <a:pt x="130" y="411"/>
                    <a:pt x="133" y="411"/>
                    <a:pt x="133" y="410"/>
                  </a:cubicBezTo>
                  <a:cubicBezTo>
                    <a:pt x="134" y="408"/>
                    <a:pt x="136" y="407"/>
                    <a:pt x="137" y="406"/>
                  </a:cubicBezTo>
                  <a:cubicBezTo>
                    <a:pt x="139" y="406"/>
                    <a:pt x="141" y="407"/>
                    <a:pt x="143" y="408"/>
                  </a:cubicBezTo>
                  <a:cubicBezTo>
                    <a:pt x="144" y="410"/>
                    <a:pt x="147" y="412"/>
                    <a:pt x="150" y="413"/>
                  </a:cubicBezTo>
                  <a:cubicBezTo>
                    <a:pt x="153" y="413"/>
                    <a:pt x="159" y="415"/>
                    <a:pt x="162" y="417"/>
                  </a:cubicBezTo>
                  <a:cubicBezTo>
                    <a:pt x="166" y="419"/>
                    <a:pt x="169" y="421"/>
                    <a:pt x="169" y="421"/>
                  </a:cubicBezTo>
                  <a:cubicBezTo>
                    <a:pt x="169" y="421"/>
                    <a:pt x="168" y="416"/>
                    <a:pt x="166" y="411"/>
                  </a:cubicBezTo>
                  <a:cubicBezTo>
                    <a:pt x="165" y="406"/>
                    <a:pt x="164" y="399"/>
                    <a:pt x="164" y="396"/>
                  </a:cubicBezTo>
                  <a:cubicBezTo>
                    <a:pt x="164" y="393"/>
                    <a:pt x="164" y="391"/>
                    <a:pt x="163" y="392"/>
                  </a:cubicBezTo>
                  <a:cubicBezTo>
                    <a:pt x="162" y="393"/>
                    <a:pt x="161" y="393"/>
                    <a:pt x="161" y="391"/>
                  </a:cubicBezTo>
                  <a:cubicBezTo>
                    <a:pt x="160" y="389"/>
                    <a:pt x="161" y="386"/>
                    <a:pt x="162" y="384"/>
                  </a:cubicBezTo>
                  <a:cubicBezTo>
                    <a:pt x="163" y="381"/>
                    <a:pt x="165" y="377"/>
                    <a:pt x="167" y="374"/>
                  </a:cubicBezTo>
                  <a:cubicBezTo>
                    <a:pt x="169" y="371"/>
                    <a:pt x="170" y="366"/>
                    <a:pt x="170" y="362"/>
                  </a:cubicBezTo>
                  <a:cubicBezTo>
                    <a:pt x="170" y="359"/>
                    <a:pt x="170" y="352"/>
                    <a:pt x="169" y="348"/>
                  </a:cubicBezTo>
                  <a:cubicBezTo>
                    <a:pt x="168" y="343"/>
                    <a:pt x="167" y="339"/>
                    <a:pt x="167" y="339"/>
                  </a:cubicBezTo>
                  <a:cubicBezTo>
                    <a:pt x="168" y="329"/>
                    <a:pt x="168" y="329"/>
                    <a:pt x="168" y="329"/>
                  </a:cubicBezTo>
                  <a:cubicBezTo>
                    <a:pt x="168" y="329"/>
                    <a:pt x="168" y="327"/>
                    <a:pt x="168" y="324"/>
                  </a:cubicBezTo>
                  <a:cubicBezTo>
                    <a:pt x="168" y="321"/>
                    <a:pt x="168" y="317"/>
                    <a:pt x="168" y="314"/>
                  </a:cubicBezTo>
                  <a:cubicBezTo>
                    <a:pt x="168" y="311"/>
                    <a:pt x="167" y="307"/>
                    <a:pt x="166" y="305"/>
                  </a:cubicBezTo>
                  <a:cubicBezTo>
                    <a:pt x="164" y="303"/>
                    <a:pt x="164" y="301"/>
                    <a:pt x="165" y="300"/>
                  </a:cubicBezTo>
                  <a:cubicBezTo>
                    <a:pt x="166" y="300"/>
                    <a:pt x="166" y="297"/>
                    <a:pt x="166" y="294"/>
                  </a:cubicBezTo>
                  <a:cubicBezTo>
                    <a:pt x="165" y="292"/>
                    <a:pt x="164" y="287"/>
                    <a:pt x="163" y="284"/>
                  </a:cubicBezTo>
                  <a:cubicBezTo>
                    <a:pt x="162" y="281"/>
                    <a:pt x="162" y="278"/>
                    <a:pt x="163" y="277"/>
                  </a:cubicBezTo>
                  <a:cubicBezTo>
                    <a:pt x="163" y="277"/>
                    <a:pt x="164" y="274"/>
                    <a:pt x="165" y="272"/>
                  </a:cubicBezTo>
                  <a:cubicBezTo>
                    <a:pt x="166" y="270"/>
                    <a:pt x="167" y="266"/>
                    <a:pt x="167" y="264"/>
                  </a:cubicBezTo>
                  <a:cubicBezTo>
                    <a:pt x="168" y="262"/>
                    <a:pt x="168" y="258"/>
                    <a:pt x="168" y="256"/>
                  </a:cubicBezTo>
                  <a:cubicBezTo>
                    <a:pt x="168" y="253"/>
                    <a:pt x="168" y="250"/>
                    <a:pt x="167" y="250"/>
                  </a:cubicBezTo>
                  <a:cubicBezTo>
                    <a:pt x="166" y="250"/>
                    <a:pt x="164" y="250"/>
                    <a:pt x="162" y="250"/>
                  </a:cubicBezTo>
                  <a:cubicBezTo>
                    <a:pt x="160" y="250"/>
                    <a:pt x="159" y="250"/>
                    <a:pt x="160" y="248"/>
                  </a:cubicBezTo>
                  <a:cubicBezTo>
                    <a:pt x="161" y="247"/>
                    <a:pt x="161" y="244"/>
                    <a:pt x="161" y="243"/>
                  </a:cubicBezTo>
                  <a:cubicBezTo>
                    <a:pt x="162" y="241"/>
                    <a:pt x="162" y="240"/>
                    <a:pt x="163" y="242"/>
                  </a:cubicBezTo>
                  <a:cubicBezTo>
                    <a:pt x="164" y="243"/>
                    <a:pt x="166" y="242"/>
                    <a:pt x="167" y="240"/>
                  </a:cubicBezTo>
                  <a:cubicBezTo>
                    <a:pt x="168" y="238"/>
                    <a:pt x="169" y="235"/>
                    <a:pt x="169" y="234"/>
                  </a:cubicBezTo>
                  <a:cubicBezTo>
                    <a:pt x="168" y="233"/>
                    <a:pt x="168" y="231"/>
                    <a:pt x="168" y="230"/>
                  </a:cubicBezTo>
                  <a:cubicBezTo>
                    <a:pt x="168" y="228"/>
                    <a:pt x="168" y="226"/>
                    <a:pt x="168" y="224"/>
                  </a:cubicBezTo>
                  <a:cubicBezTo>
                    <a:pt x="168" y="222"/>
                    <a:pt x="169" y="219"/>
                    <a:pt x="169" y="218"/>
                  </a:cubicBezTo>
                  <a:cubicBezTo>
                    <a:pt x="170" y="216"/>
                    <a:pt x="170" y="214"/>
                    <a:pt x="171" y="213"/>
                  </a:cubicBezTo>
                  <a:cubicBezTo>
                    <a:pt x="171" y="211"/>
                    <a:pt x="170" y="210"/>
                    <a:pt x="169" y="209"/>
                  </a:cubicBezTo>
                  <a:cubicBezTo>
                    <a:pt x="167" y="208"/>
                    <a:pt x="167" y="206"/>
                    <a:pt x="167" y="205"/>
                  </a:cubicBezTo>
                  <a:cubicBezTo>
                    <a:pt x="168" y="203"/>
                    <a:pt x="168" y="200"/>
                    <a:pt x="168" y="199"/>
                  </a:cubicBezTo>
                  <a:cubicBezTo>
                    <a:pt x="168" y="198"/>
                    <a:pt x="167" y="196"/>
                    <a:pt x="166" y="195"/>
                  </a:cubicBezTo>
                  <a:cubicBezTo>
                    <a:pt x="165" y="194"/>
                    <a:pt x="165" y="193"/>
                    <a:pt x="166" y="193"/>
                  </a:cubicBezTo>
                  <a:cubicBezTo>
                    <a:pt x="167" y="193"/>
                    <a:pt x="168" y="191"/>
                    <a:pt x="168" y="190"/>
                  </a:cubicBezTo>
                  <a:cubicBezTo>
                    <a:pt x="168" y="188"/>
                    <a:pt x="167" y="186"/>
                    <a:pt x="166" y="186"/>
                  </a:cubicBezTo>
                  <a:cubicBezTo>
                    <a:pt x="165" y="185"/>
                    <a:pt x="164" y="184"/>
                    <a:pt x="165" y="183"/>
                  </a:cubicBezTo>
                  <a:cubicBezTo>
                    <a:pt x="166" y="183"/>
                    <a:pt x="166" y="181"/>
                    <a:pt x="166" y="180"/>
                  </a:cubicBezTo>
                  <a:cubicBezTo>
                    <a:pt x="166" y="179"/>
                    <a:pt x="166" y="177"/>
                    <a:pt x="166" y="175"/>
                  </a:cubicBezTo>
                  <a:cubicBezTo>
                    <a:pt x="166" y="174"/>
                    <a:pt x="167" y="173"/>
                    <a:pt x="168" y="174"/>
                  </a:cubicBezTo>
                  <a:cubicBezTo>
                    <a:pt x="170" y="175"/>
                    <a:pt x="172" y="177"/>
                    <a:pt x="172" y="178"/>
                  </a:cubicBezTo>
                  <a:cubicBezTo>
                    <a:pt x="173" y="180"/>
                    <a:pt x="175" y="181"/>
                    <a:pt x="177" y="182"/>
                  </a:cubicBezTo>
                  <a:cubicBezTo>
                    <a:pt x="178" y="182"/>
                    <a:pt x="180" y="181"/>
                    <a:pt x="179" y="180"/>
                  </a:cubicBezTo>
                  <a:cubicBezTo>
                    <a:pt x="179" y="179"/>
                    <a:pt x="180" y="178"/>
                    <a:pt x="181" y="178"/>
                  </a:cubicBezTo>
                  <a:cubicBezTo>
                    <a:pt x="182" y="178"/>
                    <a:pt x="182" y="176"/>
                    <a:pt x="181" y="174"/>
                  </a:cubicBezTo>
                  <a:cubicBezTo>
                    <a:pt x="180" y="172"/>
                    <a:pt x="180" y="170"/>
                    <a:pt x="180" y="170"/>
                  </a:cubicBezTo>
                  <a:cubicBezTo>
                    <a:pt x="181" y="170"/>
                    <a:pt x="183" y="170"/>
                    <a:pt x="186" y="171"/>
                  </a:cubicBezTo>
                  <a:cubicBezTo>
                    <a:pt x="188" y="171"/>
                    <a:pt x="189" y="172"/>
                    <a:pt x="189" y="173"/>
                  </a:cubicBezTo>
                  <a:cubicBezTo>
                    <a:pt x="189" y="174"/>
                    <a:pt x="189" y="175"/>
                    <a:pt x="189" y="176"/>
                  </a:cubicBezTo>
                  <a:cubicBezTo>
                    <a:pt x="189" y="177"/>
                    <a:pt x="188" y="182"/>
                    <a:pt x="186" y="186"/>
                  </a:cubicBezTo>
                  <a:cubicBezTo>
                    <a:pt x="185" y="190"/>
                    <a:pt x="182" y="198"/>
                    <a:pt x="181" y="202"/>
                  </a:cubicBezTo>
                  <a:cubicBezTo>
                    <a:pt x="180" y="206"/>
                    <a:pt x="178" y="215"/>
                    <a:pt x="176" y="220"/>
                  </a:cubicBezTo>
                  <a:cubicBezTo>
                    <a:pt x="175" y="226"/>
                    <a:pt x="173" y="234"/>
                    <a:pt x="172" y="237"/>
                  </a:cubicBezTo>
                  <a:cubicBezTo>
                    <a:pt x="172" y="240"/>
                    <a:pt x="171" y="245"/>
                    <a:pt x="171" y="246"/>
                  </a:cubicBezTo>
                  <a:cubicBezTo>
                    <a:pt x="170" y="247"/>
                    <a:pt x="170" y="255"/>
                    <a:pt x="169" y="262"/>
                  </a:cubicBezTo>
                  <a:cubicBezTo>
                    <a:pt x="169" y="270"/>
                    <a:pt x="168" y="278"/>
                    <a:pt x="168" y="281"/>
                  </a:cubicBezTo>
                  <a:cubicBezTo>
                    <a:pt x="168" y="284"/>
                    <a:pt x="168" y="289"/>
                    <a:pt x="169" y="291"/>
                  </a:cubicBezTo>
                  <a:cubicBezTo>
                    <a:pt x="169" y="294"/>
                    <a:pt x="169" y="292"/>
                    <a:pt x="170" y="286"/>
                  </a:cubicBezTo>
                  <a:cubicBezTo>
                    <a:pt x="170" y="281"/>
                    <a:pt x="171" y="271"/>
                    <a:pt x="171" y="264"/>
                  </a:cubicBezTo>
                  <a:cubicBezTo>
                    <a:pt x="172" y="257"/>
                    <a:pt x="173" y="246"/>
                    <a:pt x="174" y="240"/>
                  </a:cubicBezTo>
                  <a:cubicBezTo>
                    <a:pt x="175" y="233"/>
                    <a:pt x="178" y="222"/>
                    <a:pt x="180" y="215"/>
                  </a:cubicBezTo>
                  <a:cubicBezTo>
                    <a:pt x="182" y="208"/>
                    <a:pt x="185" y="198"/>
                    <a:pt x="186" y="193"/>
                  </a:cubicBezTo>
                  <a:cubicBezTo>
                    <a:pt x="188" y="188"/>
                    <a:pt x="192" y="180"/>
                    <a:pt x="194" y="176"/>
                  </a:cubicBezTo>
                  <a:cubicBezTo>
                    <a:pt x="196" y="172"/>
                    <a:pt x="200" y="166"/>
                    <a:pt x="201" y="162"/>
                  </a:cubicBezTo>
                  <a:cubicBezTo>
                    <a:pt x="202" y="158"/>
                    <a:pt x="204" y="152"/>
                    <a:pt x="205" y="149"/>
                  </a:cubicBezTo>
                  <a:cubicBezTo>
                    <a:pt x="206" y="146"/>
                    <a:pt x="206" y="141"/>
                    <a:pt x="206" y="139"/>
                  </a:cubicBezTo>
                  <a:cubicBezTo>
                    <a:pt x="206" y="137"/>
                    <a:pt x="206" y="135"/>
                    <a:pt x="207" y="134"/>
                  </a:cubicBezTo>
                  <a:cubicBezTo>
                    <a:pt x="208" y="132"/>
                    <a:pt x="208" y="131"/>
                    <a:pt x="208" y="131"/>
                  </a:cubicBezTo>
                  <a:cubicBezTo>
                    <a:pt x="208" y="131"/>
                    <a:pt x="206" y="131"/>
                    <a:pt x="202" y="132"/>
                  </a:cubicBezTo>
                  <a:cubicBezTo>
                    <a:pt x="199" y="132"/>
                    <a:pt x="195" y="133"/>
                    <a:pt x="194" y="135"/>
                  </a:cubicBezTo>
                  <a:cubicBezTo>
                    <a:pt x="192" y="136"/>
                    <a:pt x="189" y="137"/>
                    <a:pt x="187" y="137"/>
                  </a:cubicBezTo>
                  <a:cubicBezTo>
                    <a:pt x="185" y="137"/>
                    <a:pt x="181" y="136"/>
                    <a:pt x="179" y="134"/>
                  </a:cubicBezTo>
                  <a:cubicBezTo>
                    <a:pt x="176" y="132"/>
                    <a:pt x="173" y="129"/>
                    <a:pt x="171" y="128"/>
                  </a:cubicBezTo>
                  <a:cubicBezTo>
                    <a:pt x="169" y="127"/>
                    <a:pt x="166" y="126"/>
                    <a:pt x="164" y="125"/>
                  </a:cubicBezTo>
                  <a:cubicBezTo>
                    <a:pt x="162" y="124"/>
                    <a:pt x="158" y="124"/>
                    <a:pt x="156" y="124"/>
                  </a:cubicBezTo>
                  <a:cubicBezTo>
                    <a:pt x="153" y="125"/>
                    <a:pt x="148" y="125"/>
                    <a:pt x="144" y="124"/>
                  </a:cubicBezTo>
                  <a:cubicBezTo>
                    <a:pt x="140" y="124"/>
                    <a:pt x="135" y="123"/>
                    <a:pt x="132" y="123"/>
                  </a:cubicBezTo>
                  <a:cubicBezTo>
                    <a:pt x="129" y="122"/>
                    <a:pt x="126" y="120"/>
                    <a:pt x="124" y="118"/>
                  </a:cubicBezTo>
                  <a:cubicBezTo>
                    <a:pt x="122" y="116"/>
                    <a:pt x="117" y="113"/>
                    <a:pt x="112" y="112"/>
                  </a:cubicBezTo>
                  <a:cubicBezTo>
                    <a:pt x="108" y="111"/>
                    <a:pt x="103" y="109"/>
                    <a:pt x="100" y="109"/>
                  </a:cubicBezTo>
                  <a:cubicBezTo>
                    <a:pt x="98" y="109"/>
                    <a:pt x="95" y="108"/>
                    <a:pt x="93" y="105"/>
                  </a:cubicBezTo>
                  <a:cubicBezTo>
                    <a:pt x="92" y="103"/>
                    <a:pt x="89" y="102"/>
                    <a:pt x="87" y="102"/>
                  </a:cubicBezTo>
                  <a:cubicBezTo>
                    <a:pt x="85" y="103"/>
                    <a:pt x="82" y="102"/>
                    <a:pt x="80" y="101"/>
                  </a:cubicBezTo>
                  <a:cubicBezTo>
                    <a:pt x="79" y="100"/>
                    <a:pt x="76" y="100"/>
                    <a:pt x="73" y="100"/>
                  </a:cubicBezTo>
                  <a:cubicBezTo>
                    <a:pt x="71" y="100"/>
                    <a:pt x="69" y="99"/>
                    <a:pt x="68" y="96"/>
                  </a:cubicBezTo>
                  <a:cubicBezTo>
                    <a:pt x="67" y="94"/>
                    <a:pt x="66" y="91"/>
                    <a:pt x="65" y="90"/>
                  </a:cubicBezTo>
                  <a:cubicBezTo>
                    <a:pt x="64" y="89"/>
                    <a:pt x="63" y="87"/>
                    <a:pt x="63" y="85"/>
                  </a:cubicBezTo>
                  <a:cubicBezTo>
                    <a:pt x="62" y="83"/>
                    <a:pt x="62" y="80"/>
                    <a:pt x="61" y="79"/>
                  </a:cubicBezTo>
                  <a:cubicBezTo>
                    <a:pt x="60" y="77"/>
                    <a:pt x="58" y="73"/>
                    <a:pt x="57" y="70"/>
                  </a:cubicBezTo>
                  <a:cubicBezTo>
                    <a:pt x="56" y="67"/>
                    <a:pt x="55" y="63"/>
                    <a:pt x="53" y="62"/>
                  </a:cubicBezTo>
                  <a:cubicBezTo>
                    <a:pt x="52" y="61"/>
                    <a:pt x="49" y="56"/>
                    <a:pt x="47" y="52"/>
                  </a:cubicBezTo>
                  <a:cubicBezTo>
                    <a:pt x="45" y="48"/>
                    <a:pt x="43" y="43"/>
                    <a:pt x="43" y="40"/>
                  </a:cubicBezTo>
                  <a:cubicBezTo>
                    <a:pt x="43" y="38"/>
                    <a:pt x="42" y="34"/>
                    <a:pt x="40" y="32"/>
                  </a:cubicBezTo>
                  <a:cubicBezTo>
                    <a:pt x="39" y="30"/>
                    <a:pt x="38" y="27"/>
                    <a:pt x="39" y="26"/>
                  </a:cubicBezTo>
                  <a:cubicBezTo>
                    <a:pt x="40" y="24"/>
                    <a:pt x="40" y="21"/>
                    <a:pt x="40" y="18"/>
                  </a:cubicBezTo>
                  <a:cubicBezTo>
                    <a:pt x="40" y="15"/>
                    <a:pt x="39" y="12"/>
                    <a:pt x="37" y="10"/>
                  </a:cubicBezTo>
                  <a:cubicBezTo>
                    <a:pt x="35" y="8"/>
                    <a:pt x="32" y="6"/>
                    <a:pt x="31" y="5"/>
                  </a:cubicBezTo>
                  <a:cubicBezTo>
                    <a:pt x="29" y="4"/>
                    <a:pt x="27" y="3"/>
                    <a:pt x="26" y="2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3" y="0"/>
                    <a:pt x="21" y="2"/>
                    <a:pt x="19" y="4"/>
                  </a:cubicBezTo>
                  <a:cubicBezTo>
                    <a:pt x="16" y="6"/>
                    <a:pt x="14" y="10"/>
                    <a:pt x="14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1" name="Freeform 29">
              <a:extLst>
                <a:ext uri="{FF2B5EF4-FFF2-40B4-BE49-F238E27FC236}">
                  <a16:creationId xmlns:a16="http://schemas.microsoft.com/office/drawing/2014/main" id="{087390D6-DBEE-4585-8274-18709AB64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47" y="3919520"/>
              <a:ext cx="473075" cy="682625"/>
            </a:xfrm>
            <a:custGeom>
              <a:avLst/>
              <a:gdLst/>
              <a:ahLst/>
              <a:cxnLst>
                <a:cxn ang="0">
                  <a:pos x="84" y="49"/>
                </a:cxn>
                <a:cxn ang="0">
                  <a:pos x="73" y="33"/>
                </a:cxn>
                <a:cxn ang="0">
                  <a:pos x="54" y="37"/>
                </a:cxn>
                <a:cxn ang="0">
                  <a:pos x="58" y="19"/>
                </a:cxn>
                <a:cxn ang="0">
                  <a:pos x="45" y="5"/>
                </a:cxn>
                <a:cxn ang="0">
                  <a:pos x="29" y="1"/>
                </a:cxn>
                <a:cxn ang="0">
                  <a:pos x="23" y="5"/>
                </a:cxn>
                <a:cxn ang="0">
                  <a:pos x="13" y="24"/>
                </a:cxn>
                <a:cxn ang="0">
                  <a:pos x="18" y="43"/>
                </a:cxn>
                <a:cxn ang="0">
                  <a:pos x="5" y="40"/>
                </a:cxn>
                <a:cxn ang="0">
                  <a:pos x="0" y="46"/>
                </a:cxn>
                <a:cxn ang="0">
                  <a:pos x="3" y="58"/>
                </a:cxn>
                <a:cxn ang="0">
                  <a:pos x="1" y="74"/>
                </a:cxn>
                <a:cxn ang="0">
                  <a:pos x="9" y="93"/>
                </a:cxn>
                <a:cxn ang="0">
                  <a:pos x="16" y="106"/>
                </a:cxn>
                <a:cxn ang="0">
                  <a:pos x="19" y="112"/>
                </a:cxn>
                <a:cxn ang="0">
                  <a:pos x="29" y="118"/>
                </a:cxn>
                <a:cxn ang="0">
                  <a:pos x="32" y="134"/>
                </a:cxn>
                <a:cxn ang="0">
                  <a:pos x="25" y="155"/>
                </a:cxn>
                <a:cxn ang="0">
                  <a:pos x="11" y="172"/>
                </a:cxn>
                <a:cxn ang="0">
                  <a:pos x="18" y="176"/>
                </a:cxn>
                <a:cxn ang="0">
                  <a:pos x="29" y="176"/>
                </a:cxn>
                <a:cxn ang="0">
                  <a:pos x="47" y="166"/>
                </a:cxn>
                <a:cxn ang="0">
                  <a:pos x="71" y="162"/>
                </a:cxn>
                <a:cxn ang="0">
                  <a:pos x="94" y="179"/>
                </a:cxn>
                <a:cxn ang="0">
                  <a:pos x="105" y="166"/>
                </a:cxn>
                <a:cxn ang="0">
                  <a:pos x="110" y="149"/>
                </a:cxn>
                <a:cxn ang="0">
                  <a:pos x="124" y="140"/>
                </a:cxn>
                <a:cxn ang="0">
                  <a:pos x="121" y="129"/>
                </a:cxn>
                <a:cxn ang="0">
                  <a:pos x="110" y="125"/>
                </a:cxn>
                <a:cxn ang="0">
                  <a:pos x="111" y="114"/>
                </a:cxn>
                <a:cxn ang="0">
                  <a:pos x="109" y="93"/>
                </a:cxn>
                <a:cxn ang="0">
                  <a:pos x="96" y="75"/>
                </a:cxn>
                <a:cxn ang="0">
                  <a:pos x="101" y="62"/>
                </a:cxn>
                <a:cxn ang="0">
                  <a:pos x="103" y="49"/>
                </a:cxn>
              </a:cxnLst>
              <a:rect l="0" t="0" r="r" b="b"/>
              <a:pathLst>
                <a:path w="126" h="182">
                  <a:moveTo>
                    <a:pt x="95" y="49"/>
                  </a:moveTo>
                  <a:cubicBezTo>
                    <a:pt x="91" y="51"/>
                    <a:pt x="86" y="50"/>
                    <a:pt x="84" y="49"/>
                  </a:cubicBezTo>
                  <a:cubicBezTo>
                    <a:pt x="81" y="47"/>
                    <a:pt x="79" y="44"/>
                    <a:pt x="78" y="41"/>
                  </a:cubicBezTo>
                  <a:cubicBezTo>
                    <a:pt x="78" y="39"/>
                    <a:pt x="75" y="35"/>
                    <a:pt x="73" y="33"/>
                  </a:cubicBezTo>
                  <a:cubicBezTo>
                    <a:pt x="71" y="31"/>
                    <a:pt x="66" y="32"/>
                    <a:pt x="62" y="35"/>
                  </a:cubicBezTo>
                  <a:cubicBezTo>
                    <a:pt x="58" y="38"/>
                    <a:pt x="55" y="39"/>
                    <a:pt x="54" y="37"/>
                  </a:cubicBezTo>
                  <a:cubicBezTo>
                    <a:pt x="53" y="35"/>
                    <a:pt x="54" y="32"/>
                    <a:pt x="55" y="29"/>
                  </a:cubicBezTo>
                  <a:cubicBezTo>
                    <a:pt x="57" y="26"/>
                    <a:pt x="58" y="22"/>
                    <a:pt x="58" y="19"/>
                  </a:cubicBezTo>
                  <a:cubicBezTo>
                    <a:pt x="58" y="16"/>
                    <a:pt x="56" y="12"/>
                    <a:pt x="54" y="11"/>
                  </a:cubicBezTo>
                  <a:cubicBezTo>
                    <a:pt x="52" y="9"/>
                    <a:pt x="48" y="7"/>
                    <a:pt x="45" y="5"/>
                  </a:cubicBezTo>
                  <a:cubicBezTo>
                    <a:pt x="42" y="4"/>
                    <a:pt x="38" y="2"/>
                    <a:pt x="36" y="2"/>
                  </a:cubicBezTo>
                  <a:cubicBezTo>
                    <a:pt x="35" y="2"/>
                    <a:pt x="32" y="1"/>
                    <a:pt x="29" y="1"/>
                  </a:cubicBezTo>
                  <a:cubicBezTo>
                    <a:pt x="27" y="1"/>
                    <a:pt x="25" y="0"/>
                    <a:pt x="25" y="0"/>
                  </a:cubicBezTo>
                  <a:cubicBezTo>
                    <a:pt x="25" y="0"/>
                    <a:pt x="24" y="2"/>
                    <a:pt x="23" y="5"/>
                  </a:cubicBezTo>
                  <a:cubicBezTo>
                    <a:pt x="21" y="8"/>
                    <a:pt x="18" y="12"/>
                    <a:pt x="15" y="15"/>
                  </a:cubicBezTo>
                  <a:cubicBezTo>
                    <a:pt x="13" y="18"/>
                    <a:pt x="12" y="22"/>
                    <a:pt x="13" y="24"/>
                  </a:cubicBezTo>
                  <a:cubicBezTo>
                    <a:pt x="14" y="27"/>
                    <a:pt x="16" y="31"/>
                    <a:pt x="18" y="35"/>
                  </a:cubicBezTo>
                  <a:cubicBezTo>
                    <a:pt x="19" y="39"/>
                    <a:pt x="19" y="42"/>
                    <a:pt x="18" y="43"/>
                  </a:cubicBezTo>
                  <a:cubicBezTo>
                    <a:pt x="16" y="44"/>
                    <a:pt x="13" y="44"/>
                    <a:pt x="11" y="43"/>
                  </a:cubicBezTo>
                  <a:cubicBezTo>
                    <a:pt x="10" y="41"/>
                    <a:pt x="7" y="40"/>
                    <a:pt x="5" y="40"/>
                  </a:cubicBezTo>
                  <a:cubicBezTo>
                    <a:pt x="4" y="39"/>
                    <a:pt x="2" y="41"/>
                    <a:pt x="1" y="43"/>
                  </a:cubicBezTo>
                  <a:cubicBezTo>
                    <a:pt x="1" y="45"/>
                    <a:pt x="0" y="46"/>
                    <a:pt x="0" y="46"/>
                  </a:cubicBezTo>
                  <a:cubicBezTo>
                    <a:pt x="0" y="46"/>
                    <a:pt x="1" y="48"/>
                    <a:pt x="1" y="51"/>
                  </a:cubicBezTo>
                  <a:cubicBezTo>
                    <a:pt x="2" y="54"/>
                    <a:pt x="3" y="57"/>
                    <a:pt x="3" y="58"/>
                  </a:cubicBezTo>
                  <a:cubicBezTo>
                    <a:pt x="3" y="60"/>
                    <a:pt x="2" y="62"/>
                    <a:pt x="2" y="64"/>
                  </a:cubicBezTo>
                  <a:cubicBezTo>
                    <a:pt x="2" y="66"/>
                    <a:pt x="1" y="71"/>
                    <a:pt x="1" y="74"/>
                  </a:cubicBezTo>
                  <a:cubicBezTo>
                    <a:pt x="0" y="77"/>
                    <a:pt x="1" y="82"/>
                    <a:pt x="3" y="84"/>
                  </a:cubicBezTo>
                  <a:cubicBezTo>
                    <a:pt x="4" y="86"/>
                    <a:pt x="7" y="90"/>
                    <a:pt x="9" y="93"/>
                  </a:cubicBezTo>
                  <a:cubicBezTo>
                    <a:pt x="11" y="96"/>
                    <a:pt x="13" y="100"/>
                    <a:pt x="14" y="102"/>
                  </a:cubicBezTo>
                  <a:cubicBezTo>
                    <a:pt x="15" y="104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8"/>
                  </a:cubicBezTo>
                  <a:cubicBezTo>
                    <a:pt x="16" y="109"/>
                    <a:pt x="18" y="111"/>
                    <a:pt x="19" y="112"/>
                  </a:cubicBezTo>
                  <a:cubicBezTo>
                    <a:pt x="21" y="112"/>
                    <a:pt x="24" y="114"/>
                    <a:pt x="25" y="115"/>
                  </a:cubicBezTo>
                  <a:cubicBezTo>
                    <a:pt x="26" y="116"/>
                    <a:pt x="28" y="117"/>
                    <a:pt x="29" y="118"/>
                  </a:cubicBezTo>
                  <a:cubicBezTo>
                    <a:pt x="31" y="118"/>
                    <a:pt x="32" y="121"/>
                    <a:pt x="32" y="124"/>
                  </a:cubicBezTo>
                  <a:cubicBezTo>
                    <a:pt x="33" y="127"/>
                    <a:pt x="32" y="131"/>
                    <a:pt x="32" y="134"/>
                  </a:cubicBezTo>
                  <a:cubicBezTo>
                    <a:pt x="31" y="137"/>
                    <a:pt x="30" y="143"/>
                    <a:pt x="30" y="146"/>
                  </a:cubicBezTo>
                  <a:cubicBezTo>
                    <a:pt x="29" y="150"/>
                    <a:pt x="27" y="154"/>
                    <a:pt x="25" y="155"/>
                  </a:cubicBezTo>
                  <a:cubicBezTo>
                    <a:pt x="24" y="156"/>
                    <a:pt x="20" y="160"/>
                    <a:pt x="18" y="163"/>
                  </a:cubicBezTo>
                  <a:cubicBezTo>
                    <a:pt x="16" y="166"/>
                    <a:pt x="13" y="170"/>
                    <a:pt x="11" y="172"/>
                  </a:cubicBezTo>
                  <a:cubicBezTo>
                    <a:pt x="8" y="173"/>
                    <a:pt x="8" y="175"/>
                    <a:pt x="10" y="176"/>
                  </a:cubicBezTo>
                  <a:cubicBezTo>
                    <a:pt x="12" y="177"/>
                    <a:pt x="16" y="177"/>
                    <a:pt x="18" y="176"/>
                  </a:cubicBezTo>
                  <a:cubicBezTo>
                    <a:pt x="20" y="176"/>
                    <a:pt x="23" y="177"/>
                    <a:pt x="23" y="178"/>
                  </a:cubicBezTo>
                  <a:cubicBezTo>
                    <a:pt x="23" y="178"/>
                    <a:pt x="26" y="177"/>
                    <a:pt x="29" y="176"/>
                  </a:cubicBezTo>
                  <a:cubicBezTo>
                    <a:pt x="32" y="176"/>
                    <a:pt x="36" y="173"/>
                    <a:pt x="38" y="170"/>
                  </a:cubicBezTo>
                  <a:cubicBezTo>
                    <a:pt x="39" y="168"/>
                    <a:pt x="43" y="166"/>
                    <a:pt x="47" y="166"/>
                  </a:cubicBezTo>
                  <a:cubicBezTo>
                    <a:pt x="50" y="166"/>
                    <a:pt x="56" y="165"/>
                    <a:pt x="60" y="163"/>
                  </a:cubicBezTo>
                  <a:cubicBezTo>
                    <a:pt x="64" y="161"/>
                    <a:pt x="69" y="160"/>
                    <a:pt x="71" y="162"/>
                  </a:cubicBezTo>
                  <a:cubicBezTo>
                    <a:pt x="73" y="164"/>
                    <a:pt x="78" y="167"/>
                    <a:pt x="81" y="169"/>
                  </a:cubicBezTo>
                  <a:cubicBezTo>
                    <a:pt x="84" y="171"/>
                    <a:pt x="90" y="176"/>
                    <a:pt x="94" y="179"/>
                  </a:cubicBezTo>
                  <a:cubicBezTo>
                    <a:pt x="98" y="182"/>
                    <a:pt x="101" y="181"/>
                    <a:pt x="102" y="177"/>
                  </a:cubicBezTo>
                  <a:cubicBezTo>
                    <a:pt x="102" y="172"/>
                    <a:pt x="104" y="167"/>
                    <a:pt x="105" y="166"/>
                  </a:cubicBezTo>
                  <a:cubicBezTo>
                    <a:pt x="106" y="164"/>
                    <a:pt x="107" y="160"/>
                    <a:pt x="107" y="157"/>
                  </a:cubicBezTo>
                  <a:cubicBezTo>
                    <a:pt x="107" y="155"/>
                    <a:pt x="109" y="151"/>
                    <a:pt x="110" y="149"/>
                  </a:cubicBezTo>
                  <a:cubicBezTo>
                    <a:pt x="111" y="148"/>
                    <a:pt x="115" y="145"/>
                    <a:pt x="117" y="144"/>
                  </a:cubicBezTo>
                  <a:cubicBezTo>
                    <a:pt x="120" y="143"/>
                    <a:pt x="123" y="141"/>
                    <a:pt x="124" y="140"/>
                  </a:cubicBezTo>
                  <a:cubicBezTo>
                    <a:pt x="126" y="138"/>
                    <a:pt x="126" y="136"/>
                    <a:pt x="125" y="134"/>
                  </a:cubicBezTo>
                  <a:cubicBezTo>
                    <a:pt x="125" y="132"/>
                    <a:pt x="123" y="130"/>
                    <a:pt x="121" y="129"/>
                  </a:cubicBezTo>
                  <a:cubicBezTo>
                    <a:pt x="120" y="128"/>
                    <a:pt x="118" y="128"/>
                    <a:pt x="116" y="127"/>
                  </a:cubicBezTo>
                  <a:cubicBezTo>
                    <a:pt x="115" y="127"/>
                    <a:pt x="112" y="126"/>
                    <a:pt x="110" y="125"/>
                  </a:cubicBezTo>
                  <a:cubicBezTo>
                    <a:pt x="108" y="123"/>
                    <a:pt x="107" y="121"/>
                    <a:pt x="108" y="120"/>
                  </a:cubicBezTo>
                  <a:cubicBezTo>
                    <a:pt x="109" y="119"/>
                    <a:pt x="110" y="116"/>
                    <a:pt x="111" y="114"/>
                  </a:cubicBezTo>
                  <a:cubicBezTo>
                    <a:pt x="112" y="111"/>
                    <a:pt x="113" y="106"/>
                    <a:pt x="114" y="103"/>
                  </a:cubicBezTo>
                  <a:cubicBezTo>
                    <a:pt x="114" y="100"/>
                    <a:pt x="112" y="96"/>
                    <a:pt x="109" y="93"/>
                  </a:cubicBezTo>
                  <a:cubicBezTo>
                    <a:pt x="106" y="90"/>
                    <a:pt x="102" y="86"/>
                    <a:pt x="100" y="84"/>
                  </a:cubicBezTo>
                  <a:cubicBezTo>
                    <a:pt x="97" y="81"/>
                    <a:pt x="96" y="77"/>
                    <a:pt x="96" y="75"/>
                  </a:cubicBezTo>
                  <a:cubicBezTo>
                    <a:pt x="97" y="73"/>
                    <a:pt x="98" y="69"/>
                    <a:pt x="99" y="66"/>
                  </a:cubicBezTo>
                  <a:cubicBezTo>
                    <a:pt x="100" y="64"/>
                    <a:pt x="101" y="62"/>
                    <a:pt x="101" y="62"/>
                  </a:cubicBezTo>
                  <a:cubicBezTo>
                    <a:pt x="101" y="62"/>
                    <a:pt x="102" y="59"/>
                    <a:pt x="103" y="56"/>
                  </a:cubicBezTo>
                  <a:cubicBezTo>
                    <a:pt x="104" y="53"/>
                    <a:pt x="104" y="50"/>
                    <a:pt x="103" y="49"/>
                  </a:cubicBezTo>
                  <a:cubicBezTo>
                    <a:pt x="103" y="49"/>
                    <a:pt x="98" y="48"/>
                    <a:pt x="95" y="4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2" name="Freeform 30">
              <a:extLst>
                <a:ext uri="{FF2B5EF4-FFF2-40B4-BE49-F238E27FC236}">
                  <a16:creationId xmlns:a16="http://schemas.microsoft.com/office/drawing/2014/main" id="{4B7F2741-88E1-4DF0-A7D4-CC8AF4496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34" y="2817795"/>
              <a:ext cx="1235075" cy="1292225"/>
            </a:xfrm>
            <a:custGeom>
              <a:avLst/>
              <a:gdLst/>
              <a:ahLst/>
              <a:cxnLst>
                <a:cxn ang="0">
                  <a:pos x="319" y="143"/>
                </a:cxn>
                <a:cxn ang="0">
                  <a:pos x="309" y="149"/>
                </a:cxn>
                <a:cxn ang="0">
                  <a:pos x="301" y="164"/>
                </a:cxn>
                <a:cxn ang="0">
                  <a:pos x="282" y="156"/>
                </a:cxn>
                <a:cxn ang="0">
                  <a:pos x="274" y="143"/>
                </a:cxn>
                <a:cxn ang="0">
                  <a:pos x="267" y="133"/>
                </a:cxn>
                <a:cxn ang="0">
                  <a:pos x="258" y="119"/>
                </a:cxn>
                <a:cxn ang="0">
                  <a:pos x="261" y="107"/>
                </a:cxn>
                <a:cxn ang="0">
                  <a:pos x="268" y="94"/>
                </a:cxn>
                <a:cxn ang="0">
                  <a:pos x="271" y="64"/>
                </a:cxn>
                <a:cxn ang="0">
                  <a:pos x="274" y="43"/>
                </a:cxn>
                <a:cxn ang="0">
                  <a:pos x="249" y="16"/>
                </a:cxn>
                <a:cxn ang="0">
                  <a:pos x="230" y="8"/>
                </a:cxn>
                <a:cxn ang="0">
                  <a:pos x="212" y="7"/>
                </a:cxn>
                <a:cxn ang="0">
                  <a:pos x="193" y="28"/>
                </a:cxn>
                <a:cxn ang="0">
                  <a:pos x="179" y="36"/>
                </a:cxn>
                <a:cxn ang="0">
                  <a:pos x="164" y="27"/>
                </a:cxn>
                <a:cxn ang="0">
                  <a:pos x="144" y="24"/>
                </a:cxn>
                <a:cxn ang="0">
                  <a:pos x="126" y="25"/>
                </a:cxn>
                <a:cxn ang="0">
                  <a:pos x="107" y="13"/>
                </a:cxn>
                <a:cxn ang="0">
                  <a:pos x="86" y="2"/>
                </a:cxn>
                <a:cxn ang="0">
                  <a:pos x="74" y="4"/>
                </a:cxn>
                <a:cxn ang="0">
                  <a:pos x="69" y="18"/>
                </a:cxn>
                <a:cxn ang="0">
                  <a:pos x="63" y="29"/>
                </a:cxn>
                <a:cxn ang="0">
                  <a:pos x="52" y="36"/>
                </a:cxn>
                <a:cxn ang="0">
                  <a:pos x="53" y="51"/>
                </a:cxn>
                <a:cxn ang="0">
                  <a:pos x="44" y="63"/>
                </a:cxn>
                <a:cxn ang="0">
                  <a:pos x="41" y="77"/>
                </a:cxn>
                <a:cxn ang="0">
                  <a:pos x="23" y="89"/>
                </a:cxn>
                <a:cxn ang="0">
                  <a:pos x="11" y="91"/>
                </a:cxn>
                <a:cxn ang="0">
                  <a:pos x="1" y="111"/>
                </a:cxn>
                <a:cxn ang="0">
                  <a:pos x="2" y="139"/>
                </a:cxn>
                <a:cxn ang="0">
                  <a:pos x="11" y="150"/>
                </a:cxn>
                <a:cxn ang="0">
                  <a:pos x="21" y="159"/>
                </a:cxn>
                <a:cxn ang="0">
                  <a:pos x="29" y="173"/>
                </a:cxn>
                <a:cxn ang="0">
                  <a:pos x="37" y="190"/>
                </a:cxn>
                <a:cxn ang="0">
                  <a:pos x="51" y="192"/>
                </a:cxn>
                <a:cxn ang="0">
                  <a:pos x="60" y="186"/>
                </a:cxn>
                <a:cxn ang="0">
                  <a:pos x="73" y="195"/>
                </a:cxn>
                <a:cxn ang="0">
                  <a:pos x="82" y="212"/>
                </a:cxn>
                <a:cxn ang="0">
                  <a:pos x="83" y="232"/>
                </a:cxn>
                <a:cxn ang="0">
                  <a:pos x="94" y="260"/>
                </a:cxn>
                <a:cxn ang="0">
                  <a:pos x="101" y="278"/>
                </a:cxn>
                <a:cxn ang="0">
                  <a:pos x="114" y="285"/>
                </a:cxn>
                <a:cxn ang="0">
                  <a:pos x="119" y="293"/>
                </a:cxn>
                <a:cxn ang="0">
                  <a:pos x="130" y="295"/>
                </a:cxn>
                <a:cxn ang="0">
                  <a:pos x="148" y="304"/>
                </a:cxn>
                <a:cxn ang="0">
                  <a:pos x="149" y="322"/>
                </a:cxn>
                <a:cxn ang="0">
                  <a:pos x="156" y="328"/>
                </a:cxn>
                <a:cxn ang="0">
                  <a:pos x="172" y="334"/>
                </a:cxn>
                <a:cxn ang="0">
                  <a:pos x="189" y="342"/>
                </a:cxn>
                <a:cxn ang="0">
                  <a:pos x="199" y="335"/>
                </a:cxn>
                <a:cxn ang="0">
                  <a:pos x="205" y="299"/>
                </a:cxn>
                <a:cxn ang="0">
                  <a:pos x="211" y="272"/>
                </a:cxn>
                <a:cxn ang="0">
                  <a:pos x="224" y="255"/>
                </a:cxn>
                <a:cxn ang="0">
                  <a:pos x="231" y="249"/>
                </a:cxn>
                <a:cxn ang="0">
                  <a:pos x="232" y="223"/>
                </a:cxn>
                <a:cxn ang="0">
                  <a:pos x="243" y="210"/>
                </a:cxn>
                <a:cxn ang="0">
                  <a:pos x="258" y="196"/>
                </a:cxn>
                <a:cxn ang="0">
                  <a:pos x="282" y="186"/>
                </a:cxn>
                <a:cxn ang="0">
                  <a:pos x="318" y="191"/>
                </a:cxn>
                <a:cxn ang="0">
                  <a:pos x="329" y="173"/>
                </a:cxn>
              </a:cxnLst>
              <a:rect l="0" t="0" r="r" b="b"/>
              <a:pathLst>
                <a:path w="329" h="344">
                  <a:moveTo>
                    <a:pt x="324" y="150"/>
                  </a:moveTo>
                  <a:cubicBezTo>
                    <a:pt x="321" y="146"/>
                    <a:pt x="319" y="143"/>
                    <a:pt x="319" y="143"/>
                  </a:cubicBezTo>
                  <a:cubicBezTo>
                    <a:pt x="319" y="143"/>
                    <a:pt x="317" y="144"/>
                    <a:pt x="315" y="145"/>
                  </a:cubicBezTo>
                  <a:cubicBezTo>
                    <a:pt x="313" y="146"/>
                    <a:pt x="310" y="148"/>
                    <a:pt x="309" y="149"/>
                  </a:cubicBezTo>
                  <a:cubicBezTo>
                    <a:pt x="308" y="151"/>
                    <a:pt x="306" y="155"/>
                    <a:pt x="306" y="160"/>
                  </a:cubicBezTo>
                  <a:cubicBezTo>
                    <a:pt x="305" y="164"/>
                    <a:pt x="303" y="166"/>
                    <a:pt x="301" y="164"/>
                  </a:cubicBezTo>
                  <a:cubicBezTo>
                    <a:pt x="298" y="163"/>
                    <a:pt x="294" y="161"/>
                    <a:pt x="291" y="160"/>
                  </a:cubicBezTo>
                  <a:cubicBezTo>
                    <a:pt x="288" y="159"/>
                    <a:pt x="284" y="157"/>
                    <a:pt x="282" y="156"/>
                  </a:cubicBezTo>
                  <a:cubicBezTo>
                    <a:pt x="281" y="155"/>
                    <a:pt x="278" y="152"/>
                    <a:pt x="277" y="151"/>
                  </a:cubicBezTo>
                  <a:cubicBezTo>
                    <a:pt x="276" y="149"/>
                    <a:pt x="275" y="145"/>
                    <a:pt x="274" y="143"/>
                  </a:cubicBezTo>
                  <a:cubicBezTo>
                    <a:pt x="273" y="141"/>
                    <a:pt x="272" y="138"/>
                    <a:pt x="271" y="137"/>
                  </a:cubicBezTo>
                  <a:cubicBezTo>
                    <a:pt x="270" y="136"/>
                    <a:pt x="268" y="134"/>
                    <a:pt x="267" y="133"/>
                  </a:cubicBezTo>
                  <a:cubicBezTo>
                    <a:pt x="265" y="131"/>
                    <a:pt x="262" y="128"/>
                    <a:pt x="260" y="127"/>
                  </a:cubicBezTo>
                  <a:cubicBezTo>
                    <a:pt x="258" y="125"/>
                    <a:pt x="257" y="122"/>
                    <a:pt x="258" y="119"/>
                  </a:cubicBezTo>
                  <a:cubicBezTo>
                    <a:pt x="259" y="117"/>
                    <a:pt x="261" y="114"/>
                    <a:pt x="262" y="113"/>
                  </a:cubicBezTo>
                  <a:cubicBezTo>
                    <a:pt x="264" y="112"/>
                    <a:pt x="264" y="109"/>
                    <a:pt x="261" y="107"/>
                  </a:cubicBezTo>
                  <a:cubicBezTo>
                    <a:pt x="259" y="105"/>
                    <a:pt x="259" y="102"/>
                    <a:pt x="261" y="100"/>
                  </a:cubicBezTo>
                  <a:cubicBezTo>
                    <a:pt x="263" y="98"/>
                    <a:pt x="266" y="95"/>
                    <a:pt x="268" y="94"/>
                  </a:cubicBezTo>
                  <a:cubicBezTo>
                    <a:pt x="270" y="93"/>
                    <a:pt x="271" y="87"/>
                    <a:pt x="271" y="81"/>
                  </a:cubicBezTo>
                  <a:cubicBezTo>
                    <a:pt x="271" y="76"/>
                    <a:pt x="271" y="68"/>
                    <a:pt x="271" y="64"/>
                  </a:cubicBezTo>
                  <a:cubicBezTo>
                    <a:pt x="270" y="60"/>
                    <a:pt x="271" y="55"/>
                    <a:pt x="271" y="53"/>
                  </a:cubicBezTo>
                  <a:cubicBezTo>
                    <a:pt x="272" y="50"/>
                    <a:pt x="273" y="46"/>
                    <a:pt x="274" y="43"/>
                  </a:cubicBezTo>
                  <a:cubicBezTo>
                    <a:pt x="274" y="41"/>
                    <a:pt x="269" y="34"/>
                    <a:pt x="262" y="27"/>
                  </a:cubicBezTo>
                  <a:cubicBezTo>
                    <a:pt x="255" y="21"/>
                    <a:pt x="249" y="16"/>
                    <a:pt x="249" y="16"/>
                  </a:cubicBezTo>
                  <a:cubicBezTo>
                    <a:pt x="249" y="16"/>
                    <a:pt x="246" y="15"/>
                    <a:pt x="242" y="13"/>
                  </a:cubicBezTo>
                  <a:cubicBezTo>
                    <a:pt x="238" y="12"/>
                    <a:pt x="233" y="10"/>
                    <a:pt x="230" y="8"/>
                  </a:cubicBezTo>
                  <a:cubicBezTo>
                    <a:pt x="228" y="7"/>
                    <a:pt x="223" y="6"/>
                    <a:pt x="221" y="6"/>
                  </a:cubicBezTo>
                  <a:cubicBezTo>
                    <a:pt x="218" y="5"/>
                    <a:pt x="214" y="6"/>
                    <a:pt x="212" y="7"/>
                  </a:cubicBezTo>
                  <a:cubicBezTo>
                    <a:pt x="210" y="8"/>
                    <a:pt x="206" y="12"/>
                    <a:pt x="203" y="15"/>
                  </a:cubicBezTo>
                  <a:cubicBezTo>
                    <a:pt x="201" y="19"/>
                    <a:pt x="196" y="24"/>
                    <a:pt x="193" y="28"/>
                  </a:cubicBezTo>
                  <a:cubicBezTo>
                    <a:pt x="190" y="32"/>
                    <a:pt x="187" y="36"/>
                    <a:pt x="185" y="37"/>
                  </a:cubicBezTo>
                  <a:cubicBezTo>
                    <a:pt x="183" y="38"/>
                    <a:pt x="181" y="38"/>
                    <a:pt x="179" y="36"/>
                  </a:cubicBezTo>
                  <a:cubicBezTo>
                    <a:pt x="178" y="35"/>
                    <a:pt x="175" y="33"/>
                    <a:pt x="173" y="31"/>
                  </a:cubicBezTo>
                  <a:cubicBezTo>
                    <a:pt x="172" y="30"/>
                    <a:pt x="167" y="28"/>
                    <a:pt x="164" y="27"/>
                  </a:cubicBezTo>
                  <a:cubicBezTo>
                    <a:pt x="160" y="26"/>
                    <a:pt x="155" y="25"/>
                    <a:pt x="153" y="25"/>
                  </a:cubicBezTo>
                  <a:cubicBezTo>
                    <a:pt x="151" y="25"/>
                    <a:pt x="147" y="25"/>
                    <a:pt x="144" y="24"/>
                  </a:cubicBezTo>
                  <a:cubicBezTo>
                    <a:pt x="141" y="24"/>
                    <a:pt x="137" y="25"/>
                    <a:pt x="134" y="26"/>
                  </a:cubicBezTo>
                  <a:cubicBezTo>
                    <a:pt x="131" y="27"/>
                    <a:pt x="127" y="27"/>
                    <a:pt x="126" y="25"/>
                  </a:cubicBezTo>
                  <a:cubicBezTo>
                    <a:pt x="124" y="23"/>
                    <a:pt x="120" y="21"/>
                    <a:pt x="118" y="20"/>
                  </a:cubicBezTo>
                  <a:cubicBezTo>
                    <a:pt x="115" y="18"/>
                    <a:pt x="110" y="15"/>
                    <a:pt x="107" y="13"/>
                  </a:cubicBezTo>
                  <a:cubicBezTo>
                    <a:pt x="103" y="11"/>
                    <a:pt x="98" y="8"/>
                    <a:pt x="95" y="6"/>
                  </a:cubicBezTo>
                  <a:cubicBezTo>
                    <a:pt x="92" y="5"/>
                    <a:pt x="88" y="3"/>
                    <a:pt x="86" y="2"/>
                  </a:cubicBezTo>
                  <a:cubicBezTo>
                    <a:pt x="83" y="0"/>
                    <a:pt x="80" y="0"/>
                    <a:pt x="79" y="1"/>
                  </a:cubicBezTo>
                  <a:cubicBezTo>
                    <a:pt x="78" y="2"/>
                    <a:pt x="76" y="3"/>
                    <a:pt x="74" y="4"/>
                  </a:cubicBezTo>
                  <a:cubicBezTo>
                    <a:pt x="73" y="4"/>
                    <a:pt x="72" y="7"/>
                    <a:pt x="72" y="10"/>
                  </a:cubicBezTo>
                  <a:cubicBezTo>
                    <a:pt x="71" y="13"/>
                    <a:pt x="70" y="17"/>
                    <a:pt x="69" y="18"/>
                  </a:cubicBezTo>
                  <a:cubicBezTo>
                    <a:pt x="68" y="19"/>
                    <a:pt x="67" y="22"/>
                    <a:pt x="67" y="24"/>
                  </a:cubicBezTo>
                  <a:cubicBezTo>
                    <a:pt x="67" y="26"/>
                    <a:pt x="66" y="28"/>
                    <a:pt x="63" y="29"/>
                  </a:cubicBezTo>
                  <a:cubicBezTo>
                    <a:pt x="61" y="29"/>
                    <a:pt x="58" y="31"/>
                    <a:pt x="55" y="31"/>
                  </a:cubicBezTo>
                  <a:cubicBezTo>
                    <a:pt x="53" y="32"/>
                    <a:pt x="51" y="34"/>
                    <a:pt x="52" y="36"/>
                  </a:cubicBezTo>
                  <a:cubicBezTo>
                    <a:pt x="52" y="38"/>
                    <a:pt x="52" y="41"/>
                    <a:pt x="53" y="43"/>
                  </a:cubicBezTo>
                  <a:cubicBezTo>
                    <a:pt x="54" y="46"/>
                    <a:pt x="54" y="49"/>
                    <a:pt x="53" y="51"/>
                  </a:cubicBezTo>
                  <a:cubicBezTo>
                    <a:pt x="52" y="53"/>
                    <a:pt x="51" y="56"/>
                    <a:pt x="49" y="59"/>
                  </a:cubicBezTo>
                  <a:cubicBezTo>
                    <a:pt x="47" y="61"/>
                    <a:pt x="45" y="63"/>
                    <a:pt x="44" y="63"/>
                  </a:cubicBezTo>
                  <a:cubicBezTo>
                    <a:pt x="43" y="64"/>
                    <a:pt x="43" y="66"/>
                    <a:pt x="43" y="69"/>
                  </a:cubicBezTo>
                  <a:cubicBezTo>
                    <a:pt x="43" y="72"/>
                    <a:pt x="42" y="75"/>
                    <a:pt x="41" y="77"/>
                  </a:cubicBezTo>
                  <a:cubicBezTo>
                    <a:pt x="41" y="79"/>
                    <a:pt x="38" y="83"/>
                    <a:pt x="35" y="85"/>
                  </a:cubicBezTo>
                  <a:cubicBezTo>
                    <a:pt x="32" y="87"/>
                    <a:pt x="27" y="89"/>
                    <a:pt x="23" y="89"/>
                  </a:cubicBezTo>
                  <a:cubicBezTo>
                    <a:pt x="19" y="88"/>
                    <a:pt x="14" y="89"/>
                    <a:pt x="13" y="90"/>
                  </a:cubicBezTo>
                  <a:cubicBezTo>
                    <a:pt x="12" y="91"/>
                    <a:pt x="11" y="91"/>
                    <a:pt x="11" y="91"/>
                  </a:cubicBezTo>
                  <a:cubicBezTo>
                    <a:pt x="11" y="91"/>
                    <a:pt x="9" y="93"/>
                    <a:pt x="7" y="96"/>
                  </a:cubicBezTo>
                  <a:cubicBezTo>
                    <a:pt x="5" y="99"/>
                    <a:pt x="2" y="105"/>
                    <a:pt x="1" y="111"/>
                  </a:cubicBezTo>
                  <a:cubicBezTo>
                    <a:pt x="0" y="116"/>
                    <a:pt x="0" y="124"/>
                    <a:pt x="0" y="128"/>
                  </a:cubicBezTo>
                  <a:cubicBezTo>
                    <a:pt x="1" y="132"/>
                    <a:pt x="2" y="136"/>
                    <a:pt x="2" y="139"/>
                  </a:cubicBezTo>
                  <a:cubicBezTo>
                    <a:pt x="3" y="141"/>
                    <a:pt x="5" y="144"/>
                    <a:pt x="6" y="145"/>
                  </a:cubicBezTo>
                  <a:cubicBezTo>
                    <a:pt x="8" y="146"/>
                    <a:pt x="10" y="148"/>
                    <a:pt x="11" y="150"/>
                  </a:cubicBezTo>
                  <a:cubicBezTo>
                    <a:pt x="11" y="152"/>
                    <a:pt x="13" y="153"/>
                    <a:pt x="14" y="153"/>
                  </a:cubicBezTo>
                  <a:cubicBezTo>
                    <a:pt x="16" y="153"/>
                    <a:pt x="19" y="156"/>
                    <a:pt x="21" y="159"/>
                  </a:cubicBezTo>
                  <a:cubicBezTo>
                    <a:pt x="23" y="163"/>
                    <a:pt x="26" y="166"/>
                    <a:pt x="26" y="167"/>
                  </a:cubicBezTo>
                  <a:cubicBezTo>
                    <a:pt x="26" y="168"/>
                    <a:pt x="28" y="171"/>
                    <a:pt x="29" y="173"/>
                  </a:cubicBezTo>
                  <a:cubicBezTo>
                    <a:pt x="31" y="176"/>
                    <a:pt x="32" y="180"/>
                    <a:pt x="32" y="182"/>
                  </a:cubicBezTo>
                  <a:cubicBezTo>
                    <a:pt x="32" y="184"/>
                    <a:pt x="34" y="188"/>
                    <a:pt x="37" y="190"/>
                  </a:cubicBezTo>
                  <a:cubicBezTo>
                    <a:pt x="40" y="193"/>
                    <a:pt x="44" y="195"/>
                    <a:pt x="46" y="195"/>
                  </a:cubicBezTo>
                  <a:cubicBezTo>
                    <a:pt x="48" y="195"/>
                    <a:pt x="50" y="194"/>
                    <a:pt x="51" y="192"/>
                  </a:cubicBezTo>
                  <a:cubicBezTo>
                    <a:pt x="52" y="191"/>
                    <a:pt x="54" y="189"/>
                    <a:pt x="55" y="188"/>
                  </a:cubicBezTo>
                  <a:cubicBezTo>
                    <a:pt x="56" y="186"/>
                    <a:pt x="58" y="186"/>
                    <a:pt x="60" y="186"/>
                  </a:cubicBezTo>
                  <a:cubicBezTo>
                    <a:pt x="61" y="186"/>
                    <a:pt x="64" y="188"/>
                    <a:pt x="66" y="190"/>
                  </a:cubicBezTo>
                  <a:cubicBezTo>
                    <a:pt x="68" y="192"/>
                    <a:pt x="71" y="194"/>
                    <a:pt x="73" y="195"/>
                  </a:cubicBezTo>
                  <a:cubicBezTo>
                    <a:pt x="74" y="196"/>
                    <a:pt x="76" y="200"/>
                    <a:pt x="77" y="204"/>
                  </a:cubicBezTo>
                  <a:cubicBezTo>
                    <a:pt x="78" y="207"/>
                    <a:pt x="80" y="211"/>
                    <a:pt x="82" y="212"/>
                  </a:cubicBezTo>
                  <a:cubicBezTo>
                    <a:pt x="84" y="213"/>
                    <a:pt x="85" y="216"/>
                    <a:pt x="84" y="219"/>
                  </a:cubicBezTo>
                  <a:cubicBezTo>
                    <a:pt x="83" y="221"/>
                    <a:pt x="83" y="227"/>
                    <a:pt x="83" y="232"/>
                  </a:cubicBezTo>
                  <a:cubicBezTo>
                    <a:pt x="84" y="237"/>
                    <a:pt x="86" y="245"/>
                    <a:pt x="89" y="249"/>
                  </a:cubicBezTo>
                  <a:cubicBezTo>
                    <a:pt x="91" y="253"/>
                    <a:pt x="94" y="258"/>
                    <a:pt x="94" y="260"/>
                  </a:cubicBezTo>
                  <a:cubicBezTo>
                    <a:pt x="95" y="262"/>
                    <a:pt x="96" y="266"/>
                    <a:pt x="97" y="269"/>
                  </a:cubicBezTo>
                  <a:cubicBezTo>
                    <a:pt x="97" y="272"/>
                    <a:pt x="99" y="276"/>
                    <a:pt x="101" y="278"/>
                  </a:cubicBezTo>
                  <a:cubicBezTo>
                    <a:pt x="102" y="280"/>
                    <a:pt x="105" y="283"/>
                    <a:pt x="106" y="283"/>
                  </a:cubicBezTo>
                  <a:cubicBezTo>
                    <a:pt x="108" y="284"/>
                    <a:pt x="111" y="285"/>
                    <a:pt x="114" y="285"/>
                  </a:cubicBezTo>
                  <a:cubicBezTo>
                    <a:pt x="116" y="285"/>
                    <a:pt x="118" y="287"/>
                    <a:pt x="119" y="289"/>
                  </a:cubicBezTo>
                  <a:cubicBezTo>
                    <a:pt x="119" y="292"/>
                    <a:pt x="119" y="293"/>
                    <a:pt x="119" y="293"/>
                  </a:cubicBezTo>
                  <a:cubicBezTo>
                    <a:pt x="119" y="293"/>
                    <a:pt x="121" y="294"/>
                    <a:pt x="123" y="294"/>
                  </a:cubicBezTo>
                  <a:cubicBezTo>
                    <a:pt x="126" y="294"/>
                    <a:pt x="129" y="295"/>
                    <a:pt x="130" y="295"/>
                  </a:cubicBezTo>
                  <a:cubicBezTo>
                    <a:pt x="132" y="295"/>
                    <a:pt x="136" y="297"/>
                    <a:pt x="139" y="298"/>
                  </a:cubicBezTo>
                  <a:cubicBezTo>
                    <a:pt x="142" y="300"/>
                    <a:pt x="146" y="302"/>
                    <a:pt x="148" y="304"/>
                  </a:cubicBezTo>
                  <a:cubicBezTo>
                    <a:pt x="150" y="305"/>
                    <a:pt x="152" y="309"/>
                    <a:pt x="152" y="312"/>
                  </a:cubicBezTo>
                  <a:cubicBezTo>
                    <a:pt x="152" y="315"/>
                    <a:pt x="151" y="319"/>
                    <a:pt x="149" y="322"/>
                  </a:cubicBezTo>
                  <a:cubicBezTo>
                    <a:pt x="148" y="325"/>
                    <a:pt x="147" y="328"/>
                    <a:pt x="148" y="330"/>
                  </a:cubicBezTo>
                  <a:cubicBezTo>
                    <a:pt x="149" y="332"/>
                    <a:pt x="152" y="331"/>
                    <a:pt x="156" y="328"/>
                  </a:cubicBezTo>
                  <a:cubicBezTo>
                    <a:pt x="160" y="325"/>
                    <a:pt x="165" y="324"/>
                    <a:pt x="167" y="326"/>
                  </a:cubicBezTo>
                  <a:cubicBezTo>
                    <a:pt x="169" y="328"/>
                    <a:pt x="172" y="332"/>
                    <a:pt x="172" y="334"/>
                  </a:cubicBezTo>
                  <a:cubicBezTo>
                    <a:pt x="173" y="337"/>
                    <a:pt x="175" y="340"/>
                    <a:pt x="178" y="342"/>
                  </a:cubicBezTo>
                  <a:cubicBezTo>
                    <a:pt x="180" y="343"/>
                    <a:pt x="185" y="344"/>
                    <a:pt x="189" y="342"/>
                  </a:cubicBezTo>
                  <a:cubicBezTo>
                    <a:pt x="192" y="341"/>
                    <a:pt x="197" y="342"/>
                    <a:pt x="197" y="342"/>
                  </a:cubicBezTo>
                  <a:cubicBezTo>
                    <a:pt x="196" y="341"/>
                    <a:pt x="197" y="338"/>
                    <a:pt x="199" y="335"/>
                  </a:cubicBezTo>
                  <a:cubicBezTo>
                    <a:pt x="201" y="332"/>
                    <a:pt x="203" y="325"/>
                    <a:pt x="203" y="319"/>
                  </a:cubicBezTo>
                  <a:cubicBezTo>
                    <a:pt x="204" y="313"/>
                    <a:pt x="204" y="304"/>
                    <a:pt x="205" y="299"/>
                  </a:cubicBezTo>
                  <a:cubicBezTo>
                    <a:pt x="206" y="294"/>
                    <a:pt x="207" y="288"/>
                    <a:pt x="208" y="285"/>
                  </a:cubicBezTo>
                  <a:cubicBezTo>
                    <a:pt x="210" y="282"/>
                    <a:pt x="211" y="276"/>
                    <a:pt x="211" y="272"/>
                  </a:cubicBezTo>
                  <a:cubicBezTo>
                    <a:pt x="211" y="268"/>
                    <a:pt x="213" y="264"/>
                    <a:pt x="216" y="262"/>
                  </a:cubicBezTo>
                  <a:cubicBezTo>
                    <a:pt x="219" y="260"/>
                    <a:pt x="223" y="257"/>
                    <a:pt x="224" y="255"/>
                  </a:cubicBezTo>
                  <a:cubicBezTo>
                    <a:pt x="226" y="253"/>
                    <a:pt x="227" y="251"/>
                    <a:pt x="228" y="251"/>
                  </a:cubicBezTo>
                  <a:cubicBezTo>
                    <a:pt x="229" y="251"/>
                    <a:pt x="231" y="250"/>
                    <a:pt x="231" y="249"/>
                  </a:cubicBezTo>
                  <a:cubicBezTo>
                    <a:pt x="232" y="247"/>
                    <a:pt x="232" y="243"/>
                    <a:pt x="232" y="238"/>
                  </a:cubicBezTo>
                  <a:cubicBezTo>
                    <a:pt x="231" y="234"/>
                    <a:pt x="231" y="227"/>
                    <a:pt x="232" y="223"/>
                  </a:cubicBezTo>
                  <a:cubicBezTo>
                    <a:pt x="232" y="219"/>
                    <a:pt x="234" y="215"/>
                    <a:pt x="236" y="214"/>
                  </a:cubicBezTo>
                  <a:cubicBezTo>
                    <a:pt x="238" y="212"/>
                    <a:pt x="241" y="211"/>
                    <a:pt x="243" y="210"/>
                  </a:cubicBezTo>
                  <a:cubicBezTo>
                    <a:pt x="245" y="210"/>
                    <a:pt x="248" y="207"/>
                    <a:pt x="250" y="204"/>
                  </a:cubicBezTo>
                  <a:cubicBezTo>
                    <a:pt x="252" y="202"/>
                    <a:pt x="256" y="198"/>
                    <a:pt x="258" y="196"/>
                  </a:cubicBezTo>
                  <a:cubicBezTo>
                    <a:pt x="260" y="194"/>
                    <a:pt x="265" y="190"/>
                    <a:pt x="269" y="188"/>
                  </a:cubicBezTo>
                  <a:cubicBezTo>
                    <a:pt x="273" y="186"/>
                    <a:pt x="279" y="185"/>
                    <a:pt x="282" y="186"/>
                  </a:cubicBezTo>
                  <a:cubicBezTo>
                    <a:pt x="285" y="187"/>
                    <a:pt x="293" y="189"/>
                    <a:pt x="300" y="190"/>
                  </a:cubicBezTo>
                  <a:cubicBezTo>
                    <a:pt x="307" y="192"/>
                    <a:pt x="316" y="192"/>
                    <a:pt x="318" y="191"/>
                  </a:cubicBezTo>
                  <a:cubicBezTo>
                    <a:pt x="321" y="190"/>
                    <a:pt x="325" y="189"/>
                    <a:pt x="326" y="189"/>
                  </a:cubicBezTo>
                  <a:cubicBezTo>
                    <a:pt x="328" y="189"/>
                    <a:pt x="329" y="181"/>
                    <a:pt x="329" y="173"/>
                  </a:cubicBezTo>
                  <a:cubicBezTo>
                    <a:pt x="329" y="164"/>
                    <a:pt x="327" y="154"/>
                    <a:pt x="324" y="15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3" name="Freeform 31">
              <a:extLst>
                <a:ext uri="{FF2B5EF4-FFF2-40B4-BE49-F238E27FC236}">
                  <a16:creationId xmlns:a16="http://schemas.microsoft.com/office/drawing/2014/main" id="{38A1569E-83DC-4F1B-8B23-43A355A83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697" y="4016358"/>
              <a:ext cx="1155700" cy="1116013"/>
            </a:xfrm>
            <a:custGeom>
              <a:avLst/>
              <a:gdLst/>
              <a:ahLst/>
              <a:cxnLst>
                <a:cxn ang="0">
                  <a:pos x="113" y="261"/>
                </a:cxn>
                <a:cxn ang="0">
                  <a:pos x="135" y="261"/>
                </a:cxn>
                <a:cxn ang="0">
                  <a:pos x="160" y="267"/>
                </a:cxn>
                <a:cxn ang="0">
                  <a:pos x="162" y="297"/>
                </a:cxn>
                <a:cxn ang="0">
                  <a:pos x="183" y="292"/>
                </a:cxn>
                <a:cxn ang="0">
                  <a:pos x="211" y="277"/>
                </a:cxn>
                <a:cxn ang="0">
                  <a:pos x="232" y="263"/>
                </a:cxn>
                <a:cxn ang="0">
                  <a:pos x="220" y="251"/>
                </a:cxn>
                <a:cxn ang="0">
                  <a:pos x="218" y="229"/>
                </a:cxn>
                <a:cxn ang="0">
                  <a:pos x="208" y="217"/>
                </a:cxn>
                <a:cxn ang="0">
                  <a:pos x="200" y="205"/>
                </a:cxn>
                <a:cxn ang="0">
                  <a:pos x="224" y="199"/>
                </a:cxn>
                <a:cxn ang="0">
                  <a:pos x="246" y="188"/>
                </a:cxn>
                <a:cxn ang="0">
                  <a:pos x="268" y="186"/>
                </a:cxn>
                <a:cxn ang="0">
                  <a:pos x="274" y="172"/>
                </a:cxn>
                <a:cxn ang="0">
                  <a:pos x="271" y="148"/>
                </a:cxn>
                <a:cxn ang="0">
                  <a:pos x="298" y="117"/>
                </a:cxn>
                <a:cxn ang="0">
                  <a:pos x="303" y="101"/>
                </a:cxn>
                <a:cxn ang="0">
                  <a:pos x="307" y="84"/>
                </a:cxn>
                <a:cxn ang="0">
                  <a:pos x="304" y="68"/>
                </a:cxn>
                <a:cxn ang="0">
                  <a:pos x="285" y="60"/>
                </a:cxn>
                <a:cxn ang="0">
                  <a:pos x="270" y="74"/>
                </a:cxn>
                <a:cxn ang="0">
                  <a:pos x="251" y="84"/>
                </a:cxn>
                <a:cxn ang="0">
                  <a:pos x="224" y="79"/>
                </a:cxn>
                <a:cxn ang="0">
                  <a:pos x="223" y="91"/>
                </a:cxn>
                <a:cxn ang="0">
                  <a:pos x="218" y="111"/>
                </a:cxn>
                <a:cxn ang="0">
                  <a:pos x="199" y="119"/>
                </a:cxn>
                <a:cxn ang="0">
                  <a:pos x="185" y="130"/>
                </a:cxn>
                <a:cxn ang="0">
                  <a:pos x="155" y="118"/>
                </a:cxn>
                <a:cxn ang="0">
                  <a:pos x="147" y="103"/>
                </a:cxn>
                <a:cxn ang="0">
                  <a:pos x="163" y="83"/>
                </a:cxn>
                <a:cxn ang="0">
                  <a:pos x="185" y="61"/>
                </a:cxn>
                <a:cxn ang="0">
                  <a:pos x="196" y="44"/>
                </a:cxn>
                <a:cxn ang="0">
                  <a:pos x="185" y="29"/>
                </a:cxn>
                <a:cxn ang="0">
                  <a:pos x="173" y="23"/>
                </a:cxn>
                <a:cxn ang="0">
                  <a:pos x="166" y="46"/>
                </a:cxn>
                <a:cxn ang="0">
                  <a:pos x="154" y="40"/>
                </a:cxn>
                <a:cxn ang="0">
                  <a:pos x="156" y="17"/>
                </a:cxn>
                <a:cxn ang="0">
                  <a:pos x="147" y="18"/>
                </a:cxn>
                <a:cxn ang="0">
                  <a:pos x="138" y="36"/>
                </a:cxn>
                <a:cxn ang="0">
                  <a:pos x="145" y="6"/>
                </a:cxn>
                <a:cxn ang="0">
                  <a:pos x="133" y="3"/>
                </a:cxn>
                <a:cxn ang="0">
                  <a:pos x="133" y="26"/>
                </a:cxn>
                <a:cxn ang="0">
                  <a:pos x="109" y="35"/>
                </a:cxn>
                <a:cxn ang="0">
                  <a:pos x="101" y="49"/>
                </a:cxn>
                <a:cxn ang="0">
                  <a:pos x="119" y="77"/>
                </a:cxn>
                <a:cxn ang="0">
                  <a:pos x="115" y="99"/>
                </a:cxn>
                <a:cxn ang="0">
                  <a:pos x="130" y="108"/>
                </a:cxn>
                <a:cxn ang="0">
                  <a:pos x="115" y="123"/>
                </a:cxn>
                <a:cxn ang="0">
                  <a:pos x="107" y="151"/>
                </a:cxn>
                <a:cxn ang="0">
                  <a:pos x="76" y="136"/>
                </a:cxn>
                <a:cxn ang="0">
                  <a:pos x="43" y="144"/>
                </a:cxn>
                <a:cxn ang="0">
                  <a:pos x="32" y="158"/>
                </a:cxn>
                <a:cxn ang="0">
                  <a:pos x="14" y="171"/>
                </a:cxn>
                <a:cxn ang="0">
                  <a:pos x="4" y="186"/>
                </a:cxn>
                <a:cxn ang="0">
                  <a:pos x="12" y="207"/>
                </a:cxn>
                <a:cxn ang="0">
                  <a:pos x="27" y="230"/>
                </a:cxn>
                <a:cxn ang="0">
                  <a:pos x="42" y="246"/>
                </a:cxn>
                <a:cxn ang="0">
                  <a:pos x="47" y="257"/>
                </a:cxn>
                <a:cxn ang="0">
                  <a:pos x="58" y="266"/>
                </a:cxn>
                <a:cxn ang="0">
                  <a:pos x="71" y="273"/>
                </a:cxn>
                <a:cxn ang="0">
                  <a:pos x="83" y="274"/>
                </a:cxn>
              </a:cxnLst>
              <a:rect l="0" t="0" r="r" b="b"/>
              <a:pathLst>
                <a:path w="308" h="297">
                  <a:moveTo>
                    <a:pt x="93" y="270"/>
                  </a:moveTo>
                  <a:cubicBezTo>
                    <a:pt x="97" y="270"/>
                    <a:pt x="103" y="269"/>
                    <a:pt x="105" y="267"/>
                  </a:cubicBezTo>
                  <a:cubicBezTo>
                    <a:pt x="108" y="266"/>
                    <a:pt x="112" y="263"/>
                    <a:pt x="113" y="261"/>
                  </a:cubicBezTo>
                  <a:cubicBezTo>
                    <a:pt x="114" y="259"/>
                    <a:pt x="117" y="256"/>
                    <a:pt x="119" y="254"/>
                  </a:cubicBezTo>
                  <a:cubicBezTo>
                    <a:pt x="120" y="251"/>
                    <a:pt x="124" y="252"/>
                    <a:pt x="126" y="255"/>
                  </a:cubicBezTo>
                  <a:cubicBezTo>
                    <a:pt x="129" y="257"/>
                    <a:pt x="133" y="260"/>
                    <a:pt x="135" y="261"/>
                  </a:cubicBezTo>
                  <a:cubicBezTo>
                    <a:pt x="137" y="262"/>
                    <a:pt x="141" y="261"/>
                    <a:pt x="144" y="259"/>
                  </a:cubicBezTo>
                  <a:cubicBezTo>
                    <a:pt x="148" y="256"/>
                    <a:pt x="152" y="256"/>
                    <a:pt x="154" y="259"/>
                  </a:cubicBezTo>
                  <a:cubicBezTo>
                    <a:pt x="157" y="262"/>
                    <a:pt x="159" y="265"/>
                    <a:pt x="160" y="267"/>
                  </a:cubicBezTo>
                  <a:cubicBezTo>
                    <a:pt x="161" y="269"/>
                    <a:pt x="162" y="274"/>
                    <a:pt x="162" y="277"/>
                  </a:cubicBezTo>
                  <a:cubicBezTo>
                    <a:pt x="161" y="280"/>
                    <a:pt x="161" y="286"/>
                    <a:pt x="162" y="290"/>
                  </a:cubicBezTo>
                  <a:cubicBezTo>
                    <a:pt x="162" y="294"/>
                    <a:pt x="162" y="297"/>
                    <a:pt x="162" y="297"/>
                  </a:cubicBezTo>
                  <a:cubicBezTo>
                    <a:pt x="162" y="297"/>
                    <a:pt x="165" y="297"/>
                    <a:pt x="168" y="296"/>
                  </a:cubicBezTo>
                  <a:cubicBezTo>
                    <a:pt x="171" y="296"/>
                    <a:pt x="175" y="294"/>
                    <a:pt x="176" y="292"/>
                  </a:cubicBezTo>
                  <a:cubicBezTo>
                    <a:pt x="177" y="289"/>
                    <a:pt x="181" y="289"/>
                    <a:pt x="183" y="292"/>
                  </a:cubicBezTo>
                  <a:cubicBezTo>
                    <a:pt x="186" y="294"/>
                    <a:pt x="191" y="294"/>
                    <a:pt x="194" y="292"/>
                  </a:cubicBezTo>
                  <a:cubicBezTo>
                    <a:pt x="197" y="289"/>
                    <a:pt x="201" y="286"/>
                    <a:pt x="203" y="284"/>
                  </a:cubicBezTo>
                  <a:cubicBezTo>
                    <a:pt x="205" y="281"/>
                    <a:pt x="208" y="278"/>
                    <a:pt x="211" y="277"/>
                  </a:cubicBezTo>
                  <a:cubicBezTo>
                    <a:pt x="214" y="275"/>
                    <a:pt x="218" y="274"/>
                    <a:pt x="220" y="275"/>
                  </a:cubicBezTo>
                  <a:cubicBezTo>
                    <a:pt x="222" y="276"/>
                    <a:pt x="226" y="274"/>
                    <a:pt x="228" y="271"/>
                  </a:cubicBezTo>
                  <a:cubicBezTo>
                    <a:pt x="230" y="268"/>
                    <a:pt x="231" y="264"/>
                    <a:pt x="232" y="263"/>
                  </a:cubicBezTo>
                  <a:cubicBezTo>
                    <a:pt x="233" y="262"/>
                    <a:pt x="232" y="260"/>
                    <a:pt x="231" y="259"/>
                  </a:cubicBezTo>
                  <a:cubicBezTo>
                    <a:pt x="230" y="257"/>
                    <a:pt x="227" y="256"/>
                    <a:pt x="225" y="256"/>
                  </a:cubicBezTo>
                  <a:cubicBezTo>
                    <a:pt x="223" y="256"/>
                    <a:pt x="221" y="253"/>
                    <a:pt x="220" y="251"/>
                  </a:cubicBezTo>
                  <a:cubicBezTo>
                    <a:pt x="220" y="248"/>
                    <a:pt x="218" y="244"/>
                    <a:pt x="217" y="242"/>
                  </a:cubicBezTo>
                  <a:cubicBezTo>
                    <a:pt x="215" y="240"/>
                    <a:pt x="214" y="237"/>
                    <a:pt x="214" y="234"/>
                  </a:cubicBezTo>
                  <a:cubicBezTo>
                    <a:pt x="214" y="232"/>
                    <a:pt x="215" y="230"/>
                    <a:pt x="218" y="229"/>
                  </a:cubicBezTo>
                  <a:cubicBezTo>
                    <a:pt x="220" y="229"/>
                    <a:pt x="220" y="227"/>
                    <a:pt x="219" y="224"/>
                  </a:cubicBezTo>
                  <a:cubicBezTo>
                    <a:pt x="218" y="222"/>
                    <a:pt x="215" y="220"/>
                    <a:pt x="213" y="219"/>
                  </a:cubicBezTo>
                  <a:cubicBezTo>
                    <a:pt x="212" y="218"/>
                    <a:pt x="209" y="217"/>
                    <a:pt x="208" y="217"/>
                  </a:cubicBezTo>
                  <a:cubicBezTo>
                    <a:pt x="206" y="217"/>
                    <a:pt x="203" y="216"/>
                    <a:pt x="201" y="217"/>
                  </a:cubicBezTo>
                  <a:cubicBezTo>
                    <a:pt x="199" y="217"/>
                    <a:pt x="197" y="215"/>
                    <a:pt x="196" y="212"/>
                  </a:cubicBezTo>
                  <a:cubicBezTo>
                    <a:pt x="195" y="209"/>
                    <a:pt x="197" y="206"/>
                    <a:pt x="200" y="205"/>
                  </a:cubicBezTo>
                  <a:cubicBezTo>
                    <a:pt x="204" y="203"/>
                    <a:pt x="210" y="202"/>
                    <a:pt x="213" y="201"/>
                  </a:cubicBezTo>
                  <a:cubicBezTo>
                    <a:pt x="217" y="200"/>
                    <a:pt x="220" y="200"/>
                    <a:pt x="220" y="200"/>
                  </a:cubicBezTo>
                  <a:cubicBezTo>
                    <a:pt x="220" y="200"/>
                    <a:pt x="221" y="199"/>
                    <a:pt x="224" y="199"/>
                  </a:cubicBezTo>
                  <a:cubicBezTo>
                    <a:pt x="226" y="198"/>
                    <a:pt x="229" y="196"/>
                    <a:pt x="231" y="195"/>
                  </a:cubicBezTo>
                  <a:cubicBezTo>
                    <a:pt x="232" y="194"/>
                    <a:pt x="235" y="191"/>
                    <a:pt x="238" y="190"/>
                  </a:cubicBezTo>
                  <a:cubicBezTo>
                    <a:pt x="240" y="189"/>
                    <a:pt x="244" y="188"/>
                    <a:pt x="246" y="188"/>
                  </a:cubicBezTo>
                  <a:cubicBezTo>
                    <a:pt x="248" y="188"/>
                    <a:pt x="252" y="188"/>
                    <a:pt x="255" y="187"/>
                  </a:cubicBezTo>
                  <a:cubicBezTo>
                    <a:pt x="257" y="187"/>
                    <a:pt x="261" y="187"/>
                    <a:pt x="262" y="186"/>
                  </a:cubicBezTo>
                  <a:cubicBezTo>
                    <a:pt x="264" y="186"/>
                    <a:pt x="267" y="186"/>
                    <a:pt x="268" y="186"/>
                  </a:cubicBezTo>
                  <a:cubicBezTo>
                    <a:pt x="269" y="186"/>
                    <a:pt x="270" y="186"/>
                    <a:pt x="270" y="186"/>
                  </a:cubicBezTo>
                  <a:cubicBezTo>
                    <a:pt x="270" y="186"/>
                    <a:pt x="270" y="185"/>
                    <a:pt x="271" y="182"/>
                  </a:cubicBezTo>
                  <a:cubicBezTo>
                    <a:pt x="272" y="180"/>
                    <a:pt x="273" y="175"/>
                    <a:pt x="274" y="172"/>
                  </a:cubicBezTo>
                  <a:cubicBezTo>
                    <a:pt x="274" y="169"/>
                    <a:pt x="273" y="164"/>
                    <a:pt x="271" y="163"/>
                  </a:cubicBezTo>
                  <a:cubicBezTo>
                    <a:pt x="269" y="161"/>
                    <a:pt x="268" y="158"/>
                    <a:pt x="268" y="157"/>
                  </a:cubicBezTo>
                  <a:cubicBezTo>
                    <a:pt x="268" y="156"/>
                    <a:pt x="269" y="152"/>
                    <a:pt x="271" y="148"/>
                  </a:cubicBezTo>
                  <a:cubicBezTo>
                    <a:pt x="273" y="145"/>
                    <a:pt x="277" y="138"/>
                    <a:pt x="281" y="133"/>
                  </a:cubicBezTo>
                  <a:cubicBezTo>
                    <a:pt x="285" y="128"/>
                    <a:pt x="290" y="123"/>
                    <a:pt x="292" y="122"/>
                  </a:cubicBezTo>
                  <a:cubicBezTo>
                    <a:pt x="294" y="121"/>
                    <a:pt x="296" y="119"/>
                    <a:pt x="298" y="117"/>
                  </a:cubicBezTo>
                  <a:cubicBezTo>
                    <a:pt x="300" y="116"/>
                    <a:pt x="302" y="114"/>
                    <a:pt x="303" y="113"/>
                  </a:cubicBezTo>
                  <a:cubicBezTo>
                    <a:pt x="304" y="112"/>
                    <a:pt x="305" y="110"/>
                    <a:pt x="305" y="108"/>
                  </a:cubicBezTo>
                  <a:cubicBezTo>
                    <a:pt x="305" y="106"/>
                    <a:pt x="304" y="103"/>
                    <a:pt x="303" y="101"/>
                  </a:cubicBezTo>
                  <a:cubicBezTo>
                    <a:pt x="301" y="100"/>
                    <a:pt x="300" y="97"/>
                    <a:pt x="301" y="95"/>
                  </a:cubicBezTo>
                  <a:cubicBezTo>
                    <a:pt x="301" y="94"/>
                    <a:pt x="303" y="91"/>
                    <a:pt x="305" y="90"/>
                  </a:cubicBezTo>
                  <a:cubicBezTo>
                    <a:pt x="307" y="89"/>
                    <a:pt x="308" y="86"/>
                    <a:pt x="307" y="84"/>
                  </a:cubicBezTo>
                  <a:cubicBezTo>
                    <a:pt x="305" y="81"/>
                    <a:pt x="305" y="77"/>
                    <a:pt x="306" y="76"/>
                  </a:cubicBezTo>
                  <a:cubicBezTo>
                    <a:pt x="307" y="74"/>
                    <a:pt x="308" y="72"/>
                    <a:pt x="308" y="72"/>
                  </a:cubicBezTo>
                  <a:cubicBezTo>
                    <a:pt x="308" y="72"/>
                    <a:pt x="306" y="70"/>
                    <a:pt x="304" y="68"/>
                  </a:cubicBezTo>
                  <a:cubicBezTo>
                    <a:pt x="301" y="65"/>
                    <a:pt x="298" y="63"/>
                    <a:pt x="296" y="63"/>
                  </a:cubicBezTo>
                  <a:cubicBezTo>
                    <a:pt x="294" y="63"/>
                    <a:pt x="291" y="62"/>
                    <a:pt x="289" y="61"/>
                  </a:cubicBezTo>
                  <a:cubicBezTo>
                    <a:pt x="287" y="60"/>
                    <a:pt x="285" y="60"/>
                    <a:pt x="285" y="60"/>
                  </a:cubicBezTo>
                  <a:cubicBezTo>
                    <a:pt x="285" y="60"/>
                    <a:pt x="285" y="61"/>
                    <a:pt x="284" y="62"/>
                  </a:cubicBezTo>
                  <a:cubicBezTo>
                    <a:pt x="283" y="63"/>
                    <a:pt x="280" y="65"/>
                    <a:pt x="277" y="67"/>
                  </a:cubicBezTo>
                  <a:cubicBezTo>
                    <a:pt x="274" y="69"/>
                    <a:pt x="270" y="72"/>
                    <a:pt x="270" y="74"/>
                  </a:cubicBezTo>
                  <a:cubicBezTo>
                    <a:pt x="269" y="76"/>
                    <a:pt x="267" y="78"/>
                    <a:pt x="265" y="79"/>
                  </a:cubicBezTo>
                  <a:cubicBezTo>
                    <a:pt x="264" y="80"/>
                    <a:pt x="261" y="82"/>
                    <a:pt x="259" y="83"/>
                  </a:cubicBezTo>
                  <a:cubicBezTo>
                    <a:pt x="257" y="84"/>
                    <a:pt x="254" y="84"/>
                    <a:pt x="251" y="84"/>
                  </a:cubicBezTo>
                  <a:cubicBezTo>
                    <a:pt x="248" y="84"/>
                    <a:pt x="244" y="84"/>
                    <a:pt x="242" y="84"/>
                  </a:cubicBezTo>
                  <a:cubicBezTo>
                    <a:pt x="240" y="84"/>
                    <a:pt x="236" y="83"/>
                    <a:pt x="234" y="82"/>
                  </a:cubicBezTo>
                  <a:cubicBezTo>
                    <a:pt x="232" y="80"/>
                    <a:pt x="227" y="79"/>
                    <a:pt x="224" y="79"/>
                  </a:cubicBezTo>
                  <a:cubicBezTo>
                    <a:pt x="221" y="79"/>
                    <a:pt x="218" y="79"/>
                    <a:pt x="218" y="79"/>
                  </a:cubicBezTo>
                  <a:cubicBezTo>
                    <a:pt x="218" y="79"/>
                    <a:pt x="218" y="81"/>
                    <a:pt x="218" y="84"/>
                  </a:cubicBezTo>
                  <a:cubicBezTo>
                    <a:pt x="218" y="87"/>
                    <a:pt x="220" y="90"/>
                    <a:pt x="223" y="91"/>
                  </a:cubicBezTo>
                  <a:cubicBezTo>
                    <a:pt x="225" y="93"/>
                    <a:pt x="227" y="95"/>
                    <a:pt x="227" y="97"/>
                  </a:cubicBezTo>
                  <a:cubicBezTo>
                    <a:pt x="227" y="99"/>
                    <a:pt x="225" y="102"/>
                    <a:pt x="224" y="104"/>
                  </a:cubicBezTo>
                  <a:cubicBezTo>
                    <a:pt x="223" y="106"/>
                    <a:pt x="220" y="109"/>
                    <a:pt x="218" y="111"/>
                  </a:cubicBezTo>
                  <a:cubicBezTo>
                    <a:pt x="217" y="113"/>
                    <a:pt x="213" y="114"/>
                    <a:pt x="210" y="114"/>
                  </a:cubicBezTo>
                  <a:cubicBezTo>
                    <a:pt x="207" y="114"/>
                    <a:pt x="203" y="114"/>
                    <a:pt x="202" y="115"/>
                  </a:cubicBezTo>
                  <a:cubicBezTo>
                    <a:pt x="200" y="115"/>
                    <a:pt x="199" y="117"/>
                    <a:pt x="199" y="119"/>
                  </a:cubicBezTo>
                  <a:cubicBezTo>
                    <a:pt x="199" y="122"/>
                    <a:pt x="199" y="125"/>
                    <a:pt x="198" y="128"/>
                  </a:cubicBezTo>
                  <a:cubicBezTo>
                    <a:pt x="197" y="130"/>
                    <a:pt x="196" y="132"/>
                    <a:pt x="194" y="132"/>
                  </a:cubicBezTo>
                  <a:cubicBezTo>
                    <a:pt x="193" y="132"/>
                    <a:pt x="189" y="131"/>
                    <a:pt x="185" y="130"/>
                  </a:cubicBezTo>
                  <a:cubicBezTo>
                    <a:pt x="181" y="129"/>
                    <a:pt x="175" y="127"/>
                    <a:pt x="172" y="126"/>
                  </a:cubicBezTo>
                  <a:cubicBezTo>
                    <a:pt x="168" y="124"/>
                    <a:pt x="164" y="123"/>
                    <a:pt x="161" y="122"/>
                  </a:cubicBezTo>
                  <a:cubicBezTo>
                    <a:pt x="159" y="121"/>
                    <a:pt x="156" y="120"/>
                    <a:pt x="155" y="118"/>
                  </a:cubicBezTo>
                  <a:cubicBezTo>
                    <a:pt x="154" y="117"/>
                    <a:pt x="151" y="117"/>
                    <a:pt x="149" y="118"/>
                  </a:cubicBezTo>
                  <a:cubicBezTo>
                    <a:pt x="147" y="119"/>
                    <a:pt x="146" y="117"/>
                    <a:pt x="146" y="113"/>
                  </a:cubicBezTo>
                  <a:cubicBezTo>
                    <a:pt x="146" y="109"/>
                    <a:pt x="146" y="105"/>
                    <a:pt x="147" y="103"/>
                  </a:cubicBezTo>
                  <a:cubicBezTo>
                    <a:pt x="148" y="102"/>
                    <a:pt x="150" y="100"/>
                    <a:pt x="153" y="98"/>
                  </a:cubicBezTo>
                  <a:cubicBezTo>
                    <a:pt x="156" y="97"/>
                    <a:pt x="159" y="94"/>
                    <a:pt x="161" y="92"/>
                  </a:cubicBezTo>
                  <a:cubicBezTo>
                    <a:pt x="162" y="90"/>
                    <a:pt x="163" y="86"/>
                    <a:pt x="163" y="83"/>
                  </a:cubicBezTo>
                  <a:cubicBezTo>
                    <a:pt x="163" y="81"/>
                    <a:pt x="164" y="76"/>
                    <a:pt x="166" y="73"/>
                  </a:cubicBezTo>
                  <a:cubicBezTo>
                    <a:pt x="168" y="70"/>
                    <a:pt x="172" y="66"/>
                    <a:pt x="175" y="65"/>
                  </a:cubicBezTo>
                  <a:cubicBezTo>
                    <a:pt x="178" y="63"/>
                    <a:pt x="183" y="62"/>
                    <a:pt x="185" y="61"/>
                  </a:cubicBezTo>
                  <a:cubicBezTo>
                    <a:pt x="187" y="61"/>
                    <a:pt x="190" y="59"/>
                    <a:pt x="193" y="56"/>
                  </a:cubicBezTo>
                  <a:cubicBezTo>
                    <a:pt x="195" y="53"/>
                    <a:pt x="196" y="50"/>
                    <a:pt x="195" y="49"/>
                  </a:cubicBezTo>
                  <a:cubicBezTo>
                    <a:pt x="194" y="49"/>
                    <a:pt x="195" y="46"/>
                    <a:pt x="196" y="44"/>
                  </a:cubicBezTo>
                  <a:cubicBezTo>
                    <a:pt x="198" y="42"/>
                    <a:pt x="199" y="38"/>
                    <a:pt x="199" y="37"/>
                  </a:cubicBezTo>
                  <a:cubicBezTo>
                    <a:pt x="199" y="36"/>
                    <a:pt x="197" y="34"/>
                    <a:pt x="194" y="33"/>
                  </a:cubicBezTo>
                  <a:cubicBezTo>
                    <a:pt x="191" y="32"/>
                    <a:pt x="187" y="30"/>
                    <a:pt x="185" y="29"/>
                  </a:cubicBezTo>
                  <a:cubicBezTo>
                    <a:pt x="184" y="27"/>
                    <a:pt x="181" y="24"/>
                    <a:pt x="180" y="23"/>
                  </a:cubicBezTo>
                  <a:cubicBezTo>
                    <a:pt x="179" y="22"/>
                    <a:pt x="177" y="20"/>
                    <a:pt x="176" y="20"/>
                  </a:cubicBezTo>
                  <a:cubicBezTo>
                    <a:pt x="175" y="20"/>
                    <a:pt x="174" y="22"/>
                    <a:pt x="173" y="23"/>
                  </a:cubicBezTo>
                  <a:cubicBezTo>
                    <a:pt x="173" y="24"/>
                    <a:pt x="173" y="27"/>
                    <a:pt x="174" y="29"/>
                  </a:cubicBezTo>
                  <a:cubicBezTo>
                    <a:pt x="175" y="31"/>
                    <a:pt x="174" y="35"/>
                    <a:pt x="172" y="38"/>
                  </a:cubicBezTo>
                  <a:cubicBezTo>
                    <a:pt x="171" y="40"/>
                    <a:pt x="168" y="44"/>
                    <a:pt x="166" y="46"/>
                  </a:cubicBezTo>
                  <a:cubicBezTo>
                    <a:pt x="165" y="47"/>
                    <a:pt x="162" y="50"/>
                    <a:pt x="161" y="50"/>
                  </a:cubicBezTo>
                  <a:cubicBezTo>
                    <a:pt x="160" y="51"/>
                    <a:pt x="158" y="50"/>
                    <a:pt x="157" y="48"/>
                  </a:cubicBezTo>
                  <a:cubicBezTo>
                    <a:pt x="156" y="45"/>
                    <a:pt x="154" y="42"/>
                    <a:pt x="154" y="40"/>
                  </a:cubicBezTo>
                  <a:cubicBezTo>
                    <a:pt x="154" y="37"/>
                    <a:pt x="154" y="34"/>
                    <a:pt x="154" y="31"/>
                  </a:cubicBezTo>
                  <a:cubicBezTo>
                    <a:pt x="154" y="29"/>
                    <a:pt x="154" y="26"/>
                    <a:pt x="155" y="24"/>
                  </a:cubicBezTo>
                  <a:cubicBezTo>
                    <a:pt x="156" y="22"/>
                    <a:pt x="157" y="19"/>
                    <a:pt x="156" y="17"/>
                  </a:cubicBezTo>
                  <a:cubicBezTo>
                    <a:pt x="155" y="15"/>
                    <a:pt x="154" y="13"/>
                    <a:pt x="153" y="13"/>
                  </a:cubicBezTo>
                  <a:cubicBezTo>
                    <a:pt x="152" y="13"/>
                    <a:pt x="151" y="13"/>
                    <a:pt x="150" y="14"/>
                  </a:cubicBezTo>
                  <a:cubicBezTo>
                    <a:pt x="149" y="14"/>
                    <a:pt x="148" y="16"/>
                    <a:pt x="147" y="18"/>
                  </a:cubicBezTo>
                  <a:cubicBezTo>
                    <a:pt x="146" y="20"/>
                    <a:pt x="145" y="24"/>
                    <a:pt x="144" y="26"/>
                  </a:cubicBezTo>
                  <a:cubicBezTo>
                    <a:pt x="144" y="29"/>
                    <a:pt x="142" y="34"/>
                    <a:pt x="140" y="37"/>
                  </a:cubicBezTo>
                  <a:cubicBezTo>
                    <a:pt x="139" y="40"/>
                    <a:pt x="138" y="40"/>
                    <a:pt x="138" y="36"/>
                  </a:cubicBezTo>
                  <a:cubicBezTo>
                    <a:pt x="138" y="32"/>
                    <a:pt x="138" y="26"/>
                    <a:pt x="139" y="24"/>
                  </a:cubicBezTo>
                  <a:cubicBezTo>
                    <a:pt x="139" y="22"/>
                    <a:pt x="141" y="18"/>
                    <a:pt x="142" y="16"/>
                  </a:cubicBezTo>
                  <a:cubicBezTo>
                    <a:pt x="143" y="13"/>
                    <a:pt x="144" y="9"/>
                    <a:pt x="145" y="6"/>
                  </a:cubicBezTo>
                  <a:cubicBezTo>
                    <a:pt x="145" y="3"/>
                    <a:pt x="144" y="1"/>
                    <a:pt x="142" y="1"/>
                  </a:cubicBezTo>
                  <a:cubicBezTo>
                    <a:pt x="140" y="0"/>
                    <a:pt x="138" y="0"/>
                    <a:pt x="137" y="1"/>
                  </a:cubicBezTo>
                  <a:cubicBezTo>
                    <a:pt x="136" y="1"/>
                    <a:pt x="134" y="2"/>
                    <a:pt x="133" y="3"/>
                  </a:cubicBezTo>
                  <a:cubicBezTo>
                    <a:pt x="132" y="5"/>
                    <a:pt x="131" y="8"/>
                    <a:pt x="131" y="11"/>
                  </a:cubicBezTo>
                  <a:cubicBezTo>
                    <a:pt x="131" y="13"/>
                    <a:pt x="132" y="17"/>
                    <a:pt x="133" y="18"/>
                  </a:cubicBezTo>
                  <a:cubicBezTo>
                    <a:pt x="134" y="20"/>
                    <a:pt x="134" y="23"/>
                    <a:pt x="133" y="26"/>
                  </a:cubicBezTo>
                  <a:cubicBezTo>
                    <a:pt x="132" y="28"/>
                    <a:pt x="130" y="30"/>
                    <a:pt x="127" y="30"/>
                  </a:cubicBezTo>
                  <a:cubicBezTo>
                    <a:pt x="125" y="30"/>
                    <a:pt x="121" y="31"/>
                    <a:pt x="118" y="32"/>
                  </a:cubicBezTo>
                  <a:cubicBezTo>
                    <a:pt x="115" y="33"/>
                    <a:pt x="111" y="34"/>
                    <a:pt x="109" y="35"/>
                  </a:cubicBezTo>
                  <a:cubicBezTo>
                    <a:pt x="108" y="35"/>
                    <a:pt x="106" y="36"/>
                    <a:pt x="106" y="36"/>
                  </a:cubicBezTo>
                  <a:cubicBezTo>
                    <a:pt x="106" y="36"/>
                    <a:pt x="105" y="38"/>
                    <a:pt x="104" y="40"/>
                  </a:cubicBezTo>
                  <a:cubicBezTo>
                    <a:pt x="103" y="43"/>
                    <a:pt x="102" y="47"/>
                    <a:pt x="101" y="49"/>
                  </a:cubicBezTo>
                  <a:cubicBezTo>
                    <a:pt x="101" y="51"/>
                    <a:pt x="102" y="55"/>
                    <a:pt x="105" y="58"/>
                  </a:cubicBezTo>
                  <a:cubicBezTo>
                    <a:pt x="107" y="60"/>
                    <a:pt x="111" y="64"/>
                    <a:pt x="114" y="67"/>
                  </a:cubicBezTo>
                  <a:cubicBezTo>
                    <a:pt x="117" y="70"/>
                    <a:pt x="119" y="74"/>
                    <a:pt x="119" y="77"/>
                  </a:cubicBezTo>
                  <a:cubicBezTo>
                    <a:pt x="118" y="80"/>
                    <a:pt x="117" y="85"/>
                    <a:pt x="116" y="88"/>
                  </a:cubicBezTo>
                  <a:cubicBezTo>
                    <a:pt x="115" y="90"/>
                    <a:pt x="114" y="93"/>
                    <a:pt x="113" y="94"/>
                  </a:cubicBezTo>
                  <a:cubicBezTo>
                    <a:pt x="112" y="95"/>
                    <a:pt x="113" y="97"/>
                    <a:pt x="115" y="99"/>
                  </a:cubicBezTo>
                  <a:cubicBezTo>
                    <a:pt x="117" y="100"/>
                    <a:pt x="120" y="101"/>
                    <a:pt x="121" y="101"/>
                  </a:cubicBezTo>
                  <a:cubicBezTo>
                    <a:pt x="123" y="102"/>
                    <a:pt x="125" y="102"/>
                    <a:pt x="126" y="103"/>
                  </a:cubicBezTo>
                  <a:cubicBezTo>
                    <a:pt x="128" y="104"/>
                    <a:pt x="130" y="106"/>
                    <a:pt x="130" y="108"/>
                  </a:cubicBezTo>
                  <a:cubicBezTo>
                    <a:pt x="131" y="110"/>
                    <a:pt x="131" y="112"/>
                    <a:pt x="129" y="114"/>
                  </a:cubicBezTo>
                  <a:cubicBezTo>
                    <a:pt x="128" y="115"/>
                    <a:pt x="125" y="117"/>
                    <a:pt x="122" y="118"/>
                  </a:cubicBezTo>
                  <a:cubicBezTo>
                    <a:pt x="120" y="119"/>
                    <a:pt x="116" y="122"/>
                    <a:pt x="115" y="123"/>
                  </a:cubicBezTo>
                  <a:cubicBezTo>
                    <a:pt x="114" y="125"/>
                    <a:pt x="112" y="129"/>
                    <a:pt x="112" y="131"/>
                  </a:cubicBezTo>
                  <a:cubicBezTo>
                    <a:pt x="112" y="134"/>
                    <a:pt x="111" y="138"/>
                    <a:pt x="110" y="140"/>
                  </a:cubicBezTo>
                  <a:cubicBezTo>
                    <a:pt x="109" y="141"/>
                    <a:pt x="107" y="146"/>
                    <a:pt x="107" y="151"/>
                  </a:cubicBezTo>
                  <a:cubicBezTo>
                    <a:pt x="106" y="155"/>
                    <a:pt x="103" y="156"/>
                    <a:pt x="99" y="153"/>
                  </a:cubicBezTo>
                  <a:cubicBezTo>
                    <a:pt x="95" y="150"/>
                    <a:pt x="89" y="145"/>
                    <a:pt x="86" y="143"/>
                  </a:cubicBezTo>
                  <a:cubicBezTo>
                    <a:pt x="83" y="141"/>
                    <a:pt x="78" y="138"/>
                    <a:pt x="76" y="136"/>
                  </a:cubicBezTo>
                  <a:cubicBezTo>
                    <a:pt x="74" y="134"/>
                    <a:pt x="69" y="135"/>
                    <a:pt x="65" y="137"/>
                  </a:cubicBezTo>
                  <a:cubicBezTo>
                    <a:pt x="61" y="139"/>
                    <a:pt x="55" y="140"/>
                    <a:pt x="52" y="140"/>
                  </a:cubicBezTo>
                  <a:cubicBezTo>
                    <a:pt x="48" y="140"/>
                    <a:pt x="44" y="142"/>
                    <a:pt x="43" y="144"/>
                  </a:cubicBezTo>
                  <a:cubicBezTo>
                    <a:pt x="41" y="147"/>
                    <a:pt x="37" y="150"/>
                    <a:pt x="34" y="150"/>
                  </a:cubicBezTo>
                  <a:cubicBezTo>
                    <a:pt x="31" y="151"/>
                    <a:pt x="28" y="152"/>
                    <a:pt x="28" y="152"/>
                  </a:cubicBezTo>
                  <a:cubicBezTo>
                    <a:pt x="29" y="153"/>
                    <a:pt x="31" y="156"/>
                    <a:pt x="32" y="158"/>
                  </a:cubicBezTo>
                  <a:cubicBezTo>
                    <a:pt x="33" y="160"/>
                    <a:pt x="33" y="163"/>
                    <a:pt x="32" y="165"/>
                  </a:cubicBezTo>
                  <a:cubicBezTo>
                    <a:pt x="31" y="166"/>
                    <a:pt x="27" y="168"/>
                    <a:pt x="25" y="169"/>
                  </a:cubicBezTo>
                  <a:cubicBezTo>
                    <a:pt x="22" y="171"/>
                    <a:pt x="17" y="171"/>
                    <a:pt x="14" y="171"/>
                  </a:cubicBezTo>
                  <a:cubicBezTo>
                    <a:pt x="11" y="170"/>
                    <a:pt x="7" y="171"/>
                    <a:pt x="4" y="173"/>
                  </a:cubicBezTo>
                  <a:cubicBezTo>
                    <a:pt x="2" y="175"/>
                    <a:pt x="0" y="178"/>
                    <a:pt x="1" y="180"/>
                  </a:cubicBezTo>
                  <a:cubicBezTo>
                    <a:pt x="2" y="181"/>
                    <a:pt x="3" y="184"/>
                    <a:pt x="4" y="186"/>
                  </a:cubicBezTo>
                  <a:cubicBezTo>
                    <a:pt x="5" y="188"/>
                    <a:pt x="7" y="190"/>
                    <a:pt x="8" y="192"/>
                  </a:cubicBezTo>
                  <a:cubicBezTo>
                    <a:pt x="8" y="193"/>
                    <a:pt x="9" y="196"/>
                    <a:pt x="9" y="198"/>
                  </a:cubicBezTo>
                  <a:cubicBezTo>
                    <a:pt x="9" y="200"/>
                    <a:pt x="10" y="204"/>
                    <a:pt x="12" y="207"/>
                  </a:cubicBezTo>
                  <a:cubicBezTo>
                    <a:pt x="13" y="210"/>
                    <a:pt x="15" y="213"/>
                    <a:pt x="16" y="215"/>
                  </a:cubicBezTo>
                  <a:cubicBezTo>
                    <a:pt x="17" y="216"/>
                    <a:pt x="19" y="218"/>
                    <a:pt x="21" y="220"/>
                  </a:cubicBezTo>
                  <a:cubicBezTo>
                    <a:pt x="22" y="222"/>
                    <a:pt x="25" y="227"/>
                    <a:pt x="27" y="230"/>
                  </a:cubicBezTo>
                  <a:cubicBezTo>
                    <a:pt x="29" y="233"/>
                    <a:pt x="32" y="237"/>
                    <a:pt x="33" y="238"/>
                  </a:cubicBezTo>
                  <a:cubicBezTo>
                    <a:pt x="34" y="239"/>
                    <a:pt x="36" y="241"/>
                    <a:pt x="38" y="243"/>
                  </a:cubicBezTo>
                  <a:cubicBezTo>
                    <a:pt x="39" y="244"/>
                    <a:pt x="41" y="245"/>
                    <a:pt x="42" y="246"/>
                  </a:cubicBezTo>
                  <a:cubicBezTo>
                    <a:pt x="42" y="247"/>
                    <a:pt x="43" y="248"/>
                    <a:pt x="43" y="250"/>
                  </a:cubicBezTo>
                  <a:cubicBezTo>
                    <a:pt x="44" y="252"/>
                    <a:pt x="44" y="253"/>
                    <a:pt x="45" y="254"/>
                  </a:cubicBezTo>
                  <a:cubicBezTo>
                    <a:pt x="45" y="255"/>
                    <a:pt x="46" y="256"/>
                    <a:pt x="47" y="257"/>
                  </a:cubicBezTo>
                  <a:cubicBezTo>
                    <a:pt x="47" y="258"/>
                    <a:pt x="49" y="260"/>
                    <a:pt x="50" y="261"/>
                  </a:cubicBezTo>
                  <a:cubicBezTo>
                    <a:pt x="51" y="262"/>
                    <a:pt x="52" y="264"/>
                    <a:pt x="53" y="265"/>
                  </a:cubicBezTo>
                  <a:cubicBezTo>
                    <a:pt x="53" y="266"/>
                    <a:pt x="56" y="266"/>
                    <a:pt x="58" y="266"/>
                  </a:cubicBezTo>
                  <a:cubicBezTo>
                    <a:pt x="60" y="266"/>
                    <a:pt x="63" y="267"/>
                    <a:pt x="63" y="269"/>
                  </a:cubicBezTo>
                  <a:cubicBezTo>
                    <a:pt x="64" y="270"/>
                    <a:pt x="65" y="271"/>
                    <a:pt x="67" y="271"/>
                  </a:cubicBezTo>
                  <a:cubicBezTo>
                    <a:pt x="68" y="271"/>
                    <a:pt x="70" y="272"/>
                    <a:pt x="71" y="273"/>
                  </a:cubicBezTo>
                  <a:cubicBezTo>
                    <a:pt x="72" y="275"/>
                    <a:pt x="75" y="276"/>
                    <a:pt x="77" y="277"/>
                  </a:cubicBezTo>
                  <a:cubicBezTo>
                    <a:pt x="79" y="277"/>
                    <a:pt x="80" y="278"/>
                    <a:pt x="80" y="278"/>
                  </a:cubicBezTo>
                  <a:cubicBezTo>
                    <a:pt x="80" y="278"/>
                    <a:pt x="81" y="276"/>
                    <a:pt x="83" y="274"/>
                  </a:cubicBezTo>
                  <a:cubicBezTo>
                    <a:pt x="84" y="272"/>
                    <a:pt x="88" y="271"/>
                    <a:pt x="93" y="27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4" name="Freeform 33">
              <a:extLst>
                <a:ext uri="{FF2B5EF4-FFF2-40B4-BE49-F238E27FC236}">
                  <a16:creationId xmlns:a16="http://schemas.microsoft.com/office/drawing/2014/main" id="{4F060761-E5B9-44AF-B648-0A414E578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784" y="3497245"/>
              <a:ext cx="1073150" cy="981075"/>
            </a:xfrm>
            <a:custGeom>
              <a:avLst/>
              <a:gdLst/>
              <a:ahLst/>
              <a:cxnLst>
                <a:cxn ang="0">
                  <a:pos x="71" y="209"/>
                </a:cxn>
                <a:cxn ang="0">
                  <a:pos x="81" y="216"/>
                </a:cxn>
                <a:cxn ang="0">
                  <a:pos x="99" y="222"/>
                </a:cxn>
                <a:cxn ang="0">
                  <a:pos x="112" y="233"/>
                </a:cxn>
                <a:cxn ang="0">
                  <a:pos x="127" y="236"/>
                </a:cxn>
                <a:cxn ang="0">
                  <a:pos x="133" y="225"/>
                </a:cxn>
                <a:cxn ang="0">
                  <a:pos x="148" y="228"/>
                </a:cxn>
                <a:cxn ang="0">
                  <a:pos x="166" y="236"/>
                </a:cxn>
                <a:cxn ang="0">
                  <a:pos x="181" y="242"/>
                </a:cxn>
                <a:cxn ang="0">
                  <a:pos x="188" y="237"/>
                </a:cxn>
                <a:cxn ang="0">
                  <a:pos x="200" y="244"/>
                </a:cxn>
                <a:cxn ang="0">
                  <a:pos x="214" y="237"/>
                </a:cxn>
                <a:cxn ang="0">
                  <a:pos x="223" y="228"/>
                </a:cxn>
                <a:cxn ang="0">
                  <a:pos x="230" y="240"/>
                </a:cxn>
                <a:cxn ang="0">
                  <a:pos x="233" y="252"/>
                </a:cxn>
                <a:cxn ang="0">
                  <a:pos x="239" y="251"/>
                </a:cxn>
                <a:cxn ang="0">
                  <a:pos x="251" y="259"/>
                </a:cxn>
                <a:cxn ang="0">
                  <a:pos x="265" y="259"/>
                </a:cxn>
                <a:cxn ang="0">
                  <a:pos x="272" y="245"/>
                </a:cxn>
                <a:cxn ang="0">
                  <a:pos x="274" y="237"/>
                </a:cxn>
                <a:cxn ang="0">
                  <a:pos x="266" y="225"/>
                </a:cxn>
                <a:cxn ang="0">
                  <a:pos x="268" y="219"/>
                </a:cxn>
                <a:cxn ang="0">
                  <a:pos x="276" y="211"/>
                </a:cxn>
                <a:cxn ang="0">
                  <a:pos x="271" y="201"/>
                </a:cxn>
                <a:cxn ang="0">
                  <a:pos x="268" y="195"/>
                </a:cxn>
                <a:cxn ang="0">
                  <a:pos x="274" y="194"/>
                </a:cxn>
                <a:cxn ang="0">
                  <a:pos x="285" y="182"/>
                </a:cxn>
                <a:cxn ang="0">
                  <a:pos x="277" y="171"/>
                </a:cxn>
                <a:cxn ang="0">
                  <a:pos x="271" y="163"/>
                </a:cxn>
                <a:cxn ang="0">
                  <a:pos x="253" y="165"/>
                </a:cxn>
                <a:cxn ang="0">
                  <a:pos x="228" y="163"/>
                </a:cxn>
                <a:cxn ang="0">
                  <a:pos x="215" y="154"/>
                </a:cxn>
                <a:cxn ang="0">
                  <a:pos x="203" y="143"/>
                </a:cxn>
                <a:cxn ang="0">
                  <a:pos x="187" y="145"/>
                </a:cxn>
                <a:cxn ang="0">
                  <a:pos x="166" y="134"/>
                </a:cxn>
                <a:cxn ang="0">
                  <a:pos x="169" y="123"/>
                </a:cxn>
                <a:cxn ang="0">
                  <a:pos x="166" y="111"/>
                </a:cxn>
                <a:cxn ang="0">
                  <a:pos x="159" y="104"/>
                </a:cxn>
                <a:cxn ang="0">
                  <a:pos x="155" y="99"/>
                </a:cxn>
                <a:cxn ang="0">
                  <a:pos x="140" y="104"/>
                </a:cxn>
                <a:cxn ang="0">
                  <a:pos x="132" y="94"/>
                </a:cxn>
                <a:cxn ang="0">
                  <a:pos x="131" y="74"/>
                </a:cxn>
                <a:cxn ang="0">
                  <a:pos x="129" y="58"/>
                </a:cxn>
                <a:cxn ang="0">
                  <a:pos x="121" y="41"/>
                </a:cxn>
                <a:cxn ang="0">
                  <a:pos x="114" y="9"/>
                </a:cxn>
                <a:cxn ang="0">
                  <a:pos x="105" y="3"/>
                </a:cxn>
                <a:cxn ang="0">
                  <a:pos x="93" y="16"/>
                </a:cxn>
                <a:cxn ang="0">
                  <a:pos x="76" y="40"/>
                </a:cxn>
                <a:cxn ang="0">
                  <a:pos x="49" y="64"/>
                </a:cxn>
                <a:cxn ang="0">
                  <a:pos x="23" y="87"/>
                </a:cxn>
                <a:cxn ang="0">
                  <a:pos x="12" y="90"/>
                </a:cxn>
                <a:cxn ang="0">
                  <a:pos x="2" y="97"/>
                </a:cxn>
                <a:cxn ang="0">
                  <a:pos x="4" y="116"/>
                </a:cxn>
                <a:cxn ang="0">
                  <a:pos x="10" y="135"/>
                </a:cxn>
                <a:cxn ang="0">
                  <a:pos x="25" y="149"/>
                </a:cxn>
                <a:cxn ang="0">
                  <a:pos x="41" y="162"/>
                </a:cxn>
                <a:cxn ang="0">
                  <a:pos x="54" y="151"/>
                </a:cxn>
                <a:cxn ang="0">
                  <a:pos x="70" y="158"/>
                </a:cxn>
                <a:cxn ang="0">
                  <a:pos x="67" y="171"/>
                </a:cxn>
                <a:cxn ang="0">
                  <a:pos x="69" y="191"/>
                </a:cxn>
                <a:cxn ang="0">
                  <a:pos x="57" y="207"/>
                </a:cxn>
                <a:cxn ang="0">
                  <a:pos x="57" y="211"/>
                </a:cxn>
              </a:cxnLst>
              <a:rect l="0" t="0" r="r" b="b"/>
              <a:pathLst>
                <a:path w="286" h="261">
                  <a:moveTo>
                    <a:pt x="64" y="209"/>
                  </a:moveTo>
                  <a:cubicBezTo>
                    <a:pt x="66" y="208"/>
                    <a:pt x="69" y="208"/>
                    <a:pt x="71" y="209"/>
                  </a:cubicBezTo>
                  <a:cubicBezTo>
                    <a:pt x="72" y="211"/>
                    <a:pt x="74" y="213"/>
                    <a:pt x="75" y="214"/>
                  </a:cubicBezTo>
                  <a:cubicBezTo>
                    <a:pt x="76" y="215"/>
                    <a:pt x="78" y="216"/>
                    <a:pt x="81" y="216"/>
                  </a:cubicBezTo>
                  <a:cubicBezTo>
                    <a:pt x="83" y="216"/>
                    <a:pt x="88" y="217"/>
                    <a:pt x="91" y="217"/>
                  </a:cubicBezTo>
                  <a:cubicBezTo>
                    <a:pt x="94" y="218"/>
                    <a:pt x="97" y="220"/>
                    <a:pt x="99" y="222"/>
                  </a:cubicBezTo>
                  <a:cubicBezTo>
                    <a:pt x="100" y="225"/>
                    <a:pt x="103" y="227"/>
                    <a:pt x="105" y="227"/>
                  </a:cubicBezTo>
                  <a:cubicBezTo>
                    <a:pt x="107" y="228"/>
                    <a:pt x="111" y="230"/>
                    <a:pt x="112" y="233"/>
                  </a:cubicBezTo>
                  <a:cubicBezTo>
                    <a:pt x="114" y="235"/>
                    <a:pt x="117" y="237"/>
                    <a:pt x="120" y="237"/>
                  </a:cubicBezTo>
                  <a:cubicBezTo>
                    <a:pt x="122" y="237"/>
                    <a:pt x="125" y="237"/>
                    <a:pt x="127" y="236"/>
                  </a:cubicBezTo>
                  <a:cubicBezTo>
                    <a:pt x="129" y="235"/>
                    <a:pt x="130" y="233"/>
                    <a:pt x="130" y="232"/>
                  </a:cubicBezTo>
                  <a:cubicBezTo>
                    <a:pt x="130" y="230"/>
                    <a:pt x="131" y="227"/>
                    <a:pt x="133" y="225"/>
                  </a:cubicBezTo>
                  <a:cubicBezTo>
                    <a:pt x="134" y="223"/>
                    <a:pt x="137" y="222"/>
                    <a:pt x="139" y="224"/>
                  </a:cubicBezTo>
                  <a:cubicBezTo>
                    <a:pt x="141" y="225"/>
                    <a:pt x="145" y="227"/>
                    <a:pt x="148" y="228"/>
                  </a:cubicBezTo>
                  <a:cubicBezTo>
                    <a:pt x="151" y="229"/>
                    <a:pt x="155" y="230"/>
                    <a:pt x="157" y="231"/>
                  </a:cubicBezTo>
                  <a:cubicBezTo>
                    <a:pt x="159" y="232"/>
                    <a:pt x="163" y="234"/>
                    <a:pt x="166" y="236"/>
                  </a:cubicBezTo>
                  <a:cubicBezTo>
                    <a:pt x="170" y="238"/>
                    <a:pt x="174" y="240"/>
                    <a:pt x="177" y="241"/>
                  </a:cubicBezTo>
                  <a:cubicBezTo>
                    <a:pt x="179" y="242"/>
                    <a:pt x="181" y="242"/>
                    <a:pt x="181" y="242"/>
                  </a:cubicBezTo>
                  <a:cubicBezTo>
                    <a:pt x="181" y="242"/>
                    <a:pt x="182" y="241"/>
                    <a:pt x="183" y="239"/>
                  </a:cubicBezTo>
                  <a:cubicBezTo>
                    <a:pt x="184" y="237"/>
                    <a:pt x="186" y="236"/>
                    <a:pt x="188" y="237"/>
                  </a:cubicBezTo>
                  <a:cubicBezTo>
                    <a:pt x="191" y="238"/>
                    <a:pt x="193" y="240"/>
                    <a:pt x="194" y="241"/>
                  </a:cubicBezTo>
                  <a:cubicBezTo>
                    <a:pt x="195" y="243"/>
                    <a:pt x="198" y="244"/>
                    <a:pt x="200" y="244"/>
                  </a:cubicBezTo>
                  <a:cubicBezTo>
                    <a:pt x="202" y="244"/>
                    <a:pt x="205" y="243"/>
                    <a:pt x="207" y="242"/>
                  </a:cubicBezTo>
                  <a:cubicBezTo>
                    <a:pt x="209" y="242"/>
                    <a:pt x="212" y="239"/>
                    <a:pt x="214" y="237"/>
                  </a:cubicBezTo>
                  <a:cubicBezTo>
                    <a:pt x="215" y="235"/>
                    <a:pt x="217" y="232"/>
                    <a:pt x="219" y="231"/>
                  </a:cubicBezTo>
                  <a:cubicBezTo>
                    <a:pt x="220" y="229"/>
                    <a:pt x="222" y="228"/>
                    <a:pt x="223" y="228"/>
                  </a:cubicBezTo>
                  <a:cubicBezTo>
                    <a:pt x="225" y="228"/>
                    <a:pt x="226" y="230"/>
                    <a:pt x="227" y="232"/>
                  </a:cubicBezTo>
                  <a:cubicBezTo>
                    <a:pt x="227" y="235"/>
                    <a:pt x="229" y="238"/>
                    <a:pt x="230" y="240"/>
                  </a:cubicBezTo>
                  <a:cubicBezTo>
                    <a:pt x="231" y="243"/>
                    <a:pt x="232" y="246"/>
                    <a:pt x="231" y="248"/>
                  </a:cubicBezTo>
                  <a:cubicBezTo>
                    <a:pt x="231" y="250"/>
                    <a:pt x="232" y="252"/>
                    <a:pt x="233" y="252"/>
                  </a:cubicBezTo>
                  <a:cubicBezTo>
                    <a:pt x="234" y="252"/>
                    <a:pt x="235" y="252"/>
                    <a:pt x="235" y="252"/>
                  </a:cubicBezTo>
                  <a:cubicBezTo>
                    <a:pt x="235" y="252"/>
                    <a:pt x="237" y="251"/>
                    <a:pt x="239" y="251"/>
                  </a:cubicBezTo>
                  <a:cubicBezTo>
                    <a:pt x="241" y="251"/>
                    <a:pt x="244" y="252"/>
                    <a:pt x="245" y="254"/>
                  </a:cubicBezTo>
                  <a:cubicBezTo>
                    <a:pt x="246" y="255"/>
                    <a:pt x="249" y="258"/>
                    <a:pt x="251" y="259"/>
                  </a:cubicBezTo>
                  <a:cubicBezTo>
                    <a:pt x="252" y="261"/>
                    <a:pt x="255" y="261"/>
                    <a:pt x="257" y="260"/>
                  </a:cubicBezTo>
                  <a:cubicBezTo>
                    <a:pt x="259" y="260"/>
                    <a:pt x="263" y="259"/>
                    <a:pt x="265" y="259"/>
                  </a:cubicBezTo>
                  <a:cubicBezTo>
                    <a:pt x="267" y="259"/>
                    <a:pt x="268" y="257"/>
                    <a:pt x="269" y="254"/>
                  </a:cubicBezTo>
                  <a:cubicBezTo>
                    <a:pt x="269" y="251"/>
                    <a:pt x="270" y="247"/>
                    <a:pt x="272" y="245"/>
                  </a:cubicBezTo>
                  <a:cubicBezTo>
                    <a:pt x="273" y="244"/>
                    <a:pt x="274" y="242"/>
                    <a:pt x="274" y="242"/>
                  </a:cubicBezTo>
                  <a:cubicBezTo>
                    <a:pt x="274" y="242"/>
                    <a:pt x="274" y="240"/>
                    <a:pt x="274" y="237"/>
                  </a:cubicBezTo>
                  <a:cubicBezTo>
                    <a:pt x="274" y="235"/>
                    <a:pt x="273" y="231"/>
                    <a:pt x="270" y="230"/>
                  </a:cubicBezTo>
                  <a:cubicBezTo>
                    <a:pt x="268" y="229"/>
                    <a:pt x="266" y="227"/>
                    <a:pt x="266" y="225"/>
                  </a:cubicBezTo>
                  <a:cubicBezTo>
                    <a:pt x="266" y="223"/>
                    <a:pt x="266" y="221"/>
                    <a:pt x="266" y="221"/>
                  </a:cubicBezTo>
                  <a:cubicBezTo>
                    <a:pt x="266" y="221"/>
                    <a:pt x="267" y="220"/>
                    <a:pt x="268" y="219"/>
                  </a:cubicBezTo>
                  <a:cubicBezTo>
                    <a:pt x="270" y="218"/>
                    <a:pt x="273" y="217"/>
                    <a:pt x="274" y="216"/>
                  </a:cubicBezTo>
                  <a:cubicBezTo>
                    <a:pt x="276" y="215"/>
                    <a:pt x="277" y="213"/>
                    <a:pt x="276" y="211"/>
                  </a:cubicBezTo>
                  <a:cubicBezTo>
                    <a:pt x="275" y="210"/>
                    <a:pt x="273" y="207"/>
                    <a:pt x="272" y="206"/>
                  </a:cubicBezTo>
                  <a:cubicBezTo>
                    <a:pt x="271" y="205"/>
                    <a:pt x="271" y="203"/>
                    <a:pt x="271" y="201"/>
                  </a:cubicBezTo>
                  <a:cubicBezTo>
                    <a:pt x="271" y="200"/>
                    <a:pt x="271" y="198"/>
                    <a:pt x="270" y="197"/>
                  </a:cubicBezTo>
                  <a:cubicBezTo>
                    <a:pt x="269" y="196"/>
                    <a:pt x="268" y="195"/>
                    <a:pt x="268" y="195"/>
                  </a:cubicBezTo>
                  <a:cubicBezTo>
                    <a:pt x="268" y="195"/>
                    <a:pt x="269" y="196"/>
                    <a:pt x="270" y="197"/>
                  </a:cubicBezTo>
                  <a:cubicBezTo>
                    <a:pt x="270" y="197"/>
                    <a:pt x="272" y="195"/>
                    <a:pt x="274" y="194"/>
                  </a:cubicBezTo>
                  <a:cubicBezTo>
                    <a:pt x="276" y="192"/>
                    <a:pt x="280" y="189"/>
                    <a:pt x="281" y="188"/>
                  </a:cubicBezTo>
                  <a:cubicBezTo>
                    <a:pt x="282" y="187"/>
                    <a:pt x="284" y="184"/>
                    <a:pt x="285" y="182"/>
                  </a:cubicBezTo>
                  <a:cubicBezTo>
                    <a:pt x="286" y="180"/>
                    <a:pt x="285" y="177"/>
                    <a:pt x="283" y="175"/>
                  </a:cubicBezTo>
                  <a:cubicBezTo>
                    <a:pt x="281" y="173"/>
                    <a:pt x="278" y="171"/>
                    <a:pt x="277" y="171"/>
                  </a:cubicBezTo>
                  <a:cubicBezTo>
                    <a:pt x="276" y="170"/>
                    <a:pt x="274" y="168"/>
                    <a:pt x="273" y="166"/>
                  </a:cubicBezTo>
                  <a:cubicBezTo>
                    <a:pt x="272" y="164"/>
                    <a:pt x="271" y="163"/>
                    <a:pt x="271" y="163"/>
                  </a:cubicBezTo>
                  <a:cubicBezTo>
                    <a:pt x="271" y="163"/>
                    <a:pt x="268" y="163"/>
                    <a:pt x="264" y="163"/>
                  </a:cubicBezTo>
                  <a:cubicBezTo>
                    <a:pt x="260" y="163"/>
                    <a:pt x="255" y="164"/>
                    <a:pt x="253" y="165"/>
                  </a:cubicBezTo>
                  <a:cubicBezTo>
                    <a:pt x="250" y="166"/>
                    <a:pt x="245" y="166"/>
                    <a:pt x="242" y="165"/>
                  </a:cubicBezTo>
                  <a:cubicBezTo>
                    <a:pt x="238" y="164"/>
                    <a:pt x="232" y="163"/>
                    <a:pt x="228" y="163"/>
                  </a:cubicBezTo>
                  <a:cubicBezTo>
                    <a:pt x="225" y="163"/>
                    <a:pt x="221" y="162"/>
                    <a:pt x="219" y="161"/>
                  </a:cubicBezTo>
                  <a:cubicBezTo>
                    <a:pt x="218" y="159"/>
                    <a:pt x="216" y="157"/>
                    <a:pt x="215" y="154"/>
                  </a:cubicBezTo>
                  <a:cubicBezTo>
                    <a:pt x="213" y="152"/>
                    <a:pt x="212" y="149"/>
                    <a:pt x="211" y="147"/>
                  </a:cubicBezTo>
                  <a:cubicBezTo>
                    <a:pt x="210" y="145"/>
                    <a:pt x="206" y="144"/>
                    <a:pt x="203" y="143"/>
                  </a:cubicBezTo>
                  <a:cubicBezTo>
                    <a:pt x="200" y="143"/>
                    <a:pt x="198" y="144"/>
                    <a:pt x="198" y="146"/>
                  </a:cubicBezTo>
                  <a:cubicBezTo>
                    <a:pt x="199" y="147"/>
                    <a:pt x="194" y="147"/>
                    <a:pt x="187" y="145"/>
                  </a:cubicBezTo>
                  <a:cubicBezTo>
                    <a:pt x="180" y="143"/>
                    <a:pt x="173" y="140"/>
                    <a:pt x="171" y="139"/>
                  </a:cubicBezTo>
                  <a:cubicBezTo>
                    <a:pt x="169" y="138"/>
                    <a:pt x="167" y="136"/>
                    <a:pt x="166" y="134"/>
                  </a:cubicBezTo>
                  <a:cubicBezTo>
                    <a:pt x="165" y="132"/>
                    <a:pt x="165" y="130"/>
                    <a:pt x="166" y="129"/>
                  </a:cubicBezTo>
                  <a:cubicBezTo>
                    <a:pt x="167" y="127"/>
                    <a:pt x="168" y="125"/>
                    <a:pt x="169" y="123"/>
                  </a:cubicBezTo>
                  <a:cubicBezTo>
                    <a:pt x="170" y="122"/>
                    <a:pt x="170" y="119"/>
                    <a:pt x="169" y="117"/>
                  </a:cubicBezTo>
                  <a:cubicBezTo>
                    <a:pt x="168" y="116"/>
                    <a:pt x="167" y="113"/>
                    <a:pt x="166" y="111"/>
                  </a:cubicBezTo>
                  <a:cubicBezTo>
                    <a:pt x="165" y="109"/>
                    <a:pt x="163" y="108"/>
                    <a:pt x="161" y="109"/>
                  </a:cubicBezTo>
                  <a:cubicBezTo>
                    <a:pt x="160" y="111"/>
                    <a:pt x="159" y="108"/>
                    <a:pt x="159" y="104"/>
                  </a:cubicBezTo>
                  <a:cubicBezTo>
                    <a:pt x="160" y="100"/>
                    <a:pt x="160" y="97"/>
                    <a:pt x="160" y="97"/>
                  </a:cubicBezTo>
                  <a:cubicBezTo>
                    <a:pt x="160" y="97"/>
                    <a:pt x="158" y="98"/>
                    <a:pt x="155" y="99"/>
                  </a:cubicBezTo>
                  <a:cubicBezTo>
                    <a:pt x="152" y="100"/>
                    <a:pt x="148" y="102"/>
                    <a:pt x="146" y="103"/>
                  </a:cubicBezTo>
                  <a:cubicBezTo>
                    <a:pt x="145" y="104"/>
                    <a:pt x="142" y="104"/>
                    <a:pt x="140" y="104"/>
                  </a:cubicBezTo>
                  <a:cubicBezTo>
                    <a:pt x="138" y="104"/>
                    <a:pt x="136" y="104"/>
                    <a:pt x="135" y="103"/>
                  </a:cubicBezTo>
                  <a:cubicBezTo>
                    <a:pt x="134" y="102"/>
                    <a:pt x="132" y="98"/>
                    <a:pt x="132" y="94"/>
                  </a:cubicBezTo>
                  <a:cubicBezTo>
                    <a:pt x="131" y="90"/>
                    <a:pt x="131" y="85"/>
                    <a:pt x="131" y="84"/>
                  </a:cubicBezTo>
                  <a:cubicBezTo>
                    <a:pt x="131" y="82"/>
                    <a:pt x="131" y="78"/>
                    <a:pt x="131" y="74"/>
                  </a:cubicBezTo>
                  <a:cubicBezTo>
                    <a:pt x="130" y="71"/>
                    <a:pt x="130" y="67"/>
                    <a:pt x="130" y="65"/>
                  </a:cubicBezTo>
                  <a:cubicBezTo>
                    <a:pt x="130" y="64"/>
                    <a:pt x="130" y="61"/>
                    <a:pt x="129" y="58"/>
                  </a:cubicBezTo>
                  <a:cubicBezTo>
                    <a:pt x="128" y="55"/>
                    <a:pt x="126" y="51"/>
                    <a:pt x="124" y="49"/>
                  </a:cubicBezTo>
                  <a:cubicBezTo>
                    <a:pt x="123" y="47"/>
                    <a:pt x="121" y="43"/>
                    <a:pt x="121" y="41"/>
                  </a:cubicBezTo>
                  <a:cubicBezTo>
                    <a:pt x="121" y="38"/>
                    <a:pt x="121" y="32"/>
                    <a:pt x="120" y="27"/>
                  </a:cubicBezTo>
                  <a:cubicBezTo>
                    <a:pt x="120" y="22"/>
                    <a:pt x="117" y="14"/>
                    <a:pt x="114" y="9"/>
                  </a:cubicBezTo>
                  <a:cubicBezTo>
                    <a:pt x="110" y="4"/>
                    <a:pt x="108" y="0"/>
                    <a:pt x="108" y="0"/>
                  </a:cubicBezTo>
                  <a:cubicBezTo>
                    <a:pt x="108" y="0"/>
                    <a:pt x="107" y="2"/>
                    <a:pt x="105" y="3"/>
                  </a:cubicBezTo>
                  <a:cubicBezTo>
                    <a:pt x="104" y="5"/>
                    <a:pt x="102" y="7"/>
                    <a:pt x="100" y="7"/>
                  </a:cubicBezTo>
                  <a:cubicBezTo>
                    <a:pt x="99" y="7"/>
                    <a:pt x="95" y="11"/>
                    <a:pt x="93" y="16"/>
                  </a:cubicBezTo>
                  <a:cubicBezTo>
                    <a:pt x="90" y="20"/>
                    <a:pt x="86" y="27"/>
                    <a:pt x="84" y="30"/>
                  </a:cubicBezTo>
                  <a:cubicBezTo>
                    <a:pt x="83" y="34"/>
                    <a:pt x="79" y="38"/>
                    <a:pt x="76" y="40"/>
                  </a:cubicBezTo>
                  <a:cubicBezTo>
                    <a:pt x="74" y="42"/>
                    <a:pt x="68" y="47"/>
                    <a:pt x="63" y="52"/>
                  </a:cubicBezTo>
                  <a:cubicBezTo>
                    <a:pt x="59" y="57"/>
                    <a:pt x="52" y="62"/>
                    <a:pt x="49" y="64"/>
                  </a:cubicBezTo>
                  <a:cubicBezTo>
                    <a:pt x="46" y="66"/>
                    <a:pt x="39" y="71"/>
                    <a:pt x="35" y="75"/>
                  </a:cubicBezTo>
                  <a:cubicBezTo>
                    <a:pt x="30" y="79"/>
                    <a:pt x="25" y="84"/>
                    <a:pt x="23" y="87"/>
                  </a:cubicBezTo>
                  <a:cubicBezTo>
                    <a:pt x="21" y="90"/>
                    <a:pt x="18" y="92"/>
                    <a:pt x="16" y="92"/>
                  </a:cubicBezTo>
                  <a:cubicBezTo>
                    <a:pt x="14" y="92"/>
                    <a:pt x="13" y="91"/>
                    <a:pt x="12" y="90"/>
                  </a:cubicBezTo>
                  <a:cubicBezTo>
                    <a:pt x="11" y="89"/>
                    <a:pt x="10" y="89"/>
                    <a:pt x="8" y="90"/>
                  </a:cubicBezTo>
                  <a:cubicBezTo>
                    <a:pt x="6" y="91"/>
                    <a:pt x="4" y="94"/>
                    <a:pt x="2" y="97"/>
                  </a:cubicBezTo>
                  <a:cubicBezTo>
                    <a:pt x="0" y="100"/>
                    <a:pt x="0" y="105"/>
                    <a:pt x="2" y="107"/>
                  </a:cubicBezTo>
                  <a:cubicBezTo>
                    <a:pt x="3" y="110"/>
                    <a:pt x="4" y="114"/>
                    <a:pt x="4" y="116"/>
                  </a:cubicBezTo>
                  <a:cubicBezTo>
                    <a:pt x="3" y="119"/>
                    <a:pt x="3" y="122"/>
                    <a:pt x="4" y="125"/>
                  </a:cubicBezTo>
                  <a:cubicBezTo>
                    <a:pt x="5" y="127"/>
                    <a:pt x="7" y="132"/>
                    <a:pt x="10" y="135"/>
                  </a:cubicBezTo>
                  <a:cubicBezTo>
                    <a:pt x="12" y="138"/>
                    <a:pt x="16" y="141"/>
                    <a:pt x="19" y="143"/>
                  </a:cubicBezTo>
                  <a:cubicBezTo>
                    <a:pt x="21" y="144"/>
                    <a:pt x="24" y="147"/>
                    <a:pt x="25" y="149"/>
                  </a:cubicBezTo>
                  <a:cubicBezTo>
                    <a:pt x="27" y="151"/>
                    <a:pt x="29" y="155"/>
                    <a:pt x="31" y="158"/>
                  </a:cubicBezTo>
                  <a:cubicBezTo>
                    <a:pt x="33" y="161"/>
                    <a:pt x="38" y="163"/>
                    <a:pt x="41" y="162"/>
                  </a:cubicBezTo>
                  <a:cubicBezTo>
                    <a:pt x="44" y="161"/>
                    <a:pt x="47" y="158"/>
                    <a:pt x="48" y="156"/>
                  </a:cubicBezTo>
                  <a:cubicBezTo>
                    <a:pt x="49" y="154"/>
                    <a:pt x="52" y="152"/>
                    <a:pt x="54" y="151"/>
                  </a:cubicBezTo>
                  <a:cubicBezTo>
                    <a:pt x="57" y="150"/>
                    <a:pt x="61" y="150"/>
                    <a:pt x="64" y="151"/>
                  </a:cubicBezTo>
                  <a:cubicBezTo>
                    <a:pt x="67" y="152"/>
                    <a:pt x="69" y="155"/>
                    <a:pt x="70" y="158"/>
                  </a:cubicBezTo>
                  <a:cubicBezTo>
                    <a:pt x="71" y="161"/>
                    <a:pt x="70" y="165"/>
                    <a:pt x="68" y="166"/>
                  </a:cubicBezTo>
                  <a:cubicBezTo>
                    <a:pt x="66" y="167"/>
                    <a:pt x="66" y="169"/>
                    <a:pt x="67" y="171"/>
                  </a:cubicBezTo>
                  <a:cubicBezTo>
                    <a:pt x="68" y="173"/>
                    <a:pt x="69" y="178"/>
                    <a:pt x="69" y="181"/>
                  </a:cubicBezTo>
                  <a:cubicBezTo>
                    <a:pt x="70" y="184"/>
                    <a:pt x="69" y="189"/>
                    <a:pt x="69" y="191"/>
                  </a:cubicBezTo>
                  <a:cubicBezTo>
                    <a:pt x="69" y="193"/>
                    <a:pt x="67" y="196"/>
                    <a:pt x="64" y="199"/>
                  </a:cubicBezTo>
                  <a:cubicBezTo>
                    <a:pt x="62" y="201"/>
                    <a:pt x="59" y="205"/>
                    <a:pt x="57" y="207"/>
                  </a:cubicBezTo>
                  <a:cubicBezTo>
                    <a:pt x="55" y="209"/>
                    <a:pt x="54" y="210"/>
                    <a:pt x="54" y="210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59" y="211"/>
                    <a:pt x="63" y="211"/>
                    <a:pt x="64" y="20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5" name="Freeform 34">
              <a:extLst>
                <a:ext uri="{FF2B5EF4-FFF2-40B4-BE49-F238E27FC236}">
                  <a16:creationId xmlns:a16="http://schemas.microsoft.com/office/drawing/2014/main" id="{0C01A6DA-93E5-494F-B60D-6BB2EB23C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859" y="4354495"/>
              <a:ext cx="412750" cy="495300"/>
            </a:xfrm>
            <a:custGeom>
              <a:avLst/>
              <a:gdLst/>
              <a:ahLst/>
              <a:cxnLst>
                <a:cxn ang="0">
                  <a:pos x="44" y="116"/>
                </a:cxn>
                <a:cxn ang="0">
                  <a:pos x="47" y="107"/>
                </a:cxn>
                <a:cxn ang="0">
                  <a:pos x="47" y="101"/>
                </a:cxn>
                <a:cxn ang="0">
                  <a:pos x="49" y="99"/>
                </a:cxn>
                <a:cxn ang="0">
                  <a:pos x="51" y="95"/>
                </a:cxn>
                <a:cxn ang="0">
                  <a:pos x="56" y="87"/>
                </a:cxn>
                <a:cxn ang="0">
                  <a:pos x="59" y="82"/>
                </a:cxn>
                <a:cxn ang="0">
                  <a:pos x="62" y="80"/>
                </a:cxn>
                <a:cxn ang="0">
                  <a:pos x="69" y="76"/>
                </a:cxn>
                <a:cxn ang="0">
                  <a:pos x="74" y="72"/>
                </a:cxn>
                <a:cxn ang="0">
                  <a:pos x="76" y="64"/>
                </a:cxn>
                <a:cxn ang="0">
                  <a:pos x="80" y="56"/>
                </a:cxn>
                <a:cxn ang="0">
                  <a:pos x="84" y="49"/>
                </a:cxn>
                <a:cxn ang="0">
                  <a:pos x="86" y="42"/>
                </a:cxn>
                <a:cxn ang="0">
                  <a:pos x="89" y="37"/>
                </a:cxn>
                <a:cxn ang="0">
                  <a:pos x="94" y="36"/>
                </a:cxn>
                <a:cxn ang="0">
                  <a:pos x="100" y="35"/>
                </a:cxn>
                <a:cxn ang="0">
                  <a:pos x="106" y="33"/>
                </a:cxn>
                <a:cxn ang="0">
                  <a:pos x="110" y="32"/>
                </a:cxn>
                <a:cxn ang="0">
                  <a:pos x="109" y="24"/>
                </a:cxn>
                <a:cxn ang="0">
                  <a:pos x="107" y="24"/>
                </a:cxn>
                <a:cxn ang="0">
                  <a:pos x="105" y="20"/>
                </a:cxn>
                <a:cxn ang="0">
                  <a:pos x="104" y="12"/>
                </a:cxn>
                <a:cxn ang="0">
                  <a:pos x="101" y="4"/>
                </a:cxn>
                <a:cxn ang="0">
                  <a:pos x="97" y="0"/>
                </a:cxn>
                <a:cxn ang="0">
                  <a:pos x="93" y="3"/>
                </a:cxn>
                <a:cxn ang="0">
                  <a:pos x="88" y="9"/>
                </a:cxn>
                <a:cxn ang="0">
                  <a:pos x="81" y="14"/>
                </a:cxn>
                <a:cxn ang="0">
                  <a:pos x="74" y="16"/>
                </a:cxn>
                <a:cxn ang="0">
                  <a:pos x="68" y="13"/>
                </a:cxn>
                <a:cxn ang="0">
                  <a:pos x="62" y="9"/>
                </a:cxn>
                <a:cxn ang="0">
                  <a:pos x="57" y="11"/>
                </a:cxn>
                <a:cxn ang="0">
                  <a:pos x="55" y="14"/>
                </a:cxn>
                <a:cxn ang="0">
                  <a:pos x="55" y="19"/>
                </a:cxn>
                <a:cxn ang="0">
                  <a:pos x="58" y="25"/>
                </a:cxn>
                <a:cxn ang="0">
                  <a:pos x="57" y="31"/>
                </a:cxn>
                <a:cxn ang="0">
                  <a:pos x="48" y="34"/>
                </a:cxn>
                <a:cxn ang="0">
                  <a:pos x="39" y="32"/>
                </a:cxn>
                <a:cxn ang="0">
                  <a:pos x="35" y="38"/>
                </a:cxn>
                <a:cxn ang="0">
                  <a:pos x="35" y="47"/>
                </a:cxn>
                <a:cxn ang="0">
                  <a:pos x="32" y="53"/>
                </a:cxn>
                <a:cxn ang="0">
                  <a:pos x="26" y="54"/>
                </a:cxn>
                <a:cxn ang="0">
                  <a:pos x="19" y="54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2" y="64"/>
                </a:cxn>
                <a:cxn ang="0">
                  <a:pos x="0" y="72"/>
                </a:cxn>
                <a:cxn ang="0">
                  <a:pos x="3" y="80"/>
                </a:cxn>
                <a:cxn ang="0">
                  <a:pos x="6" y="88"/>
                </a:cxn>
                <a:cxn ang="0">
                  <a:pos x="9" y="96"/>
                </a:cxn>
                <a:cxn ang="0">
                  <a:pos x="15" y="104"/>
                </a:cxn>
                <a:cxn ang="0">
                  <a:pos x="18" y="108"/>
                </a:cxn>
                <a:cxn ang="0">
                  <a:pos x="20" y="108"/>
                </a:cxn>
                <a:cxn ang="0">
                  <a:pos x="24" y="112"/>
                </a:cxn>
                <a:cxn ang="0">
                  <a:pos x="27" y="120"/>
                </a:cxn>
                <a:cxn ang="0">
                  <a:pos x="30" y="128"/>
                </a:cxn>
                <a:cxn ang="0">
                  <a:pos x="32" y="132"/>
                </a:cxn>
                <a:cxn ang="0">
                  <a:pos x="36" y="126"/>
                </a:cxn>
                <a:cxn ang="0">
                  <a:pos x="44" y="116"/>
                </a:cxn>
              </a:cxnLst>
              <a:rect l="0" t="0" r="r" b="b"/>
              <a:pathLst>
                <a:path w="110" h="132">
                  <a:moveTo>
                    <a:pt x="44" y="116"/>
                  </a:moveTo>
                  <a:cubicBezTo>
                    <a:pt x="47" y="113"/>
                    <a:pt x="48" y="110"/>
                    <a:pt x="47" y="107"/>
                  </a:cubicBezTo>
                  <a:cubicBezTo>
                    <a:pt x="47" y="105"/>
                    <a:pt x="47" y="102"/>
                    <a:pt x="47" y="101"/>
                  </a:cubicBezTo>
                  <a:cubicBezTo>
                    <a:pt x="48" y="100"/>
                    <a:pt x="49" y="99"/>
                    <a:pt x="49" y="99"/>
                  </a:cubicBezTo>
                  <a:cubicBezTo>
                    <a:pt x="49" y="99"/>
                    <a:pt x="50" y="97"/>
                    <a:pt x="51" y="95"/>
                  </a:cubicBezTo>
                  <a:cubicBezTo>
                    <a:pt x="53" y="93"/>
                    <a:pt x="55" y="89"/>
                    <a:pt x="56" y="87"/>
                  </a:cubicBezTo>
                  <a:cubicBezTo>
                    <a:pt x="58" y="84"/>
                    <a:pt x="59" y="82"/>
                    <a:pt x="59" y="82"/>
                  </a:cubicBezTo>
                  <a:cubicBezTo>
                    <a:pt x="59" y="82"/>
                    <a:pt x="61" y="81"/>
                    <a:pt x="62" y="80"/>
                  </a:cubicBezTo>
                  <a:cubicBezTo>
                    <a:pt x="64" y="79"/>
                    <a:pt x="67" y="77"/>
                    <a:pt x="69" y="76"/>
                  </a:cubicBezTo>
                  <a:cubicBezTo>
                    <a:pt x="71" y="76"/>
                    <a:pt x="74" y="74"/>
                    <a:pt x="74" y="72"/>
                  </a:cubicBezTo>
                  <a:cubicBezTo>
                    <a:pt x="75" y="70"/>
                    <a:pt x="76" y="67"/>
                    <a:pt x="76" y="64"/>
                  </a:cubicBezTo>
                  <a:cubicBezTo>
                    <a:pt x="76" y="61"/>
                    <a:pt x="78" y="57"/>
                    <a:pt x="80" y="56"/>
                  </a:cubicBezTo>
                  <a:cubicBezTo>
                    <a:pt x="83" y="55"/>
                    <a:pt x="84" y="52"/>
                    <a:pt x="84" y="49"/>
                  </a:cubicBezTo>
                  <a:cubicBezTo>
                    <a:pt x="84" y="47"/>
                    <a:pt x="85" y="44"/>
                    <a:pt x="86" y="42"/>
                  </a:cubicBezTo>
                  <a:cubicBezTo>
                    <a:pt x="87" y="40"/>
                    <a:pt x="88" y="38"/>
                    <a:pt x="89" y="37"/>
                  </a:cubicBezTo>
                  <a:cubicBezTo>
                    <a:pt x="90" y="36"/>
                    <a:pt x="92" y="36"/>
                    <a:pt x="94" y="36"/>
                  </a:cubicBezTo>
                  <a:cubicBezTo>
                    <a:pt x="96" y="37"/>
                    <a:pt x="98" y="36"/>
                    <a:pt x="100" y="35"/>
                  </a:cubicBezTo>
                  <a:cubicBezTo>
                    <a:pt x="101" y="34"/>
                    <a:pt x="104" y="33"/>
                    <a:pt x="106" y="33"/>
                  </a:cubicBezTo>
                  <a:cubicBezTo>
                    <a:pt x="109" y="33"/>
                    <a:pt x="110" y="32"/>
                    <a:pt x="110" y="32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8" y="24"/>
                    <a:pt x="107" y="24"/>
                  </a:cubicBezTo>
                  <a:cubicBezTo>
                    <a:pt x="106" y="24"/>
                    <a:pt x="105" y="22"/>
                    <a:pt x="105" y="20"/>
                  </a:cubicBezTo>
                  <a:cubicBezTo>
                    <a:pt x="106" y="18"/>
                    <a:pt x="105" y="15"/>
                    <a:pt x="104" y="12"/>
                  </a:cubicBezTo>
                  <a:cubicBezTo>
                    <a:pt x="103" y="10"/>
                    <a:pt x="101" y="7"/>
                    <a:pt x="101" y="4"/>
                  </a:cubicBezTo>
                  <a:cubicBezTo>
                    <a:pt x="100" y="2"/>
                    <a:pt x="99" y="0"/>
                    <a:pt x="97" y="0"/>
                  </a:cubicBezTo>
                  <a:cubicBezTo>
                    <a:pt x="96" y="0"/>
                    <a:pt x="94" y="1"/>
                    <a:pt x="93" y="3"/>
                  </a:cubicBezTo>
                  <a:cubicBezTo>
                    <a:pt x="91" y="4"/>
                    <a:pt x="89" y="7"/>
                    <a:pt x="88" y="9"/>
                  </a:cubicBezTo>
                  <a:cubicBezTo>
                    <a:pt x="86" y="11"/>
                    <a:pt x="83" y="14"/>
                    <a:pt x="81" y="14"/>
                  </a:cubicBezTo>
                  <a:cubicBezTo>
                    <a:pt x="79" y="15"/>
                    <a:pt x="76" y="16"/>
                    <a:pt x="74" y="16"/>
                  </a:cubicBezTo>
                  <a:cubicBezTo>
                    <a:pt x="72" y="16"/>
                    <a:pt x="69" y="15"/>
                    <a:pt x="68" y="13"/>
                  </a:cubicBezTo>
                  <a:cubicBezTo>
                    <a:pt x="67" y="12"/>
                    <a:pt x="65" y="10"/>
                    <a:pt x="62" y="9"/>
                  </a:cubicBezTo>
                  <a:cubicBezTo>
                    <a:pt x="60" y="8"/>
                    <a:pt x="58" y="9"/>
                    <a:pt x="57" y="11"/>
                  </a:cubicBezTo>
                  <a:cubicBezTo>
                    <a:pt x="56" y="13"/>
                    <a:pt x="55" y="14"/>
                    <a:pt x="55" y="14"/>
                  </a:cubicBezTo>
                  <a:cubicBezTo>
                    <a:pt x="55" y="14"/>
                    <a:pt x="55" y="16"/>
                    <a:pt x="55" y="19"/>
                  </a:cubicBezTo>
                  <a:cubicBezTo>
                    <a:pt x="55" y="21"/>
                    <a:pt x="57" y="24"/>
                    <a:pt x="58" y="25"/>
                  </a:cubicBezTo>
                  <a:cubicBezTo>
                    <a:pt x="60" y="27"/>
                    <a:pt x="60" y="29"/>
                    <a:pt x="57" y="31"/>
                  </a:cubicBezTo>
                  <a:cubicBezTo>
                    <a:pt x="55" y="33"/>
                    <a:pt x="51" y="34"/>
                    <a:pt x="48" y="34"/>
                  </a:cubicBezTo>
                  <a:cubicBezTo>
                    <a:pt x="45" y="33"/>
                    <a:pt x="41" y="32"/>
                    <a:pt x="39" y="32"/>
                  </a:cubicBezTo>
                  <a:cubicBezTo>
                    <a:pt x="37" y="32"/>
                    <a:pt x="36" y="35"/>
                    <a:pt x="35" y="38"/>
                  </a:cubicBezTo>
                  <a:cubicBezTo>
                    <a:pt x="35" y="41"/>
                    <a:pt x="35" y="45"/>
                    <a:pt x="35" y="47"/>
                  </a:cubicBezTo>
                  <a:cubicBezTo>
                    <a:pt x="35" y="49"/>
                    <a:pt x="34" y="52"/>
                    <a:pt x="32" y="53"/>
                  </a:cubicBezTo>
                  <a:cubicBezTo>
                    <a:pt x="30" y="54"/>
                    <a:pt x="28" y="55"/>
                    <a:pt x="26" y="54"/>
                  </a:cubicBezTo>
                  <a:cubicBezTo>
                    <a:pt x="24" y="53"/>
                    <a:pt x="21" y="53"/>
                    <a:pt x="19" y="54"/>
                  </a:cubicBezTo>
                  <a:cubicBezTo>
                    <a:pt x="18" y="54"/>
                    <a:pt x="14" y="55"/>
                    <a:pt x="10" y="54"/>
                  </a:cubicBezTo>
                  <a:cubicBezTo>
                    <a:pt x="7" y="54"/>
                    <a:pt x="4" y="55"/>
                    <a:pt x="4" y="58"/>
                  </a:cubicBezTo>
                  <a:cubicBezTo>
                    <a:pt x="4" y="60"/>
                    <a:pt x="3" y="63"/>
                    <a:pt x="2" y="64"/>
                  </a:cubicBezTo>
                  <a:cubicBezTo>
                    <a:pt x="1" y="66"/>
                    <a:pt x="0" y="69"/>
                    <a:pt x="0" y="72"/>
                  </a:cubicBezTo>
                  <a:cubicBezTo>
                    <a:pt x="0" y="74"/>
                    <a:pt x="2" y="78"/>
                    <a:pt x="3" y="80"/>
                  </a:cubicBezTo>
                  <a:cubicBezTo>
                    <a:pt x="4" y="81"/>
                    <a:pt x="6" y="85"/>
                    <a:pt x="6" y="88"/>
                  </a:cubicBezTo>
                  <a:cubicBezTo>
                    <a:pt x="6" y="91"/>
                    <a:pt x="7" y="94"/>
                    <a:pt x="9" y="96"/>
                  </a:cubicBezTo>
                  <a:cubicBezTo>
                    <a:pt x="10" y="98"/>
                    <a:pt x="13" y="101"/>
                    <a:pt x="15" y="104"/>
                  </a:cubicBezTo>
                  <a:cubicBezTo>
                    <a:pt x="16" y="106"/>
                    <a:pt x="18" y="108"/>
                    <a:pt x="18" y="108"/>
                  </a:cubicBezTo>
                  <a:cubicBezTo>
                    <a:pt x="18" y="108"/>
                    <a:pt x="19" y="108"/>
                    <a:pt x="20" y="108"/>
                  </a:cubicBezTo>
                  <a:cubicBezTo>
                    <a:pt x="21" y="108"/>
                    <a:pt x="23" y="110"/>
                    <a:pt x="24" y="112"/>
                  </a:cubicBezTo>
                  <a:cubicBezTo>
                    <a:pt x="25" y="114"/>
                    <a:pt x="26" y="118"/>
                    <a:pt x="27" y="120"/>
                  </a:cubicBezTo>
                  <a:cubicBezTo>
                    <a:pt x="27" y="123"/>
                    <a:pt x="28" y="126"/>
                    <a:pt x="30" y="128"/>
                  </a:cubicBezTo>
                  <a:cubicBezTo>
                    <a:pt x="31" y="130"/>
                    <a:pt x="32" y="132"/>
                    <a:pt x="32" y="132"/>
                  </a:cubicBezTo>
                  <a:cubicBezTo>
                    <a:pt x="32" y="132"/>
                    <a:pt x="34" y="129"/>
                    <a:pt x="36" y="126"/>
                  </a:cubicBezTo>
                  <a:cubicBezTo>
                    <a:pt x="39" y="122"/>
                    <a:pt x="42" y="118"/>
                    <a:pt x="44" y="1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6" name="Freeform 35">
              <a:extLst>
                <a:ext uri="{FF2B5EF4-FFF2-40B4-BE49-F238E27FC236}">
                  <a16:creationId xmlns:a16="http://schemas.microsoft.com/office/drawing/2014/main" id="{E751C5C7-B69F-4E37-AA10-595C0E8A6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172" y="4279883"/>
              <a:ext cx="646113" cy="574675"/>
            </a:xfrm>
            <a:custGeom>
              <a:avLst/>
              <a:gdLst/>
              <a:ahLst/>
              <a:cxnLst>
                <a:cxn ang="0">
                  <a:pos x="118" y="108"/>
                </a:cxn>
                <a:cxn ang="0">
                  <a:pos x="112" y="92"/>
                </a:cxn>
                <a:cxn ang="0">
                  <a:pos x="116" y="78"/>
                </a:cxn>
                <a:cxn ang="0">
                  <a:pos x="131" y="74"/>
                </a:cxn>
                <a:cxn ang="0">
                  <a:pos x="144" y="73"/>
                </a:cxn>
                <a:cxn ang="0">
                  <a:pos x="147" y="58"/>
                </a:cxn>
                <a:cxn ang="0">
                  <a:pos x="160" y="54"/>
                </a:cxn>
                <a:cxn ang="0">
                  <a:pos x="170" y="45"/>
                </a:cxn>
                <a:cxn ang="0">
                  <a:pos x="167" y="34"/>
                </a:cxn>
                <a:cxn ang="0">
                  <a:pos x="152" y="28"/>
                </a:cxn>
                <a:cxn ang="0">
                  <a:pos x="134" y="20"/>
                </a:cxn>
                <a:cxn ang="0">
                  <a:pos x="119" y="17"/>
                </a:cxn>
                <a:cxn ang="0">
                  <a:pos x="113" y="28"/>
                </a:cxn>
                <a:cxn ang="0">
                  <a:pos x="98" y="25"/>
                </a:cxn>
                <a:cxn ang="0">
                  <a:pos x="85" y="14"/>
                </a:cxn>
                <a:cxn ang="0">
                  <a:pos x="67" y="8"/>
                </a:cxn>
                <a:cxn ang="0">
                  <a:pos x="57" y="1"/>
                </a:cxn>
                <a:cxn ang="0">
                  <a:pos x="43" y="3"/>
                </a:cxn>
                <a:cxn ang="0">
                  <a:pos x="38" y="6"/>
                </a:cxn>
                <a:cxn ang="0">
                  <a:pos x="37" y="20"/>
                </a:cxn>
                <a:cxn ang="0">
                  <a:pos x="35" y="31"/>
                </a:cxn>
                <a:cxn ang="0">
                  <a:pos x="35" y="43"/>
                </a:cxn>
                <a:cxn ang="0">
                  <a:pos x="24" y="52"/>
                </a:cxn>
                <a:cxn ang="0">
                  <a:pos x="3" y="78"/>
                </a:cxn>
                <a:cxn ang="0">
                  <a:pos x="3" y="93"/>
                </a:cxn>
                <a:cxn ang="0">
                  <a:pos x="3" y="112"/>
                </a:cxn>
                <a:cxn ang="0">
                  <a:pos x="4" y="118"/>
                </a:cxn>
                <a:cxn ang="0">
                  <a:pos x="11" y="126"/>
                </a:cxn>
                <a:cxn ang="0">
                  <a:pos x="26" y="129"/>
                </a:cxn>
                <a:cxn ang="0">
                  <a:pos x="39" y="121"/>
                </a:cxn>
                <a:cxn ang="0">
                  <a:pos x="47" y="122"/>
                </a:cxn>
                <a:cxn ang="0">
                  <a:pos x="49" y="133"/>
                </a:cxn>
                <a:cxn ang="0">
                  <a:pos x="61" y="143"/>
                </a:cxn>
                <a:cxn ang="0">
                  <a:pos x="74" y="138"/>
                </a:cxn>
                <a:cxn ang="0">
                  <a:pos x="78" y="145"/>
                </a:cxn>
                <a:cxn ang="0">
                  <a:pos x="86" y="150"/>
                </a:cxn>
                <a:cxn ang="0">
                  <a:pos x="99" y="153"/>
                </a:cxn>
                <a:cxn ang="0">
                  <a:pos x="117" y="151"/>
                </a:cxn>
                <a:cxn ang="0">
                  <a:pos x="126" y="141"/>
                </a:cxn>
                <a:cxn ang="0">
                  <a:pos x="130" y="128"/>
                </a:cxn>
                <a:cxn ang="0">
                  <a:pos x="121" y="116"/>
                </a:cxn>
              </a:cxnLst>
              <a:rect l="0" t="0" r="r" b="b"/>
              <a:pathLst>
                <a:path w="172" h="153">
                  <a:moveTo>
                    <a:pt x="121" y="116"/>
                  </a:moveTo>
                  <a:cubicBezTo>
                    <a:pt x="119" y="114"/>
                    <a:pt x="118" y="111"/>
                    <a:pt x="118" y="108"/>
                  </a:cubicBezTo>
                  <a:cubicBezTo>
                    <a:pt x="118" y="105"/>
                    <a:pt x="116" y="101"/>
                    <a:pt x="115" y="100"/>
                  </a:cubicBezTo>
                  <a:cubicBezTo>
                    <a:pt x="114" y="98"/>
                    <a:pt x="112" y="94"/>
                    <a:pt x="112" y="92"/>
                  </a:cubicBezTo>
                  <a:cubicBezTo>
                    <a:pt x="112" y="89"/>
                    <a:pt x="113" y="86"/>
                    <a:pt x="114" y="84"/>
                  </a:cubicBezTo>
                  <a:cubicBezTo>
                    <a:pt x="115" y="83"/>
                    <a:pt x="116" y="80"/>
                    <a:pt x="116" y="78"/>
                  </a:cubicBezTo>
                  <a:cubicBezTo>
                    <a:pt x="116" y="75"/>
                    <a:pt x="119" y="74"/>
                    <a:pt x="122" y="74"/>
                  </a:cubicBezTo>
                  <a:cubicBezTo>
                    <a:pt x="126" y="75"/>
                    <a:pt x="130" y="74"/>
                    <a:pt x="131" y="74"/>
                  </a:cubicBezTo>
                  <a:cubicBezTo>
                    <a:pt x="133" y="73"/>
                    <a:pt x="136" y="73"/>
                    <a:pt x="138" y="74"/>
                  </a:cubicBezTo>
                  <a:cubicBezTo>
                    <a:pt x="140" y="75"/>
                    <a:pt x="142" y="74"/>
                    <a:pt x="144" y="73"/>
                  </a:cubicBezTo>
                  <a:cubicBezTo>
                    <a:pt x="146" y="72"/>
                    <a:pt x="147" y="69"/>
                    <a:pt x="147" y="67"/>
                  </a:cubicBezTo>
                  <a:cubicBezTo>
                    <a:pt x="147" y="65"/>
                    <a:pt x="147" y="61"/>
                    <a:pt x="147" y="58"/>
                  </a:cubicBezTo>
                  <a:cubicBezTo>
                    <a:pt x="148" y="55"/>
                    <a:pt x="149" y="52"/>
                    <a:pt x="151" y="52"/>
                  </a:cubicBezTo>
                  <a:cubicBezTo>
                    <a:pt x="153" y="52"/>
                    <a:pt x="157" y="53"/>
                    <a:pt x="160" y="54"/>
                  </a:cubicBezTo>
                  <a:cubicBezTo>
                    <a:pt x="163" y="54"/>
                    <a:pt x="167" y="53"/>
                    <a:pt x="169" y="51"/>
                  </a:cubicBezTo>
                  <a:cubicBezTo>
                    <a:pt x="172" y="49"/>
                    <a:pt x="172" y="47"/>
                    <a:pt x="170" y="45"/>
                  </a:cubicBezTo>
                  <a:cubicBezTo>
                    <a:pt x="169" y="44"/>
                    <a:pt x="167" y="41"/>
                    <a:pt x="167" y="39"/>
                  </a:cubicBezTo>
                  <a:cubicBezTo>
                    <a:pt x="167" y="36"/>
                    <a:pt x="167" y="34"/>
                    <a:pt x="167" y="34"/>
                  </a:cubicBezTo>
                  <a:cubicBezTo>
                    <a:pt x="167" y="34"/>
                    <a:pt x="165" y="34"/>
                    <a:pt x="163" y="33"/>
                  </a:cubicBezTo>
                  <a:cubicBezTo>
                    <a:pt x="160" y="32"/>
                    <a:pt x="156" y="30"/>
                    <a:pt x="152" y="28"/>
                  </a:cubicBezTo>
                  <a:cubicBezTo>
                    <a:pt x="149" y="26"/>
                    <a:pt x="145" y="24"/>
                    <a:pt x="143" y="23"/>
                  </a:cubicBezTo>
                  <a:cubicBezTo>
                    <a:pt x="141" y="22"/>
                    <a:pt x="137" y="21"/>
                    <a:pt x="134" y="20"/>
                  </a:cubicBezTo>
                  <a:cubicBezTo>
                    <a:pt x="131" y="19"/>
                    <a:pt x="127" y="17"/>
                    <a:pt x="125" y="16"/>
                  </a:cubicBezTo>
                  <a:cubicBezTo>
                    <a:pt x="123" y="14"/>
                    <a:pt x="120" y="15"/>
                    <a:pt x="119" y="17"/>
                  </a:cubicBezTo>
                  <a:cubicBezTo>
                    <a:pt x="117" y="19"/>
                    <a:pt x="116" y="22"/>
                    <a:pt x="116" y="24"/>
                  </a:cubicBezTo>
                  <a:cubicBezTo>
                    <a:pt x="116" y="25"/>
                    <a:pt x="115" y="27"/>
                    <a:pt x="113" y="28"/>
                  </a:cubicBezTo>
                  <a:cubicBezTo>
                    <a:pt x="111" y="29"/>
                    <a:pt x="108" y="29"/>
                    <a:pt x="106" y="29"/>
                  </a:cubicBezTo>
                  <a:cubicBezTo>
                    <a:pt x="103" y="29"/>
                    <a:pt x="100" y="27"/>
                    <a:pt x="98" y="25"/>
                  </a:cubicBezTo>
                  <a:cubicBezTo>
                    <a:pt x="97" y="22"/>
                    <a:pt x="93" y="20"/>
                    <a:pt x="91" y="19"/>
                  </a:cubicBezTo>
                  <a:cubicBezTo>
                    <a:pt x="89" y="19"/>
                    <a:pt x="86" y="17"/>
                    <a:pt x="85" y="14"/>
                  </a:cubicBezTo>
                  <a:cubicBezTo>
                    <a:pt x="83" y="12"/>
                    <a:pt x="80" y="10"/>
                    <a:pt x="77" y="9"/>
                  </a:cubicBezTo>
                  <a:cubicBezTo>
                    <a:pt x="74" y="9"/>
                    <a:pt x="69" y="8"/>
                    <a:pt x="67" y="8"/>
                  </a:cubicBezTo>
                  <a:cubicBezTo>
                    <a:pt x="64" y="8"/>
                    <a:pt x="62" y="7"/>
                    <a:pt x="61" y="6"/>
                  </a:cubicBezTo>
                  <a:cubicBezTo>
                    <a:pt x="60" y="5"/>
                    <a:pt x="58" y="3"/>
                    <a:pt x="57" y="1"/>
                  </a:cubicBezTo>
                  <a:cubicBezTo>
                    <a:pt x="55" y="0"/>
                    <a:pt x="52" y="0"/>
                    <a:pt x="50" y="1"/>
                  </a:cubicBezTo>
                  <a:cubicBezTo>
                    <a:pt x="49" y="3"/>
                    <a:pt x="45" y="3"/>
                    <a:pt x="43" y="3"/>
                  </a:cubicBezTo>
                  <a:cubicBezTo>
                    <a:pt x="41" y="3"/>
                    <a:pt x="40" y="2"/>
                    <a:pt x="40" y="2"/>
                  </a:cubicBezTo>
                  <a:cubicBezTo>
                    <a:pt x="40" y="2"/>
                    <a:pt x="39" y="4"/>
                    <a:pt x="38" y="6"/>
                  </a:cubicBezTo>
                  <a:cubicBezTo>
                    <a:pt x="37" y="7"/>
                    <a:pt x="37" y="11"/>
                    <a:pt x="39" y="14"/>
                  </a:cubicBezTo>
                  <a:cubicBezTo>
                    <a:pt x="40" y="16"/>
                    <a:pt x="39" y="19"/>
                    <a:pt x="37" y="20"/>
                  </a:cubicBezTo>
                  <a:cubicBezTo>
                    <a:pt x="35" y="21"/>
                    <a:pt x="33" y="24"/>
                    <a:pt x="33" y="25"/>
                  </a:cubicBezTo>
                  <a:cubicBezTo>
                    <a:pt x="32" y="27"/>
                    <a:pt x="33" y="30"/>
                    <a:pt x="35" y="31"/>
                  </a:cubicBezTo>
                  <a:cubicBezTo>
                    <a:pt x="36" y="33"/>
                    <a:pt x="37" y="36"/>
                    <a:pt x="37" y="38"/>
                  </a:cubicBezTo>
                  <a:cubicBezTo>
                    <a:pt x="37" y="40"/>
                    <a:pt x="36" y="42"/>
                    <a:pt x="35" y="43"/>
                  </a:cubicBezTo>
                  <a:cubicBezTo>
                    <a:pt x="34" y="44"/>
                    <a:pt x="32" y="46"/>
                    <a:pt x="30" y="47"/>
                  </a:cubicBezTo>
                  <a:cubicBezTo>
                    <a:pt x="28" y="49"/>
                    <a:pt x="26" y="51"/>
                    <a:pt x="24" y="52"/>
                  </a:cubicBezTo>
                  <a:cubicBezTo>
                    <a:pt x="22" y="53"/>
                    <a:pt x="17" y="58"/>
                    <a:pt x="13" y="63"/>
                  </a:cubicBezTo>
                  <a:cubicBezTo>
                    <a:pt x="9" y="68"/>
                    <a:pt x="5" y="75"/>
                    <a:pt x="3" y="78"/>
                  </a:cubicBezTo>
                  <a:cubicBezTo>
                    <a:pt x="1" y="82"/>
                    <a:pt x="0" y="86"/>
                    <a:pt x="0" y="87"/>
                  </a:cubicBezTo>
                  <a:cubicBezTo>
                    <a:pt x="0" y="88"/>
                    <a:pt x="1" y="91"/>
                    <a:pt x="3" y="93"/>
                  </a:cubicBezTo>
                  <a:cubicBezTo>
                    <a:pt x="5" y="94"/>
                    <a:pt x="6" y="99"/>
                    <a:pt x="6" y="102"/>
                  </a:cubicBezTo>
                  <a:cubicBezTo>
                    <a:pt x="5" y="105"/>
                    <a:pt x="4" y="110"/>
                    <a:pt x="3" y="112"/>
                  </a:cubicBezTo>
                  <a:cubicBezTo>
                    <a:pt x="2" y="115"/>
                    <a:pt x="2" y="116"/>
                    <a:pt x="2" y="116"/>
                  </a:cubicBezTo>
                  <a:cubicBezTo>
                    <a:pt x="2" y="116"/>
                    <a:pt x="3" y="117"/>
                    <a:pt x="4" y="118"/>
                  </a:cubicBezTo>
                  <a:cubicBezTo>
                    <a:pt x="5" y="118"/>
                    <a:pt x="7" y="120"/>
                    <a:pt x="8" y="121"/>
                  </a:cubicBezTo>
                  <a:cubicBezTo>
                    <a:pt x="10" y="122"/>
                    <a:pt x="11" y="124"/>
                    <a:pt x="11" y="126"/>
                  </a:cubicBezTo>
                  <a:cubicBezTo>
                    <a:pt x="11" y="129"/>
                    <a:pt x="13" y="130"/>
                    <a:pt x="16" y="130"/>
                  </a:cubicBezTo>
                  <a:cubicBezTo>
                    <a:pt x="19" y="129"/>
                    <a:pt x="23" y="129"/>
                    <a:pt x="26" y="129"/>
                  </a:cubicBezTo>
                  <a:cubicBezTo>
                    <a:pt x="29" y="129"/>
                    <a:pt x="32" y="127"/>
                    <a:pt x="33" y="125"/>
                  </a:cubicBezTo>
                  <a:cubicBezTo>
                    <a:pt x="34" y="123"/>
                    <a:pt x="36" y="121"/>
                    <a:pt x="39" y="121"/>
                  </a:cubicBezTo>
                  <a:cubicBezTo>
                    <a:pt x="42" y="121"/>
                    <a:pt x="44" y="120"/>
                    <a:pt x="44" y="120"/>
                  </a:cubicBezTo>
                  <a:cubicBezTo>
                    <a:pt x="44" y="120"/>
                    <a:pt x="45" y="121"/>
                    <a:pt x="47" y="122"/>
                  </a:cubicBezTo>
                  <a:cubicBezTo>
                    <a:pt x="49" y="123"/>
                    <a:pt x="50" y="125"/>
                    <a:pt x="50" y="126"/>
                  </a:cubicBezTo>
                  <a:cubicBezTo>
                    <a:pt x="49" y="127"/>
                    <a:pt x="49" y="130"/>
                    <a:pt x="49" y="133"/>
                  </a:cubicBezTo>
                  <a:cubicBezTo>
                    <a:pt x="49" y="136"/>
                    <a:pt x="51" y="139"/>
                    <a:pt x="53" y="141"/>
                  </a:cubicBezTo>
                  <a:cubicBezTo>
                    <a:pt x="55" y="142"/>
                    <a:pt x="59" y="143"/>
                    <a:pt x="61" y="143"/>
                  </a:cubicBezTo>
                  <a:cubicBezTo>
                    <a:pt x="63" y="143"/>
                    <a:pt x="66" y="141"/>
                    <a:pt x="67" y="140"/>
                  </a:cubicBezTo>
                  <a:cubicBezTo>
                    <a:pt x="68" y="139"/>
                    <a:pt x="71" y="138"/>
                    <a:pt x="74" y="138"/>
                  </a:cubicBezTo>
                  <a:cubicBezTo>
                    <a:pt x="77" y="138"/>
                    <a:pt x="79" y="140"/>
                    <a:pt x="79" y="141"/>
                  </a:cubicBezTo>
                  <a:cubicBezTo>
                    <a:pt x="80" y="142"/>
                    <a:pt x="79" y="144"/>
                    <a:pt x="78" y="145"/>
                  </a:cubicBezTo>
                  <a:cubicBezTo>
                    <a:pt x="77" y="146"/>
                    <a:pt x="77" y="148"/>
                    <a:pt x="78" y="149"/>
                  </a:cubicBezTo>
                  <a:cubicBezTo>
                    <a:pt x="79" y="150"/>
                    <a:pt x="83" y="151"/>
                    <a:pt x="86" y="150"/>
                  </a:cubicBezTo>
                  <a:cubicBezTo>
                    <a:pt x="90" y="150"/>
                    <a:pt x="93" y="151"/>
                    <a:pt x="94" y="152"/>
                  </a:cubicBezTo>
                  <a:cubicBezTo>
                    <a:pt x="95" y="153"/>
                    <a:pt x="98" y="153"/>
                    <a:pt x="99" y="153"/>
                  </a:cubicBezTo>
                  <a:cubicBezTo>
                    <a:pt x="100" y="152"/>
                    <a:pt x="104" y="152"/>
                    <a:pt x="107" y="152"/>
                  </a:cubicBezTo>
                  <a:cubicBezTo>
                    <a:pt x="110" y="152"/>
                    <a:pt x="115" y="151"/>
                    <a:pt x="117" y="151"/>
                  </a:cubicBezTo>
                  <a:cubicBezTo>
                    <a:pt x="119" y="150"/>
                    <a:pt x="121" y="149"/>
                    <a:pt x="123" y="148"/>
                  </a:cubicBezTo>
                  <a:cubicBezTo>
                    <a:pt x="124" y="147"/>
                    <a:pt x="126" y="144"/>
                    <a:pt x="126" y="141"/>
                  </a:cubicBezTo>
                  <a:cubicBezTo>
                    <a:pt x="127" y="139"/>
                    <a:pt x="128" y="134"/>
                    <a:pt x="129" y="132"/>
                  </a:cubicBezTo>
                  <a:cubicBezTo>
                    <a:pt x="129" y="130"/>
                    <a:pt x="130" y="128"/>
                    <a:pt x="130" y="128"/>
                  </a:cubicBezTo>
                  <a:cubicBezTo>
                    <a:pt x="130" y="128"/>
                    <a:pt x="128" y="126"/>
                    <a:pt x="127" y="124"/>
                  </a:cubicBezTo>
                  <a:cubicBezTo>
                    <a:pt x="125" y="121"/>
                    <a:pt x="122" y="118"/>
                    <a:pt x="121" y="1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7" name="Freeform 36">
              <a:extLst>
                <a:ext uri="{FF2B5EF4-FFF2-40B4-BE49-F238E27FC236}">
                  <a16:creationId xmlns:a16="http://schemas.microsoft.com/office/drawing/2014/main" id="{F39DBB86-D6B1-47B5-BD87-CB250AD7F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59" y="3317858"/>
              <a:ext cx="960438" cy="1193800"/>
            </a:xfrm>
            <a:custGeom>
              <a:avLst/>
              <a:gdLst/>
              <a:ahLst/>
              <a:cxnLst>
                <a:cxn ang="0">
                  <a:pos x="217" y="229"/>
                </a:cxn>
                <a:cxn ang="0">
                  <a:pos x="218" y="206"/>
                </a:cxn>
                <a:cxn ang="0">
                  <a:pos x="196" y="204"/>
                </a:cxn>
                <a:cxn ang="0">
                  <a:pos x="173" y="197"/>
                </a:cxn>
                <a:cxn ang="0">
                  <a:pos x="152" y="173"/>
                </a:cxn>
                <a:cxn ang="0">
                  <a:pos x="150" y="145"/>
                </a:cxn>
                <a:cxn ang="0">
                  <a:pos x="164" y="140"/>
                </a:cxn>
                <a:cxn ang="0">
                  <a:pos x="197" y="112"/>
                </a:cxn>
                <a:cxn ang="0">
                  <a:pos x="232" y="78"/>
                </a:cxn>
                <a:cxn ang="0">
                  <a:pos x="253" y="51"/>
                </a:cxn>
                <a:cxn ang="0">
                  <a:pos x="237" y="42"/>
                </a:cxn>
                <a:cxn ang="0">
                  <a:pos x="218" y="27"/>
                </a:cxn>
                <a:cxn ang="0">
                  <a:pos x="199" y="26"/>
                </a:cxn>
                <a:cxn ang="0">
                  <a:pos x="181" y="9"/>
                </a:cxn>
                <a:cxn ang="0">
                  <a:pos x="139" y="1"/>
                </a:cxn>
                <a:cxn ang="0">
                  <a:pos x="129" y="17"/>
                </a:cxn>
                <a:cxn ang="0">
                  <a:pos x="123" y="58"/>
                </a:cxn>
                <a:cxn ang="0">
                  <a:pos x="74" y="55"/>
                </a:cxn>
                <a:cxn ang="0">
                  <a:pos x="48" y="77"/>
                </a:cxn>
                <a:cxn ang="0">
                  <a:pos x="37" y="105"/>
                </a:cxn>
                <a:cxn ang="0">
                  <a:pos x="29" y="122"/>
                </a:cxn>
                <a:cxn ang="0">
                  <a:pos x="13" y="152"/>
                </a:cxn>
                <a:cxn ang="0">
                  <a:pos x="4" y="202"/>
                </a:cxn>
                <a:cxn ang="0">
                  <a:pos x="0" y="222"/>
                </a:cxn>
                <a:cxn ang="0">
                  <a:pos x="21" y="216"/>
                </a:cxn>
                <a:cxn ang="0">
                  <a:pos x="25" y="197"/>
                </a:cxn>
                <a:cxn ang="0">
                  <a:pos x="36" y="187"/>
                </a:cxn>
                <a:cxn ang="0">
                  <a:pos x="33" y="210"/>
                </a:cxn>
                <a:cxn ang="0">
                  <a:pos x="38" y="212"/>
                </a:cxn>
                <a:cxn ang="0">
                  <a:pos x="47" y="199"/>
                </a:cxn>
                <a:cxn ang="0">
                  <a:pos x="48" y="217"/>
                </a:cxn>
                <a:cxn ang="0">
                  <a:pos x="55" y="236"/>
                </a:cxn>
                <a:cxn ang="0">
                  <a:pos x="68" y="215"/>
                </a:cxn>
                <a:cxn ang="0">
                  <a:pos x="74" y="209"/>
                </a:cxn>
                <a:cxn ang="0">
                  <a:pos x="93" y="223"/>
                </a:cxn>
                <a:cxn ang="0">
                  <a:pos x="87" y="242"/>
                </a:cxn>
                <a:cxn ang="0">
                  <a:pos x="60" y="259"/>
                </a:cxn>
                <a:cxn ang="0">
                  <a:pos x="47" y="284"/>
                </a:cxn>
                <a:cxn ang="0">
                  <a:pos x="43" y="304"/>
                </a:cxn>
                <a:cxn ang="0">
                  <a:pos x="66" y="312"/>
                </a:cxn>
                <a:cxn ang="0">
                  <a:pos x="92" y="314"/>
                </a:cxn>
                <a:cxn ang="0">
                  <a:pos x="104" y="300"/>
                </a:cxn>
                <a:cxn ang="0">
                  <a:pos x="121" y="283"/>
                </a:cxn>
                <a:cxn ang="0">
                  <a:pos x="112" y="265"/>
                </a:cxn>
                <a:cxn ang="0">
                  <a:pos x="114" y="243"/>
                </a:cxn>
                <a:cxn ang="0">
                  <a:pos x="136" y="219"/>
                </a:cxn>
                <a:cxn ang="0">
                  <a:pos x="156" y="218"/>
                </a:cxn>
                <a:cxn ang="0">
                  <a:pos x="171" y="231"/>
                </a:cxn>
                <a:cxn ang="0">
                  <a:pos x="183" y="247"/>
                </a:cxn>
                <a:cxn ang="0">
                  <a:pos x="202" y="258"/>
                </a:cxn>
              </a:cxnLst>
              <a:rect l="0" t="0" r="r" b="b"/>
              <a:pathLst>
                <a:path w="256" h="318">
                  <a:moveTo>
                    <a:pt x="212" y="247"/>
                  </a:moveTo>
                  <a:cubicBezTo>
                    <a:pt x="215" y="244"/>
                    <a:pt x="217" y="241"/>
                    <a:pt x="217" y="239"/>
                  </a:cubicBezTo>
                  <a:cubicBezTo>
                    <a:pt x="217" y="237"/>
                    <a:pt x="218" y="232"/>
                    <a:pt x="217" y="229"/>
                  </a:cubicBezTo>
                  <a:cubicBezTo>
                    <a:pt x="217" y="226"/>
                    <a:pt x="216" y="221"/>
                    <a:pt x="215" y="219"/>
                  </a:cubicBezTo>
                  <a:cubicBezTo>
                    <a:pt x="214" y="217"/>
                    <a:pt x="214" y="215"/>
                    <a:pt x="216" y="214"/>
                  </a:cubicBezTo>
                  <a:cubicBezTo>
                    <a:pt x="218" y="213"/>
                    <a:pt x="219" y="209"/>
                    <a:pt x="218" y="206"/>
                  </a:cubicBezTo>
                  <a:cubicBezTo>
                    <a:pt x="217" y="203"/>
                    <a:pt x="215" y="200"/>
                    <a:pt x="212" y="199"/>
                  </a:cubicBezTo>
                  <a:cubicBezTo>
                    <a:pt x="209" y="198"/>
                    <a:pt x="205" y="198"/>
                    <a:pt x="202" y="199"/>
                  </a:cubicBezTo>
                  <a:cubicBezTo>
                    <a:pt x="200" y="200"/>
                    <a:pt x="197" y="202"/>
                    <a:pt x="196" y="204"/>
                  </a:cubicBezTo>
                  <a:cubicBezTo>
                    <a:pt x="195" y="206"/>
                    <a:pt x="192" y="209"/>
                    <a:pt x="189" y="210"/>
                  </a:cubicBezTo>
                  <a:cubicBezTo>
                    <a:pt x="186" y="211"/>
                    <a:pt x="181" y="209"/>
                    <a:pt x="179" y="206"/>
                  </a:cubicBezTo>
                  <a:cubicBezTo>
                    <a:pt x="177" y="203"/>
                    <a:pt x="175" y="199"/>
                    <a:pt x="173" y="197"/>
                  </a:cubicBezTo>
                  <a:cubicBezTo>
                    <a:pt x="172" y="195"/>
                    <a:pt x="169" y="192"/>
                    <a:pt x="167" y="191"/>
                  </a:cubicBezTo>
                  <a:cubicBezTo>
                    <a:pt x="164" y="189"/>
                    <a:pt x="160" y="186"/>
                    <a:pt x="158" y="183"/>
                  </a:cubicBezTo>
                  <a:cubicBezTo>
                    <a:pt x="155" y="180"/>
                    <a:pt x="153" y="175"/>
                    <a:pt x="152" y="173"/>
                  </a:cubicBezTo>
                  <a:cubicBezTo>
                    <a:pt x="151" y="170"/>
                    <a:pt x="151" y="167"/>
                    <a:pt x="152" y="164"/>
                  </a:cubicBezTo>
                  <a:cubicBezTo>
                    <a:pt x="152" y="162"/>
                    <a:pt x="151" y="158"/>
                    <a:pt x="150" y="155"/>
                  </a:cubicBezTo>
                  <a:cubicBezTo>
                    <a:pt x="148" y="153"/>
                    <a:pt x="148" y="148"/>
                    <a:pt x="150" y="145"/>
                  </a:cubicBezTo>
                  <a:cubicBezTo>
                    <a:pt x="152" y="142"/>
                    <a:pt x="154" y="139"/>
                    <a:pt x="156" y="138"/>
                  </a:cubicBezTo>
                  <a:cubicBezTo>
                    <a:pt x="158" y="137"/>
                    <a:pt x="159" y="137"/>
                    <a:pt x="160" y="138"/>
                  </a:cubicBezTo>
                  <a:cubicBezTo>
                    <a:pt x="161" y="139"/>
                    <a:pt x="162" y="140"/>
                    <a:pt x="164" y="140"/>
                  </a:cubicBezTo>
                  <a:cubicBezTo>
                    <a:pt x="166" y="140"/>
                    <a:pt x="169" y="138"/>
                    <a:pt x="171" y="135"/>
                  </a:cubicBezTo>
                  <a:cubicBezTo>
                    <a:pt x="173" y="132"/>
                    <a:pt x="178" y="127"/>
                    <a:pt x="183" y="123"/>
                  </a:cubicBezTo>
                  <a:cubicBezTo>
                    <a:pt x="187" y="119"/>
                    <a:pt x="194" y="114"/>
                    <a:pt x="197" y="112"/>
                  </a:cubicBezTo>
                  <a:cubicBezTo>
                    <a:pt x="200" y="110"/>
                    <a:pt x="207" y="105"/>
                    <a:pt x="211" y="100"/>
                  </a:cubicBezTo>
                  <a:cubicBezTo>
                    <a:pt x="216" y="95"/>
                    <a:pt x="222" y="90"/>
                    <a:pt x="224" y="88"/>
                  </a:cubicBezTo>
                  <a:cubicBezTo>
                    <a:pt x="227" y="86"/>
                    <a:pt x="231" y="82"/>
                    <a:pt x="232" y="78"/>
                  </a:cubicBezTo>
                  <a:cubicBezTo>
                    <a:pt x="234" y="75"/>
                    <a:pt x="238" y="68"/>
                    <a:pt x="241" y="64"/>
                  </a:cubicBezTo>
                  <a:cubicBezTo>
                    <a:pt x="243" y="59"/>
                    <a:pt x="247" y="55"/>
                    <a:pt x="248" y="55"/>
                  </a:cubicBezTo>
                  <a:cubicBezTo>
                    <a:pt x="250" y="55"/>
                    <a:pt x="252" y="53"/>
                    <a:pt x="253" y="51"/>
                  </a:cubicBezTo>
                  <a:cubicBezTo>
                    <a:pt x="255" y="50"/>
                    <a:pt x="256" y="48"/>
                    <a:pt x="256" y="48"/>
                  </a:cubicBezTo>
                  <a:cubicBezTo>
                    <a:pt x="256" y="48"/>
                    <a:pt x="253" y="47"/>
                    <a:pt x="249" y="46"/>
                  </a:cubicBezTo>
                  <a:cubicBezTo>
                    <a:pt x="246" y="44"/>
                    <a:pt x="240" y="42"/>
                    <a:pt x="237" y="42"/>
                  </a:cubicBezTo>
                  <a:cubicBezTo>
                    <a:pt x="234" y="41"/>
                    <a:pt x="231" y="38"/>
                    <a:pt x="230" y="35"/>
                  </a:cubicBezTo>
                  <a:cubicBezTo>
                    <a:pt x="230" y="32"/>
                    <a:pt x="227" y="29"/>
                    <a:pt x="225" y="27"/>
                  </a:cubicBezTo>
                  <a:cubicBezTo>
                    <a:pt x="223" y="26"/>
                    <a:pt x="220" y="26"/>
                    <a:pt x="218" y="27"/>
                  </a:cubicBezTo>
                  <a:cubicBezTo>
                    <a:pt x="215" y="28"/>
                    <a:pt x="212" y="29"/>
                    <a:pt x="209" y="30"/>
                  </a:cubicBezTo>
                  <a:cubicBezTo>
                    <a:pt x="206" y="31"/>
                    <a:pt x="203" y="32"/>
                    <a:pt x="201" y="32"/>
                  </a:cubicBezTo>
                  <a:cubicBezTo>
                    <a:pt x="200" y="31"/>
                    <a:pt x="199" y="29"/>
                    <a:pt x="199" y="26"/>
                  </a:cubicBezTo>
                  <a:cubicBezTo>
                    <a:pt x="199" y="24"/>
                    <a:pt x="198" y="21"/>
                    <a:pt x="195" y="20"/>
                  </a:cubicBezTo>
                  <a:cubicBezTo>
                    <a:pt x="192" y="19"/>
                    <a:pt x="189" y="17"/>
                    <a:pt x="187" y="16"/>
                  </a:cubicBezTo>
                  <a:cubicBezTo>
                    <a:pt x="185" y="15"/>
                    <a:pt x="182" y="12"/>
                    <a:pt x="181" y="9"/>
                  </a:cubicBezTo>
                  <a:cubicBezTo>
                    <a:pt x="180" y="6"/>
                    <a:pt x="177" y="4"/>
                    <a:pt x="175" y="4"/>
                  </a:cubicBezTo>
                  <a:cubicBezTo>
                    <a:pt x="172" y="4"/>
                    <a:pt x="167" y="3"/>
                    <a:pt x="163" y="2"/>
                  </a:cubicBezTo>
                  <a:cubicBezTo>
                    <a:pt x="159" y="0"/>
                    <a:pt x="148" y="0"/>
                    <a:pt x="139" y="1"/>
                  </a:cubicBezTo>
                  <a:cubicBezTo>
                    <a:pt x="130" y="2"/>
                    <a:pt x="123" y="5"/>
                    <a:pt x="123" y="7"/>
                  </a:cubicBezTo>
                  <a:cubicBezTo>
                    <a:pt x="123" y="9"/>
                    <a:pt x="124" y="10"/>
                    <a:pt x="124" y="10"/>
                  </a:cubicBezTo>
                  <a:cubicBezTo>
                    <a:pt x="124" y="10"/>
                    <a:pt x="126" y="13"/>
                    <a:pt x="129" y="17"/>
                  </a:cubicBezTo>
                  <a:cubicBezTo>
                    <a:pt x="132" y="21"/>
                    <a:pt x="134" y="31"/>
                    <a:pt x="134" y="40"/>
                  </a:cubicBezTo>
                  <a:cubicBezTo>
                    <a:pt x="134" y="48"/>
                    <a:pt x="133" y="56"/>
                    <a:pt x="131" y="56"/>
                  </a:cubicBezTo>
                  <a:cubicBezTo>
                    <a:pt x="130" y="56"/>
                    <a:pt x="126" y="57"/>
                    <a:pt x="123" y="58"/>
                  </a:cubicBezTo>
                  <a:cubicBezTo>
                    <a:pt x="121" y="59"/>
                    <a:pt x="112" y="59"/>
                    <a:pt x="105" y="57"/>
                  </a:cubicBezTo>
                  <a:cubicBezTo>
                    <a:pt x="98" y="56"/>
                    <a:pt x="90" y="54"/>
                    <a:pt x="87" y="53"/>
                  </a:cubicBezTo>
                  <a:cubicBezTo>
                    <a:pt x="84" y="52"/>
                    <a:pt x="78" y="53"/>
                    <a:pt x="74" y="55"/>
                  </a:cubicBezTo>
                  <a:cubicBezTo>
                    <a:pt x="70" y="57"/>
                    <a:pt x="65" y="61"/>
                    <a:pt x="63" y="63"/>
                  </a:cubicBezTo>
                  <a:cubicBezTo>
                    <a:pt x="61" y="65"/>
                    <a:pt x="57" y="69"/>
                    <a:pt x="55" y="71"/>
                  </a:cubicBezTo>
                  <a:cubicBezTo>
                    <a:pt x="53" y="74"/>
                    <a:pt x="50" y="77"/>
                    <a:pt x="48" y="77"/>
                  </a:cubicBezTo>
                  <a:cubicBezTo>
                    <a:pt x="46" y="78"/>
                    <a:pt x="43" y="79"/>
                    <a:pt x="41" y="81"/>
                  </a:cubicBezTo>
                  <a:cubicBezTo>
                    <a:pt x="39" y="82"/>
                    <a:pt x="37" y="86"/>
                    <a:pt x="37" y="90"/>
                  </a:cubicBezTo>
                  <a:cubicBezTo>
                    <a:pt x="36" y="94"/>
                    <a:pt x="36" y="101"/>
                    <a:pt x="37" y="105"/>
                  </a:cubicBezTo>
                  <a:cubicBezTo>
                    <a:pt x="37" y="110"/>
                    <a:pt x="37" y="114"/>
                    <a:pt x="36" y="116"/>
                  </a:cubicBezTo>
                  <a:cubicBezTo>
                    <a:pt x="36" y="117"/>
                    <a:pt x="34" y="118"/>
                    <a:pt x="33" y="118"/>
                  </a:cubicBezTo>
                  <a:cubicBezTo>
                    <a:pt x="32" y="118"/>
                    <a:pt x="31" y="120"/>
                    <a:pt x="29" y="122"/>
                  </a:cubicBezTo>
                  <a:cubicBezTo>
                    <a:pt x="28" y="124"/>
                    <a:pt x="24" y="127"/>
                    <a:pt x="21" y="129"/>
                  </a:cubicBezTo>
                  <a:cubicBezTo>
                    <a:pt x="18" y="131"/>
                    <a:pt x="16" y="135"/>
                    <a:pt x="16" y="139"/>
                  </a:cubicBezTo>
                  <a:cubicBezTo>
                    <a:pt x="16" y="143"/>
                    <a:pt x="15" y="149"/>
                    <a:pt x="13" y="152"/>
                  </a:cubicBezTo>
                  <a:cubicBezTo>
                    <a:pt x="12" y="155"/>
                    <a:pt x="11" y="161"/>
                    <a:pt x="10" y="166"/>
                  </a:cubicBezTo>
                  <a:cubicBezTo>
                    <a:pt x="9" y="171"/>
                    <a:pt x="9" y="180"/>
                    <a:pt x="8" y="186"/>
                  </a:cubicBezTo>
                  <a:cubicBezTo>
                    <a:pt x="8" y="192"/>
                    <a:pt x="6" y="199"/>
                    <a:pt x="4" y="202"/>
                  </a:cubicBezTo>
                  <a:cubicBezTo>
                    <a:pt x="2" y="205"/>
                    <a:pt x="1" y="208"/>
                    <a:pt x="2" y="209"/>
                  </a:cubicBezTo>
                  <a:cubicBezTo>
                    <a:pt x="3" y="210"/>
                    <a:pt x="3" y="213"/>
                    <a:pt x="2" y="216"/>
                  </a:cubicBezTo>
                  <a:cubicBezTo>
                    <a:pt x="1" y="219"/>
                    <a:pt x="0" y="222"/>
                    <a:pt x="0" y="222"/>
                  </a:cubicBezTo>
                  <a:cubicBezTo>
                    <a:pt x="0" y="222"/>
                    <a:pt x="2" y="221"/>
                    <a:pt x="3" y="221"/>
                  </a:cubicBezTo>
                  <a:cubicBezTo>
                    <a:pt x="5" y="220"/>
                    <a:pt x="9" y="219"/>
                    <a:pt x="12" y="218"/>
                  </a:cubicBezTo>
                  <a:cubicBezTo>
                    <a:pt x="15" y="217"/>
                    <a:pt x="19" y="216"/>
                    <a:pt x="21" y="216"/>
                  </a:cubicBezTo>
                  <a:cubicBezTo>
                    <a:pt x="24" y="216"/>
                    <a:pt x="26" y="214"/>
                    <a:pt x="27" y="212"/>
                  </a:cubicBezTo>
                  <a:cubicBezTo>
                    <a:pt x="28" y="209"/>
                    <a:pt x="28" y="206"/>
                    <a:pt x="27" y="204"/>
                  </a:cubicBezTo>
                  <a:cubicBezTo>
                    <a:pt x="26" y="203"/>
                    <a:pt x="25" y="199"/>
                    <a:pt x="25" y="197"/>
                  </a:cubicBezTo>
                  <a:cubicBezTo>
                    <a:pt x="25" y="194"/>
                    <a:pt x="26" y="191"/>
                    <a:pt x="27" y="189"/>
                  </a:cubicBezTo>
                  <a:cubicBezTo>
                    <a:pt x="28" y="188"/>
                    <a:pt x="30" y="187"/>
                    <a:pt x="31" y="187"/>
                  </a:cubicBezTo>
                  <a:cubicBezTo>
                    <a:pt x="32" y="186"/>
                    <a:pt x="34" y="186"/>
                    <a:pt x="36" y="187"/>
                  </a:cubicBezTo>
                  <a:cubicBezTo>
                    <a:pt x="38" y="187"/>
                    <a:pt x="39" y="189"/>
                    <a:pt x="39" y="192"/>
                  </a:cubicBezTo>
                  <a:cubicBezTo>
                    <a:pt x="38" y="195"/>
                    <a:pt x="37" y="199"/>
                    <a:pt x="36" y="202"/>
                  </a:cubicBezTo>
                  <a:cubicBezTo>
                    <a:pt x="35" y="204"/>
                    <a:pt x="33" y="208"/>
                    <a:pt x="33" y="210"/>
                  </a:cubicBezTo>
                  <a:cubicBezTo>
                    <a:pt x="32" y="212"/>
                    <a:pt x="32" y="218"/>
                    <a:pt x="32" y="222"/>
                  </a:cubicBezTo>
                  <a:cubicBezTo>
                    <a:pt x="32" y="226"/>
                    <a:pt x="33" y="226"/>
                    <a:pt x="34" y="223"/>
                  </a:cubicBezTo>
                  <a:cubicBezTo>
                    <a:pt x="36" y="220"/>
                    <a:pt x="38" y="215"/>
                    <a:pt x="38" y="212"/>
                  </a:cubicBezTo>
                  <a:cubicBezTo>
                    <a:pt x="39" y="210"/>
                    <a:pt x="40" y="206"/>
                    <a:pt x="41" y="204"/>
                  </a:cubicBezTo>
                  <a:cubicBezTo>
                    <a:pt x="42" y="202"/>
                    <a:pt x="43" y="200"/>
                    <a:pt x="44" y="200"/>
                  </a:cubicBezTo>
                  <a:cubicBezTo>
                    <a:pt x="45" y="199"/>
                    <a:pt x="46" y="199"/>
                    <a:pt x="47" y="199"/>
                  </a:cubicBezTo>
                  <a:cubicBezTo>
                    <a:pt x="48" y="199"/>
                    <a:pt x="49" y="201"/>
                    <a:pt x="50" y="203"/>
                  </a:cubicBezTo>
                  <a:cubicBezTo>
                    <a:pt x="51" y="205"/>
                    <a:pt x="50" y="208"/>
                    <a:pt x="49" y="210"/>
                  </a:cubicBezTo>
                  <a:cubicBezTo>
                    <a:pt x="48" y="212"/>
                    <a:pt x="48" y="215"/>
                    <a:pt x="48" y="217"/>
                  </a:cubicBezTo>
                  <a:cubicBezTo>
                    <a:pt x="48" y="220"/>
                    <a:pt x="48" y="223"/>
                    <a:pt x="48" y="226"/>
                  </a:cubicBezTo>
                  <a:cubicBezTo>
                    <a:pt x="48" y="228"/>
                    <a:pt x="50" y="231"/>
                    <a:pt x="51" y="234"/>
                  </a:cubicBezTo>
                  <a:cubicBezTo>
                    <a:pt x="52" y="236"/>
                    <a:pt x="54" y="237"/>
                    <a:pt x="55" y="236"/>
                  </a:cubicBezTo>
                  <a:cubicBezTo>
                    <a:pt x="56" y="236"/>
                    <a:pt x="59" y="233"/>
                    <a:pt x="60" y="232"/>
                  </a:cubicBezTo>
                  <a:cubicBezTo>
                    <a:pt x="62" y="230"/>
                    <a:pt x="65" y="226"/>
                    <a:pt x="66" y="224"/>
                  </a:cubicBezTo>
                  <a:cubicBezTo>
                    <a:pt x="68" y="221"/>
                    <a:pt x="69" y="217"/>
                    <a:pt x="68" y="215"/>
                  </a:cubicBezTo>
                  <a:cubicBezTo>
                    <a:pt x="67" y="213"/>
                    <a:pt x="67" y="210"/>
                    <a:pt x="67" y="209"/>
                  </a:cubicBezTo>
                  <a:cubicBezTo>
                    <a:pt x="68" y="208"/>
                    <a:pt x="69" y="206"/>
                    <a:pt x="70" y="206"/>
                  </a:cubicBezTo>
                  <a:cubicBezTo>
                    <a:pt x="71" y="206"/>
                    <a:pt x="73" y="208"/>
                    <a:pt x="74" y="209"/>
                  </a:cubicBezTo>
                  <a:cubicBezTo>
                    <a:pt x="75" y="210"/>
                    <a:pt x="78" y="213"/>
                    <a:pt x="79" y="215"/>
                  </a:cubicBezTo>
                  <a:cubicBezTo>
                    <a:pt x="81" y="216"/>
                    <a:pt x="85" y="218"/>
                    <a:pt x="88" y="219"/>
                  </a:cubicBezTo>
                  <a:cubicBezTo>
                    <a:pt x="91" y="220"/>
                    <a:pt x="93" y="222"/>
                    <a:pt x="93" y="223"/>
                  </a:cubicBezTo>
                  <a:cubicBezTo>
                    <a:pt x="93" y="224"/>
                    <a:pt x="92" y="228"/>
                    <a:pt x="90" y="230"/>
                  </a:cubicBezTo>
                  <a:cubicBezTo>
                    <a:pt x="89" y="232"/>
                    <a:pt x="88" y="235"/>
                    <a:pt x="89" y="235"/>
                  </a:cubicBezTo>
                  <a:cubicBezTo>
                    <a:pt x="90" y="236"/>
                    <a:pt x="89" y="239"/>
                    <a:pt x="87" y="242"/>
                  </a:cubicBezTo>
                  <a:cubicBezTo>
                    <a:pt x="84" y="245"/>
                    <a:pt x="81" y="247"/>
                    <a:pt x="79" y="247"/>
                  </a:cubicBezTo>
                  <a:cubicBezTo>
                    <a:pt x="77" y="248"/>
                    <a:pt x="72" y="249"/>
                    <a:pt x="69" y="251"/>
                  </a:cubicBezTo>
                  <a:cubicBezTo>
                    <a:pt x="66" y="252"/>
                    <a:pt x="62" y="256"/>
                    <a:pt x="60" y="259"/>
                  </a:cubicBezTo>
                  <a:cubicBezTo>
                    <a:pt x="58" y="262"/>
                    <a:pt x="57" y="267"/>
                    <a:pt x="57" y="269"/>
                  </a:cubicBezTo>
                  <a:cubicBezTo>
                    <a:pt x="57" y="272"/>
                    <a:pt x="56" y="276"/>
                    <a:pt x="55" y="278"/>
                  </a:cubicBezTo>
                  <a:cubicBezTo>
                    <a:pt x="53" y="280"/>
                    <a:pt x="50" y="283"/>
                    <a:pt x="47" y="284"/>
                  </a:cubicBezTo>
                  <a:cubicBezTo>
                    <a:pt x="44" y="286"/>
                    <a:pt x="42" y="288"/>
                    <a:pt x="41" y="289"/>
                  </a:cubicBezTo>
                  <a:cubicBezTo>
                    <a:pt x="40" y="291"/>
                    <a:pt x="40" y="295"/>
                    <a:pt x="40" y="299"/>
                  </a:cubicBezTo>
                  <a:cubicBezTo>
                    <a:pt x="40" y="303"/>
                    <a:pt x="41" y="305"/>
                    <a:pt x="43" y="304"/>
                  </a:cubicBezTo>
                  <a:cubicBezTo>
                    <a:pt x="45" y="303"/>
                    <a:pt x="48" y="303"/>
                    <a:pt x="49" y="304"/>
                  </a:cubicBezTo>
                  <a:cubicBezTo>
                    <a:pt x="50" y="306"/>
                    <a:pt x="53" y="307"/>
                    <a:pt x="55" y="308"/>
                  </a:cubicBezTo>
                  <a:cubicBezTo>
                    <a:pt x="58" y="309"/>
                    <a:pt x="62" y="310"/>
                    <a:pt x="66" y="312"/>
                  </a:cubicBezTo>
                  <a:cubicBezTo>
                    <a:pt x="69" y="313"/>
                    <a:pt x="75" y="315"/>
                    <a:pt x="79" y="316"/>
                  </a:cubicBezTo>
                  <a:cubicBezTo>
                    <a:pt x="83" y="317"/>
                    <a:pt x="87" y="318"/>
                    <a:pt x="88" y="318"/>
                  </a:cubicBezTo>
                  <a:cubicBezTo>
                    <a:pt x="90" y="318"/>
                    <a:pt x="91" y="316"/>
                    <a:pt x="92" y="314"/>
                  </a:cubicBezTo>
                  <a:cubicBezTo>
                    <a:pt x="93" y="311"/>
                    <a:pt x="93" y="308"/>
                    <a:pt x="93" y="305"/>
                  </a:cubicBezTo>
                  <a:cubicBezTo>
                    <a:pt x="93" y="303"/>
                    <a:pt x="94" y="301"/>
                    <a:pt x="96" y="301"/>
                  </a:cubicBezTo>
                  <a:cubicBezTo>
                    <a:pt x="97" y="300"/>
                    <a:pt x="101" y="300"/>
                    <a:pt x="104" y="300"/>
                  </a:cubicBezTo>
                  <a:cubicBezTo>
                    <a:pt x="107" y="300"/>
                    <a:pt x="111" y="299"/>
                    <a:pt x="112" y="297"/>
                  </a:cubicBezTo>
                  <a:cubicBezTo>
                    <a:pt x="114" y="295"/>
                    <a:pt x="117" y="292"/>
                    <a:pt x="118" y="290"/>
                  </a:cubicBezTo>
                  <a:cubicBezTo>
                    <a:pt x="119" y="288"/>
                    <a:pt x="121" y="285"/>
                    <a:pt x="121" y="283"/>
                  </a:cubicBezTo>
                  <a:cubicBezTo>
                    <a:pt x="121" y="281"/>
                    <a:pt x="119" y="279"/>
                    <a:pt x="117" y="277"/>
                  </a:cubicBezTo>
                  <a:cubicBezTo>
                    <a:pt x="114" y="276"/>
                    <a:pt x="112" y="273"/>
                    <a:pt x="112" y="270"/>
                  </a:cubicBezTo>
                  <a:cubicBezTo>
                    <a:pt x="112" y="267"/>
                    <a:pt x="112" y="265"/>
                    <a:pt x="112" y="265"/>
                  </a:cubicBezTo>
                  <a:cubicBezTo>
                    <a:pt x="112" y="265"/>
                    <a:pt x="110" y="264"/>
                    <a:pt x="109" y="263"/>
                  </a:cubicBezTo>
                  <a:cubicBezTo>
                    <a:pt x="108" y="261"/>
                    <a:pt x="107" y="258"/>
                    <a:pt x="107" y="255"/>
                  </a:cubicBezTo>
                  <a:cubicBezTo>
                    <a:pt x="108" y="252"/>
                    <a:pt x="111" y="247"/>
                    <a:pt x="114" y="243"/>
                  </a:cubicBezTo>
                  <a:cubicBezTo>
                    <a:pt x="117" y="239"/>
                    <a:pt x="121" y="233"/>
                    <a:pt x="122" y="229"/>
                  </a:cubicBezTo>
                  <a:cubicBezTo>
                    <a:pt x="124" y="226"/>
                    <a:pt x="127" y="223"/>
                    <a:pt x="129" y="222"/>
                  </a:cubicBezTo>
                  <a:cubicBezTo>
                    <a:pt x="131" y="222"/>
                    <a:pt x="134" y="220"/>
                    <a:pt x="136" y="219"/>
                  </a:cubicBezTo>
                  <a:cubicBezTo>
                    <a:pt x="138" y="217"/>
                    <a:pt x="141" y="215"/>
                    <a:pt x="143" y="213"/>
                  </a:cubicBezTo>
                  <a:cubicBezTo>
                    <a:pt x="145" y="212"/>
                    <a:pt x="148" y="212"/>
                    <a:pt x="150" y="214"/>
                  </a:cubicBezTo>
                  <a:cubicBezTo>
                    <a:pt x="151" y="215"/>
                    <a:pt x="154" y="217"/>
                    <a:pt x="156" y="218"/>
                  </a:cubicBezTo>
                  <a:cubicBezTo>
                    <a:pt x="158" y="219"/>
                    <a:pt x="161" y="221"/>
                    <a:pt x="162" y="222"/>
                  </a:cubicBezTo>
                  <a:cubicBezTo>
                    <a:pt x="164" y="223"/>
                    <a:pt x="167" y="224"/>
                    <a:pt x="168" y="224"/>
                  </a:cubicBezTo>
                  <a:cubicBezTo>
                    <a:pt x="169" y="225"/>
                    <a:pt x="170" y="228"/>
                    <a:pt x="171" y="231"/>
                  </a:cubicBezTo>
                  <a:cubicBezTo>
                    <a:pt x="172" y="234"/>
                    <a:pt x="174" y="239"/>
                    <a:pt x="176" y="241"/>
                  </a:cubicBezTo>
                  <a:cubicBezTo>
                    <a:pt x="178" y="244"/>
                    <a:pt x="179" y="246"/>
                    <a:pt x="179" y="246"/>
                  </a:cubicBezTo>
                  <a:cubicBezTo>
                    <a:pt x="179" y="246"/>
                    <a:pt x="181" y="246"/>
                    <a:pt x="183" y="247"/>
                  </a:cubicBezTo>
                  <a:cubicBezTo>
                    <a:pt x="185" y="248"/>
                    <a:pt x="188" y="249"/>
                    <a:pt x="190" y="249"/>
                  </a:cubicBezTo>
                  <a:cubicBezTo>
                    <a:pt x="192" y="249"/>
                    <a:pt x="195" y="251"/>
                    <a:pt x="198" y="254"/>
                  </a:cubicBezTo>
                  <a:cubicBezTo>
                    <a:pt x="200" y="256"/>
                    <a:pt x="202" y="258"/>
                    <a:pt x="202" y="258"/>
                  </a:cubicBezTo>
                  <a:cubicBezTo>
                    <a:pt x="202" y="258"/>
                    <a:pt x="203" y="257"/>
                    <a:pt x="205" y="255"/>
                  </a:cubicBezTo>
                  <a:cubicBezTo>
                    <a:pt x="207" y="253"/>
                    <a:pt x="210" y="249"/>
                    <a:pt x="212" y="24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8" name="Freeform 37">
              <a:extLst>
                <a:ext uri="{FF2B5EF4-FFF2-40B4-BE49-F238E27FC236}">
                  <a16:creationId xmlns:a16="http://schemas.microsoft.com/office/drawing/2014/main" id="{F56A3FBE-06C5-42C9-87ED-5485429D8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22" y="4095733"/>
              <a:ext cx="1493838" cy="150971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7" y="7"/>
                </a:cxn>
                <a:cxn ang="0">
                  <a:pos x="15" y="29"/>
                </a:cxn>
                <a:cxn ang="0">
                  <a:pos x="6" y="47"/>
                </a:cxn>
                <a:cxn ang="0">
                  <a:pos x="0" y="62"/>
                </a:cxn>
                <a:cxn ang="0">
                  <a:pos x="8" y="83"/>
                </a:cxn>
                <a:cxn ang="0">
                  <a:pos x="22" y="99"/>
                </a:cxn>
                <a:cxn ang="0">
                  <a:pos x="30" y="123"/>
                </a:cxn>
                <a:cxn ang="0">
                  <a:pos x="15" y="131"/>
                </a:cxn>
                <a:cxn ang="0">
                  <a:pos x="9" y="158"/>
                </a:cxn>
                <a:cxn ang="0">
                  <a:pos x="22" y="157"/>
                </a:cxn>
                <a:cxn ang="0">
                  <a:pos x="49" y="143"/>
                </a:cxn>
                <a:cxn ang="0">
                  <a:pos x="59" y="128"/>
                </a:cxn>
                <a:cxn ang="0">
                  <a:pos x="70" y="142"/>
                </a:cxn>
                <a:cxn ang="0">
                  <a:pos x="74" y="156"/>
                </a:cxn>
                <a:cxn ang="0">
                  <a:pos x="77" y="178"/>
                </a:cxn>
                <a:cxn ang="0">
                  <a:pos x="108" y="177"/>
                </a:cxn>
                <a:cxn ang="0">
                  <a:pos x="101" y="201"/>
                </a:cxn>
                <a:cxn ang="0">
                  <a:pos x="98" y="226"/>
                </a:cxn>
                <a:cxn ang="0">
                  <a:pos x="106" y="240"/>
                </a:cxn>
                <a:cxn ang="0">
                  <a:pos x="116" y="254"/>
                </a:cxn>
                <a:cxn ang="0">
                  <a:pos x="106" y="279"/>
                </a:cxn>
                <a:cxn ang="0">
                  <a:pos x="116" y="297"/>
                </a:cxn>
                <a:cxn ang="0">
                  <a:pos x="139" y="303"/>
                </a:cxn>
                <a:cxn ang="0">
                  <a:pos x="163" y="301"/>
                </a:cxn>
                <a:cxn ang="0">
                  <a:pos x="187" y="326"/>
                </a:cxn>
                <a:cxn ang="0">
                  <a:pos x="213" y="331"/>
                </a:cxn>
                <a:cxn ang="0">
                  <a:pos x="214" y="368"/>
                </a:cxn>
                <a:cxn ang="0">
                  <a:pos x="245" y="372"/>
                </a:cxn>
                <a:cxn ang="0">
                  <a:pos x="279" y="389"/>
                </a:cxn>
                <a:cxn ang="0">
                  <a:pos x="340" y="402"/>
                </a:cxn>
                <a:cxn ang="0">
                  <a:pos x="375" y="397"/>
                </a:cxn>
                <a:cxn ang="0">
                  <a:pos x="390" y="388"/>
                </a:cxn>
                <a:cxn ang="0">
                  <a:pos x="395" y="376"/>
                </a:cxn>
                <a:cxn ang="0">
                  <a:pos x="378" y="362"/>
                </a:cxn>
                <a:cxn ang="0">
                  <a:pos x="350" y="342"/>
                </a:cxn>
                <a:cxn ang="0">
                  <a:pos x="337" y="319"/>
                </a:cxn>
                <a:cxn ang="0">
                  <a:pos x="303" y="312"/>
                </a:cxn>
                <a:cxn ang="0">
                  <a:pos x="280" y="294"/>
                </a:cxn>
                <a:cxn ang="0">
                  <a:pos x="240" y="283"/>
                </a:cxn>
                <a:cxn ang="0">
                  <a:pos x="210" y="292"/>
                </a:cxn>
                <a:cxn ang="0">
                  <a:pos x="201" y="298"/>
                </a:cxn>
                <a:cxn ang="0">
                  <a:pos x="207" y="279"/>
                </a:cxn>
                <a:cxn ang="0">
                  <a:pos x="198" y="259"/>
                </a:cxn>
                <a:cxn ang="0">
                  <a:pos x="178" y="238"/>
                </a:cxn>
                <a:cxn ang="0">
                  <a:pos x="166" y="202"/>
                </a:cxn>
                <a:cxn ang="0">
                  <a:pos x="140" y="168"/>
                </a:cxn>
                <a:cxn ang="0">
                  <a:pos x="107" y="131"/>
                </a:cxn>
                <a:cxn ang="0">
                  <a:pos x="85" y="86"/>
                </a:cxn>
                <a:cxn ang="0">
                  <a:pos x="70" y="62"/>
                </a:cxn>
                <a:cxn ang="0">
                  <a:pos x="62" y="31"/>
                </a:cxn>
                <a:cxn ang="0">
                  <a:pos x="40" y="7"/>
                </a:cxn>
              </a:cxnLst>
              <a:rect l="0" t="0" r="r" b="b"/>
              <a:pathLst>
                <a:path w="398" h="402">
                  <a:moveTo>
                    <a:pt x="40" y="7"/>
                  </a:moveTo>
                  <a:cubicBezTo>
                    <a:pt x="37" y="6"/>
                    <a:pt x="34" y="4"/>
                    <a:pt x="33" y="2"/>
                  </a:cubicBezTo>
                  <a:cubicBezTo>
                    <a:pt x="31" y="1"/>
                    <a:pt x="29" y="0"/>
                    <a:pt x="27" y="0"/>
                  </a:cubicBezTo>
                  <a:cubicBezTo>
                    <a:pt x="26" y="1"/>
                    <a:pt x="24" y="2"/>
                    <a:pt x="23" y="4"/>
                  </a:cubicBezTo>
                  <a:cubicBezTo>
                    <a:pt x="23" y="5"/>
                    <a:pt x="20" y="5"/>
                    <a:pt x="16" y="4"/>
                  </a:cubicBezTo>
                  <a:cubicBezTo>
                    <a:pt x="13" y="3"/>
                    <a:pt x="9" y="3"/>
                    <a:pt x="8" y="3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6" y="5"/>
                    <a:pt x="7" y="7"/>
                  </a:cubicBezTo>
                  <a:cubicBezTo>
                    <a:pt x="8" y="9"/>
                    <a:pt x="10" y="11"/>
                    <a:pt x="11" y="12"/>
                  </a:cubicBezTo>
                  <a:cubicBezTo>
                    <a:pt x="12" y="12"/>
                    <a:pt x="15" y="14"/>
                    <a:pt x="17" y="16"/>
                  </a:cubicBezTo>
                  <a:cubicBezTo>
                    <a:pt x="19" y="18"/>
                    <a:pt x="20" y="21"/>
                    <a:pt x="19" y="23"/>
                  </a:cubicBezTo>
                  <a:cubicBezTo>
                    <a:pt x="18" y="25"/>
                    <a:pt x="16" y="28"/>
                    <a:pt x="15" y="29"/>
                  </a:cubicBezTo>
                  <a:cubicBezTo>
                    <a:pt x="14" y="30"/>
                    <a:pt x="10" y="33"/>
                    <a:pt x="8" y="35"/>
                  </a:cubicBezTo>
                  <a:cubicBezTo>
                    <a:pt x="6" y="36"/>
                    <a:pt x="4" y="38"/>
                    <a:pt x="4" y="38"/>
                  </a:cubicBezTo>
                  <a:cubicBezTo>
                    <a:pt x="5" y="39"/>
                    <a:pt x="5" y="41"/>
                    <a:pt x="5" y="42"/>
                  </a:cubicBezTo>
                  <a:cubicBezTo>
                    <a:pt x="5" y="44"/>
                    <a:pt x="5" y="46"/>
                    <a:pt x="6" y="47"/>
                  </a:cubicBezTo>
                  <a:cubicBezTo>
                    <a:pt x="7" y="48"/>
                    <a:pt x="9" y="51"/>
                    <a:pt x="10" y="52"/>
                  </a:cubicBezTo>
                  <a:cubicBezTo>
                    <a:pt x="11" y="54"/>
                    <a:pt x="10" y="56"/>
                    <a:pt x="8" y="57"/>
                  </a:cubicBezTo>
                  <a:cubicBezTo>
                    <a:pt x="7" y="58"/>
                    <a:pt x="4" y="59"/>
                    <a:pt x="2" y="60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0" y="62"/>
                    <a:pt x="0" y="64"/>
                    <a:pt x="0" y="66"/>
                  </a:cubicBezTo>
                  <a:cubicBezTo>
                    <a:pt x="0" y="68"/>
                    <a:pt x="2" y="70"/>
                    <a:pt x="4" y="71"/>
                  </a:cubicBezTo>
                  <a:cubicBezTo>
                    <a:pt x="7" y="72"/>
                    <a:pt x="8" y="76"/>
                    <a:pt x="8" y="78"/>
                  </a:cubicBezTo>
                  <a:cubicBezTo>
                    <a:pt x="8" y="81"/>
                    <a:pt x="8" y="83"/>
                    <a:pt x="8" y="83"/>
                  </a:cubicBezTo>
                  <a:cubicBezTo>
                    <a:pt x="8" y="83"/>
                    <a:pt x="9" y="84"/>
                    <a:pt x="10" y="86"/>
                  </a:cubicBezTo>
                  <a:cubicBezTo>
                    <a:pt x="11" y="87"/>
                    <a:pt x="12" y="89"/>
                    <a:pt x="12" y="91"/>
                  </a:cubicBezTo>
                  <a:cubicBezTo>
                    <a:pt x="11" y="93"/>
                    <a:pt x="13" y="96"/>
                    <a:pt x="14" y="98"/>
                  </a:cubicBezTo>
                  <a:cubicBezTo>
                    <a:pt x="16" y="100"/>
                    <a:pt x="20" y="100"/>
                    <a:pt x="22" y="99"/>
                  </a:cubicBezTo>
                  <a:cubicBezTo>
                    <a:pt x="25" y="97"/>
                    <a:pt x="27" y="98"/>
                    <a:pt x="27" y="100"/>
                  </a:cubicBezTo>
                  <a:cubicBezTo>
                    <a:pt x="27" y="103"/>
                    <a:pt x="29" y="105"/>
                    <a:pt x="32" y="106"/>
                  </a:cubicBezTo>
                  <a:cubicBezTo>
                    <a:pt x="35" y="106"/>
                    <a:pt x="36" y="109"/>
                    <a:pt x="34" y="112"/>
                  </a:cubicBezTo>
                  <a:cubicBezTo>
                    <a:pt x="32" y="116"/>
                    <a:pt x="30" y="121"/>
                    <a:pt x="30" y="123"/>
                  </a:cubicBezTo>
                  <a:cubicBezTo>
                    <a:pt x="30" y="125"/>
                    <a:pt x="29" y="127"/>
                    <a:pt x="28" y="127"/>
                  </a:cubicBezTo>
                  <a:cubicBezTo>
                    <a:pt x="26" y="127"/>
                    <a:pt x="24" y="126"/>
                    <a:pt x="22" y="125"/>
                  </a:cubicBezTo>
                  <a:cubicBezTo>
                    <a:pt x="20" y="125"/>
                    <a:pt x="19" y="125"/>
                    <a:pt x="18" y="127"/>
                  </a:cubicBezTo>
                  <a:cubicBezTo>
                    <a:pt x="17" y="129"/>
                    <a:pt x="16" y="130"/>
                    <a:pt x="15" y="131"/>
                  </a:cubicBezTo>
                  <a:cubicBezTo>
                    <a:pt x="14" y="132"/>
                    <a:pt x="14" y="133"/>
                    <a:pt x="15" y="134"/>
                  </a:cubicBezTo>
                  <a:cubicBezTo>
                    <a:pt x="16" y="136"/>
                    <a:pt x="15" y="138"/>
                    <a:pt x="13" y="141"/>
                  </a:cubicBezTo>
                  <a:cubicBezTo>
                    <a:pt x="11" y="143"/>
                    <a:pt x="9" y="147"/>
                    <a:pt x="9" y="150"/>
                  </a:cubicBezTo>
                  <a:cubicBezTo>
                    <a:pt x="9" y="152"/>
                    <a:pt x="9" y="156"/>
                    <a:pt x="9" y="158"/>
                  </a:cubicBezTo>
                  <a:cubicBezTo>
                    <a:pt x="10" y="160"/>
                    <a:pt x="11" y="162"/>
                    <a:pt x="11" y="164"/>
                  </a:cubicBezTo>
                  <a:cubicBezTo>
                    <a:pt x="11" y="165"/>
                    <a:pt x="13" y="165"/>
                    <a:pt x="14" y="164"/>
                  </a:cubicBezTo>
                  <a:cubicBezTo>
                    <a:pt x="16" y="163"/>
                    <a:pt x="18" y="161"/>
                    <a:pt x="18" y="159"/>
                  </a:cubicBezTo>
                  <a:cubicBezTo>
                    <a:pt x="19" y="158"/>
                    <a:pt x="21" y="157"/>
                    <a:pt x="22" y="157"/>
                  </a:cubicBezTo>
                  <a:cubicBezTo>
                    <a:pt x="24" y="157"/>
                    <a:pt x="27" y="155"/>
                    <a:pt x="28" y="152"/>
                  </a:cubicBezTo>
                  <a:cubicBezTo>
                    <a:pt x="30" y="149"/>
                    <a:pt x="33" y="145"/>
                    <a:pt x="35" y="144"/>
                  </a:cubicBezTo>
                  <a:cubicBezTo>
                    <a:pt x="36" y="143"/>
                    <a:pt x="39" y="142"/>
                    <a:pt x="42" y="142"/>
                  </a:cubicBezTo>
                  <a:cubicBezTo>
                    <a:pt x="44" y="142"/>
                    <a:pt x="47" y="143"/>
                    <a:pt x="49" y="143"/>
                  </a:cubicBezTo>
                  <a:cubicBezTo>
                    <a:pt x="50" y="143"/>
                    <a:pt x="52" y="143"/>
                    <a:pt x="52" y="143"/>
                  </a:cubicBezTo>
                  <a:cubicBezTo>
                    <a:pt x="52" y="143"/>
                    <a:pt x="52" y="141"/>
                    <a:pt x="52" y="139"/>
                  </a:cubicBezTo>
                  <a:cubicBezTo>
                    <a:pt x="53" y="137"/>
                    <a:pt x="54" y="133"/>
                    <a:pt x="55" y="132"/>
                  </a:cubicBezTo>
                  <a:cubicBezTo>
                    <a:pt x="56" y="130"/>
                    <a:pt x="57" y="129"/>
                    <a:pt x="59" y="128"/>
                  </a:cubicBezTo>
                  <a:cubicBezTo>
                    <a:pt x="60" y="128"/>
                    <a:pt x="62" y="128"/>
                    <a:pt x="64" y="128"/>
                  </a:cubicBezTo>
                  <a:cubicBezTo>
                    <a:pt x="65" y="129"/>
                    <a:pt x="67" y="130"/>
                    <a:pt x="67" y="133"/>
                  </a:cubicBezTo>
                  <a:cubicBezTo>
                    <a:pt x="67" y="135"/>
                    <a:pt x="68" y="137"/>
                    <a:pt x="69" y="138"/>
                  </a:cubicBezTo>
                  <a:cubicBezTo>
                    <a:pt x="69" y="139"/>
                    <a:pt x="70" y="141"/>
                    <a:pt x="70" y="142"/>
                  </a:cubicBezTo>
                  <a:cubicBezTo>
                    <a:pt x="70" y="143"/>
                    <a:pt x="71" y="143"/>
                    <a:pt x="73" y="143"/>
                  </a:cubicBezTo>
                  <a:cubicBezTo>
                    <a:pt x="75" y="143"/>
                    <a:pt x="77" y="145"/>
                    <a:pt x="78" y="146"/>
                  </a:cubicBezTo>
                  <a:cubicBezTo>
                    <a:pt x="79" y="148"/>
                    <a:pt x="79" y="151"/>
                    <a:pt x="78" y="153"/>
                  </a:cubicBezTo>
                  <a:cubicBezTo>
                    <a:pt x="78" y="155"/>
                    <a:pt x="76" y="156"/>
                    <a:pt x="74" y="156"/>
                  </a:cubicBezTo>
                  <a:cubicBezTo>
                    <a:pt x="72" y="156"/>
                    <a:pt x="70" y="156"/>
                    <a:pt x="68" y="156"/>
                  </a:cubicBezTo>
                  <a:cubicBezTo>
                    <a:pt x="67" y="157"/>
                    <a:pt x="66" y="160"/>
                    <a:pt x="66" y="164"/>
                  </a:cubicBezTo>
                  <a:cubicBezTo>
                    <a:pt x="66" y="167"/>
                    <a:pt x="67" y="171"/>
                    <a:pt x="69" y="173"/>
                  </a:cubicBezTo>
                  <a:cubicBezTo>
                    <a:pt x="70" y="175"/>
                    <a:pt x="74" y="177"/>
                    <a:pt x="77" y="178"/>
                  </a:cubicBezTo>
                  <a:cubicBezTo>
                    <a:pt x="80" y="180"/>
                    <a:pt x="84" y="179"/>
                    <a:pt x="86" y="176"/>
                  </a:cubicBezTo>
                  <a:cubicBezTo>
                    <a:pt x="88" y="173"/>
                    <a:pt x="90" y="171"/>
                    <a:pt x="91" y="171"/>
                  </a:cubicBezTo>
                  <a:cubicBezTo>
                    <a:pt x="93" y="171"/>
                    <a:pt x="96" y="172"/>
                    <a:pt x="99" y="173"/>
                  </a:cubicBezTo>
                  <a:cubicBezTo>
                    <a:pt x="102" y="175"/>
                    <a:pt x="107" y="176"/>
                    <a:pt x="108" y="177"/>
                  </a:cubicBezTo>
                  <a:cubicBezTo>
                    <a:pt x="110" y="178"/>
                    <a:pt x="112" y="179"/>
                    <a:pt x="111" y="181"/>
                  </a:cubicBezTo>
                  <a:cubicBezTo>
                    <a:pt x="111" y="182"/>
                    <a:pt x="110" y="185"/>
                    <a:pt x="109" y="187"/>
                  </a:cubicBezTo>
                  <a:cubicBezTo>
                    <a:pt x="108" y="189"/>
                    <a:pt x="106" y="192"/>
                    <a:pt x="104" y="194"/>
                  </a:cubicBezTo>
                  <a:cubicBezTo>
                    <a:pt x="102" y="196"/>
                    <a:pt x="101" y="199"/>
                    <a:pt x="101" y="201"/>
                  </a:cubicBezTo>
                  <a:cubicBezTo>
                    <a:pt x="102" y="202"/>
                    <a:pt x="102" y="206"/>
                    <a:pt x="102" y="208"/>
                  </a:cubicBezTo>
                  <a:cubicBezTo>
                    <a:pt x="102" y="210"/>
                    <a:pt x="101" y="212"/>
                    <a:pt x="100" y="213"/>
                  </a:cubicBezTo>
                  <a:cubicBezTo>
                    <a:pt x="98" y="213"/>
                    <a:pt x="96" y="216"/>
                    <a:pt x="96" y="218"/>
                  </a:cubicBezTo>
                  <a:cubicBezTo>
                    <a:pt x="95" y="220"/>
                    <a:pt x="96" y="223"/>
                    <a:pt x="98" y="226"/>
                  </a:cubicBezTo>
                  <a:cubicBezTo>
                    <a:pt x="101" y="229"/>
                    <a:pt x="101" y="231"/>
                    <a:pt x="99" y="232"/>
                  </a:cubicBezTo>
                  <a:cubicBezTo>
                    <a:pt x="97" y="233"/>
                    <a:pt x="96" y="234"/>
                    <a:pt x="96" y="234"/>
                  </a:cubicBezTo>
                  <a:cubicBezTo>
                    <a:pt x="96" y="234"/>
                    <a:pt x="97" y="235"/>
                    <a:pt x="99" y="236"/>
                  </a:cubicBezTo>
                  <a:cubicBezTo>
                    <a:pt x="101" y="237"/>
                    <a:pt x="104" y="239"/>
                    <a:pt x="106" y="240"/>
                  </a:cubicBezTo>
                  <a:cubicBezTo>
                    <a:pt x="107" y="241"/>
                    <a:pt x="111" y="242"/>
                    <a:pt x="114" y="243"/>
                  </a:cubicBezTo>
                  <a:cubicBezTo>
                    <a:pt x="118" y="244"/>
                    <a:pt x="121" y="246"/>
                    <a:pt x="123" y="247"/>
                  </a:cubicBezTo>
                  <a:cubicBezTo>
                    <a:pt x="124" y="247"/>
                    <a:pt x="124" y="249"/>
                    <a:pt x="122" y="251"/>
                  </a:cubicBezTo>
                  <a:cubicBezTo>
                    <a:pt x="121" y="252"/>
                    <a:pt x="118" y="253"/>
                    <a:pt x="116" y="254"/>
                  </a:cubicBezTo>
                  <a:cubicBezTo>
                    <a:pt x="114" y="254"/>
                    <a:pt x="111" y="255"/>
                    <a:pt x="109" y="256"/>
                  </a:cubicBezTo>
                  <a:cubicBezTo>
                    <a:pt x="108" y="258"/>
                    <a:pt x="106" y="261"/>
                    <a:pt x="106" y="264"/>
                  </a:cubicBezTo>
                  <a:cubicBezTo>
                    <a:pt x="106" y="266"/>
                    <a:pt x="107" y="270"/>
                    <a:pt x="108" y="273"/>
                  </a:cubicBezTo>
                  <a:cubicBezTo>
                    <a:pt x="108" y="275"/>
                    <a:pt x="108" y="278"/>
                    <a:pt x="106" y="279"/>
                  </a:cubicBezTo>
                  <a:cubicBezTo>
                    <a:pt x="104" y="280"/>
                    <a:pt x="102" y="283"/>
                    <a:pt x="102" y="285"/>
                  </a:cubicBezTo>
                  <a:cubicBezTo>
                    <a:pt x="102" y="287"/>
                    <a:pt x="102" y="290"/>
                    <a:pt x="103" y="292"/>
                  </a:cubicBezTo>
                  <a:cubicBezTo>
                    <a:pt x="104" y="294"/>
                    <a:pt x="106" y="295"/>
                    <a:pt x="109" y="295"/>
                  </a:cubicBezTo>
                  <a:cubicBezTo>
                    <a:pt x="111" y="295"/>
                    <a:pt x="115" y="296"/>
                    <a:pt x="116" y="297"/>
                  </a:cubicBezTo>
                  <a:cubicBezTo>
                    <a:pt x="118" y="297"/>
                    <a:pt x="120" y="300"/>
                    <a:pt x="120" y="302"/>
                  </a:cubicBezTo>
                  <a:cubicBezTo>
                    <a:pt x="120" y="304"/>
                    <a:pt x="121" y="306"/>
                    <a:pt x="122" y="307"/>
                  </a:cubicBezTo>
                  <a:cubicBezTo>
                    <a:pt x="122" y="308"/>
                    <a:pt x="125" y="308"/>
                    <a:pt x="128" y="306"/>
                  </a:cubicBezTo>
                  <a:cubicBezTo>
                    <a:pt x="131" y="305"/>
                    <a:pt x="136" y="303"/>
                    <a:pt x="139" y="303"/>
                  </a:cubicBezTo>
                  <a:cubicBezTo>
                    <a:pt x="142" y="303"/>
                    <a:pt x="146" y="301"/>
                    <a:pt x="148" y="299"/>
                  </a:cubicBezTo>
                  <a:cubicBezTo>
                    <a:pt x="150" y="297"/>
                    <a:pt x="152" y="296"/>
                    <a:pt x="154" y="298"/>
                  </a:cubicBezTo>
                  <a:cubicBezTo>
                    <a:pt x="156" y="300"/>
                    <a:pt x="157" y="302"/>
                    <a:pt x="157" y="302"/>
                  </a:cubicBezTo>
                  <a:cubicBezTo>
                    <a:pt x="157" y="302"/>
                    <a:pt x="160" y="302"/>
                    <a:pt x="163" y="301"/>
                  </a:cubicBezTo>
                  <a:cubicBezTo>
                    <a:pt x="166" y="300"/>
                    <a:pt x="170" y="302"/>
                    <a:pt x="171" y="305"/>
                  </a:cubicBezTo>
                  <a:cubicBezTo>
                    <a:pt x="173" y="307"/>
                    <a:pt x="175" y="311"/>
                    <a:pt x="177" y="314"/>
                  </a:cubicBezTo>
                  <a:cubicBezTo>
                    <a:pt x="178" y="316"/>
                    <a:pt x="181" y="319"/>
                    <a:pt x="182" y="321"/>
                  </a:cubicBezTo>
                  <a:cubicBezTo>
                    <a:pt x="184" y="322"/>
                    <a:pt x="186" y="325"/>
                    <a:pt x="187" y="326"/>
                  </a:cubicBezTo>
                  <a:cubicBezTo>
                    <a:pt x="188" y="328"/>
                    <a:pt x="190" y="329"/>
                    <a:pt x="192" y="329"/>
                  </a:cubicBezTo>
                  <a:cubicBezTo>
                    <a:pt x="194" y="329"/>
                    <a:pt x="198" y="330"/>
                    <a:pt x="201" y="331"/>
                  </a:cubicBezTo>
                  <a:cubicBezTo>
                    <a:pt x="203" y="332"/>
                    <a:pt x="207" y="333"/>
                    <a:pt x="208" y="332"/>
                  </a:cubicBezTo>
                  <a:cubicBezTo>
                    <a:pt x="209" y="331"/>
                    <a:pt x="212" y="331"/>
                    <a:pt x="213" y="331"/>
                  </a:cubicBezTo>
                  <a:cubicBezTo>
                    <a:pt x="215" y="332"/>
                    <a:pt x="217" y="335"/>
                    <a:pt x="218" y="339"/>
                  </a:cubicBezTo>
                  <a:cubicBezTo>
                    <a:pt x="219" y="343"/>
                    <a:pt x="218" y="348"/>
                    <a:pt x="217" y="350"/>
                  </a:cubicBezTo>
                  <a:cubicBezTo>
                    <a:pt x="215" y="353"/>
                    <a:pt x="213" y="357"/>
                    <a:pt x="213" y="360"/>
                  </a:cubicBezTo>
                  <a:cubicBezTo>
                    <a:pt x="213" y="362"/>
                    <a:pt x="213" y="366"/>
                    <a:pt x="214" y="368"/>
                  </a:cubicBezTo>
                  <a:cubicBezTo>
                    <a:pt x="214" y="370"/>
                    <a:pt x="217" y="374"/>
                    <a:pt x="220" y="377"/>
                  </a:cubicBezTo>
                  <a:cubicBezTo>
                    <a:pt x="222" y="379"/>
                    <a:pt x="227" y="381"/>
                    <a:pt x="230" y="380"/>
                  </a:cubicBezTo>
                  <a:cubicBezTo>
                    <a:pt x="233" y="380"/>
                    <a:pt x="237" y="378"/>
                    <a:pt x="239" y="376"/>
                  </a:cubicBezTo>
                  <a:cubicBezTo>
                    <a:pt x="241" y="375"/>
                    <a:pt x="244" y="373"/>
                    <a:pt x="245" y="372"/>
                  </a:cubicBezTo>
                  <a:cubicBezTo>
                    <a:pt x="246" y="372"/>
                    <a:pt x="249" y="370"/>
                    <a:pt x="252" y="369"/>
                  </a:cubicBezTo>
                  <a:cubicBezTo>
                    <a:pt x="255" y="367"/>
                    <a:pt x="258" y="368"/>
                    <a:pt x="260" y="370"/>
                  </a:cubicBezTo>
                  <a:cubicBezTo>
                    <a:pt x="261" y="373"/>
                    <a:pt x="265" y="377"/>
                    <a:pt x="269" y="381"/>
                  </a:cubicBezTo>
                  <a:cubicBezTo>
                    <a:pt x="273" y="384"/>
                    <a:pt x="278" y="388"/>
                    <a:pt x="279" y="389"/>
                  </a:cubicBezTo>
                  <a:cubicBezTo>
                    <a:pt x="280" y="390"/>
                    <a:pt x="282" y="392"/>
                    <a:pt x="282" y="394"/>
                  </a:cubicBezTo>
                  <a:cubicBezTo>
                    <a:pt x="283" y="395"/>
                    <a:pt x="284" y="398"/>
                    <a:pt x="285" y="399"/>
                  </a:cubicBezTo>
                  <a:cubicBezTo>
                    <a:pt x="286" y="400"/>
                    <a:pt x="294" y="401"/>
                    <a:pt x="304" y="402"/>
                  </a:cubicBezTo>
                  <a:cubicBezTo>
                    <a:pt x="313" y="402"/>
                    <a:pt x="330" y="402"/>
                    <a:pt x="340" y="402"/>
                  </a:cubicBezTo>
                  <a:cubicBezTo>
                    <a:pt x="350" y="401"/>
                    <a:pt x="361" y="401"/>
                    <a:pt x="364" y="402"/>
                  </a:cubicBezTo>
                  <a:cubicBezTo>
                    <a:pt x="366" y="402"/>
                    <a:pt x="368" y="402"/>
                    <a:pt x="368" y="402"/>
                  </a:cubicBezTo>
                  <a:cubicBezTo>
                    <a:pt x="368" y="402"/>
                    <a:pt x="369" y="401"/>
                    <a:pt x="370" y="400"/>
                  </a:cubicBezTo>
                  <a:cubicBezTo>
                    <a:pt x="371" y="399"/>
                    <a:pt x="373" y="398"/>
                    <a:pt x="375" y="397"/>
                  </a:cubicBezTo>
                  <a:cubicBezTo>
                    <a:pt x="376" y="396"/>
                    <a:pt x="379" y="395"/>
                    <a:pt x="382" y="395"/>
                  </a:cubicBezTo>
                  <a:cubicBezTo>
                    <a:pt x="384" y="396"/>
                    <a:pt x="386" y="396"/>
                    <a:pt x="386" y="396"/>
                  </a:cubicBezTo>
                  <a:cubicBezTo>
                    <a:pt x="386" y="396"/>
                    <a:pt x="388" y="395"/>
                    <a:pt x="389" y="393"/>
                  </a:cubicBezTo>
                  <a:cubicBezTo>
                    <a:pt x="390" y="392"/>
                    <a:pt x="391" y="389"/>
                    <a:pt x="390" y="388"/>
                  </a:cubicBezTo>
                  <a:cubicBezTo>
                    <a:pt x="389" y="386"/>
                    <a:pt x="389" y="384"/>
                    <a:pt x="390" y="383"/>
                  </a:cubicBezTo>
                  <a:cubicBezTo>
                    <a:pt x="391" y="382"/>
                    <a:pt x="393" y="381"/>
                    <a:pt x="395" y="382"/>
                  </a:cubicBezTo>
                  <a:cubicBezTo>
                    <a:pt x="397" y="382"/>
                    <a:pt x="398" y="382"/>
                    <a:pt x="398" y="381"/>
                  </a:cubicBezTo>
                  <a:cubicBezTo>
                    <a:pt x="398" y="380"/>
                    <a:pt x="397" y="378"/>
                    <a:pt x="395" y="376"/>
                  </a:cubicBezTo>
                  <a:cubicBezTo>
                    <a:pt x="393" y="375"/>
                    <a:pt x="392" y="374"/>
                    <a:pt x="392" y="374"/>
                  </a:cubicBezTo>
                  <a:cubicBezTo>
                    <a:pt x="392" y="374"/>
                    <a:pt x="390" y="374"/>
                    <a:pt x="388" y="373"/>
                  </a:cubicBezTo>
                  <a:cubicBezTo>
                    <a:pt x="387" y="373"/>
                    <a:pt x="385" y="371"/>
                    <a:pt x="384" y="369"/>
                  </a:cubicBezTo>
                  <a:cubicBezTo>
                    <a:pt x="384" y="367"/>
                    <a:pt x="381" y="364"/>
                    <a:pt x="378" y="362"/>
                  </a:cubicBezTo>
                  <a:cubicBezTo>
                    <a:pt x="375" y="361"/>
                    <a:pt x="370" y="359"/>
                    <a:pt x="367" y="358"/>
                  </a:cubicBezTo>
                  <a:cubicBezTo>
                    <a:pt x="365" y="357"/>
                    <a:pt x="361" y="355"/>
                    <a:pt x="360" y="353"/>
                  </a:cubicBezTo>
                  <a:cubicBezTo>
                    <a:pt x="358" y="351"/>
                    <a:pt x="355" y="348"/>
                    <a:pt x="353" y="347"/>
                  </a:cubicBezTo>
                  <a:cubicBezTo>
                    <a:pt x="351" y="346"/>
                    <a:pt x="349" y="344"/>
                    <a:pt x="350" y="342"/>
                  </a:cubicBezTo>
                  <a:cubicBezTo>
                    <a:pt x="350" y="340"/>
                    <a:pt x="350" y="337"/>
                    <a:pt x="350" y="336"/>
                  </a:cubicBezTo>
                  <a:cubicBezTo>
                    <a:pt x="349" y="334"/>
                    <a:pt x="349" y="332"/>
                    <a:pt x="348" y="330"/>
                  </a:cubicBezTo>
                  <a:cubicBezTo>
                    <a:pt x="348" y="328"/>
                    <a:pt x="345" y="324"/>
                    <a:pt x="342" y="322"/>
                  </a:cubicBezTo>
                  <a:cubicBezTo>
                    <a:pt x="339" y="320"/>
                    <a:pt x="337" y="319"/>
                    <a:pt x="337" y="319"/>
                  </a:cubicBezTo>
                  <a:cubicBezTo>
                    <a:pt x="333" y="320"/>
                    <a:pt x="328" y="322"/>
                    <a:pt x="325" y="323"/>
                  </a:cubicBezTo>
                  <a:cubicBezTo>
                    <a:pt x="322" y="324"/>
                    <a:pt x="317" y="324"/>
                    <a:pt x="314" y="323"/>
                  </a:cubicBezTo>
                  <a:cubicBezTo>
                    <a:pt x="311" y="322"/>
                    <a:pt x="308" y="320"/>
                    <a:pt x="307" y="317"/>
                  </a:cubicBezTo>
                  <a:cubicBezTo>
                    <a:pt x="306" y="315"/>
                    <a:pt x="304" y="313"/>
                    <a:pt x="303" y="312"/>
                  </a:cubicBezTo>
                  <a:cubicBezTo>
                    <a:pt x="301" y="311"/>
                    <a:pt x="299" y="309"/>
                    <a:pt x="298" y="308"/>
                  </a:cubicBezTo>
                  <a:cubicBezTo>
                    <a:pt x="297" y="306"/>
                    <a:pt x="295" y="303"/>
                    <a:pt x="294" y="301"/>
                  </a:cubicBezTo>
                  <a:cubicBezTo>
                    <a:pt x="293" y="299"/>
                    <a:pt x="290" y="297"/>
                    <a:pt x="288" y="296"/>
                  </a:cubicBezTo>
                  <a:cubicBezTo>
                    <a:pt x="286" y="295"/>
                    <a:pt x="283" y="294"/>
                    <a:pt x="280" y="294"/>
                  </a:cubicBezTo>
                  <a:cubicBezTo>
                    <a:pt x="278" y="294"/>
                    <a:pt x="275" y="293"/>
                    <a:pt x="272" y="291"/>
                  </a:cubicBezTo>
                  <a:cubicBezTo>
                    <a:pt x="270" y="290"/>
                    <a:pt x="266" y="287"/>
                    <a:pt x="264" y="285"/>
                  </a:cubicBezTo>
                  <a:cubicBezTo>
                    <a:pt x="262" y="283"/>
                    <a:pt x="257" y="282"/>
                    <a:pt x="254" y="282"/>
                  </a:cubicBezTo>
                  <a:cubicBezTo>
                    <a:pt x="250" y="282"/>
                    <a:pt x="244" y="283"/>
                    <a:pt x="240" y="283"/>
                  </a:cubicBezTo>
                  <a:cubicBezTo>
                    <a:pt x="236" y="284"/>
                    <a:pt x="230" y="283"/>
                    <a:pt x="227" y="282"/>
                  </a:cubicBezTo>
                  <a:cubicBezTo>
                    <a:pt x="224" y="281"/>
                    <a:pt x="220" y="281"/>
                    <a:pt x="218" y="282"/>
                  </a:cubicBezTo>
                  <a:cubicBezTo>
                    <a:pt x="217" y="282"/>
                    <a:pt x="214" y="284"/>
                    <a:pt x="212" y="285"/>
                  </a:cubicBezTo>
                  <a:cubicBezTo>
                    <a:pt x="210" y="286"/>
                    <a:pt x="209" y="289"/>
                    <a:pt x="210" y="292"/>
                  </a:cubicBezTo>
                  <a:cubicBezTo>
                    <a:pt x="210" y="294"/>
                    <a:pt x="209" y="297"/>
                    <a:pt x="207" y="297"/>
                  </a:cubicBezTo>
                  <a:cubicBezTo>
                    <a:pt x="206" y="298"/>
                    <a:pt x="203" y="299"/>
                    <a:pt x="202" y="301"/>
                  </a:cubicBezTo>
                  <a:cubicBezTo>
                    <a:pt x="201" y="303"/>
                    <a:pt x="199" y="303"/>
                    <a:pt x="198" y="303"/>
                  </a:cubicBezTo>
                  <a:cubicBezTo>
                    <a:pt x="198" y="302"/>
                    <a:pt x="199" y="300"/>
                    <a:pt x="201" y="298"/>
                  </a:cubicBezTo>
                  <a:cubicBezTo>
                    <a:pt x="204" y="296"/>
                    <a:pt x="206" y="293"/>
                    <a:pt x="206" y="292"/>
                  </a:cubicBezTo>
                  <a:cubicBezTo>
                    <a:pt x="206" y="290"/>
                    <a:pt x="206" y="288"/>
                    <a:pt x="207" y="287"/>
                  </a:cubicBezTo>
                  <a:cubicBezTo>
                    <a:pt x="208" y="285"/>
                    <a:pt x="208" y="283"/>
                    <a:pt x="209" y="282"/>
                  </a:cubicBezTo>
                  <a:cubicBezTo>
                    <a:pt x="209" y="281"/>
                    <a:pt x="208" y="280"/>
                    <a:pt x="207" y="279"/>
                  </a:cubicBezTo>
                  <a:cubicBezTo>
                    <a:pt x="205" y="278"/>
                    <a:pt x="203" y="276"/>
                    <a:pt x="201" y="276"/>
                  </a:cubicBezTo>
                  <a:cubicBezTo>
                    <a:pt x="199" y="276"/>
                    <a:pt x="199" y="274"/>
                    <a:pt x="200" y="271"/>
                  </a:cubicBezTo>
                  <a:cubicBezTo>
                    <a:pt x="201" y="269"/>
                    <a:pt x="201" y="266"/>
                    <a:pt x="201" y="264"/>
                  </a:cubicBezTo>
                  <a:cubicBezTo>
                    <a:pt x="200" y="263"/>
                    <a:pt x="199" y="260"/>
                    <a:pt x="198" y="259"/>
                  </a:cubicBezTo>
                  <a:cubicBezTo>
                    <a:pt x="197" y="258"/>
                    <a:pt x="194" y="255"/>
                    <a:pt x="193" y="254"/>
                  </a:cubicBezTo>
                  <a:cubicBezTo>
                    <a:pt x="192" y="253"/>
                    <a:pt x="190" y="250"/>
                    <a:pt x="189" y="249"/>
                  </a:cubicBezTo>
                  <a:cubicBezTo>
                    <a:pt x="189" y="247"/>
                    <a:pt x="187" y="245"/>
                    <a:pt x="184" y="243"/>
                  </a:cubicBezTo>
                  <a:cubicBezTo>
                    <a:pt x="182" y="241"/>
                    <a:pt x="179" y="239"/>
                    <a:pt x="178" y="238"/>
                  </a:cubicBezTo>
                  <a:cubicBezTo>
                    <a:pt x="177" y="236"/>
                    <a:pt x="175" y="234"/>
                    <a:pt x="175" y="231"/>
                  </a:cubicBezTo>
                  <a:cubicBezTo>
                    <a:pt x="175" y="229"/>
                    <a:pt x="174" y="226"/>
                    <a:pt x="173" y="224"/>
                  </a:cubicBezTo>
                  <a:cubicBezTo>
                    <a:pt x="172" y="222"/>
                    <a:pt x="171" y="217"/>
                    <a:pt x="169" y="213"/>
                  </a:cubicBezTo>
                  <a:cubicBezTo>
                    <a:pt x="168" y="209"/>
                    <a:pt x="166" y="204"/>
                    <a:pt x="166" y="202"/>
                  </a:cubicBezTo>
                  <a:cubicBezTo>
                    <a:pt x="165" y="200"/>
                    <a:pt x="163" y="196"/>
                    <a:pt x="161" y="193"/>
                  </a:cubicBezTo>
                  <a:cubicBezTo>
                    <a:pt x="159" y="191"/>
                    <a:pt x="155" y="187"/>
                    <a:pt x="153" y="185"/>
                  </a:cubicBezTo>
                  <a:cubicBezTo>
                    <a:pt x="151" y="182"/>
                    <a:pt x="148" y="179"/>
                    <a:pt x="146" y="176"/>
                  </a:cubicBezTo>
                  <a:cubicBezTo>
                    <a:pt x="145" y="174"/>
                    <a:pt x="142" y="170"/>
                    <a:pt x="140" y="168"/>
                  </a:cubicBezTo>
                  <a:cubicBezTo>
                    <a:pt x="138" y="165"/>
                    <a:pt x="135" y="161"/>
                    <a:pt x="132" y="158"/>
                  </a:cubicBezTo>
                  <a:cubicBezTo>
                    <a:pt x="129" y="155"/>
                    <a:pt x="125" y="152"/>
                    <a:pt x="123" y="151"/>
                  </a:cubicBezTo>
                  <a:cubicBezTo>
                    <a:pt x="121" y="151"/>
                    <a:pt x="117" y="147"/>
                    <a:pt x="114" y="142"/>
                  </a:cubicBezTo>
                  <a:cubicBezTo>
                    <a:pt x="110" y="138"/>
                    <a:pt x="107" y="133"/>
                    <a:pt x="107" y="131"/>
                  </a:cubicBezTo>
                  <a:cubicBezTo>
                    <a:pt x="106" y="128"/>
                    <a:pt x="104" y="124"/>
                    <a:pt x="103" y="122"/>
                  </a:cubicBezTo>
                  <a:cubicBezTo>
                    <a:pt x="102" y="119"/>
                    <a:pt x="98" y="113"/>
                    <a:pt x="96" y="108"/>
                  </a:cubicBezTo>
                  <a:cubicBezTo>
                    <a:pt x="93" y="103"/>
                    <a:pt x="91" y="98"/>
                    <a:pt x="90" y="95"/>
                  </a:cubicBezTo>
                  <a:cubicBezTo>
                    <a:pt x="89" y="93"/>
                    <a:pt x="87" y="89"/>
                    <a:pt x="85" y="86"/>
                  </a:cubicBezTo>
                  <a:cubicBezTo>
                    <a:pt x="83" y="83"/>
                    <a:pt x="82" y="79"/>
                    <a:pt x="82" y="77"/>
                  </a:cubicBezTo>
                  <a:cubicBezTo>
                    <a:pt x="82" y="76"/>
                    <a:pt x="81" y="74"/>
                    <a:pt x="80" y="74"/>
                  </a:cubicBezTo>
                  <a:cubicBezTo>
                    <a:pt x="80" y="74"/>
                    <a:pt x="78" y="72"/>
                    <a:pt x="76" y="70"/>
                  </a:cubicBezTo>
                  <a:cubicBezTo>
                    <a:pt x="74" y="68"/>
                    <a:pt x="71" y="65"/>
                    <a:pt x="70" y="62"/>
                  </a:cubicBezTo>
                  <a:cubicBezTo>
                    <a:pt x="68" y="59"/>
                    <a:pt x="67" y="56"/>
                    <a:pt x="67" y="53"/>
                  </a:cubicBezTo>
                  <a:cubicBezTo>
                    <a:pt x="67" y="51"/>
                    <a:pt x="67" y="49"/>
                    <a:pt x="66" y="48"/>
                  </a:cubicBezTo>
                  <a:cubicBezTo>
                    <a:pt x="65" y="47"/>
                    <a:pt x="65" y="45"/>
                    <a:pt x="65" y="42"/>
                  </a:cubicBezTo>
                  <a:cubicBezTo>
                    <a:pt x="64" y="40"/>
                    <a:pt x="63" y="35"/>
                    <a:pt x="62" y="31"/>
                  </a:cubicBezTo>
                  <a:cubicBezTo>
                    <a:pt x="61" y="28"/>
                    <a:pt x="60" y="22"/>
                    <a:pt x="60" y="20"/>
                  </a:cubicBezTo>
                  <a:cubicBezTo>
                    <a:pt x="59" y="17"/>
                    <a:pt x="59" y="15"/>
                    <a:pt x="59" y="15"/>
                  </a:cubicBezTo>
                  <a:cubicBezTo>
                    <a:pt x="59" y="15"/>
                    <a:pt x="56" y="13"/>
                    <a:pt x="52" y="11"/>
                  </a:cubicBezTo>
                  <a:cubicBezTo>
                    <a:pt x="49" y="9"/>
                    <a:pt x="43" y="7"/>
                    <a:pt x="4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9" name="Freeform 40">
              <a:extLst>
                <a:ext uri="{FF2B5EF4-FFF2-40B4-BE49-F238E27FC236}">
                  <a16:creationId xmlns:a16="http://schemas.microsoft.com/office/drawing/2014/main" id="{282803D3-D4CB-4E5A-A83B-2ABC4B706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984" y="4725970"/>
              <a:ext cx="646113" cy="563563"/>
            </a:xfrm>
            <a:custGeom>
              <a:avLst/>
              <a:gdLst/>
              <a:ahLst/>
              <a:cxnLst>
                <a:cxn ang="0">
                  <a:pos x="92" y="113"/>
                </a:cxn>
                <a:cxn ang="0">
                  <a:pos x="97" y="102"/>
                </a:cxn>
                <a:cxn ang="0">
                  <a:pos x="104" y="94"/>
                </a:cxn>
                <a:cxn ang="0">
                  <a:pos x="103" y="81"/>
                </a:cxn>
                <a:cxn ang="0">
                  <a:pos x="106" y="63"/>
                </a:cxn>
                <a:cxn ang="0">
                  <a:pos x="117" y="67"/>
                </a:cxn>
                <a:cxn ang="0">
                  <a:pos x="122" y="84"/>
                </a:cxn>
                <a:cxn ang="0">
                  <a:pos x="125" y="93"/>
                </a:cxn>
                <a:cxn ang="0">
                  <a:pos x="129" y="97"/>
                </a:cxn>
                <a:cxn ang="0">
                  <a:pos x="136" y="106"/>
                </a:cxn>
                <a:cxn ang="0">
                  <a:pos x="144" y="104"/>
                </a:cxn>
                <a:cxn ang="0">
                  <a:pos x="147" y="98"/>
                </a:cxn>
                <a:cxn ang="0">
                  <a:pos x="145" y="75"/>
                </a:cxn>
                <a:cxn ang="0">
                  <a:pos x="146" y="67"/>
                </a:cxn>
                <a:cxn ang="0">
                  <a:pos x="146" y="58"/>
                </a:cxn>
                <a:cxn ang="0">
                  <a:pos x="166" y="55"/>
                </a:cxn>
                <a:cxn ang="0">
                  <a:pos x="165" y="52"/>
                </a:cxn>
                <a:cxn ang="0">
                  <a:pos x="139" y="37"/>
                </a:cxn>
                <a:cxn ang="0">
                  <a:pos x="121" y="23"/>
                </a:cxn>
                <a:cxn ang="0">
                  <a:pos x="104" y="29"/>
                </a:cxn>
                <a:cxn ang="0">
                  <a:pos x="96" y="40"/>
                </a:cxn>
                <a:cxn ang="0">
                  <a:pos x="83" y="26"/>
                </a:cxn>
                <a:cxn ang="0">
                  <a:pos x="73" y="13"/>
                </a:cxn>
                <a:cxn ang="0">
                  <a:pos x="56" y="3"/>
                </a:cxn>
                <a:cxn ang="0">
                  <a:pos x="51" y="2"/>
                </a:cxn>
                <a:cxn ang="0">
                  <a:pos x="48" y="17"/>
                </a:cxn>
                <a:cxn ang="0">
                  <a:pos x="36" y="33"/>
                </a:cxn>
                <a:cxn ang="0">
                  <a:pos x="32" y="52"/>
                </a:cxn>
                <a:cxn ang="0">
                  <a:pos x="28" y="74"/>
                </a:cxn>
                <a:cxn ang="0">
                  <a:pos x="20" y="89"/>
                </a:cxn>
                <a:cxn ang="0">
                  <a:pos x="6" y="108"/>
                </a:cxn>
                <a:cxn ang="0">
                  <a:pos x="4" y="115"/>
                </a:cxn>
                <a:cxn ang="0">
                  <a:pos x="14" y="122"/>
                </a:cxn>
                <a:cxn ang="0">
                  <a:pos x="17" y="135"/>
                </a:cxn>
                <a:cxn ang="0">
                  <a:pos x="23" y="148"/>
                </a:cxn>
                <a:cxn ang="0">
                  <a:pos x="38" y="141"/>
                </a:cxn>
                <a:cxn ang="0">
                  <a:pos x="51" y="133"/>
                </a:cxn>
                <a:cxn ang="0">
                  <a:pos x="65" y="130"/>
                </a:cxn>
                <a:cxn ang="0">
                  <a:pos x="78" y="128"/>
                </a:cxn>
                <a:cxn ang="0">
                  <a:pos x="84" y="127"/>
                </a:cxn>
              </a:cxnLst>
              <a:rect l="0" t="0" r="r" b="b"/>
              <a:pathLst>
                <a:path w="172" h="150">
                  <a:moveTo>
                    <a:pt x="87" y="118"/>
                  </a:moveTo>
                  <a:cubicBezTo>
                    <a:pt x="88" y="117"/>
                    <a:pt x="91" y="114"/>
                    <a:pt x="92" y="113"/>
                  </a:cubicBezTo>
                  <a:cubicBezTo>
                    <a:pt x="94" y="112"/>
                    <a:pt x="96" y="109"/>
                    <a:pt x="96" y="108"/>
                  </a:cubicBezTo>
                  <a:cubicBezTo>
                    <a:pt x="97" y="107"/>
                    <a:pt x="97" y="104"/>
                    <a:pt x="97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03" y="95"/>
                    <a:pt x="104" y="94"/>
                    <a:pt x="104" y="94"/>
                  </a:cubicBezTo>
                  <a:cubicBezTo>
                    <a:pt x="104" y="94"/>
                    <a:pt x="104" y="92"/>
                    <a:pt x="105" y="89"/>
                  </a:cubicBezTo>
                  <a:cubicBezTo>
                    <a:pt x="105" y="87"/>
                    <a:pt x="104" y="83"/>
                    <a:pt x="103" y="81"/>
                  </a:cubicBezTo>
                  <a:cubicBezTo>
                    <a:pt x="102" y="79"/>
                    <a:pt x="102" y="75"/>
                    <a:pt x="102" y="73"/>
                  </a:cubicBezTo>
                  <a:cubicBezTo>
                    <a:pt x="102" y="70"/>
                    <a:pt x="104" y="66"/>
                    <a:pt x="106" y="63"/>
                  </a:cubicBezTo>
                  <a:cubicBezTo>
                    <a:pt x="108" y="60"/>
                    <a:pt x="111" y="59"/>
                    <a:pt x="112" y="60"/>
                  </a:cubicBezTo>
                  <a:cubicBezTo>
                    <a:pt x="114" y="61"/>
                    <a:pt x="116" y="65"/>
                    <a:pt x="117" y="67"/>
                  </a:cubicBezTo>
                  <a:cubicBezTo>
                    <a:pt x="117" y="69"/>
                    <a:pt x="119" y="73"/>
                    <a:pt x="120" y="76"/>
                  </a:cubicBezTo>
                  <a:cubicBezTo>
                    <a:pt x="122" y="79"/>
                    <a:pt x="123" y="82"/>
                    <a:pt x="122" y="84"/>
                  </a:cubicBezTo>
                  <a:cubicBezTo>
                    <a:pt x="122" y="86"/>
                    <a:pt x="122" y="88"/>
                    <a:pt x="123" y="89"/>
                  </a:cubicBezTo>
                  <a:cubicBezTo>
                    <a:pt x="124" y="89"/>
                    <a:pt x="124" y="91"/>
                    <a:pt x="125" y="93"/>
                  </a:cubicBezTo>
                  <a:cubicBezTo>
                    <a:pt x="125" y="95"/>
                    <a:pt x="125" y="96"/>
                    <a:pt x="125" y="96"/>
                  </a:cubicBezTo>
                  <a:cubicBezTo>
                    <a:pt x="125" y="96"/>
                    <a:pt x="127" y="97"/>
                    <a:pt x="129" y="97"/>
                  </a:cubicBezTo>
                  <a:cubicBezTo>
                    <a:pt x="131" y="98"/>
                    <a:pt x="133" y="100"/>
                    <a:pt x="133" y="101"/>
                  </a:cubicBezTo>
                  <a:cubicBezTo>
                    <a:pt x="134" y="103"/>
                    <a:pt x="135" y="105"/>
                    <a:pt x="136" y="106"/>
                  </a:cubicBezTo>
                  <a:cubicBezTo>
                    <a:pt x="137" y="107"/>
                    <a:pt x="139" y="106"/>
                    <a:pt x="140" y="105"/>
                  </a:cubicBezTo>
                  <a:cubicBezTo>
                    <a:pt x="141" y="104"/>
                    <a:pt x="143" y="103"/>
                    <a:pt x="144" y="104"/>
                  </a:cubicBezTo>
                  <a:cubicBezTo>
                    <a:pt x="145" y="104"/>
                    <a:pt x="146" y="104"/>
                    <a:pt x="146" y="104"/>
                  </a:cubicBezTo>
                  <a:cubicBezTo>
                    <a:pt x="146" y="104"/>
                    <a:pt x="146" y="101"/>
                    <a:pt x="147" y="98"/>
                  </a:cubicBezTo>
                  <a:cubicBezTo>
                    <a:pt x="147" y="95"/>
                    <a:pt x="147" y="89"/>
                    <a:pt x="146" y="86"/>
                  </a:cubicBezTo>
                  <a:cubicBezTo>
                    <a:pt x="146" y="82"/>
                    <a:pt x="146" y="78"/>
                    <a:pt x="145" y="75"/>
                  </a:cubicBezTo>
                  <a:cubicBezTo>
                    <a:pt x="145" y="73"/>
                    <a:pt x="145" y="71"/>
                    <a:pt x="145" y="71"/>
                  </a:cubicBezTo>
                  <a:cubicBezTo>
                    <a:pt x="145" y="71"/>
                    <a:pt x="145" y="70"/>
                    <a:pt x="146" y="67"/>
                  </a:cubicBezTo>
                  <a:cubicBezTo>
                    <a:pt x="146" y="65"/>
                    <a:pt x="145" y="63"/>
                    <a:pt x="144" y="62"/>
                  </a:cubicBezTo>
                  <a:cubicBezTo>
                    <a:pt x="143" y="61"/>
                    <a:pt x="143" y="59"/>
                    <a:pt x="146" y="58"/>
                  </a:cubicBezTo>
                  <a:cubicBezTo>
                    <a:pt x="148" y="56"/>
                    <a:pt x="152" y="55"/>
                    <a:pt x="155" y="54"/>
                  </a:cubicBezTo>
                  <a:cubicBezTo>
                    <a:pt x="157" y="54"/>
                    <a:pt x="162" y="54"/>
                    <a:pt x="166" y="55"/>
                  </a:cubicBezTo>
                  <a:cubicBezTo>
                    <a:pt x="169" y="55"/>
                    <a:pt x="172" y="55"/>
                    <a:pt x="172" y="55"/>
                  </a:cubicBezTo>
                  <a:cubicBezTo>
                    <a:pt x="172" y="55"/>
                    <a:pt x="169" y="54"/>
                    <a:pt x="165" y="52"/>
                  </a:cubicBezTo>
                  <a:cubicBezTo>
                    <a:pt x="161" y="50"/>
                    <a:pt x="155" y="46"/>
                    <a:pt x="152" y="43"/>
                  </a:cubicBezTo>
                  <a:cubicBezTo>
                    <a:pt x="149" y="41"/>
                    <a:pt x="144" y="38"/>
                    <a:pt x="139" y="37"/>
                  </a:cubicBezTo>
                  <a:cubicBezTo>
                    <a:pt x="135" y="36"/>
                    <a:pt x="130" y="32"/>
                    <a:pt x="128" y="29"/>
                  </a:cubicBezTo>
                  <a:cubicBezTo>
                    <a:pt x="127" y="26"/>
                    <a:pt x="123" y="24"/>
                    <a:pt x="121" y="23"/>
                  </a:cubicBezTo>
                  <a:cubicBezTo>
                    <a:pt x="119" y="23"/>
                    <a:pt x="115" y="24"/>
                    <a:pt x="112" y="25"/>
                  </a:cubicBezTo>
                  <a:cubicBezTo>
                    <a:pt x="109" y="26"/>
                    <a:pt x="106" y="28"/>
                    <a:pt x="104" y="29"/>
                  </a:cubicBezTo>
                  <a:cubicBezTo>
                    <a:pt x="103" y="31"/>
                    <a:pt x="101" y="34"/>
                    <a:pt x="100" y="36"/>
                  </a:cubicBezTo>
                  <a:cubicBezTo>
                    <a:pt x="100" y="38"/>
                    <a:pt x="98" y="40"/>
                    <a:pt x="96" y="40"/>
                  </a:cubicBezTo>
                  <a:cubicBezTo>
                    <a:pt x="94" y="41"/>
                    <a:pt x="90" y="39"/>
                    <a:pt x="87" y="36"/>
                  </a:cubicBezTo>
                  <a:cubicBezTo>
                    <a:pt x="84" y="33"/>
                    <a:pt x="82" y="29"/>
                    <a:pt x="83" y="26"/>
                  </a:cubicBezTo>
                  <a:cubicBezTo>
                    <a:pt x="83" y="24"/>
                    <a:pt x="82" y="20"/>
                    <a:pt x="81" y="17"/>
                  </a:cubicBezTo>
                  <a:cubicBezTo>
                    <a:pt x="79" y="14"/>
                    <a:pt x="76" y="12"/>
                    <a:pt x="73" y="13"/>
                  </a:cubicBezTo>
                  <a:cubicBezTo>
                    <a:pt x="70" y="14"/>
                    <a:pt x="66" y="13"/>
                    <a:pt x="64" y="10"/>
                  </a:cubicBezTo>
                  <a:cubicBezTo>
                    <a:pt x="62" y="8"/>
                    <a:pt x="58" y="4"/>
                    <a:pt x="56" y="3"/>
                  </a:cubicBezTo>
                  <a:cubicBezTo>
                    <a:pt x="54" y="1"/>
                    <a:pt x="53" y="0"/>
                    <a:pt x="53" y="0"/>
                  </a:cubicBezTo>
                  <a:cubicBezTo>
                    <a:pt x="53" y="0"/>
                    <a:pt x="52" y="1"/>
                    <a:pt x="51" y="2"/>
                  </a:cubicBezTo>
                  <a:cubicBezTo>
                    <a:pt x="51" y="3"/>
                    <a:pt x="51" y="6"/>
                    <a:pt x="51" y="8"/>
                  </a:cubicBezTo>
                  <a:cubicBezTo>
                    <a:pt x="52" y="11"/>
                    <a:pt x="51" y="14"/>
                    <a:pt x="48" y="17"/>
                  </a:cubicBezTo>
                  <a:cubicBezTo>
                    <a:pt x="46" y="19"/>
                    <a:pt x="43" y="23"/>
                    <a:pt x="40" y="27"/>
                  </a:cubicBezTo>
                  <a:cubicBezTo>
                    <a:pt x="38" y="30"/>
                    <a:pt x="36" y="33"/>
                    <a:pt x="36" y="33"/>
                  </a:cubicBezTo>
                  <a:cubicBezTo>
                    <a:pt x="36" y="33"/>
                    <a:pt x="36" y="35"/>
                    <a:pt x="35" y="38"/>
                  </a:cubicBezTo>
                  <a:cubicBezTo>
                    <a:pt x="34" y="41"/>
                    <a:pt x="33" y="47"/>
                    <a:pt x="32" y="52"/>
                  </a:cubicBezTo>
                  <a:cubicBezTo>
                    <a:pt x="31" y="56"/>
                    <a:pt x="31" y="62"/>
                    <a:pt x="33" y="65"/>
                  </a:cubicBezTo>
                  <a:cubicBezTo>
                    <a:pt x="34" y="68"/>
                    <a:pt x="32" y="72"/>
                    <a:pt x="28" y="74"/>
                  </a:cubicBezTo>
                  <a:cubicBezTo>
                    <a:pt x="25" y="76"/>
                    <a:pt x="22" y="79"/>
                    <a:pt x="22" y="81"/>
                  </a:cubicBezTo>
                  <a:cubicBezTo>
                    <a:pt x="22" y="84"/>
                    <a:pt x="21" y="87"/>
                    <a:pt x="20" y="89"/>
                  </a:cubicBezTo>
                  <a:cubicBezTo>
                    <a:pt x="19" y="90"/>
                    <a:pt x="17" y="94"/>
                    <a:pt x="15" y="97"/>
                  </a:cubicBezTo>
                  <a:cubicBezTo>
                    <a:pt x="13" y="99"/>
                    <a:pt x="9" y="104"/>
                    <a:pt x="6" y="108"/>
                  </a:cubicBezTo>
                  <a:cubicBezTo>
                    <a:pt x="3" y="112"/>
                    <a:pt x="0" y="115"/>
                    <a:pt x="0" y="115"/>
                  </a:cubicBezTo>
                  <a:cubicBezTo>
                    <a:pt x="0" y="115"/>
                    <a:pt x="2" y="115"/>
                    <a:pt x="4" y="115"/>
                  </a:cubicBezTo>
                  <a:cubicBezTo>
                    <a:pt x="7" y="116"/>
                    <a:pt x="10" y="117"/>
                    <a:pt x="11" y="118"/>
                  </a:cubicBezTo>
                  <a:cubicBezTo>
                    <a:pt x="13" y="119"/>
                    <a:pt x="14" y="121"/>
                    <a:pt x="14" y="122"/>
                  </a:cubicBezTo>
                  <a:cubicBezTo>
                    <a:pt x="13" y="124"/>
                    <a:pt x="13" y="126"/>
                    <a:pt x="13" y="128"/>
                  </a:cubicBezTo>
                  <a:cubicBezTo>
                    <a:pt x="13" y="130"/>
                    <a:pt x="15" y="133"/>
                    <a:pt x="17" y="135"/>
                  </a:cubicBezTo>
                  <a:cubicBezTo>
                    <a:pt x="19" y="136"/>
                    <a:pt x="20" y="139"/>
                    <a:pt x="20" y="141"/>
                  </a:cubicBezTo>
                  <a:cubicBezTo>
                    <a:pt x="20" y="142"/>
                    <a:pt x="21" y="146"/>
                    <a:pt x="23" y="148"/>
                  </a:cubicBezTo>
                  <a:cubicBezTo>
                    <a:pt x="24" y="150"/>
                    <a:pt x="28" y="150"/>
                    <a:pt x="31" y="148"/>
                  </a:cubicBezTo>
                  <a:cubicBezTo>
                    <a:pt x="33" y="146"/>
                    <a:pt x="37" y="143"/>
                    <a:pt x="38" y="141"/>
                  </a:cubicBezTo>
                  <a:cubicBezTo>
                    <a:pt x="39" y="139"/>
                    <a:pt x="41" y="137"/>
                    <a:pt x="43" y="136"/>
                  </a:cubicBezTo>
                  <a:cubicBezTo>
                    <a:pt x="44" y="136"/>
                    <a:pt x="48" y="134"/>
                    <a:pt x="51" y="133"/>
                  </a:cubicBezTo>
                  <a:cubicBezTo>
                    <a:pt x="54" y="132"/>
                    <a:pt x="58" y="131"/>
                    <a:pt x="60" y="132"/>
                  </a:cubicBezTo>
                  <a:cubicBezTo>
                    <a:pt x="62" y="133"/>
                    <a:pt x="64" y="132"/>
                    <a:pt x="65" y="130"/>
                  </a:cubicBezTo>
                  <a:cubicBezTo>
                    <a:pt x="66" y="128"/>
                    <a:pt x="69" y="126"/>
                    <a:pt x="71" y="125"/>
                  </a:cubicBezTo>
                  <a:cubicBezTo>
                    <a:pt x="73" y="124"/>
                    <a:pt x="76" y="125"/>
                    <a:pt x="78" y="128"/>
                  </a:cubicBezTo>
                  <a:cubicBezTo>
                    <a:pt x="81" y="130"/>
                    <a:pt x="82" y="133"/>
                    <a:pt x="82" y="133"/>
                  </a:cubicBezTo>
                  <a:cubicBezTo>
                    <a:pt x="82" y="133"/>
                    <a:pt x="83" y="130"/>
                    <a:pt x="84" y="127"/>
                  </a:cubicBezTo>
                  <a:cubicBezTo>
                    <a:pt x="85" y="123"/>
                    <a:pt x="86" y="119"/>
                    <a:pt x="87" y="11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0" name="Freeform 41">
              <a:extLst>
                <a:ext uri="{FF2B5EF4-FFF2-40B4-BE49-F238E27FC236}">
                  <a16:creationId xmlns:a16="http://schemas.microsoft.com/office/drawing/2014/main" id="{140D6DF1-0555-44D0-BDE6-A7926E96B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559" y="4895833"/>
              <a:ext cx="288925" cy="165100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12" y="9"/>
                </a:cxn>
                <a:cxn ang="0">
                  <a:pos x="3" y="13"/>
                </a:cxn>
                <a:cxn ang="0">
                  <a:pos x="1" y="17"/>
                </a:cxn>
                <a:cxn ang="0">
                  <a:pos x="3" y="22"/>
                </a:cxn>
                <a:cxn ang="0">
                  <a:pos x="2" y="26"/>
                </a:cxn>
                <a:cxn ang="0">
                  <a:pos x="8" y="28"/>
                </a:cxn>
                <a:cxn ang="0">
                  <a:pos x="19" y="34"/>
                </a:cxn>
                <a:cxn ang="0">
                  <a:pos x="31" y="42"/>
                </a:cxn>
                <a:cxn ang="0">
                  <a:pos x="41" y="44"/>
                </a:cxn>
                <a:cxn ang="0">
                  <a:pos x="49" y="43"/>
                </a:cxn>
                <a:cxn ang="0">
                  <a:pos x="59" y="40"/>
                </a:cxn>
                <a:cxn ang="0">
                  <a:pos x="64" y="37"/>
                </a:cxn>
                <a:cxn ang="0">
                  <a:pos x="70" y="34"/>
                </a:cxn>
                <a:cxn ang="0">
                  <a:pos x="77" y="34"/>
                </a:cxn>
                <a:cxn ang="0">
                  <a:pos x="74" y="29"/>
                </a:cxn>
                <a:cxn ang="0">
                  <a:pos x="66" y="19"/>
                </a:cxn>
                <a:cxn ang="0">
                  <a:pos x="58" y="12"/>
                </a:cxn>
                <a:cxn ang="0">
                  <a:pos x="52" y="9"/>
                </a:cxn>
                <a:cxn ang="0">
                  <a:pos x="48" y="3"/>
                </a:cxn>
                <a:cxn ang="0">
                  <a:pos x="44" y="2"/>
                </a:cxn>
                <a:cxn ang="0">
                  <a:pos x="37" y="4"/>
                </a:cxn>
                <a:cxn ang="0">
                  <a:pos x="32" y="2"/>
                </a:cxn>
                <a:cxn ang="0">
                  <a:pos x="29" y="10"/>
                </a:cxn>
                <a:cxn ang="0">
                  <a:pos x="23" y="10"/>
                </a:cxn>
              </a:cxnLst>
              <a:rect l="0" t="0" r="r" b="b"/>
              <a:pathLst>
                <a:path w="77" h="44">
                  <a:moveTo>
                    <a:pt x="23" y="10"/>
                  </a:moveTo>
                  <a:cubicBezTo>
                    <a:pt x="19" y="9"/>
                    <a:pt x="14" y="9"/>
                    <a:pt x="12" y="9"/>
                  </a:cubicBezTo>
                  <a:cubicBezTo>
                    <a:pt x="9" y="10"/>
                    <a:pt x="5" y="11"/>
                    <a:pt x="3" y="13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2" y="18"/>
                    <a:pt x="3" y="20"/>
                    <a:pt x="3" y="22"/>
                  </a:cubicBezTo>
                  <a:cubicBezTo>
                    <a:pt x="2" y="25"/>
                    <a:pt x="2" y="26"/>
                    <a:pt x="2" y="26"/>
                  </a:cubicBezTo>
                  <a:cubicBezTo>
                    <a:pt x="2" y="26"/>
                    <a:pt x="5" y="27"/>
                    <a:pt x="8" y="28"/>
                  </a:cubicBezTo>
                  <a:cubicBezTo>
                    <a:pt x="11" y="29"/>
                    <a:pt x="16" y="32"/>
                    <a:pt x="19" y="34"/>
                  </a:cubicBezTo>
                  <a:cubicBezTo>
                    <a:pt x="22" y="37"/>
                    <a:pt x="27" y="40"/>
                    <a:pt x="31" y="42"/>
                  </a:cubicBezTo>
                  <a:cubicBezTo>
                    <a:pt x="34" y="43"/>
                    <a:pt x="38" y="44"/>
                    <a:pt x="41" y="44"/>
                  </a:cubicBezTo>
                  <a:cubicBezTo>
                    <a:pt x="43" y="44"/>
                    <a:pt x="47" y="44"/>
                    <a:pt x="49" y="43"/>
                  </a:cubicBezTo>
                  <a:cubicBezTo>
                    <a:pt x="52" y="42"/>
                    <a:pt x="56" y="41"/>
                    <a:pt x="59" y="40"/>
                  </a:cubicBezTo>
                  <a:cubicBezTo>
                    <a:pt x="62" y="40"/>
                    <a:pt x="64" y="38"/>
                    <a:pt x="64" y="37"/>
                  </a:cubicBezTo>
                  <a:cubicBezTo>
                    <a:pt x="63" y="35"/>
                    <a:pt x="66" y="34"/>
                    <a:pt x="70" y="34"/>
                  </a:cubicBezTo>
                  <a:cubicBezTo>
                    <a:pt x="74" y="34"/>
                    <a:pt x="77" y="34"/>
                    <a:pt x="77" y="34"/>
                  </a:cubicBezTo>
                  <a:cubicBezTo>
                    <a:pt x="77" y="34"/>
                    <a:pt x="76" y="32"/>
                    <a:pt x="74" y="29"/>
                  </a:cubicBezTo>
                  <a:cubicBezTo>
                    <a:pt x="72" y="27"/>
                    <a:pt x="69" y="22"/>
                    <a:pt x="66" y="19"/>
                  </a:cubicBezTo>
                  <a:cubicBezTo>
                    <a:pt x="63" y="16"/>
                    <a:pt x="60" y="13"/>
                    <a:pt x="58" y="12"/>
                  </a:cubicBezTo>
                  <a:cubicBezTo>
                    <a:pt x="56" y="11"/>
                    <a:pt x="53" y="9"/>
                    <a:pt x="52" y="9"/>
                  </a:cubicBezTo>
                  <a:cubicBezTo>
                    <a:pt x="51" y="8"/>
                    <a:pt x="49" y="6"/>
                    <a:pt x="48" y="3"/>
                  </a:cubicBezTo>
                  <a:cubicBezTo>
                    <a:pt x="48" y="1"/>
                    <a:pt x="46" y="0"/>
                    <a:pt x="44" y="2"/>
                  </a:cubicBezTo>
                  <a:cubicBezTo>
                    <a:pt x="43" y="4"/>
                    <a:pt x="39" y="4"/>
                    <a:pt x="37" y="4"/>
                  </a:cubicBezTo>
                  <a:cubicBezTo>
                    <a:pt x="34" y="3"/>
                    <a:pt x="32" y="2"/>
                    <a:pt x="32" y="2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6" y="10"/>
                    <a:pt x="23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1" name="Freeform 44">
              <a:extLst>
                <a:ext uri="{FF2B5EF4-FFF2-40B4-BE49-F238E27FC236}">
                  <a16:creationId xmlns:a16="http://schemas.microsoft.com/office/drawing/2014/main" id="{6532FA9C-4E03-4ABD-A78A-9BDACD0BD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22" y="4406883"/>
              <a:ext cx="538163" cy="527050"/>
            </a:xfrm>
            <a:custGeom>
              <a:avLst/>
              <a:gdLst/>
              <a:ahLst/>
              <a:cxnLst>
                <a:cxn ang="0">
                  <a:pos x="90" y="17"/>
                </a:cxn>
                <a:cxn ang="0">
                  <a:pos x="76" y="17"/>
                </a:cxn>
                <a:cxn ang="0">
                  <a:pos x="64" y="9"/>
                </a:cxn>
                <a:cxn ang="0">
                  <a:pos x="61" y="18"/>
                </a:cxn>
                <a:cxn ang="0">
                  <a:pos x="51" y="21"/>
                </a:cxn>
                <a:cxn ang="0">
                  <a:pos x="40" y="23"/>
                </a:cxn>
                <a:cxn ang="0">
                  <a:pos x="35" y="35"/>
                </a:cxn>
                <a:cxn ang="0">
                  <a:pos x="27" y="50"/>
                </a:cxn>
                <a:cxn ang="0">
                  <a:pos x="20" y="62"/>
                </a:cxn>
                <a:cxn ang="0">
                  <a:pos x="10" y="68"/>
                </a:cxn>
                <a:cxn ang="0">
                  <a:pos x="2" y="81"/>
                </a:cxn>
                <a:cxn ang="0">
                  <a:pos x="3" y="88"/>
                </a:cxn>
                <a:cxn ang="0">
                  <a:pos x="20" y="98"/>
                </a:cxn>
                <a:cxn ang="0">
                  <a:pos x="30" y="111"/>
                </a:cxn>
                <a:cxn ang="0">
                  <a:pos x="43" y="125"/>
                </a:cxn>
                <a:cxn ang="0">
                  <a:pos x="51" y="114"/>
                </a:cxn>
                <a:cxn ang="0">
                  <a:pos x="68" y="108"/>
                </a:cxn>
                <a:cxn ang="0">
                  <a:pos x="86" y="122"/>
                </a:cxn>
                <a:cxn ang="0">
                  <a:pos x="112" y="137"/>
                </a:cxn>
                <a:cxn ang="0">
                  <a:pos x="122" y="132"/>
                </a:cxn>
                <a:cxn ang="0">
                  <a:pos x="126" y="113"/>
                </a:cxn>
                <a:cxn ang="0">
                  <a:pos x="130" y="96"/>
                </a:cxn>
                <a:cxn ang="0">
                  <a:pos x="121" y="91"/>
                </a:cxn>
                <a:cxn ang="0">
                  <a:pos x="130" y="80"/>
                </a:cxn>
                <a:cxn ang="0">
                  <a:pos x="141" y="66"/>
                </a:cxn>
                <a:cxn ang="0">
                  <a:pos x="140" y="60"/>
                </a:cxn>
                <a:cxn ang="0">
                  <a:pos x="126" y="61"/>
                </a:cxn>
                <a:cxn ang="0">
                  <a:pos x="113" y="74"/>
                </a:cxn>
                <a:cxn ang="0">
                  <a:pos x="105" y="81"/>
                </a:cxn>
                <a:cxn ang="0">
                  <a:pos x="100" y="75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13" y="42"/>
                </a:cxn>
                <a:cxn ang="0">
                  <a:pos x="121" y="40"/>
                </a:cxn>
                <a:cxn ang="0">
                  <a:pos x="123" y="23"/>
                </a:cxn>
                <a:cxn ang="0">
                  <a:pos x="113" y="16"/>
                </a:cxn>
                <a:cxn ang="0">
                  <a:pos x="103" y="8"/>
                </a:cxn>
                <a:cxn ang="0">
                  <a:pos x="99" y="0"/>
                </a:cxn>
                <a:cxn ang="0">
                  <a:pos x="94" y="12"/>
                </a:cxn>
              </a:cxnLst>
              <a:rect l="0" t="0" r="r" b="b"/>
              <a:pathLst>
                <a:path w="143" h="140">
                  <a:moveTo>
                    <a:pt x="94" y="12"/>
                  </a:moveTo>
                  <a:cubicBezTo>
                    <a:pt x="93" y="15"/>
                    <a:pt x="92" y="17"/>
                    <a:pt x="90" y="17"/>
                  </a:cubicBezTo>
                  <a:cubicBezTo>
                    <a:pt x="88" y="17"/>
                    <a:pt x="84" y="18"/>
                    <a:pt x="82" y="18"/>
                  </a:cubicBezTo>
                  <a:cubicBezTo>
                    <a:pt x="80" y="19"/>
                    <a:pt x="77" y="19"/>
                    <a:pt x="76" y="17"/>
                  </a:cubicBezTo>
                  <a:cubicBezTo>
                    <a:pt x="74" y="16"/>
                    <a:pt x="71" y="13"/>
                    <a:pt x="70" y="12"/>
                  </a:cubicBezTo>
                  <a:cubicBezTo>
                    <a:pt x="69" y="10"/>
                    <a:pt x="66" y="9"/>
                    <a:pt x="64" y="9"/>
                  </a:cubicBezTo>
                  <a:cubicBezTo>
                    <a:pt x="62" y="9"/>
                    <a:pt x="60" y="10"/>
                    <a:pt x="60" y="10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0" y="19"/>
                    <a:pt x="57" y="19"/>
                  </a:cubicBezTo>
                  <a:cubicBezTo>
                    <a:pt x="55" y="19"/>
                    <a:pt x="52" y="20"/>
                    <a:pt x="51" y="21"/>
                  </a:cubicBezTo>
                  <a:cubicBezTo>
                    <a:pt x="49" y="22"/>
                    <a:pt x="47" y="23"/>
                    <a:pt x="45" y="22"/>
                  </a:cubicBezTo>
                  <a:cubicBezTo>
                    <a:pt x="43" y="22"/>
                    <a:pt x="41" y="22"/>
                    <a:pt x="40" y="23"/>
                  </a:cubicBezTo>
                  <a:cubicBezTo>
                    <a:pt x="39" y="24"/>
                    <a:pt x="38" y="26"/>
                    <a:pt x="37" y="28"/>
                  </a:cubicBezTo>
                  <a:cubicBezTo>
                    <a:pt x="36" y="30"/>
                    <a:pt x="35" y="33"/>
                    <a:pt x="35" y="35"/>
                  </a:cubicBezTo>
                  <a:cubicBezTo>
                    <a:pt x="35" y="38"/>
                    <a:pt x="34" y="41"/>
                    <a:pt x="31" y="42"/>
                  </a:cubicBezTo>
                  <a:cubicBezTo>
                    <a:pt x="29" y="43"/>
                    <a:pt x="27" y="47"/>
                    <a:pt x="27" y="50"/>
                  </a:cubicBezTo>
                  <a:cubicBezTo>
                    <a:pt x="27" y="53"/>
                    <a:pt x="26" y="56"/>
                    <a:pt x="25" y="58"/>
                  </a:cubicBezTo>
                  <a:cubicBezTo>
                    <a:pt x="25" y="60"/>
                    <a:pt x="22" y="62"/>
                    <a:pt x="20" y="62"/>
                  </a:cubicBezTo>
                  <a:cubicBezTo>
                    <a:pt x="18" y="63"/>
                    <a:pt x="15" y="65"/>
                    <a:pt x="13" y="66"/>
                  </a:cubicBezTo>
                  <a:cubicBezTo>
                    <a:pt x="12" y="67"/>
                    <a:pt x="10" y="68"/>
                    <a:pt x="10" y="68"/>
                  </a:cubicBezTo>
                  <a:cubicBezTo>
                    <a:pt x="10" y="68"/>
                    <a:pt x="9" y="70"/>
                    <a:pt x="7" y="73"/>
                  </a:cubicBezTo>
                  <a:cubicBezTo>
                    <a:pt x="6" y="75"/>
                    <a:pt x="4" y="79"/>
                    <a:pt x="2" y="81"/>
                  </a:cubicBezTo>
                  <a:cubicBezTo>
                    <a:pt x="1" y="83"/>
                    <a:pt x="0" y="85"/>
                    <a:pt x="0" y="85"/>
                  </a:cubicBezTo>
                  <a:cubicBezTo>
                    <a:pt x="0" y="85"/>
                    <a:pt x="1" y="86"/>
                    <a:pt x="3" y="88"/>
                  </a:cubicBezTo>
                  <a:cubicBezTo>
                    <a:pt x="5" y="89"/>
                    <a:pt x="9" y="93"/>
                    <a:pt x="11" y="95"/>
                  </a:cubicBezTo>
                  <a:cubicBezTo>
                    <a:pt x="13" y="98"/>
                    <a:pt x="17" y="99"/>
                    <a:pt x="20" y="98"/>
                  </a:cubicBezTo>
                  <a:cubicBezTo>
                    <a:pt x="23" y="97"/>
                    <a:pt x="26" y="99"/>
                    <a:pt x="28" y="102"/>
                  </a:cubicBezTo>
                  <a:cubicBezTo>
                    <a:pt x="29" y="105"/>
                    <a:pt x="30" y="109"/>
                    <a:pt x="30" y="111"/>
                  </a:cubicBezTo>
                  <a:cubicBezTo>
                    <a:pt x="29" y="114"/>
                    <a:pt x="31" y="118"/>
                    <a:pt x="34" y="121"/>
                  </a:cubicBezTo>
                  <a:cubicBezTo>
                    <a:pt x="37" y="124"/>
                    <a:pt x="41" y="126"/>
                    <a:pt x="43" y="125"/>
                  </a:cubicBezTo>
                  <a:cubicBezTo>
                    <a:pt x="45" y="125"/>
                    <a:pt x="47" y="123"/>
                    <a:pt x="47" y="121"/>
                  </a:cubicBezTo>
                  <a:cubicBezTo>
                    <a:pt x="48" y="119"/>
                    <a:pt x="50" y="116"/>
                    <a:pt x="51" y="114"/>
                  </a:cubicBezTo>
                  <a:cubicBezTo>
                    <a:pt x="53" y="113"/>
                    <a:pt x="56" y="111"/>
                    <a:pt x="59" y="110"/>
                  </a:cubicBezTo>
                  <a:cubicBezTo>
                    <a:pt x="62" y="109"/>
                    <a:pt x="66" y="108"/>
                    <a:pt x="68" y="108"/>
                  </a:cubicBezTo>
                  <a:cubicBezTo>
                    <a:pt x="70" y="109"/>
                    <a:pt x="74" y="111"/>
                    <a:pt x="75" y="114"/>
                  </a:cubicBezTo>
                  <a:cubicBezTo>
                    <a:pt x="77" y="117"/>
                    <a:pt x="82" y="121"/>
                    <a:pt x="86" y="122"/>
                  </a:cubicBezTo>
                  <a:cubicBezTo>
                    <a:pt x="91" y="123"/>
                    <a:pt x="96" y="126"/>
                    <a:pt x="99" y="128"/>
                  </a:cubicBezTo>
                  <a:cubicBezTo>
                    <a:pt x="102" y="131"/>
                    <a:pt x="108" y="135"/>
                    <a:pt x="112" y="137"/>
                  </a:cubicBezTo>
                  <a:cubicBezTo>
                    <a:pt x="116" y="139"/>
                    <a:pt x="119" y="140"/>
                    <a:pt x="119" y="140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0"/>
                    <a:pt x="122" y="127"/>
                  </a:cubicBezTo>
                  <a:cubicBezTo>
                    <a:pt x="122" y="124"/>
                    <a:pt x="124" y="118"/>
                    <a:pt x="126" y="113"/>
                  </a:cubicBezTo>
                  <a:cubicBezTo>
                    <a:pt x="128" y="109"/>
                    <a:pt x="130" y="105"/>
                    <a:pt x="131" y="103"/>
                  </a:cubicBezTo>
                  <a:cubicBezTo>
                    <a:pt x="131" y="102"/>
                    <a:pt x="131" y="99"/>
                    <a:pt x="130" y="96"/>
                  </a:cubicBezTo>
                  <a:cubicBezTo>
                    <a:pt x="129" y="94"/>
                    <a:pt x="127" y="92"/>
                    <a:pt x="125" y="93"/>
                  </a:cubicBezTo>
                  <a:cubicBezTo>
                    <a:pt x="123" y="93"/>
                    <a:pt x="121" y="92"/>
                    <a:pt x="121" y="91"/>
                  </a:cubicBezTo>
                  <a:cubicBezTo>
                    <a:pt x="121" y="90"/>
                    <a:pt x="122" y="87"/>
                    <a:pt x="123" y="86"/>
                  </a:cubicBezTo>
                  <a:cubicBezTo>
                    <a:pt x="124" y="85"/>
                    <a:pt x="127" y="82"/>
                    <a:pt x="130" y="80"/>
                  </a:cubicBezTo>
                  <a:cubicBezTo>
                    <a:pt x="133" y="77"/>
                    <a:pt x="136" y="75"/>
                    <a:pt x="137" y="73"/>
                  </a:cubicBezTo>
                  <a:cubicBezTo>
                    <a:pt x="139" y="72"/>
                    <a:pt x="141" y="69"/>
                    <a:pt x="141" y="66"/>
                  </a:cubicBezTo>
                  <a:cubicBezTo>
                    <a:pt x="142" y="63"/>
                    <a:pt x="143" y="60"/>
                    <a:pt x="143" y="60"/>
                  </a:cubicBezTo>
                  <a:cubicBezTo>
                    <a:pt x="143" y="60"/>
                    <a:pt x="141" y="60"/>
                    <a:pt x="140" y="60"/>
                  </a:cubicBezTo>
                  <a:cubicBezTo>
                    <a:pt x="138" y="60"/>
                    <a:pt x="135" y="59"/>
                    <a:pt x="133" y="59"/>
                  </a:cubicBezTo>
                  <a:cubicBezTo>
                    <a:pt x="130" y="59"/>
                    <a:pt x="127" y="60"/>
                    <a:pt x="126" y="61"/>
                  </a:cubicBezTo>
                  <a:cubicBezTo>
                    <a:pt x="124" y="62"/>
                    <a:pt x="121" y="66"/>
                    <a:pt x="119" y="69"/>
                  </a:cubicBezTo>
                  <a:cubicBezTo>
                    <a:pt x="118" y="72"/>
                    <a:pt x="115" y="74"/>
                    <a:pt x="113" y="74"/>
                  </a:cubicBezTo>
                  <a:cubicBezTo>
                    <a:pt x="112" y="74"/>
                    <a:pt x="110" y="75"/>
                    <a:pt x="109" y="76"/>
                  </a:cubicBezTo>
                  <a:cubicBezTo>
                    <a:pt x="109" y="78"/>
                    <a:pt x="107" y="80"/>
                    <a:pt x="105" y="81"/>
                  </a:cubicBezTo>
                  <a:cubicBezTo>
                    <a:pt x="104" y="82"/>
                    <a:pt x="102" y="82"/>
                    <a:pt x="102" y="81"/>
                  </a:cubicBezTo>
                  <a:cubicBezTo>
                    <a:pt x="102" y="79"/>
                    <a:pt x="101" y="77"/>
                    <a:pt x="100" y="75"/>
                  </a:cubicBezTo>
                  <a:cubicBezTo>
                    <a:pt x="100" y="73"/>
                    <a:pt x="100" y="69"/>
                    <a:pt x="100" y="67"/>
                  </a:cubicBezTo>
                  <a:cubicBezTo>
                    <a:pt x="100" y="64"/>
                    <a:pt x="102" y="60"/>
                    <a:pt x="104" y="58"/>
                  </a:cubicBezTo>
                  <a:cubicBezTo>
                    <a:pt x="106" y="55"/>
                    <a:pt x="107" y="53"/>
                    <a:pt x="106" y="51"/>
                  </a:cubicBezTo>
                  <a:cubicBezTo>
                    <a:pt x="105" y="50"/>
                    <a:pt x="105" y="49"/>
                    <a:pt x="106" y="48"/>
                  </a:cubicBezTo>
                  <a:cubicBezTo>
                    <a:pt x="107" y="47"/>
                    <a:pt x="108" y="46"/>
                    <a:pt x="109" y="44"/>
                  </a:cubicBezTo>
                  <a:cubicBezTo>
                    <a:pt x="110" y="42"/>
                    <a:pt x="111" y="42"/>
                    <a:pt x="113" y="42"/>
                  </a:cubicBezTo>
                  <a:cubicBezTo>
                    <a:pt x="115" y="43"/>
                    <a:pt x="117" y="44"/>
                    <a:pt x="119" y="44"/>
                  </a:cubicBezTo>
                  <a:cubicBezTo>
                    <a:pt x="120" y="44"/>
                    <a:pt x="121" y="42"/>
                    <a:pt x="121" y="40"/>
                  </a:cubicBezTo>
                  <a:cubicBezTo>
                    <a:pt x="121" y="38"/>
                    <a:pt x="123" y="33"/>
                    <a:pt x="125" y="29"/>
                  </a:cubicBezTo>
                  <a:cubicBezTo>
                    <a:pt x="127" y="26"/>
                    <a:pt x="126" y="23"/>
                    <a:pt x="123" y="23"/>
                  </a:cubicBezTo>
                  <a:cubicBezTo>
                    <a:pt x="120" y="22"/>
                    <a:pt x="118" y="20"/>
                    <a:pt x="118" y="17"/>
                  </a:cubicBezTo>
                  <a:cubicBezTo>
                    <a:pt x="118" y="15"/>
                    <a:pt x="116" y="14"/>
                    <a:pt x="113" y="16"/>
                  </a:cubicBezTo>
                  <a:cubicBezTo>
                    <a:pt x="111" y="17"/>
                    <a:pt x="107" y="17"/>
                    <a:pt x="105" y="15"/>
                  </a:cubicBezTo>
                  <a:cubicBezTo>
                    <a:pt x="104" y="13"/>
                    <a:pt x="102" y="10"/>
                    <a:pt x="103" y="8"/>
                  </a:cubicBezTo>
                  <a:cubicBezTo>
                    <a:pt x="103" y="6"/>
                    <a:pt x="102" y="4"/>
                    <a:pt x="101" y="3"/>
                  </a:cubicBezTo>
                  <a:cubicBezTo>
                    <a:pt x="100" y="1"/>
                    <a:pt x="99" y="0"/>
                    <a:pt x="99" y="0"/>
                  </a:cubicBezTo>
                  <a:cubicBezTo>
                    <a:pt x="99" y="0"/>
                    <a:pt x="98" y="2"/>
                    <a:pt x="97" y="3"/>
                  </a:cubicBezTo>
                  <a:cubicBezTo>
                    <a:pt x="95" y="5"/>
                    <a:pt x="94" y="9"/>
                    <a:pt x="94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2" name="Freeform 45">
              <a:extLst>
                <a:ext uri="{FF2B5EF4-FFF2-40B4-BE49-F238E27FC236}">
                  <a16:creationId xmlns:a16="http://schemas.microsoft.com/office/drawing/2014/main" id="{5B4FBD48-998C-4190-AC20-E20281AAE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8247" y="4148120"/>
              <a:ext cx="684213" cy="1168400"/>
            </a:xfrm>
            <a:custGeom>
              <a:avLst/>
              <a:gdLst/>
              <a:ahLst/>
              <a:cxnLst>
                <a:cxn ang="0">
                  <a:pos x="178" y="48"/>
                </a:cxn>
                <a:cxn ang="0">
                  <a:pos x="182" y="38"/>
                </a:cxn>
                <a:cxn ang="0">
                  <a:pos x="178" y="28"/>
                </a:cxn>
                <a:cxn ang="0">
                  <a:pos x="176" y="18"/>
                </a:cxn>
                <a:cxn ang="0">
                  <a:pos x="170" y="10"/>
                </a:cxn>
                <a:cxn ang="0">
                  <a:pos x="157" y="0"/>
                </a:cxn>
                <a:cxn ang="0">
                  <a:pos x="144" y="5"/>
                </a:cxn>
                <a:cxn ang="0">
                  <a:pos x="132" y="8"/>
                </a:cxn>
                <a:cxn ang="0">
                  <a:pos x="141" y="13"/>
                </a:cxn>
                <a:cxn ang="0">
                  <a:pos x="130" y="14"/>
                </a:cxn>
                <a:cxn ang="0">
                  <a:pos x="128" y="51"/>
                </a:cxn>
                <a:cxn ang="0">
                  <a:pos x="0" y="169"/>
                </a:cxn>
                <a:cxn ang="0">
                  <a:pos x="32" y="308"/>
                </a:cxn>
                <a:cxn ang="0">
                  <a:pos x="34" y="296"/>
                </a:cxn>
                <a:cxn ang="0">
                  <a:pos x="49" y="300"/>
                </a:cxn>
                <a:cxn ang="0">
                  <a:pos x="57" y="295"/>
                </a:cxn>
                <a:cxn ang="0">
                  <a:pos x="64" y="282"/>
                </a:cxn>
                <a:cxn ang="0">
                  <a:pos x="70" y="272"/>
                </a:cxn>
                <a:cxn ang="0">
                  <a:pos x="74" y="261"/>
                </a:cxn>
                <a:cxn ang="0">
                  <a:pos x="81" y="253"/>
                </a:cxn>
                <a:cxn ang="0">
                  <a:pos x="91" y="254"/>
                </a:cxn>
                <a:cxn ang="0">
                  <a:pos x="98" y="237"/>
                </a:cxn>
                <a:cxn ang="0">
                  <a:pos x="103" y="224"/>
                </a:cxn>
                <a:cxn ang="0">
                  <a:pos x="108" y="231"/>
                </a:cxn>
                <a:cxn ang="0">
                  <a:pos x="107" y="245"/>
                </a:cxn>
                <a:cxn ang="0">
                  <a:pos x="112" y="252"/>
                </a:cxn>
                <a:cxn ang="0">
                  <a:pos x="121" y="265"/>
                </a:cxn>
                <a:cxn ang="0">
                  <a:pos x="126" y="264"/>
                </a:cxn>
                <a:cxn ang="0">
                  <a:pos x="132" y="245"/>
                </a:cxn>
                <a:cxn ang="0">
                  <a:pos x="134" y="228"/>
                </a:cxn>
                <a:cxn ang="0">
                  <a:pos x="137" y="209"/>
                </a:cxn>
                <a:cxn ang="0">
                  <a:pos x="140" y="192"/>
                </a:cxn>
                <a:cxn ang="0">
                  <a:pos x="141" y="181"/>
                </a:cxn>
                <a:cxn ang="0">
                  <a:pos x="135" y="186"/>
                </a:cxn>
                <a:cxn ang="0">
                  <a:pos x="131" y="181"/>
                </a:cxn>
                <a:cxn ang="0">
                  <a:pos x="137" y="172"/>
                </a:cxn>
                <a:cxn ang="0">
                  <a:pos x="142" y="171"/>
                </a:cxn>
                <a:cxn ang="0">
                  <a:pos x="147" y="159"/>
                </a:cxn>
                <a:cxn ang="0">
                  <a:pos x="138" y="162"/>
                </a:cxn>
                <a:cxn ang="0">
                  <a:pos x="127" y="162"/>
                </a:cxn>
                <a:cxn ang="0">
                  <a:pos x="123" y="155"/>
                </a:cxn>
                <a:cxn ang="0">
                  <a:pos x="131" y="149"/>
                </a:cxn>
                <a:cxn ang="0">
                  <a:pos x="140" y="140"/>
                </a:cxn>
                <a:cxn ang="0">
                  <a:pos x="141" y="128"/>
                </a:cxn>
                <a:cxn ang="0">
                  <a:pos x="142" y="110"/>
                </a:cxn>
                <a:cxn ang="0">
                  <a:pos x="152" y="89"/>
                </a:cxn>
                <a:cxn ang="0">
                  <a:pos x="167" y="73"/>
                </a:cxn>
                <a:cxn ang="0">
                  <a:pos x="175" y="57"/>
                </a:cxn>
              </a:cxnLst>
              <a:rect l="0" t="0" r="r" b="b"/>
              <a:pathLst>
                <a:path w="182" h="311">
                  <a:moveTo>
                    <a:pt x="175" y="57"/>
                  </a:moveTo>
                  <a:cubicBezTo>
                    <a:pt x="176" y="55"/>
                    <a:pt x="177" y="51"/>
                    <a:pt x="178" y="48"/>
                  </a:cubicBezTo>
                  <a:cubicBezTo>
                    <a:pt x="178" y="46"/>
                    <a:pt x="180" y="44"/>
                    <a:pt x="180" y="43"/>
                  </a:cubicBezTo>
                  <a:cubicBezTo>
                    <a:pt x="181" y="43"/>
                    <a:pt x="182" y="41"/>
                    <a:pt x="182" y="38"/>
                  </a:cubicBezTo>
                  <a:cubicBezTo>
                    <a:pt x="182" y="36"/>
                    <a:pt x="181" y="33"/>
                    <a:pt x="180" y="32"/>
                  </a:cubicBezTo>
                  <a:cubicBezTo>
                    <a:pt x="179" y="31"/>
                    <a:pt x="178" y="29"/>
                    <a:pt x="178" y="28"/>
                  </a:cubicBezTo>
                  <a:cubicBezTo>
                    <a:pt x="178" y="27"/>
                    <a:pt x="177" y="25"/>
                    <a:pt x="177" y="23"/>
                  </a:cubicBezTo>
                  <a:cubicBezTo>
                    <a:pt x="176" y="21"/>
                    <a:pt x="176" y="19"/>
                    <a:pt x="176" y="18"/>
                  </a:cubicBezTo>
                  <a:cubicBezTo>
                    <a:pt x="176" y="16"/>
                    <a:pt x="175" y="14"/>
                    <a:pt x="175" y="13"/>
                  </a:cubicBezTo>
                  <a:cubicBezTo>
                    <a:pt x="174" y="11"/>
                    <a:pt x="172" y="10"/>
                    <a:pt x="170" y="10"/>
                  </a:cubicBezTo>
                  <a:cubicBezTo>
                    <a:pt x="169" y="10"/>
                    <a:pt x="166" y="8"/>
                    <a:pt x="164" y="5"/>
                  </a:cubicBezTo>
                  <a:cubicBezTo>
                    <a:pt x="162" y="3"/>
                    <a:pt x="159" y="1"/>
                    <a:pt x="157" y="0"/>
                  </a:cubicBezTo>
                  <a:cubicBezTo>
                    <a:pt x="155" y="0"/>
                    <a:pt x="152" y="1"/>
                    <a:pt x="150" y="2"/>
                  </a:cubicBezTo>
                  <a:cubicBezTo>
                    <a:pt x="149" y="3"/>
                    <a:pt x="146" y="5"/>
                    <a:pt x="144" y="5"/>
                  </a:cubicBezTo>
                  <a:cubicBezTo>
                    <a:pt x="142" y="6"/>
                    <a:pt x="139" y="6"/>
                    <a:pt x="138" y="6"/>
                  </a:cubicBezTo>
                  <a:cubicBezTo>
                    <a:pt x="136" y="6"/>
                    <a:pt x="134" y="7"/>
                    <a:pt x="132" y="8"/>
                  </a:cubicBezTo>
                  <a:cubicBezTo>
                    <a:pt x="130" y="10"/>
                    <a:pt x="131" y="11"/>
                    <a:pt x="133" y="11"/>
                  </a:cubicBezTo>
                  <a:cubicBezTo>
                    <a:pt x="136" y="11"/>
                    <a:pt x="139" y="12"/>
                    <a:pt x="141" y="13"/>
                  </a:cubicBezTo>
                  <a:cubicBezTo>
                    <a:pt x="142" y="13"/>
                    <a:pt x="142" y="14"/>
                    <a:pt x="139" y="14"/>
                  </a:cubicBezTo>
                  <a:cubicBezTo>
                    <a:pt x="136" y="15"/>
                    <a:pt x="132" y="14"/>
                    <a:pt x="130" y="14"/>
                  </a:cubicBezTo>
                  <a:cubicBezTo>
                    <a:pt x="128" y="13"/>
                    <a:pt x="126" y="13"/>
                    <a:pt x="124" y="12"/>
                  </a:cubicBezTo>
                  <a:cubicBezTo>
                    <a:pt x="124" y="12"/>
                    <a:pt x="128" y="49"/>
                    <a:pt x="128" y="51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10" y="311"/>
                    <a:pt x="10" y="311"/>
                    <a:pt x="10" y="311"/>
                  </a:cubicBezTo>
                  <a:cubicBezTo>
                    <a:pt x="32" y="308"/>
                    <a:pt x="32" y="308"/>
                    <a:pt x="32" y="308"/>
                  </a:cubicBezTo>
                  <a:cubicBezTo>
                    <a:pt x="32" y="308"/>
                    <a:pt x="31" y="306"/>
                    <a:pt x="31" y="303"/>
                  </a:cubicBezTo>
                  <a:cubicBezTo>
                    <a:pt x="31" y="300"/>
                    <a:pt x="32" y="297"/>
                    <a:pt x="34" y="296"/>
                  </a:cubicBezTo>
                  <a:cubicBezTo>
                    <a:pt x="37" y="295"/>
                    <a:pt x="40" y="295"/>
                    <a:pt x="41" y="296"/>
                  </a:cubicBezTo>
                  <a:cubicBezTo>
                    <a:pt x="43" y="297"/>
                    <a:pt x="46" y="299"/>
                    <a:pt x="49" y="300"/>
                  </a:cubicBezTo>
                  <a:cubicBezTo>
                    <a:pt x="52" y="301"/>
                    <a:pt x="54" y="301"/>
                    <a:pt x="55" y="300"/>
                  </a:cubicBezTo>
                  <a:cubicBezTo>
                    <a:pt x="55" y="299"/>
                    <a:pt x="56" y="296"/>
                    <a:pt x="57" y="295"/>
                  </a:cubicBezTo>
                  <a:cubicBezTo>
                    <a:pt x="58" y="294"/>
                    <a:pt x="60" y="292"/>
                    <a:pt x="61" y="290"/>
                  </a:cubicBezTo>
                  <a:cubicBezTo>
                    <a:pt x="62" y="288"/>
                    <a:pt x="64" y="284"/>
                    <a:pt x="64" y="282"/>
                  </a:cubicBezTo>
                  <a:cubicBezTo>
                    <a:pt x="64" y="280"/>
                    <a:pt x="66" y="277"/>
                    <a:pt x="67" y="277"/>
                  </a:cubicBezTo>
                  <a:cubicBezTo>
                    <a:pt x="68" y="276"/>
                    <a:pt x="70" y="274"/>
                    <a:pt x="70" y="272"/>
                  </a:cubicBezTo>
                  <a:cubicBezTo>
                    <a:pt x="70" y="270"/>
                    <a:pt x="71" y="267"/>
                    <a:pt x="72" y="267"/>
                  </a:cubicBezTo>
                  <a:cubicBezTo>
                    <a:pt x="72" y="266"/>
                    <a:pt x="73" y="264"/>
                    <a:pt x="74" y="261"/>
                  </a:cubicBezTo>
                  <a:cubicBezTo>
                    <a:pt x="74" y="259"/>
                    <a:pt x="75" y="256"/>
                    <a:pt x="76" y="255"/>
                  </a:cubicBezTo>
                  <a:cubicBezTo>
                    <a:pt x="76" y="254"/>
                    <a:pt x="79" y="253"/>
                    <a:pt x="81" y="253"/>
                  </a:cubicBezTo>
                  <a:cubicBezTo>
                    <a:pt x="83" y="253"/>
                    <a:pt x="86" y="254"/>
                    <a:pt x="88" y="254"/>
                  </a:cubicBezTo>
                  <a:cubicBezTo>
                    <a:pt x="89" y="254"/>
                    <a:pt x="91" y="254"/>
                    <a:pt x="91" y="254"/>
                  </a:cubicBezTo>
                  <a:cubicBezTo>
                    <a:pt x="94" y="243"/>
                    <a:pt x="94" y="243"/>
                    <a:pt x="94" y="243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8" y="237"/>
                    <a:pt x="99" y="234"/>
                    <a:pt x="100" y="231"/>
                  </a:cubicBezTo>
                  <a:cubicBezTo>
                    <a:pt x="100" y="228"/>
                    <a:pt x="102" y="225"/>
                    <a:pt x="103" y="224"/>
                  </a:cubicBezTo>
                  <a:cubicBezTo>
                    <a:pt x="104" y="223"/>
                    <a:pt x="106" y="223"/>
                    <a:pt x="107" y="224"/>
                  </a:cubicBezTo>
                  <a:cubicBezTo>
                    <a:pt x="108" y="225"/>
                    <a:pt x="108" y="228"/>
                    <a:pt x="108" y="231"/>
                  </a:cubicBezTo>
                  <a:cubicBezTo>
                    <a:pt x="108" y="234"/>
                    <a:pt x="108" y="237"/>
                    <a:pt x="108" y="239"/>
                  </a:cubicBezTo>
                  <a:cubicBezTo>
                    <a:pt x="108" y="241"/>
                    <a:pt x="108" y="243"/>
                    <a:pt x="107" y="245"/>
                  </a:cubicBezTo>
                  <a:cubicBezTo>
                    <a:pt x="106" y="247"/>
                    <a:pt x="106" y="249"/>
                    <a:pt x="107" y="250"/>
                  </a:cubicBezTo>
                  <a:cubicBezTo>
                    <a:pt x="108" y="250"/>
                    <a:pt x="110" y="251"/>
                    <a:pt x="112" y="252"/>
                  </a:cubicBezTo>
                  <a:cubicBezTo>
                    <a:pt x="115" y="252"/>
                    <a:pt x="117" y="255"/>
                    <a:pt x="118" y="258"/>
                  </a:cubicBezTo>
                  <a:cubicBezTo>
                    <a:pt x="118" y="260"/>
                    <a:pt x="120" y="264"/>
                    <a:pt x="121" y="265"/>
                  </a:cubicBezTo>
                  <a:cubicBezTo>
                    <a:pt x="122" y="266"/>
                    <a:pt x="123" y="268"/>
                    <a:pt x="124" y="268"/>
                  </a:cubicBezTo>
                  <a:cubicBezTo>
                    <a:pt x="125" y="269"/>
                    <a:pt x="126" y="267"/>
                    <a:pt x="126" y="264"/>
                  </a:cubicBezTo>
                  <a:cubicBezTo>
                    <a:pt x="127" y="261"/>
                    <a:pt x="129" y="256"/>
                    <a:pt x="130" y="254"/>
                  </a:cubicBezTo>
                  <a:cubicBezTo>
                    <a:pt x="131" y="252"/>
                    <a:pt x="132" y="248"/>
                    <a:pt x="132" y="245"/>
                  </a:cubicBezTo>
                  <a:cubicBezTo>
                    <a:pt x="132" y="242"/>
                    <a:pt x="132" y="237"/>
                    <a:pt x="132" y="235"/>
                  </a:cubicBezTo>
                  <a:cubicBezTo>
                    <a:pt x="132" y="233"/>
                    <a:pt x="133" y="229"/>
                    <a:pt x="134" y="228"/>
                  </a:cubicBezTo>
                  <a:cubicBezTo>
                    <a:pt x="135" y="227"/>
                    <a:pt x="136" y="223"/>
                    <a:pt x="136" y="220"/>
                  </a:cubicBezTo>
                  <a:cubicBezTo>
                    <a:pt x="137" y="217"/>
                    <a:pt x="137" y="212"/>
                    <a:pt x="137" y="209"/>
                  </a:cubicBezTo>
                  <a:cubicBezTo>
                    <a:pt x="137" y="205"/>
                    <a:pt x="138" y="201"/>
                    <a:pt x="139" y="200"/>
                  </a:cubicBezTo>
                  <a:cubicBezTo>
                    <a:pt x="140" y="198"/>
                    <a:pt x="140" y="195"/>
                    <a:pt x="140" y="192"/>
                  </a:cubicBezTo>
                  <a:cubicBezTo>
                    <a:pt x="140" y="190"/>
                    <a:pt x="141" y="186"/>
                    <a:pt x="142" y="185"/>
                  </a:cubicBezTo>
                  <a:cubicBezTo>
                    <a:pt x="142" y="183"/>
                    <a:pt x="142" y="181"/>
                    <a:pt x="141" y="181"/>
                  </a:cubicBezTo>
                  <a:cubicBezTo>
                    <a:pt x="140" y="180"/>
                    <a:pt x="139" y="181"/>
                    <a:pt x="137" y="182"/>
                  </a:cubicBezTo>
                  <a:cubicBezTo>
                    <a:pt x="136" y="183"/>
                    <a:pt x="135" y="185"/>
                    <a:pt x="135" y="186"/>
                  </a:cubicBezTo>
                  <a:cubicBezTo>
                    <a:pt x="134" y="187"/>
                    <a:pt x="133" y="188"/>
                    <a:pt x="132" y="187"/>
                  </a:cubicBezTo>
                  <a:cubicBezTo>
                    <a:pt x="131" y="186"/>
                    <a:pt x="130" y="183"/>
                    <a:pt x="131" y="181"/>
                  </a:cubicBezTo>
                  <a:cubicBezTo>
                    <a:pt x="131" y="179"/>
                    <a:pt x="132" y="176"/>
                    <a:pt x="133" y="175"/>
                  </a:cubicBezTo>
                  <a:cubicBezTo>
                    <a:pt x="134" y="174"/>
                    <a:pt x="136" y="173"/>
                    <a:pt x="137" y="172"/>
                  </a:cubicBezTo>
                  <a:cubicBezTo>
                    <a:pt x="138" y="171"/>
                    <a:pt x="139" y="171"/>
                    <a:pt x="139" y="172"/>
                  </a:cubicBezTo>
                  <a:cubicBezTo>
                    <a:pt x="139" y="173"/>
                    <a:pt x="141" y="172"/>
                    <a:pt x="142" y="171"/>
                  </a:cubicBezTo>
                  <a:cubicBezTo>
                    <a:pt x="144" y="169"/>
                    <a:pt x="146" y="166"/>
                    <a:pt x="147" y="165"/>
                  </a:cubicBezTo>
                  <a:cubicBezTo>
                    <a:pt x="147" y="163"/>
                    <a:pt x="147" y="160"/>
                    <a:pt x="147" y="159"/>
                  </a:cubicBezTo>
                  <a:cubicBezTo>
                    <a:pt x="146" y="158"/>
                    <a:pt x="145" y="158"/>
                    <a:pt x="144" y="159"/>
                  </a:cubicBezTo>
                  <a:cubicBezTo>
                    <a:pt x="143" y="161"/>
                    <a:pt x="140" y="162"/>
                    <a:pt x="138" y="162"/>
                  </a:cubicBezTo>
                  <a:cubicBezTo>
                    <a:pt x="137" y="161"/>
                    <a:pt x="134" y="162"/>
                    <a:pt x="132" y="163"/>
                  </a:cubicBezTo>
                  <a:cubicBezTo>
                    <a:pt x="131" y="163"/>
                    <a:pt x="128" y="163"/>
                    <a:pt x="127" y="162"/>
                  </a:cubicBezTo>
                  <a:cubicBezTo>
                    <a:pt x="126" y="160"/>
                    <a:pt x="124" y="159"/>
                    <a:pt x="123" y="158"/>
                  </a:cubicBezTo>
                  <a:cubicBezTo>
                    <a:pt x="123" y="157"/>
                    <a:pt x="123" y="156"/>
                    <a:pt x="123" y="155"/>
                  </a:cubicBezTo>
                  <a:cubicBezTo>
                    <a:pt x="123" y="155"/>
                    <a:pt x="125" y="154"/>
                    <a:pt x="126" y="155"/>
                  </a:cubicBezTo>
                  <a:cubicBezTo>
                    <a:pt x="127" y="155"/>
                    <a:pt x="130" y="153"/>
                    <a:pt x="131" y="149"/>
                  </a:cubicBezTo>
                  <a:cubicBezTo>
                    <a:pt x="132" y="146"/>
                    <a:pt x="135" y="143"/>
                    <a:pt x="136" y="142"/>
                  </a:cubicBezTo>
                  <a:cubicBezTo>
                    <a:pt x="137" y="142"/>
                    <a:pt x="139" y="141"/>
                    <a:pt x="140" y="140"/>
                  </a:cubicBezTo>
                  <a:cubicBezTo>
                    <a:pt x="141" y="139"/>
                    <a:pt x="142" y="137"/>
                    <a:pt x="142" y="136"/>
                  </a:cubicBezTo>
                  <a:cubicBezTo>
                    <a:pt x="142" y="134"/>
                    <a:pt x="141" y="131"/>
                    <a:pt x="141" y="128"/>
                  </a:cubicBezTo>
                  <a:cubicBezTo>
                    <a:pt x="140" y="125"/>
                    <a:pt x="140" y="122"/>
                    <a:pt x="140" y="120"/>
                  </a:cubicBezTo>
                  <a:cubicBezTo>
                    <a:pt x="140" y="118"/>
                    <a:pt x="141" y="113"/>
                    <a:pt x="142" y="110"/>
                  </a:cubicBezTo>
                  <a:cubicBezTo>
                    <a:pt x="143" y="107"/>
                    <a:pt x="145" y="102"/>
                    <a:pt x="146" y="100"/>
                  </a:cubicBezTo>
                  <a:cubicBezTo>
                    <a:pt x="147" y="98"/>
                    <a:pt x="150" y="93"/>
                    <a:pt x="152" y="89"/>
                  </a:cubicBezTo>
                  <a:cubicBezTo>
                    <a:pt x="154" y="85"/>
                    <a:pt x="158" y="80"/>
                    <a:pt x="160" y="79"/>
                  </a:cubicBezTo>
                  <a:cubicBezTo>
                    <a:pt x="163" y="78"/>
                    <a:pt x="165" y="75"/>
                    <a:pt x="167" y="73"/>
                  </a:cubicBezTo>
                  <a:cubicBezTo>
                    <a:pt x="168" y="70"/>
                    <a:pt x="170" y="67"/>
                    <a:pt x="172" y="65"/>
                  </a:cubicBezTo>
                  <a:cubicBezTo>
                    <a:pt x="173" y="63"/>
                    <a:pt x="175" y="59"/>
                    <a:pt x="175" y="5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3" name="Freeform 46">
              <a:extLst>
                <a:ext uri="{FF2B5EF4-FFF2-40B4-BE49-F238E27FC236}">
                  <a16:creationId xmlns:a16="http://schemas.microsoft.com/office/drawing/2014/main" id="{84493E5D-9FB6-4223-B823-30642245B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922" y="4178283"/>
              <a:ext cx="795338" cy="60483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18" y="100"/>
                </a:cxn>
                <a:cxn ang="0">
                  <a:pos x="26" y="101"/>
                </a:cxn>
                <a:cxn ang="0">
                  <a:pos x="34" y="100"/>
                </a:cxn>
                <a:cxn ang="0">
                  <a:pos x="84" y="161"/>
                </a:cxn>
                <a:cxn ang="0">
                  <a:pos x="198" y="74"/>
                </a:cxn>
                <a:cxn ang="0">
                  <a:pos x="212" y="43"/>
                </a:cxn>
                <a:cxn ang="0">
                  <a:pos x="208" y="4"/>
                </a:cxn>
                <a:cxn ang="0">
                  <a:pos x="204" y="4"/>
                </a:cxn>
                <a:cxn ang="0">
                  <a:pos x="195" y="3"/>
                </a:cxn>
                <a:cxn ang="0">
                  <a:pos x="188" y="3"/>
                </a:cxn>
                <a:cxn ang="0">
                  <a:pos x="182" y="2"/>
                </a:cxn>
                <a:cxn ang="0">
                  <a:pos x="176" y="1"/>
                </a:cxn>
                <a:cxn ang="0">
                  <a:pos x="168" y="1"/>
                </a:cxn>
                <a:cxn ang="0">
                  <a:pos x="157" y="2"/>
                </a:cxn>
                <a:cxn ang="0">
                  <a:pos x="148" y="4"/>
                </a:cxn>
                <a:cxn ang="0">
                  <a:pos x="137" y="5"/>
                </a:cxn>
                <a:cxn ang="0">
                  <a:pos x="127" y="10"/>
                </a:cxn>
                <a:cxn ang="0">
                  <a:pos x="120" y="16"/>
                </a:cxn>
                <a:cxn ang="0">
                  <a:pos x="108" y="20"/>
                </a:cxn>
                <a:cxn ang="0">
                  <a:pos x="95" y="23"/>
                </a:cxn>
                <a:cxn ang="0">
                  <a:pos x="86" y="26"/>
                </a:cxn>
                <a:cxn ang="0">
                  <a:pos x="76" y="27"/>
                </a:cxn>
                <a:cxn ang="0">
                  <a:pos x="65" y="30"/>
                </a:cxn>
                <a:cxn ang="0">
                  <a:pos x="54" y="33"/>
                </a:cxn>
                <a:cxn ang="0">
                  <a:pos x="43" y="35"/>
                </a:cxn>
                <a:cxn ang="0">
                  <a:pos x="34" y="40"/>
                </a:cxn>
                <a:cxn ang="0">
                  <a:pos x="25" y="44"/>
                </a:cxn>
                <a:cxn ang="0">
                  <a:pos x="18" y="49"/>
                </a:cxn>
                <a:cxn ang="0">
                  <a:pos x="9" y="55"/>
                </a:cxn>
                <a:cxn ang="0">
                  <a:pos x="3" y="62"/>
                </a:cxn>
                <a:cxn ang="0">
                  <a:pos x="1" y="71"/>
                </a:cxn>
                <a:cxn ang="0">
                  <a:pos x="3" y="70"/>
                </a:cxn>
                <a:cxn ang="0">
                  <a:pos x="5" y="69"/>
                </a:cxn>
                <a:cxn ang="0">
                  <a:pos x="4" y="73"/>
                </a:cxn>
                <a:cxn ang="0">
                  <a:pos x="7" y="96"/>
                </a:cxn>
                <a:cxn ang="0">
                  <a:pos x="13" y="96"/>
                </a:cxn>
              </a:cxnLst>
              <a:rect l="0" t="0" r="r" b="b"/>
              <a:pathLst>
                <a:path w="212" h="161">
                  <a:moveTo>
                    <a:pt x="13" y="96"/>
                  </a:moveTo>
                  <a:cubicBezTo>
                    <a:pt x="16" y="97"/>
                    <a:pt x="18" y="98"/>
                    <a:pt x="18" y="100"/>
                  </a:cubicBezTo>
                  <a:cubicBezTo>
                    <a:pt x="18" y="101"/>
                    <a:pt x="21" y="102"/>
                    <a:pt x="26" y="101"/>
                  </a:cubicBezTo>
                  <a:cubicBezTo>
                    <a:pt x="30" y="101"/>
                    <a:pt x="34" y="100"/>
                    <a:pt x="34" y="100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2" y="41"/>
                    <a:pt x="208" y="4"/>
                    <a:pt x="208" y="4"/>
                  </a:cubicBezTo>
                  <a:cubicBezTo>
                    <a:pt x="206" y="4"/>
                    <a:pt x="205" y="4"/>
                    <a:pt x="204" y="4"/>
                  </a:cubicBezTo>
                  <a:cubicBezTo>
                    <a:pt x="201" y="3"/>
                    <a:pt x="197" y="3"/>
                    <a:pt x="195" y="3"/>
                  </a:cubicBezTo>
                  <a:cubicBezTo>
                    <a:pt x="193" y="3"/>
                    <a:pt x="190" y="3"/>
                    <a:pt x="188" y="3"/>
                  </a:cubicBezTo>
                  <a:cubicBezTo>
                    <a:pt x="186" y="3"/>
                    <a:pt x="183" y="2"/>
                    <a:pt x="182" y="2"/>
                  </a:cubicBezTo>
                  <a:cubicBezTo>
                    <a:pt x="180" y="1"/>
                    <a:pt x="178" y="1"/>
                    <a:pt x="176" y="1"/>
                  </a:cubicBezTo>
                  <a:cubicBezTo>
                    <a:pt x="175" y="2"/>
                    <a:pt x="171" y="2"/>
                    <a:pt x="168" y="1"/>
                  </a:cubicBezTo>
                  <a:cubicBezTo>
                    <a:pt x="165" y="0"/>
                    <a:pt x="160" y="1"/>
                    <a:pt x="157" y="2"/>
                  </a:cubicBezTo>
                  <a:cubicBezTo>
                    <a:pt x="155" y="3"/>
                    <a:pt x="150" y="4"/>
                    <a:pt x="148" y="4"/>
                  </a:cubicBezTo>
                  <a:cubicBezTo>
                    <a:pt x="145" y="3"/>
                    <a:pt x="140" y="4"/>
                    <a:pt x="137" y="5"/>
                  </a:cubicBezTo>
                  <a:cubicBezTo>
                    <a:pt x="133" y="6"/>
                    <a:pt x="129" y="8"/>
                    <a:pt x="127" y="10"/>
                  </a:cubicBezTo>
                  <a:cubicBezTo>
                    <a:pt x="125" y="12"/>
                    <a:pt x="122" y="15"/>
                    <a:pt x="120" y="16"/>
                  </a:cubicBezTo>
                  <a:cubicBezTo>
                    <a:pt x="118" y="17"/>
                    <a:pt x="112" y="19"/>
                    <a:pt x="108" y="20"/>
                  </a:cubicBezTo>
                  <a:cubicBezTo>
                    <a:pt x="103" y="21"/>
                    <a:pt x="97" y="22"/>
                    <a:pt x="95" y="23"/>
                  </a:cubicBezTo>
                  <a:cubicBezTo>
                    <a:pt x="93" y="24"/>
                    <a:pt x="89" y="25"/>
                    <a:pt x="86" y="26"/>
                  </a:cubicBezTo>
                  <a:cubicBezTo>
                    <a:pt x="84" y="26"/>
                    <a:pt x="79" y="27"/>
                    <a:pt x="76" y="27"/>
                  </a:cubicBezTo>
                  <a:cubicBezTo>
                    <a:pt x="72" y="28"/>
                    <a:pt x="68" y="29"/>
                    <a:pt x="65" y="30"/>
                  </a:cubicBezTo>
                  <a:cubicBezTo>
                    <a:pt x="62" y="31"/>
                    <a:pt x="58" y="32"/>
                    <a:pt x="54" y="33"/>
                  </a:cubicBezTo>
                  <a:cubicBezTo>
                    <a:pt x="51" y="33"/>
                    <a:pt x="46" y="34"/>
                    <a:pt x="43" y="35"/>
                  </a:cubicBezTo>
                  <a:cubicBezTo>
                    <a:pt x="41" y="36"/>
                    <a:pt x="36" y="38"/>
                    <a:pt x="34" y="40"/>
                  </a:cubicBezTo>
                  <a:cubicBezTo>
                    <a:pt x="31" y="41"/>
                    <a:pt x="27" y="43"/>
                    <a:pt x="25" y="44"/>
                  </a:cubicBezTo>
                  <a:cubicBezTo>
                    <a:pt x="23" y="45"/>
                    <a:pt x="20" y="47"/>
                    <a:pt x="18" y="49"/>
                  </a:cubicBezTo>
                  <a:cubicBezTo>
                    <a:pt x="16" y="50"/>
                    <a:pt x="12" y="53"/>
                    <a:pt x="9" y="55"/>
                  </a:cubicBezTo>
                  <a:cubicBezTo>
                    <a:pt x="7" y="56"/>
                    <a:pt x="4" y="60"/>
                    <a:pt x="3" y="62"/>
                  </a:cubicBezTo>
                  <a:cubicBezTo>
                    <a:pt x="2" y="64"/>
                    <a:pt x="1" y="68"/>
                    <a:pt x="1" y="71"/>
                  </a:cubicBezTo>
                  <a:cubicBezTo>
                    <a:pt x="0" y="73"/>
                    <a:pt x="1" y="73"/>
                    <a:pt x="3" y="70"/>
                  </a:cubicBezTo>
                  <a:cubicBezTo>
                    <a:pt x="5" y="68"/>
                    <a:pt x="6" y="67"/>
                    <a:pt x="5" y="69"/>
                  </a:cubicBezTo>
                  <a:cubicBezTo>
                    <a:pt x="5" y="72"/>
                    <a:pt x="4" y="73"/>
                    <a:pt x="4" y="73"/>
                  </a:cubicBezTo>
                  <a:cubicBezTo>
                    <a:pt x="7" y="96"/>
                    <a:pt x="7" y="96"/>
                    <a:pt x="7" y="96"/>
                  </a:cubicBezTo>
                  <a:cubicBezTo>
                    <a:pt x="7" y="96"/>
                    <a:pt x="10" y="96"/>
                    <a:pt x="13" y="9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4" name="Freeform 47">
              <a:extLst>
                <a:ext uri="{FF2B5EF4-FFF2-40B4-BE49-F238E27FC236}">
                  <a16:creationId xmlns:a16="http://schemas.microsoft.com/office/drawing/2014/main" id="{D5A2955C-29AA-430F-9CE7-873B74FC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734" y="4959333"/>
              <a:ext cx="307975" cy="244475"/>
            </a:xfrm>
            <a:custGeom>
              <a:avLst/>
              <a:gdLst/>
              <a:ahLst/>
              <a:cxnLst>
                <a:cxn ang="0">
                  <a:pos x="70" y="57"/>
                </a:cxn>
                <a:cxn ang="0">
                  <a:pos x="73" y="53"/>
                </a:cxn>
                <a:cxn ang="0">
                  <a:pos x="79" y="48"/>
                </a:cxn>
                <a:cxn ang="0">
                  <a:pos x="82" y="46"/>
                </a:cxn>
                <a:cxn ang="0">
                  <a:pos x="82" y="39"/>
                </a:cxn>
                <a:cxn ang="0">
                  <a:pos x="82" y="26"/>
                </a:cxn>
                <a:cxn ang="0">
                  <a:pos x="80" y="16"/>
                </a:cxn>
                <a:cxn ang="0">
                  <a:pos x="74" y="8"/>
                </a:cxn>
                <a:cxn ang="0">
                  <a:pos x="64" y="8"/>
                </a:cxn>
                <a:cxn ang="0">
                  <a:pos x="55" y="10"/>
                </a:cxn>
                <a:cxn ang="0">
                  <a:pos x="46" y="4"/>
                </a:cxn>
                <a:cxn ang="0">
                  <a:pos x="39" y="3"/>
                </a:cxn>
                <a:cxn ang="0">
                  <a:pos x="33" y="10"/>
                </a:cxn>
                <a:cxn ang="0">
                  <a:pos x="25" y="16"/>
                </a:cxn>
                <a:cxn ang="0">
                  <a:pos x="13" y="19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5" y="28"/>
                </a:cxn>
                <a:cxn ang="0">
                  <a:pos x="15" y="31"/>
                </a:cxn>
                <a:cxn ang="0">
                  <a:pos x="19" y="34"/>
                </a:cxn>
                <a:cxn ang="0">
                  <a:pos x="20" y="38"/>
                </a:cxn>
                <a:cxn ang="0">
                  <a:pos x="25" y="41"/>
                </a:cxn>
                <a:cxn ang="0">
                  <a:pos x="32" y="44"/>
                </a:cxn>
                <a:cxn ang="0">
                  <a:pos x="42" y="48"/>
                </a:cxn>
                <a:cxn ang="0">
                  <a:pos x="53" y="56"/>
                </a:cxn>
                <a:cxn ang="0">
                  <a:pos x="61" y="63"/>
                </a:cxn>
                <a:cxn ang="0">
                  <a:pos x="64" y="65"/>
                </a:cxn>
                <a:cxn ang="0">
                  <a:pos x="66" y="62"/>
                </a:cxn>
                <a:cxn ang="0">
                  <a:pos x="70" y="57"/>
                </a:cxn>
              </a:cxnLst>
              <a:rect l="0" t="0" r="r" b="b"/>
              <a:pathLst>
                <a:path w="82" h="65">
                  <a:moveTo>
                    <a:pt x="70" y="57"/>
                  </a:moveTo>
                  <a:cubicBezTo>
                    <a:pt x="71" y="57"/>
                    <a:pt x="72" y="54"/>
                    <a:pt x="73" y="53"/>
                  </a:cubicBezTo>
                  <a:cubicBezTo>
                    <a:pt x="74" y="51"/>
                    <a:pt x="77" y="49"/>
                    <a:pt x="79" y="48"/>
                  </a:cubicBezTo>
                  <a:cubicBezTo>
                    <a:pt x="81" y="47"/>
                    <a:pt x="82" y="46"/>
                    <a:pt x="82" y="46"/>
                  </a:cubicBezTo>
                  <a:cubicBezTo>
                    <a:pt x="82" y="46"/>
                    <a:pt x="82" y="43"/>
                    <a:pt x="82" y="39"/>
                  </a:cubicBezTo>
                  <a:cubicBezTo>
                    <a:pt x="81" y="35"/>
                    <a:pt x="81" y="29"/>
                    <a:pt x="82" y="26"/>
                  </a:cubicBezTo>
                  <a:cubicBezTo>
                    <a:pt x="82" y="23"/>
                    <a:pt x="81" y="18"/>
                    <a:pt x="80" y="16"/>
                  </a:cubicBezTo>
                  <a:cubicBezTo>
                    <a:pt x="79" y="14"/>
                    <a:pt x="77" y="11"/>
                    <a:pt x="74" y="8"/>
                  </a:cubicBezTo>
                  <a:cubicBezTo>
                    <a:pt x="72" y="5"/>
                    <a:pt x="68" y="5"/>
                    <a:pt x="64" y="8"/>
                  </a:cubicBezTo>
                  <a:cubicBezTo>
                    <a:pt x="61" y="10"/>
                    <a:pt x="57" y="11"/>
                    <a:pt x="55" y="10"/>
                  </a:cubicBezTo>
                  <a:cubicBezTo>
                    <a:pt x="53" y="9"/>
                    <a:pt x="49" y="6"/>
                    <a:pt x="46" y="4"/>
                  </a:cubicBezTo>
                  <a:cubicBezTo>
                    <a:pt x="44" y="1"/>
                    <a:pt x="40" y="0"/>
                    <a:pt x="39" y="3"/>
                  </a:cubicBezTo>
                  <a:cubicBezTo>
                    <a:pt x="37" y="5"/>
                    <a:pt x="34" y="8"/>
                    <a:pt x="33" y="10"/>
                  </a:cubicBezTo>
                  <a:cubicBezTo>
                    <a:pt x="32" y="12"/>
                    <a:pt x="28" y="15"/>
                    <a:pt x="25" y="16"/>
                  </a:cubicBezTo>
                  <a:cubicBezTo>
                    <a:pt x="23" y="18"/>
                    <a:pt x="17" y="19"/>
                    <a:pt x="13" y="19"/>
                  </a:cubicBezTo>
                  <a:cubicBezTo>
                    <a:pt x="8" y="20"/>
                    <a:pt x="4" y="21"/>
                    <a:pt x="3" y="23"/>
                  </a:cubicBezTo>
                  <a:cubicBezTo>
                    <a:pt x="1" y="25"/>
                    <a:pt x="0" y="27"/>
                    <a:pt x="0" y="27"/>
                  </a:cubicBezTo>
                  <a:cubicBezTo>
                    <a:pt x="0" y="27"/>
                    <a:pt x="2" y="27"/>
                    <a:pt x="5" y="28"/>
                  </a:cubicBezTo>
                  <a:cubicBezTo>
                    <a:pt x="7" y="29"/>
                    <a:pt x="12" y="30"/>
                    <a:pt x="15" y="31"/>
                  </a:cubicBezTo>
                  <a:cubicBezTo>
                    <a:pt x="18" y="32"/>
                    <a:pt x="20" y="33"/>
                    <a:pt x="19" y="34"/>
                  </a:cubicBezTo>
                  <a:cubicBezTo>
                    <a:pt x="19" y="36"/>
                    <a:pt x="19" y="37"/>
                    <a:pt x="20" y="38"/>
                  </a:cubicBezTo>
                  <a:cubicBezTo>
                    <a:pt x="21" y="39"/>
                    <a:pt x="24" y="40"/>
                    <a:pt x="25" y="41"/>
                  </a:cubicBezTo>
                  <a:cubicBezTo>
                    <a:pt x="26" y="42"/>
                    <a:pt x="30" y="43"/>
                    <a:pt x="32" y="44"/>
                  </a:cubicBezTo>
                  <a:cubicBezTo>
                    <a:pt x="35" y="44"/>
                    <a:pt x="39" y="46"/>
                    <a:pt x="42" y="48"/>
                  </a:cubicBezTo>
                  <a:cubicBezTo>
                    <a:pt x="45" y="49"/>
                    <a:pt x="50" y="53"/>
                    <a:pt x="53" y="56"/>
                  </a:cubicBezTo>
                  <a:cubicBezTo>
                    <a:pt x="55" y="58"/>
                    <a:pt x="59" y="62"/>
                    <a:pt x="61" y="63"/>
                  </a:cubicBezTo>
                  <a:cubicBezTo>
                    <a:pt x="62" y="64"/>
                    <a:pt x="64" y="65"/>
                    <a:pt x="64" y="65"/>
                  </a:cubicBezTo>
                  <a:cubicBezTo>
                    <a:pt x="64" y="65"/>
                    <a:pt x="65" y="64"/>
                    <a:pt x="66" y="62"/>
                  </a:cubicBezTo>
                  <a:cubicBezTo>
                    <a:pt x="67" y="60"/>
                    <a:pt x="69" y="58"/>
                    <a:pt x="70" y="5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5" name="Freeform 49">
              <a:extLst>
                <a:ext uri="{FF2B5EF4-FFF2-40B4-BE49-F238E27FC236}">
                  <a16:creationId xmlns:a16="http://schemas.microsoft.com/office/drawing/2014/main" id="{F1607498-0C3B-48BC-9F6A-332469C8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47" y="4714858"/>
              <a:ext cx="1006475" cy="706438"/>
            </a:xfrm>
            <a:custGeom>
              <a:avLst/>
              <a:gdLst/>
              <a:ahLst/>
              <a:cxnLst>
                <a:cxn ang="0">
                  <a:pos x="121" y="172"/>
                </a:cxn>
                <a:cxn ang="0">
                  <a:pos x="137" y="165"/>
                </a:cxn>
                <a:cxn ang="0">
                  <a:pos x="136" y="147"/>
                </a:cxn>
                <a:cxn ang="0">
                  <a:pos x="148" y="137"/>
                </a:cxn>
                <a:cxn ang="0">
                  <a:pos x="162" y="147"/>
                </a:cxn>
                <a:cxn ang="0">
                  <a:pos x="178" y="147"/>
                </a:cxn>
                <a:cxn ang="0">
                  <a:pos x="194" y="144"/>
                </a:cxn>
                <a:cxn ang="0">
                  <a:pos x="209" y="149"/>
                </a:cxn>
                <a:cxn ang="0">
                  <a:pos x="227" y="154"/>
                </a:cxn>
                <a:cxn ang="0">
                  <a:pos x="228" y="150"/>
                </a:cxn>
                <a:cxn ang="0">
                  <a:pos x="222" y="131"/>
                </a:cxn>
                <a:cxn ang="0">
                  <a:pos x="222" y="121"/>
                </a:cxn>
                <a:cxn ang="0">
                  <a:pos x="230" y="120"/>
                </a:cxn>
                <a:cxn ang="0">
                  <a:pos x="238" y="111"/>
                </a:cxn>
                <a:cxn ang="0">
                  <a:pos x="252" y="92"/>
                </a:cxn>
                <a:cxn ang="0">
                  <a:pos x="260" y="77"/>
                </a:cxn>
                <a:cxn ang="0">
                  <a:pos x="264" y="55"/>
                </a:cxn>
                <a:cxn ang="0">
                  <a:pos x="268" y="36"/>
                </a:cxn>
                <a:cxn ang="0">
                  <a:pos x="263" y="24"/>
                </a:cxn>
                <a:cxn ang="0">
                  <a:pos x="256" y="12"/>
                </a:cxn>
                <a:cxn ang="0">
                  <a:pos x="253" y="16"/>
                </a:cxn>
                <a:cxn ang="0">
                  <a:pos x="247" y="32"/>
                </a:cxn>
                <a:cxn ang="0">
                  <a:pos x="231" y="36"/>
                </a:cxn>
                <a:cxn ang="0">
                  <a:pos x="218" y="36"/>
                </a:cxn>
                <a:cxn ang="0">
                  <a:pos x="202" y="33"/>
                </a:cxn>
                <a:cxn ang="0">
                  <a:pos x="203" y="25"/>
                </a:cxn>
                <a:cxn ang="0">
                  <a:pos x="191" y="24"/>
                </a:cxn>
                <a:cxn ang="0">
                  <a:pos x="177" y="25"/>
                </a:cxn>
                <a:cxn ang="0">
                  <a:pos x="174" y="10"/>
                </a:cxn>
                <a:cxn ang="0">
                  <a:pos x="168" y="4"/>
                </a:cxn>
                <a:cxn ang="0">
                  <a:pos x="157" y="9"/>
                </a:cxn>
                <a:cxn ang="0">
                  <a:pos x="140" y="14"/>
                </a:cxn>
                <a:cxn ang="0">
                  <a:pos x="132" y="5"/>
                </a:cxn>
                <a:cxn ang="0">
                  <a:pos x="126" y="0"/>
                </a:cxn>
                <a:cxn ang="0">
                  <a:pos x="118" y="0"/>
                </a:cxn>
                <a:cxn ang="0">
                  <a:pos x="102" y="2"/>
                </a:cxn>
                <a:cxn ang="0">
                  <a:pos x="87" y="9"/>
                </a:cxn>
                <a:cxn ang="0">
                  <a:pos x="76" y="14"/>
                </a:cxn>
                <a:cxn ang="0">
                  <a:pos x="56" y="19"/>
                </a:cxn>
                <a:cxn ang="0">
                  <a:pos x="57" y="31"/>
                </a:cxn>
                <a:cxn ang="0">
                  <a:pos x="69" y="33"/>
                </a:cxn>
                <a:cxn ang="0">
                  <a:pos x="74" y="43"/>
                </a:cxn>
                <a:cxn ang="0">
                  <a:pos x="73" y="56"/>
                </a:cxn>
                <a:cxn ang="0">
                  <a:pos x="81" y="70"/>
                </a:cxn>
                <a:cxn ang="0">
                  <a:pos x="88" y="77"/>
                </a:cxn>
                <a:cxn ang="0">
                  <a:pos x="76" y="89"/>
                </a:cxn>
                <a:cxn ang="0">
                  <a:pos x="59" y="98"/>
                </a:cxn>
                <a:cxn ang="0">
                  <a:pos x="39" y="106"/>
                </a:cxn>
                <a:cxn ang="0">
                  <a:pos x="24" y="110"/>
                </a:cxn>
                <a:cxn ang="0">
                  <a:pos x="15" y="113"/>
                </a:cxn>
                <a:cxn ang="0">
                  <a:pos x="6" y="122"/>
                </a:cxn>
                <a:cxn ang="0">
                  <a:pos x="0" y="130"/>
                </a:cxn>
                <a:cxn ang="0">
                  <a:pos x="2" y="136"/>
                </a:cxn>
                <a:cxn ang="0">
                  <a:pos x="9" y="143"/>
                </a:cxn>
                <a:cxn ang="0">
                  <a:pos x="14" y="152"/>
                </a:cxn>
                <a:cxn ang="0">
                  <a:pos x="27" y="162"/>
                </a:cxn>
                <a:cxn ang="0">
                  <a:pos x="46" y="167"/>
                </a:cxn>
                <a:cxn ang="0">
                  <a:pos x="66" y="175"/>
                </a:cxn>
                <a:cxn ang="0">
                  <a:pos x="93" y="183"/>
                </a:cxn>
                <a:cxn ang="0">
                  <a:pos x="111" y="188"/>
                </a:cxn>
                <a:cxn ang="0">
                  <a:pos x="115" y="175"/>
                </a:cxn>
              </a:cxnLst>
              <a:rect l="0" t="0" r="r" b="b"/>
              <a:pathLst>
                <a:path w="268" h="188">
                  <a:moveTo>
                    <a:pt x="115" y="175"/>
                  </a:moveTo>
                  <a:cubicBezTo>
                    <a:pt x="116" y="174"/>
                    <a:pt x="119" y="172"/>
                    <a:pt x="121" y="172"/>
                  </a:cubicBezTo>
                  <a:cubicBezTo>
                    <a:pt x="124" y="171"/>
                    <a:pt x="128" y="170"/>
                    <a:pt x="130" y="170"/>
                  </a:cubicBezTo>
                  <a:cubicBezTo>
                    <a:pt x="133" y="170"/>
                    <a:pt x="135" y="168"/>
                    <a:pt x="137" y="165"/>
                  </a:cubicBezTo>
                  <a:cubicBezTo>
                    <a:pt x="138" y="162"/>
                    <a:pt x="139" y="158"/>
                    <a:pt x="138" y="156"/>
                  </a:cubicBezTo>
                  <a:cubicBezTo>
                    <a:pt x="137" y="154"/>
                    <a:pt x="137" y="150"/>
                    <a:pt x="136" y="147"/>
                  </a:cubicBezTo>
                  <a:cubicBezTo>
                    <a:pt x="135" y="144"/>
                    <a:pt x="137" y="141"/>
                    <a:pt x="140" y="139"/>
                  </a:cubicBezTo>
                  <a:cubicBezTo>
                    <a:pt x="143" y="138"/>
                    <a:pt x="147" y="136"/>
                    <a:pt x="148" y="137"/>
                  </a:cubicBezTo>
                  <a:cubicBezTo>
                    <a:pt x="150" y="137"/>
                    <a:pt x="153" y="139"/>
                    <a:pt x="155" y="141"/>
                  </a:cubicBezTo>
                  <a:cubicBezTo>
                    <a:pt x="157" y="143"/>
                    <a:pt x="161" y="145"/>
                    <a:pt x="162" y="147"/>
                  </a:cubicBezTo>
                  <a:cubicBezTo>
                    <a:pt x="164" y="148"/>
                    <a:pt x="168" y="149"/>
                    <a:pt x="170" y="149"/>
                  </a:cubicBezTo>
                  <a:cubicBezTo>
                    <a:pt x="172" y="149"/>
                    <a:pt x="176" y="148"/>
                    <a:pt x="178" y="147"/>
                  </a:cubicBezTo>
                  <a:cubicBezTo>
                    <a:pt x="181" y="145"/>
                    <a:pt x="184" y="144"/>
                    <a:pt x="186" y="144"/>
                  </a:cubicBezTo>
                  <a:cubicBezTo>
                    <a:pt x="188" y="144"/>
                    <a:pt x="191" y="144"/>
                    <a:pt x="194" y="144"/>
                  </a:cubicBezTo>
                  <a:cubicBezTo>
                    <a:pt x="197" y="144"/>
                    <a:pt x="201" y="146"/>
                    <a:pt x="203" y="148"/>
                  </a:cubicBezTo>
                  <a:cubicBezTo>
                    <a:pt x="205" y="150"/>
                    <a:pt x="208" y="151"/>
                    <a:pt x="209" y="149"/>
                  </a:cubicBezTo>
                  <a:cubicBezTo>
                    <a:pt x="210" y="148"/>
                    <a:pt x="214" y="148"/>
                    <a:pt x="217" y="149"/>
                  </a:cubicBezTo>
                  <a:cubicBezTo>
                    <a:pt x="219" y="151"/>
                    <a:pt x="224" y="153"/>
                    <a:pt x="227" y="154"/>
                  </a:cubicBezTo>
                  <a:cubicBezTo>
                    <a:pt x="229" y="156"/>
                    <a:pt x="232" y="157"/>
                    <a:pt x="232" y="157"/>
                  </a:cubicBezTo>
                  <a:cubicBezTo>
                    <a:pt x="232" y="157"/>
                    <a:pt x="230" y="154"/>
                    <a:pt x="228" y="150"/>
                  </a:cubicBezTo>
                  <a:cubicBezTo>
                    <a:pt x="227" y="146"/>
                    <a:pt x="224" y="141"/>
                    <a:pt x="223" y="138"/>
                  </a:cubicBezTo>
                  <a:cubicBezTo>
                    <a:pt x="222" y="136"/>
                    <a:pt x="221" y="133"/>
                    <a:pt x="222" y="131"/>
                  </a:cubicBezTo>
                  <a:cubicBezTo>
                    <a:pt x="222" y="130"/>
                    <a:pt x="222" y="128"/>
                    <a:pt x="222" y="126"/>
                  </a:cubicBezTo>
                  <a:cubicBezTo>
                    <a:pt x="221" y="125"/>
                    <a:pt x="222" y="122"/>
                    <a:pt x="222" y="121"/>
                  </a:cubicBezTo>
                  <a:cubicBezTo>
                    <a:pt x="223" y="120"/>
                    <a:pt x="225" y="119"/>
                    <a:pt x="226" y="121"/>
                  </a:cubicBezTo>
                  <a:cubicBezTo>
                    <a:pt x="227" y="122"/>
                    <a:pt x="229" y="122"/>
                    <a:pt x="230" y="120"/>
                  </a:cubicBezTo>
                  <a:cubicBezTo>
                    <a:pt x="231" y="119"/>
                    <a:pt x="232" y="118"/>
                    <a:pt x="232" y="118"/>
                  </a:cubicBezTo>
                  <a:cubicBezTo>
                    <a:pt x="232" y="118"/>
                    <a:pt x="235" y="115"/>
                    <a:pt x="238" y="111"/>
                  </a:cubicBezTo>
                  <a:cubicBezTo>
                    <a:pt x="241" y="107"/>
                    <a:pt x="245" y="102"/>
                    <a:pt x="247" y="100"/>
                  </a:cubicBezTo>
                  <a:cubicBezTo>
                    <a:pt x="249" y="97"/>
                    <a:pt x="251" y="93"/>
                    <a:pt x="252" y="92"/>
                  </a:cubicBezTo>
                  <a:cubicBezTo>
                    <a:pt x="253" y="90"/>
                    <a:pt x="254" y="87"/>
                    <a:pt x="254" y="84"/>
                  </a:cubicBezTo>
                  <a:cubicBezTo>
                    <a:pt x="254" y="82"/>
                    <a:pt x="257" y="79"/>
                    <a:pt x="260" y="77"/>
                  </a:cubicBezTo>
                  <a:cubicBezTo>
                    <a:pt x="264" y="75"/>
                    <a:pt x="266" y="71"/>
                    <a:pt x="265" y="68"/>
                  </a:cubicBezTo>
                  <a:cubicBezTo>
                    <a:pt x="263" y="65"/>
                    <a:pt x="263" y="59"/>
                    <a:pt x="264" y="55"/>
                  </a:cubicBezTo>
                  <a:cubicBezTo>
                    <a:pt x="265" y="50"/>
                    <a:pt x="266" y="44"/>
                    <a:pt x="267" y="41"/>
                  </a:cubicBezTo>
                  <a:cubicBezTo>
                    <a:pt x="268" y="38"/>
                    <a:pt x="268" y="36"/>
                    <a:pt x="268" y="36"/>
                  </a:cubicBezTo>
                  <a:cubicBezTo>
                    <a:pt x="268" y="36"/>
                    <a:pt x="267" y="34"/>
                    <a:pt x="266" y="32"/>
                  </a:cubicBezTo>
                  <a:cubicBezTo>
                    <a:pt x="264" y="30"/>
                    <a:pt x="263" y="27"/>
                    <a:pt x="263" y="24"/>
                  </a:cubicBezTo>
                  <a:cubicBezTo>
                    <a:pt x="262" y="22"/>
                    <a:pt x="261" y="18"/>
                    <a:pt x="260" y="16"/>
                  </a:cubicBezTo>
                  <a:cubicBezTo>
                    <a:pt x="259" y="14"/>
                    <a:pt x="257" y="12"/>
                    <a:pt x="256" y="12"/>
                  </a:cubicBezTo>
                  <a:cubicBezTo>
                    <a:pt x="255" y="12"/>
                    <a:pt x="254" y="12"/>
                    <a:pt x="254" y="12"/>
                  </a:cubicBezTo>
                  <a:cubicBezTo>
                    <a:pt x="254" y="12"/>
                    <a:pt x="253" y="14"/>
                    <a:pt x="253" y="16"/>
                  </a:cubicBezTo>
                  <a:cubicBezTo>
                    <a:pt x="252" y="18"/>
                    <a:pt x="251" y="23"/>
                    <a:pt x="250" y="25"/>
                  </a:cubicBezTo>
                  <a:cubicBezTo>
                    <a:pt x="250" y="28"/>
                    <a:pt x="248" y="31"/>
                    <a:pt x="247" y="32"/>
                  </a:cubicBezTo>
                  <a:cubicBezTo>
                    <a:pt x="245" y="33"/>
                    <a:pt x="243" y="34"/>
                    <a:pt x="241" y="35"/>
                  </a:cubicBezTo>
                  <a:cubicBezTo>
                    <a:pt x="239" y="35"/>
                    <a:pt x="234" y="36"/>
                    <a:pt x="231" y="36"/>
                  </a:cubicBezTo>
                  <a:cubicBezTo>
                    <a:pt x="228" y="36"/>
                    <a:pt x="224" y="36"/>
                    <a:pt x="223" y="37"/>
                  </a:cubicBezTo>
                  <a:cubicBezTo>
                    <a:pt x="222" y="37"/>
                    <a:pt x="219" y="37"/>
                    <a:pt x="218" y="36"/>
                  </a:cubicBezTo>
                  <a:cubicBezTo>
                    <a:pt x="217" y="35"/>
                    <a:pt x="214" y="34"/>
                    <a:pt x="210" y="34"/>
                  </a:cubicBezTo>
                  <a:cubicBezTo>
                    <a:pt x="207" y="35"/>
                    <a:pt x="203" y="34"/>
                    <a:pt x="202" y="33"/>
                  </a:cubicBezTo>
                  <a:cubicBezTo>
                    <a:pt x="201" y="32"/>
                    <a:pt x="201" y="30"/>
                    <a:pt x="202" y="29"/>
                  </a:cubicBezTo>
                  <a:cubicBezTo>
                    <a:pt x="203" y="28"/>
                    <a:pt x="204" y="26"/>
                    <a:pt x="203" y="25"/>
                  </a:cubicBezTo>
                  <a:cubicBezTo>
                    <a:pt x="203" y="24"/>
                    <a:pt x="201" y="22"/>
                    <a:pt x="198" y="22"/>
                  </a:cubicBezTo>
                  <a:cubicBezTo>
                    <a:pt x="195" y="22"/>
                    <a:pt x="192" y="23"/>
                    <a:pt x="191" y="24"/>
                  </a:cubicBezTo>
                  <a:cubicBezTo>
                    <a:pt x="190" y="25"/>
                    <a:pt x="187" y="27"/>
                    <a:pt x="185" y="27"/>
                  </a:cubicBezTo>
                  <a:cubicBezTo>
                    <a:pt x="183" y="27"/>
                    <a:pt x="179" y="26"/>
                    <a:pt x="177" y="25"/>
                  </a:cubicBezTo>
                  <a:cubicBezTo>
                    <a:pt x="175" y="23"/>
                    <a:pt x="173" y="20"/>
                    <a:pt x="173" y="17"/>
                  </a:cubicBezTo>
                  <a:cubicBezTo>
                    <a:pt x="173" y="14"/>
                    <a:pt x="173" y="11"/>
                    <a:pt x="174" y="10"/>
                  </a:cubicBezTo>
                  <a:cubicBezTo>
                    <a:pt x="174" y="9"/>
                    <a:pt x="173" y="7"/>
                    <a:pt x="171" y="6"/>
                  </a:cubicBezTo>
                  <a:cubicBezTo>
                    <a:pt x="169" y="5"/>
                    <a:pt x="168" y="4"/>
                    <a:pt x="168" y="4"/>
                  </a:cubicBezTo>
                  <a:cubicBezTo>
                    <a:pt x="168" y="4"/>
                    <a:pt x="166" y="5"/>
                    <a:pt x="163" y="5"/>
                  </a:cubicBezTo>
                  <a:cubicBezTo>
                    <a:pt x="160" y="5"/>
                    <a:pt x="158" y="7"/>
                    <a:pt x="157" y="9"/>
                  </a:cubicBezTo>
                  <a:cubicBezTo>
                    <a:pt x="156" y="11"/>
                    <a:pt x="153" y="13"/>
                    <a:pt x="150" y="13"/>
                  </a:cubicBezTo>
                  <a:cubicBezTo>
                    <a:pt x="147" y="13"/>
                    <a:pt x="143" y="13"/>
                    <a:pt x="140" y="14"/>
                  </a:cubicBezTo>
                  <a:cubicBezTo>
                    <a:pt x="137" y="14"/>
                    <a:pt x="135" y="13"/>
                    <a:pt x="135" y="10"/>
                  </a:cubicBezTo>
                  <a:cubicBezTo>
                    <a:pt x="135" y="8"/>
                    <a:pt x="134" y="6"/>
                    <a:pt x="132" y="5"/>
                  </a:cubicBezTo>
                  <a:cubicBezTo>
                    <a:pt x="131" y="4"/>
                    <a:pt x="129" y="2"/>
                    <a:pt x="128" y="2"/>
                  </a:cubicBezTo>
                  <a:cubicBezTo>
                    <a:pt x="127" y="1"/>
                    <a:pt x="126" y="0"/>
                    <a:pt x="126" y="0"/>
                  </a:cubicBezTo>
                  <a:cubicBezTo>
                    <a:pt x="126" y="0"/>
                    <a:pt x="125" y="0"/>
                    <a:pt x="124" y="0"/>
                  </a:cubicBezTo>
                  <a:cubicBezTo>
                    <a:pt x="123" y="0"/>
                    <a:pt x="120" y="0"/>
                    <a:pt x="118" y="0"/>
                  </a:cubicBezTo>
                  <a:cubicBezTo>
                    <a:pt x="117" y="1"/>
                    <a:pt x="113" y="1"/>
                    <a:pt x="111" y="1"/>
                  </a:cubicBezTo>
                  <a:cubicBezTo>
                    <a:pt x="108" y="2"/>
                    <a:pt x="104" y="2"/>
                    <a:pt x="102" y="2"/>
                  </a:cubicBezTo>
                  <a:cubicBezTo>
                    <a:pt x="100" y="2"/>
                    <a:pt x="96" y="3"/>
                    <a:pt x="94" y="4"/>
                  </a:cubicBezTo>
                  <a:cubicBezTo>
                    <a:pt x="91" y="5"/>
                    <a:pt x="88" y="8"/>
                    <a:pt x="87" y="9"/>
                  </a:cubicBezTo>
                  <a:cubicBezTo>
                    <a:pt x="85" y="10"/>
                    <a:pt x="82" y="12"/>
                    <a:pt x="80" y="13"/>
                  </a:cubicBezTo>
                  <a:cubicBezTo>
                    <a:pt x="77" y="13"/>
                    <a:pt x="76" y="14"/>
                    <a:pt x="76" y="14"/>
                  </a:cubicBezTo>
                  <a:cubicBezTo>
                    <a:pt x="76" y="14"/>
                    <a:pt x="73" y="14"/>
                    <a:pt x="69" y="15"/>
                  </a:cubicBezTo>
                  <a:cubicBezTo>
                    <a:pt x="66" y="16"/>
                    <a:pt x="60" y="17"/>
                    <a:pt x="56" y="19"/>
                  </a:cubicBezTo>
                  <a:cubicBezTo>
                    <a:pt x="53" y="20"/>
                    <a:pt x="51" y="23"/>
                    <a:pt x="52" y="26"/>
                  </a:cubicBezTo>
                  <a:cubicBezTo>
                    <a:pt x="53" y="29"/>
                    <a:pt x="55" y="31"/>
                    <a:pt x="57" y="31"/>
                  </a:cubicBezTo>
                  <a:cubicBezTo>
                    <a:pt x="59" y="30"/>
                    <a:pt x="62" y="31"/>
                    <a:pt x="64" y="31"/>
                  </a:cubicBezTo>
                  <a:cubicBezTo>
                    <a:pt x="65" y="31"/>
                    <a:pt x="68" y="32"/>
                    <a:pt x="69" y="33"/>
                  </a:cubicBezTo>
                  <a:cubicBezTo>
                    <a:pt x="71" y="34"/>
                    <a:pt x="74" y="36"/>
                    <a:pt x="75" y="38"/>
                  </a:cubicBezTo>
                  <a:cubicBezTo>
                    <a:pt x="76" y="41"/>
                    <a:pt x="76" y="43"/>
                    <a:pt x="74" y="43"/>
                  </a:cubicBezTo>
                  <a:cubicBezTo>
                    <a:pt x="71" y="44"/>
                    <a:pt x="70" y="46"/>
                    <a:pt x="70" y="48"/>
                  </a:cubicBezTo>
                  <a:cubicBezTo>
                    <a:pt x="70" y="51"/>
                    <a:pt x="71" y="54"/>
                    <a:pt x="73" y="56"/>
                  </a:cubicBezTo>
                  <a:cubicBezTo>
                    <a:pt x="74" y="58"/>
                    <a:pt x="76" y="62"/>
                    <a:pt x="76" y="65"/>
                  </a:cubicBezTo>
                  <a:cubicBezTo>
                    <a:pt x="77" y="67"/>
                    <a:pt x="79" y="70"/>
                    <a:pt x="81" y="70"/>
                  </a:cubicBezTo>
                  <a:cubicBezTo>
                    <a:pt x="83" y="70"/>
                    <a:pt x="86" y="71"/>
                    <a:pt x="87" y="73"/>
                  </a:cubicBezTo>
                  <a:cubicBezTo>
                    <a:pt x="88" y="74"/>
                    <a:pt x="89" y="76"/>
                    <a:pt x="88" y="77"/>
                  </a:cubicBezTo>
                  <a:cubicBezTo>
                    <a:pt x="87" y="78"/>
                    <a:pt x="86" y="82"/>
                    <a:pt x="84" y="85"/>
                  </a:cubicBezTo>
                  <a:cubicBezTo>
                    <a:pt x="82" y="88"/>
                    <a:pt x="78" y="90"/>
                    <a:pt x="76" y="89"/>
                  </a:cubicBezTo>
                  <a:cubicBezTo>
                    <a:pt x="74" y="88"/>
                    <a:pt x="70" y="89"/>
                    <a:pt x="67" y="91"/>
                  </a:cubicBezTo>
                  <a:cubicBezTo>
                    <a:pt x="64" y="92"/>
                    <a:pt x="61" y="95"/>
                    <a:pt x="59" y="98"/>
                  </a:cubicBezTo>
                  <a:cubicBezTo>
                    <a:pt x="57" y="100"/>
                    <a:pt x="53" y="103"/>
                    <a:pt x="50" y="106"/>
                  </a:cubicBezTo>
                  <a:cubicBezTo>
                    <a:pt x="47" y="108"/>
                    <a:pt x="42" y="108"/>
                    <a:pt x="39" y="106"/>
                  </a:cubicBezTo>
                  <a:cubicBezTo>
                    <a:pt x="37" y="103"/>
                    <a:pt x="33" y="103"/>
                    <a:pt x="32" y="106"/>
                  </a:cubicBezTo>
                  <a:cubicBezTo>
                    <a:pt x="31" y="108"/>
                    <a:pt x="27" y="110"/>
                    <a:pt x="24" y="110"/>
                  </a:cubicBezTo>
                  <a:cubicBezTo>
                    <a:pt x="21" y="111"/>
                    <a:pt x="18" y="111"/>
                    <a:pt x="18" y="111"/>
                  </a:cubicBezTo>
                  <a:cubicBezTo>
                    <a:pt x="18" y="111"/>
                    <a:pt x="17" y="112"/>
                    <a:pt x="15" y="113"/>
                  </a:cubicBezTo>
                  <a:cubicBezTo>
                    <a:pt x="13" y="114"/>
                    <a:pt x="10" y="116"/>
                    <a:pt x="9" y="118"/>
                  </a:cubicBezTo>
                  <a:cubicBezTo>
                    <a:pt x="8" y="119"/>
                    <a:pt x="7" y="122"/>
                    <a:pt x="6" y="122"/>
                  </a:cubicBezTo>
                  <a:cubicBezTo>
                    <a:pt x="5" y="123"/>
                    <a:pt x="3" y="125"/>
                    <a:pt x="2" y="127"/>
                  </a:cubicBezTo>
                  <a:cubicBezTo>
                    <a:pt x="1" y="129"/>
                    <a:pt x="0" y="130"/>
                    <a:pt x="0" y="130"/>
                  </a:cubicBezTo>
                  <a:cubicBezTo>
                    <a:pt x="0" y="130"/>
                    <a:pt x="0" y="131"/>
                    <a:pt x="1" y="132"/>
                  </a:cubicBezTo>
                  <a:cubicBezTo>
                    <a:pt x="1" y="133"/>
                    <a:pt x="2" y="135"/>
                    <a:pt x="2" y="136"/>
                  </a:cubicBezTo>
                  <a:cubicBezTo>
                    <a:pt x="2" y="137"/>
                    <a:pt x="3" y="139"/>
                    <a:pt x="5" y="140"/>
                  </a:cubicBezTo>
                  <a:cubicBezTo>
                    <a:pt x="6" y="140"/>
                    <a:pt x="8" y="142"/>
                    <a:pt x="9" y="143"/>
                  </a:cubicBezTo>
                  <a:cubicBezTo>
                    <a:pt x="10" y="144"/>
                    <a:pt x="11" y="146"/>
                    <a:pt x="11" y="147"/>
                  </a:cubicBezTo>
                  <a:cubicBezTo>
                    <a:pt x="12" y="148"/>
                    <a:pt x="13" y="150"/>
                    <a:pt x="14" y="152"/>
                  </a:cubicBezTo>
                  <a:cubicBezTo>
                    <a:pt x="15" y="154"/>
                    <a:pt x="18" y="156"/>
                    <a:pt x="20" y="158"/>
                  </a:cubicBezTo>
                  <a:cubicBezTo>
                    <a:pt x="22" y="160"/>
                    <a:pt x="26" y="161"/>
                    <a:pt x="27" y="162"/>
                  </a:cubicBezTo>
                  <a:cubicBezTo>
                    <a:pt x="29" y="162"/>
                    <a:pt x="33" y="163"/>
                    <a:pt x="37" y="164"/>
                  </a:cubicBezTo>
                  <a:cubicBezTo>
                    <a:pt x="40" y="165"/>
                    <a:pt x="45" y="167"/>
                    <a:pt x="46" y="167"/>
                  </a:cubicBezTo>
                  <a:cubicBezTo>
                    <a:pt x="48" y="167"/>
                    <a:pt x="52" y="169"/>
                    <a:pt x="54" y="170"/>
                  </a:cubicBezTo>
                  <a:cubicBezTo>
                    <a:pt x="56" y="171"/>
                    <a:pt x="62" y="173"/>
                    <a:pt x="66" y="175"/>
                  </a:cubicBezTo>
                  <a:cubicBezTo>
                    <a:pt x="71" y="177"/>
                    <a:pt x="77" y="179"/>
                    <a:pt x="81" y="180"/>
                  </a:cubicBezTo>
                  <a:cubicBezTo>
                    <a:pt x="84" y="180"/>
                    <a:pt x="90" y="182"/>
                    <a:pt x="93" y="183"/>
                  </a:cubicBezTo>
                  <a:cubicBezTo>
                    <a:pt x="96" y="184"/>
                    <a:pt x="102" y="185"/>
                    <a:pt x="105" y="186"/>
                  </a:cubicBezTo>
                  <a:cubicBezTo>
                    <a:pt x="108" y="187"/>
                    <a:pt x="111" y="188"/>
                    <a:pt x="111" y="188"/>
                  </a:cubicBezTo>
                  <a:cubicBezTo>
                    <a:pt x="111" y="188"/>
                    <a:pt x="112" y="186"/>
                    <a:pt x="113" y="183"/>
                  </a:cubicBezTo>
                  <a:cubicBezTo>
                    <a:pt x="114" y="180"/>
                    <a:pt x="115" y="176"/>
                    <a:pt x="115" y="1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6" name="Freeform 50">
              <a:extLst>
                <a:ext uri="{FF2B5EF4-FFF2-40B4-BE49-F238E27FC236}">
                  <a16:creationId xmlns:a16="http://schemas.microsoft.com/office/drawing/2014/main" id="{41E41638-B733-4450-8F4E-73E30FBE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559" y="5129195"/>
              <a:ext cx="915988" cy="396875"/>
            </a:xfrm>
            <a:custGeom>
              <a:avLst/>
              <a:gdLst/>
              <a:ahLst/>
              <a:cxnLst>
                <a:cxn ang="0">
                  <a:pos x="224" y="48"/>
                </a:cxn>
                <a:cxn ang="0">
                  <a:pos x="213" y="44"/>
                </a:cxn>
                <a:cxn ang="0">
                  <a:pos x="199" y="42"/>
                </a:cxn>
                <a:cxn ang="0">
                  <a:pos x="193" y="52"/>
                </a:cxn>
                <a:cxn ang="0">
                  <a:pos x="176" y="53"/>
                </a:cxn>
                <a:cxn ang="0">
                  <a:pos x="161" y="44"/>
                </a:cxn>
                <a:cxn ang="0">
                  <a:pos x="152" y="23"/>
                </a:cxn>
                <a:cxn ang="0">
                  <a:pos x="142" y="17"/>
                </a:cxn>
                <a:cxn ang="0">
                  <a:pos x="134" y="15"/>
                </a:cxn>
                <a:cxn ang="0">
                  <a:pos x="126" y="3"/>
                </a:cxn>
                <a:cxn ang="0">
                  <a:pos x="121" y="2"/>
                </a:cxn>
                <a:cxn ang="0">
                  <a:pos x="110" y="7"/>
                </a:cxn>
                <a:cxn ang="0">
                  <a:pos x="101" y="16"/>
                </a:cxn>
                <a:cxn ang="0">
                  <a:pos x="84" y="20"/>
                </a:cxn>
                <a:cxn ang="0">
                  <a:pos x="78" y="25"/>
                </a:cxn>
                <a:cxn ang="0">
                  <a:pos x="71" y="21"/>
                </a:cxn>
                <a:cxn ang="0">
                  <a:pos x="51" y="23"/>
                </a:cxn>
                <a:cxn ang="0">
                  <a:pos x="31" y="33"/>
                </a:cxn>
                <a:cxn ang="0">
                  <a:pos x="42" y="32"/>
                </a:cxn>
                <a:cxn ang="0">
                  <a:pos x="25" y="39"/>
                </a:cxn>
                <a:cxn ang="0">
                  <a:pos x="21" y="36"/>
                </a:cxn>
                <a:cxn ang="0">
                  <a:pos x="0" y="44"/>
                </a:cxn>
                <a:cxn ang="0">
                  <a:pos x="11" y="55"/>
                </a:cxn>
                <a:cxn ang="0">
                  <a:pos x="13" y="67"/>
                </a:cxn>
                <a:cxn ang="0">
                  <a:pos x="23" y="78"/>
                </a:cxn>
                <a:cxn ang="0">
                  <a:pos x="41" y="87"/>
                </a:cxn>
                <a:cxn ang="0">
                  <a:pos x="51" y="98"/>
                </a:cxn>
                <a:cxn ang="0">
                  <a:pos x="54" y="95"/>
                </a:cxn>
                <a:cxn ang="0">
                  <a:pos x="60" y="85"/>
                </a:cxn>
                <a:cxn ang="0">
                  <a:pos x="61" y="79"/>
                </a:cxn>
                <a:cxn ang="0">
                  <a:pos x="62" y="71"/>
                </a:cxn>
                <a:cxn ang="0">
                  <a:pos x="68" y="60"/>
                </a:cxn>
                <a:cxn ang="0">
                  <a:pos x="82" y="60"/>
                </a:cxn>
                <a:cxn ang="0">
                  <a:pos x="91" y="61"/>
                </a:cxn>
                <a:cxn ang="0">
                  <a:pos x="92" y="72"/>
                </a:cxn>
                <a:cxn ang="0">
                  <a:pos x="98" y="93"/>
                </a:cxn>
                <a:cxn ang="0">
                  <a:pos x="123" y="97"/>
                </a:cxn>
                <a:cxn ang="0">
                  <a:pos x="136" y="87"/>
                </a:cxn>
                <a:cxn ang="0">
                  <a:pos x="146" y="75"/>
                </a:cxn>
                <a:cxn ang="0">
                  <a:pos x="163" y="68"/>
                </a:cxn>
                <a:cxn ang="0">
                  <a:pos x="167" y="60"/>
                </a:cxn>
                <a:cxn ang="0">
                  <a:pos x="170" y="61"/>
                </a:cxn>
                <a:cxn ang="0">
                  <a:pos x="179" y="61"/>
                </a:cxn>
                <a:cxn ang="0">
                  <a:pos x="185" y="69"/>
                </a:cxn>
                <a:cxn ang="0">
                  <a:pos x="194" y="76"/>
                </a:cxn>
                <a:cxn ang="0">
                  <a:pos x="201" y="89"/>
                </a:cxn>
                <a:cxn ang="0">
                  <a:pos x="207" y="91"/>
                </a:cxn>
                <a:cxn ang="0">
                  <a:pos x="211" y="97"/>
                </a:cxn>
                <a:cxn ang="0">
                  <a:pos x="215" y="106"/>
                </a:cxn>
                <a:cxn ang="0">
                  <a:pos x="244" y="60"/>
                </a:cxn>
                <a:cxn ang="0">
                  <a:pos x="235" y="49"/>
                </a:cxn>
              </a:cxnLst>
              <a:rect l="0" t="0" r="r" b="b"/>
              <a:pathLst>
                <a:path w="244" h="106">
                  <a:moveTo>
                    <a:pt x="235" y="49"/>
                  </a:moveTo>
                  <a:cubicBezTo>
                    <a:pt x="231" y="49"/>
                    <a:pt x="226" y="49"/>
                    <a:pt x="224" y="48"/>
                  </a:cubicBezTo>
                  <a:cubicBezTo>
                    <a:pt x="221" y="48"/>
                    <a:pt x="219" y="47"/>
                    <a:pt x="218" y="46"/>
                  </a:cubicBezTo>
                  <a:cubicBezTo>
                    <a:pt x="217" y="45"/>
                    <a:pt x="215" y="44"/>
                    <a:pt x="213" y="44"/>
                  </a:cubicBezTo>
                  <a:cubicBezTo>
                    <a:pt x="211" y="44"/>
                    <a:pt x="208" y="43"/>
                    <a:pt x="206" y="42"/>
                  </a:cubicBezTo>
                  <a:cubicBezTo>
                    <a:pt x="204" y="41"/>
                    <a:pt x="201" y="41"/>
                    <a:pt x="199" y="42"/>
                  </a:cubicBezTo>
                  <a:cubicBezTo>
                    <a:pt x="198" y="43"/>
                    <a:pt x="197" y="48"/>
                    <a:pt x="197" y="52"/>
                  </a:cubicBezTo>
                  <a:cubicBezTo>
                    <a:pt x="197" y="52"/>
                    <a:pt x="197" y="52"/>
                    <a:pt x="193" y="52"/>
                  </a:cubicBezTo>
                  <a:cubicBezTo>
                    <a:pt x="189" y="52"/>
                    <a:pt x="189" y="52"/>
                    <a:pt x="189" y="52"/>
                  </a:cubicBezTo>
                  <a:cubicBezTo>
                    <a:pt x="185" y="54"/>
                    <a:pt x="179" y="54"/>
                    <a:pt x="176" y="53"/>
                  </a:cubicBezTo>
                  <a:cubicBezTo>
                    <a:pt x="173" y="52"/>
                    <a:pt x="170" y="50"/>
                    <a:pt x="168" y="50"/>
                  </a:cubicBezTo>
                  <a:cubicBezTo>
                    <a:pt x="167" y="49"/>
                    <a:pt x="164" y="47"/>
                    <a:pt x="161" y="44"/>
                  </a:cubicBezTo>
                  <a:cubicBezTo>
                    <a:pt x="158" y="42"/>
                    <a:pt x="155" y="38"/>
                    <a:pt x="154" y="34"/>
                  </a:cubicBezTo>
                  <a:cubicBezTo>
                    <a:pt x="153" y="31"/>
                    <a:pt x="152" y="26"/>
                    <a:pt x="152" y="23"/>
                  </a:cubicBezTo>
                  <a:cubicBezTo>
                    <a:pt x="152" y="20"/>
                    <a:pt x="150" y="17"/>
                    <a:pt x="147" y="17"/>
                  </a:cubicBezTo>
                  <a:cubicBezTo>
                    <a:pt x="144" y="17"/>
                    <a:pt x="142" y="17"/>
                    <a:pt x="142" y="17"/>
                  </a:cubicBezTo>
                  <a:cubicBezTo>
                    <a:pt x="142" y="17"/>
                    <a:pt x="141" y="17"/>
                    <a:pt x="139" y="17"/>
                  </a:cubicBezTo>
                  <a:cubicBezTo>
                    <a:pt x="137" y="17"/>
                    <a:pt x="135" y="16"/>
                    <a:pt x="134" y="15"/>
                  </a:cubicBezTo>
                  <a:cubicBezTo>
                    <a:pt x="133" y="13"/>
                    <a:pt x="132" y="11"/>
                    <a:pt x="130" y="9"/>
                  </a:cubicBezTo>
                  <a:cubicBezTo>
                    <a:pt x="129" y="7"/>
                    <a:pt x="127" y="4"/>
                    <a:pt x="126" y="3"/>
                  </a:cubicBezTo>
                  <a:cubicBezTo>
                    <a:pt x="125" y="2"/>
                    <a:pt x="124" y="0"/>
                    <a:pt x="124" y="0"/>
                  </a:cubicBezTo>
                  <a:cubicBezTo>
                    <a:pt x="124" y="0"/>
                    <a:pt x="123" y="1"/>
                    <a:pt x="121" y="2"/>
                  </a:cubicBezTo>
                  <a:cubicBezTo>
                    <a:pt x="120" y="3"/>
                    <a:pt x="117" y="4"/>
                    <a:pt x="114" y="5"/>
                  </a:cubicBezTo>
                  <a:cubicBezTo>
                    <a:pt x="112" y="6"/>
                    <a:pt x="110" y="7"/>
                    <a:pt x="110" y="7"/>
                  </a:cubicBezTo>
                  <a:cubicBezTo>
                    <a:pt x="110" y="7"/>
                    <a:pt x="109" y="9"/>
                    <a:pt x="107" y="11"/>
                  </a:cubicBezTo>
                  <a:cubicBezTo>
                    <a:pt x="105" y="13"/>
                    <a:pt x="103" y="15"/>
                    <a:pt x="101" y="16"/>
                  </a:cubicBezTo>
                  <a:cubicBezTo>
                    <a:pt x="99" y="16"/>
                    <a:pt x="96" y="18"/>
                    <a:pt x="93" y="18"/>
                  </a:cubicBezTo>
                  <a:cubicBezTo>
                    <a:pt x="91" y="19"/>
                    <a:pt x="87" y="20"/>
                    <a:pt x="84" y="20"/>
                  </a:cubicBezTo>
                  <a:cubicBezTo>
                    <a:pt x="82" y="20"/>
                    <a:pt x="80" y="21"/>
                    <a:pt x="80" y="23"/>
                  </a:cubicBezTo>
                  <a:cubicBezTo>
                    <a:pt x="80" y="24"/>
                    <a:pt x="79" y="25"/>
                    <a:pt x="78" y="25"/>
                  </a:cubicBezTo>
                  <a:cubicBezTo>
                    <a:pt x="76" y="25"/>
                    <a:pt x="75" y="24"/>
                    <a:pt x="75" y="23"/>
                  </a:cubicBezTo>
                  <a:cubicBezTo>
                    <a:pt x="75" y="22"/>
                    <a:pt x="73" y="21"/>
                    <a:pt x="71" y="21"/>
                  </a:cubicBezTo>
                  <a:cubicBezTo>
                    <a:pt x="70" y="21"/>
                    <a:pt x="65" y="21"/>
                    <a:pt x="62" y="21"/>
                  </a:cubicBezTo>
                  <a:cubicBezTo>
                    <a:pt x="58" y="22"/>
                    <a:pt x="54" y="22"/>
                    <a:pt x="51" y="23"/>
                  </a:cubicBezTo>
                  <a:cubicBezTo>
                    <a:pt x="49" y="24"/>
                    <a:pt x="43" y="27"/>
                    <a:pt x="37" y="29"/>
                  </a:cubicBezTo>
                  <a:cubicBezTo>
                    <a:pt x="31" y="32"/>
                    <a:pt x="28" y="34"/>
                    <a:pt x="31" y="33"/>
                  </a:cubicBezTo>
                  <a:cubicBezTo>
                    <a:pt x="34" y="32"/>
                    <a:pt x="39" y="31"/>
                    <a:pt x="42" y="31"/>
                  </a:cubicBezTo>
                  <a:cubicBezTo>
                    <a:pt x="44" y="30"/>
                    <a:pt x="45" y="31"/>
                    <a:pt x="42" y="32"/>
                  </a:cubicBezTo>
                  <a:cubicBezTo>
                    <a:pt x="39" y="33"/>
                    <a:pt x="35" y="35"/>
                    <a:pt x="33" y="36"/>
                  </a:cubicBezTo>
                  <a:cubicBezTo>
                    <a:pt x="30" y="37"/>
                    <a:pt x="27" y="38"/>
                    <a:pt x="25" y="39"/>
                  </a:cubicBezTo>
                  <a:cubicBezTo>
                    <a:pt x="23" y="39"/>
                    <a:pt x="22" y="38"/>
                    <a:pt x="22" y="37"/>
                  </a:cubicBezTo>
                  <a:cubicBezTo>
                    <a:pt x="22" y="36"/>
                    <a:pt x="21" y="36"/>
                    <a:pt x="21" y="36"/>
                  </a:cubicBezTo>
                  <a:cubicBezTo>
                    <a:pt x="20" y="36"/>
                    <a:pt x="16" y="37"/>
                    <a:pt x="13" y="39"/>
                  </a:cubicBezTo>
                  <a:cubicBezTo>
                    <a:pt x="10" y="40"/>
                    <a:pt x="4" y="43"/>
                    <a:pt x="0" y="44"/>
                  </a:cubicBezTo>
                  <a:cubicBezTo>
                    <a:pt x="0" y="44"/>
                    <a:pt x="2" y="45"/>
                    <a:pt x="5" y="47"/>
                  </a:cubicBezTo>
                  <a:cubicBezTo>
                    <a:pt x="8" y="49"/>
                    <a:pt x="11" y="53"/>
                    <a:pt x="11" y="55"/>
                  </a:cubicBezTo>
                  <a:cubicBezTo>
                    <a:pt x="12" y="57"/>
                    <a:pt x="12" y="59"/>
                    <a:pt x="13" y="61"/>
                  </a:cubicBezTo>
                  <a:cubicBezTo>
                    <a:pt x="13" y="62"/>
                    <a:pt x="13" y="65"/>
                    <a:pt x="13" y="67"/>
                  </a:cubicBezTo>
                  <a:cubicBezTo>
                    <a:pt x="12" y="69"/>
                    <a:pt x="14" y="71"/>
                    <a:pt x="16" y="72"/>
                  </a:cubicBezTo>
                  <a:cubicBezTo>
                    <a:pt x="18" y="73"/>
                    <a:pt x="21" y="76"/>
                    <a:pt x="23" y="78"/>
                  </a:cubicBezTo>
                  <a:cubicBezTo>
                    <a:pt x="24" y="80"/>
                    <a:pt x="28" y="82"/>
                    <a:pt x="30" y="83"/>
                  </a:cubicBezTo>
                  <a:cubicBezTo>
                    <a:pt x="33" y="84"/>
                    <a:pt x="38" y="86"/>
                    <a:pt x="41" y="87"/>
                  </a:cubicBezTo>
                  <a:cubicBezTo>
                    <a:pt x="44" y="89"/>
                    <a:pt x="47" y="92"/>
                    <a:pt x="47" y="94"/>
                  </a:cubicBezTo>
                  <a:cubicBezTo>
                    <a:pt x="48" y="96"/>
                    <a:pt x="50" y="98"/>
                    <a:pt x="51" y="98"/>
                  </a:cubicBezTo>
                  <a:cubicBezTo>
                    <a:pt x="53" y="99"/>
                    <a:pt x="55" y="99"/>
                    <a:pt x="55" y="99"/>
                  </a:cubicBezTo>
                  <a:cubicBezTo>
                    <a:pt x="55" y="99"/>
                    <a:pt x="55" y="97"/>
                    <a:pt x="54" y="95"/>
                  </a:cubicBezTo>
                  <a:cubicBezTo>
                    <a:pt x="54" y="93"/>
                    <a:pt x="55" y="90"/>
                    <a:pt x="56" y="89"/>
                  </a:cubicBezTo>
                  <a:cubicBezTo>
                    <a:pt x="58" y="88"/>
                    <a:pt x="59" y="86"/>
                    <a:pt x="60" y="85"/>
                  </a:cubicBezTo>
                  <a:cubicBezTo>
                    <a:pt x="61" y="84"/>
                    <a:pt x="61" y="83"/>
                    <a:pt x="61" y="82"/>
                  </a:cubicBezTo>
                  <a:cubicBezTo>
                    <a:pt x="61" y="81"/>
                    <a:pt x="61" y="80"/>
                    <a:pt x="61" y="79"/>
                  </a:cubicBezTo>
                  <a:cubicBezTo>
                    <a:pt x="61" y="78"/>
                    <a:pt x="61" y="76"/>
                    <a:pt x="60" y="75"/>
                  </a:cubicBezTo>
                  <a:cubicBezTo>
                    <a:pt x="60" y="74"/>
                    <a:pt x="61" y="73"/>
                    <a:pt x="62" y="71"/>
                  </a:cubicBezTo>
                  <a:cubicBezTo>
                    <a:pt x="63" y="70"/>
                    <a:pt x="64" y="67"/>
                    <a:pt x="64" y="65"/>
                  </a:cubicBezTo>
                  <a:cubicBezTo>
                    <a:pt x="64" y="63"/>
                    <a:pt x="66" y="61"/>
                    <a:pt x="68" y="60"/>
                  </a:cubicBezTo>
                  <a:cubicBezTo>
                    <a:pt x="70" y="59"/>
                    <a:pt x="74" y="58"/>
                    <a:pt x="76" y="58"/>
                  </a:cubicBezTo>
                  <a:cubicBezTo>
                    <a:pt x="78" y="57"/>
                    <a:pt x="81" y="58"/>
                    <a:pt x="82" y="60"/>
                  </a:cubicBezTo>
                  <a:cubicBezTo>
                    <a:pt x="83" y="62"/>
                    <a:pt x="86" y="63"/>
                    <a:pt x="88" y="62"/>
                  </a:cubicBezTo>
                  <a:cubicBezTo>
                    <a:pt x="89" y="62"/>
                    <a:pt x="91" y="61"/>
                    <a:pt x="91" y="61"/>
                  </a:cubicBezTo>
                  <a:cubicBezTo>
                    <a:pt x="91" y="61"/>
                    <a:pt x="91" y="63"/>
                    <a:pt x="92" y="65"/>
                  </a:cubicBezTo>
                  <a:cubicBezTo>
                    <a:pt x="92" y="67"/>
                    <a:pt x="93" y="70"/>
                    <a:pt x="92" y="72"/>
                  </a:cubicBezTo>
                  <a:cubicBezTo>
                    <a:pt x="92" y="74"/>
                    <a:pt x="93" y="79"/>
                    <a:pt x="94" y="83"/>
                  </a:cubicBezTo>
                  <a:cubicBezTo>
                    <a:pt x="95" y="87"/>
                    <a:pt x="97" y="92"/>
                    <a:pt x="98" y="93"/>
                  </a:cubicBezTo>
                  <a:cubicBezTo>
                    <a:pt x="99" y="94"/>
                    <a:pt x="105" y="97"/>
                    <a:pt x="109" y="100"/>
                  </a:cubicBezTo>
                  <a:cubicBezTo>
                    <a:pt x="114" y="102"/>
                    <a:pt x="120" y="101"/>
                    <a:pt x="123" y="97"/>
                  </a:cubicBezTo>
                  <a:cubicBezTo>
                    <a:pt x="126" y="94"/>
                    <a:pt x="130" y="90"/>
                    <a:pt x="131" y="89"/>
                  </a:cubicBezTo>
                  <a:cubicBezTo>
                    <a:pt x="133" y="88"/>
                    <a:pt x="135" y="87"/>
                    <a:pt x="136" y="87"/>
                  </a:cubicBezTo>
                  <a:cubicBezTo>
                    <a:pt x="138" y="87"/>
                    <a:pt x="140" y="85"/>
                    <a:pt x="141" y="82"/>
                  </a:cubicBezTo>
                  <a:cubicBezTo>
                    <a:pt x="142" y="79"/>
                    <a:pt x="144" y="76"/>
                    <a:pt x="146" y="75"/>
                  </a:cubicBezTo>
                  <a:cubicBezTo>
                    <a:pt x="148" y="74"/>
                    <a:pt x="153" y="72"/>
                    <a:pt x="157" y="72"/>
                  </a:cubicBezTo>
                  <a:cubicBezTo>
                    <a:pt x="160" y="71"/>
                    <a:pt x="163" y="69"/>
                    <a:pt x="163" y="68"/>
                  </a:cubicBezTo>
                  <a:cubicBezTo>
                    <a:pt x="163" y="67"/>
                    <a:pt x="163" y="65"/>
                    <a:pt x="164" y="64"/>
                  </a:cubicBezTo>
                  <a:cubicBezTo>
                    <a:pt x="165" y="63"/>
                    <a:pt x="167" y="61"/>
                    <a:pt x="167" y="60"/>
                  </a:cubicBezTo>
                  <a:cubicBezTo>
                    <a:pt x="168" y="60"/>
                    <a:pt x="169" y="59"/>
                    <a:pt x="169" y="59"/>
                  </a:cubicBezTo>
                  <a:cubicBezTo>
                    <a:pt x="169" y="59"/>
                    <a:pt x="169" y="60"/>
                    <a:pt x="170" y="61"/>
                  </a:cubicBezTo>
                  <a:cubicBezTo>
                    <a:pt x="170" y="62"/>
                    <a:pt x="172" y="62"/>
                    <a:pt x="173" y="62"/>
                  </a:cubicBezTo>
                  <a:cubicBezTo>
                    <a:pt x="174" y="61"/>
                    <a:pt x="177" y="61"/>
                    <a:pt x="179" y="61"/>
                  </a:cubicBezTo>
                  <a:cubicBezTo>
                    <a:pt x="181" y="61"/>
                    <a:pt x="183" y="63"/>
                    <a:pt x="184" y="65"/>
                  </a:cubicBezTo>
                  <a:cubicBezTo>
                    <a:pt x="185" y="67"/>
                    <a:pt x="185" y="69"/>
                    <a:pt x="185" y="69"/>
                  </a:cubicBezTo>
                  <a:cubicBezTo>
                    <a:pt x="185" y="69"/>
                    <a:pt x="187" y="70"/>
                    <a:pt x="189" y="71"/>
                  </a:cubicBezTo>
                  <a:cubicBezTo>
                    <a:pt x="191" y="73"/>
                    <a:pt x="193" y="75"/>
                    <a:pt x="194" y="76"/>
                  </a:cubicBezTo>
                  <a:cubicBezTo>
                    <a:pt x="195" y="78"/>
                    <a:pt x="195" y="81"/>
                    <a:pt x="196" y="84"/>
                  </a:cubicBezTo>
                  <a:cubicBezTo>
                    <a:pt x="196" y="86"/>
                    <a:pt x="198" y="89"/>
                    <a:pt x="201" y="89"/>
                  </a:cubicBezTo>
                  <a:cubicBezTo>
                    <a:pt x="204" y="89"/>
                    <a:pt x="206" y="90"/>
                    <a:pt x="206" y="90"/>
                  </a:cubicBezTo>
                  <a:cubicBezTo>
                    <a:pt x="206" y="90"/>
                    <a:pt x="207" y="90"/>
                    <a:pt x="207" y="91"/>
                  </a:cubicBezTo>
                  <a:cubicBezTo>
                    <a:pt x="208" y="91"/>
                    <a:pt x="209" y="93"/>
                    <a:pt x="209" y="94"/>
                  </a:cubicBezTo>
                  <a:cubicBezTo>
                    <a:pt x="209" y="95"/>
                    <a:pt x="210" y="96"/>
                    <a:pt x="211" y="97"/>
                  </a:cubicBezTo>
                  <a:cubicBezTo>
                    <a:pt x="213" y="97"/>
                    <a:pt x="214" y="99"/>
                    <a:pt x="214" y="102"/>
                  </a:cubicBezTo>
                  <a:cubicBezTo>
                    <a:pt x="215" y="104"/>
                    <a:pt x="215" y="106"/>
                    <a:pt x="215" y="106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44" y="60"/>
                    <a:pt x="244" y="57"/>
                    <a:pt x="243" y="55"/>
                  </a:cubicBezTo>
                  <a:cubicBezTo>
                    <a:pt x="243" y="52"/>
                    <a:pt x="239" y="50"/>
                    <a:pt x="235" y="4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7" name="Freeform 51">
              <a:extLst>
                <a:ext uri="{FF2B5EF4-FFF2-40B4-BE49-F238E27FC236}">
                  <a16:creationId xmlns:a16="http://schemas.microsoft.com/office/drawing/2014/main" id="{7FBB4CD7-C42B-46CF-9F95-6A139DAB0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884" y="5341920"/>
              <a:ext cx="1042988" cy="996950"/>
            </a:xfrm>
            <a:custGeom>
              <a:avLst/>
              <a:gdLst/>
              <a:ahLst/>
              <a:cxnLst>
                <a:cxn ang="0">
                  <a:pos x="193" y="37"/>
                </a:cxn>
                <a:cxn ang="0">
                  <a:pos x="190" y="33"/>
                </a:cxn>
                <a:cxn ang="0">
                  <a:pos x="180" y="27"/>
                </a:cxn>
                <a:cxn ang="0">
                  <a:pos x="173" y="14"/>
                </a:cxn>
                <a:cxn ang="0">
                  <a:pos x="168" y="8"/>
                </a:cxn>
                <a:cxn ang="0">
                  <a:pos x="157" y="5"/>
                </a:cxn>
                <a:cxn ang="0">
                  <a:pos x="153" y="2"/>
                </a:cxn>
                <a:cxn ang="0">
                  <a:pos x="148" y="7"/>
                </a:cxn>
                <a:cxn ang="0">
                  <a:pos x="141" y="15"/>
                </a:cxn>
                <a:cxn ang="0">
                  <a:pos x="125" y="25"/>
                </a:cxn>
                <a:cxn ang="0">
                  <a:pos x="115" y="32"/>
                </a:cxn>
                <a:cxn ang="0">
                  <a:pos x="93" y="43"/>
                </a:cxn>
                <a:cxn ang="0">
                  <a:pos x="78" y="26"/>
                </a:cxn>
                <a:cxn ang="0">
                  <a:pos x="76" y="8"/>
                </a:cxn>
                <a:cxn ang="0">
                  <a:pos x="72" y="5"/>
                </a:cxn>
                <a:cxn ang="0">
                  <a:pos x="60" y="1"/>
                </a:cxn>
                <a:cxn ang="0">
                  <a:pos x="48" y="8"/>
                </a:cxn>
                <a:cxn ang="0">
                  <a:pos x="44" y="18"/>
                </a:cxn>
                <a:cxn ang="0">
                  <a:pos x="45" y="25"/>
                </a:cxn>
                <a:cxn ang="0">
                  <a:pos x="40" y="32"/>
                </a:cxn>
                <a:cxn ang="0">
                  <a:pos x="39" y="42"/>
                </a:cxn>
                <a:cxn ang="0">
                  <a:pos x="45" y="49"/>
                </a:cxn>
                <a:cxn ang="0">
                  <a:pos x="37" y="51"/>
                </a:cxn>
                <a:cxn ang="0">
                  <a:pos x="36" y="61"/>
                </a:cxn>
                <a:cxn ang="0">
                  <a:pos x="29" y="63"/>
                </a:cxn>
                <a:cxn ang="0">
                  <a:pos x="17" y="68"/>
                </a:cxn>
                <a:cxn ang="0">
                  <a:pos x="15" y="74"/>
                </a:cxn>
                <a:cxn ang="0">
                  <a:pos x="13" y="87"/>
                </a:cxn>
                <a:cxn ang="0">
                  <a:pos x="4" y="101"/>
                </a:cxn>
                <a:cxn ang="0">
                  <a:pos x="1" y="115"/>
                </a:cxn>
                <a:cxn ang="0">
                  <a:pos x="5" y="137"/>
                </a:cxn>
                <a:cxn ang="0">
                  <a:pos x="4" y="149"/>
                </a:cxn>
                <a:cxn ang="0">
                  <a:pos x="13" y="150"/>
                </a:cxn>
                <a:cxn ang="0">
                  <a:pos x="17" y="157"/>
                </a:cxn>
                <a:cxn ang="0">
                  <a:pos x="34" y="169"/>
                </a:cxn>
                <a:cxn ang="0">
                  <a:pos x="55" y="184"/>
                </a:cxn>
                <a:cxn ang="0">
                  <a:pos x="75" y="200"/>
                </a:cxn>
                <a:cxn ang="0">
                  <a:pos x="93" y="213"/>
                </a:cxn>
                <a:cxn ang="0">
                  <a:pos x="108" y="220"/>
                </a:cxn>
                <a:cxn ang="0">
                  <a:pos x="105" y="224"/>
                </a:cxn>
                <a:cxn ang="0">
                  <a:pos x="126" y="244"/>
                </a:cxn>
                <a:cxn ang="0">
                  <a:pos x="148" y="263"/>
                </a:cxn>
                <a:cxn ang="0">
                  <a:pos x="153" y="261"/>
                </a:cxn>
                <a:cxn ang="0">
                  <a:pos x="154" y="240"/>
                </a:cxn>
                <a:cxn ang="0">
                  <a:pos x="157" y="227"/>
                </a:cxn>
                <a:cxn ang="0">
                  <a:pos x="149" y="208"/>
                </a:cxn>
                <a:cxn ang="0">
                  <a:pos x="261" y="137"/>
                </a:cxn>
                <a:cxn ang="0">
                  <a:pos x="275" y="135"/>
                </a:cxn>
                <a:cxn ang="0">
                  <a:pos x="277" y="119"/>
                </a:cxn>
                <a:cxn ang="0">
                  <a:pos x="276" y="108"/>
                </a:cxn>
                <a:cxn ang="0">
                  <a:pos x="264" y="103"/>
                </a:cxn>
                <a:cxn ang="0">
                  <a:pos x="253" y="89"/>
                </a:cxn>
                <a:cxn ang="0">
                  <a:pos x="236" y="76"/>
                </a:cxn>
                <a:cxn ang="0">
                  <a:pos x="225" y="66"/>
                </a:cxn>
                <a:cxn ang="0">
                  <a:pos x="218" y="66"/>
                </a:cxn>
                <a:cxn ang="0">
                  <a:pos x="202" y="52"/>
                </a:cxn>
                <a:cxn ang="0">
                  <a:pos x="198" y="45"/>
                </a:cxn>
              </a:cxnLst>
              <a:rect l="0" t="0" r="r" b="b"/>
              <a:pathLst>
                <a:path w="278" h="265">
                  <a:moveTo>
                    <a:pt x="195" y="40"/>
                  </a:moveTo>
                  <a:cubicBezTo>
                    <a:pt x="194" y="39"/>
                    <a:pt x="193" y="38"/>
                    <a:pt x="193" y="37"/>
                  </a:cubicBezTo>
                  <a:cubicBezTo>
                    <a:pt x="193" y="36"/>
                    <a:pt x="192" y="34"/>
                    <a:pt x="191" y="34"/>
                  </a:cubicBezTo>
                  <a:cubicBezTo>
                    <a:pt x="191" y="33"/>
                    <a:pt x="190" y="33"/>
                    <a:pt x="190" y="33"/>
                  </a:cubicBezTo>
                  <a:cubicBezTo>
                    <a:pt x="190" y="33"/>
                    <a:pt x="188" y="32"/>
                    <a:pt x="185" y="32"/>
                  </a:cubicBezTo>
                  <a:cubicBezTo>
                    <a:pt x="182" y="32"/>
                    <a:pt x="180" y="29"/>
                    <a:pt x="180" y="27"/>
                  </a:cubicBezTo>
                  <a:cubicBezTo>
                    <a:pt x="179" y="24"/>
                    <a:pt x="179" y="21"/>
                    <a:pt x="178" y="19"/>
                  </a:cubicBezTo>
                  <a:cubicBezTo>
                    <a:pt x="177" y="18"/>
                    <a:pt x="175" y="16"/>
                    <a:pt x="173" y="14"/>
                  </a:cubicBezTo>
                  <a:cubicBezTo>
                    <a:pt x="171" y="13"/>
                    <a:pt x="169" y="12"/>
                    <a:pt x="169" y="12"/>
                  </a:cubicBezTo>
                  <a:cubicBezTo>
                    <a:pt x="169" y="12"/>
                    <a:pt x="169" y="10"/>
                    <a:pt x="168" y="8"/>
                  </a:cubicBezTo>
                  <a:cubicBezTo>
                    <a:pt x="167" y="6"/>
                    <a:pt x="165" y="4"/>
                    <a:pt x="163" y="4"/>
                  </a:cubicBezTo>
                  <a:cubicBezTo>
                    <a:pt x="161" y="4"/>
                    <a:pt x="158" y="4"/>
                    <a:pt x="157" y="5"/>
                  </a:cubicBezTo>
                  <a:cubicBezTo>
                    <a:pt x="156" y="5"/>
                    <a:pt x="154" y="5"/>
                    <a:pt x="154" y="4"/>
                  </a:cubicBezTo>
                  <a:cubicBezTo>
                    <a:pt x="153" y="3"/>
                    <a:pt x="153" y="2"/>
                    <a:pt x="153" y="2"/>
                  </a:cubicBezTo>
                  <a:cubicBezTo>
                    <a:pt x="153" y="2"/>
                    <a:pt x="152" y="3"/>
                    <a:pt x="151" y="3"/>
                  </a:cubicBezTo>
                  <a:cubicBezTo>
                    <a:pt x="151" y="4"/>
                    <a:pt x="149" y="6"/>
                    <a:pt x="148" y="7"/>
                  </a:cubicBezTo>
                  <a:cubicBezTo>
                    <a:pt x="147" y="8"/>
                    <a:pt x="147" y="10"/>
                    <a:pt x="147" y="11"/>
                  </a:cubicBezTo>
                  <a:cubicBezTo>
                    <a:pt x="147" y="12"/>
                    <a:pt x="144" y="14"/>
                    <a:pt x="141" y="15"/>
                  </a:cubicBezTo>
                  <a:cubicBezTo>
                    <a:pt x="137" y="15"/>
                    <a:pt x="132" y="17"/>
                    <a:pt x="130" y="18"/>
                  </a:cubicBezTo>
                  <a:cubicBezTo>
                    <a:pt x="128" y="19"/>
                    <a:pt x="126" y="22"/>
                    <a:pt x="125" y="25"/>
                  </a:cubicBezTo>
                  <a:cubicBezTo>
                    <a:pt x="124" y="28"/>
                    <a:pt x="122" y="30"/>
                    <a:pt x="120" y="30"/>
                  </a:cubicBezTo>
                  <a:cubicBezTo>
                    <a:pt x="119" y="30"/>
                    <a:pt x="117" y="31"/>
                    <a:pt x="115" y="32"/>
                  </a:cubicBezTo>
                  <a:cubicBezTo>
                    <a:pt x="114" y="33"/>
                    <a:pt x="110" y="37"/>
                    <a:pt x="107" y="40"/>
                  </a:cubicBezTo>
                  <a:cubicBezTo>
                    <a:pt x="104" y="44"/>
                    <a:pt x="98" y="45"/>
                    <a:pt x="93" y="43"/>
                  </a:cubicBezTo>
                  <a:cubicBezTo>
                    <a:pt x="89" y="40"/>
                    <a:pt x="83" y="37"/>
                    <a:pt x="82" y="36"/>
                  </a:cubicBezTo>
                  <a:cubicBezTo>
                    <a:pt x="81" y="35"/>
                    <a:pt x="79" y="30"/>
                    <a:pt x="78" y="26"/>
                  </a:cubicBezTo>
                  <a:cubicBezTo>
                    <a:pt x="77" y="22"/>
                    <a:pt x="76" y="17"/>
                    <a:pt x="76" y="15"/>
                  </a:cubicBezTo>
                  <a:cubicBezTo>
                    <a:pt x="77" y="13"/>
                    <a:pt x="76" y="10"/>
                    <a:pt x="76" y="8"/>
                  </a:cubicBezTo>
                  <a:cubicBezTo>
                    <a:pt x="75" y="6"/>
                    <a:pt x="75" y="4"/>
                    <a:pt x="75" y="4"/>
                  </a:cubicBezTo>
                  <a:cubicBezTo>
                    <a:pt x="75" y="4"/>
                    <a:pt x="73" y="5"/>
                    <a:pt x="72" y="5"/>
                  </a:cubicBezTo>
                  <a:cubicBezTo>
                    <a:pt x="70" y="6"/>
                    <a:pt x="67" y="5"/>
                    <a:pt x="66" y="3"/>
                  </a:cubicBezTo>
                  <a:cubicBezTo>
                    <a:pt x="65" y="1"/>
                    <a:pt x="62" y="0"/>
                    <a:pt x="60" y="1"/>
                  </a:cubicBezTo>
                  <a:cubicBezTo>
                    <a:pt x="58" y="1"/>
                    <a:pt x="54" y="2"/>
                    <a:pt x="52" y="3"/>
                  </a:cubicBezTo>
                  <a:cubicBezTo>
                    <a:pt x="50" y="4"/>
                    <a:pt x="48" y="6"/>
                    <a:pt x="48" y="8"/>
                  </a:cubicBezTo>
                  <a:cubicBezTo>
                    <a:pt x="48" y="10"/>
                    <a:pt x="47" y="13"/>
                    <a:pt x="46" y="14"/>
                  </a:cubicBezTo>
                  <a:cubicBezTo>
                    <a:pt x="45" y="16"/>
                    <a:pt x="44" y="17"/>
                    <a:pt x="44" y="18"/>
                  </a:cubicBezTo>
                  <a:cubicBezTo>
                    <a:pt x="45" y="19"/>
                    <a:pt x="45" y="21"/>
                    <a:pt x="45" y="22"/>
                  </a:cubicBezTo>
                  <a:cubicBezTo>
                    <a:pt x="45" y="23"/>
                    <a:pt x="45" y="24"/>
                    <a:pt x="45" y="25"/>
                  </a:cubicBezTo>
                  <a:cubicBezTo>
                    <a:pt x="45" y="26"/>
                    <a:pt x="45" y="27"/>
                    <a:pt x="44" y="28"/>
                  </a:cubicBezTo>
                  <a:cubicBezTo>
                    <a:pt x="43" y="29"/>
                    <a:pt x="42" y="31"/>
                    <a:pt x="40" y="32"/>
                  </a:cubicBezTo>
                  <a:cubicBezTo>
                    <a:pt x="39" y="33"/>
                    <a:pt x="38" y="36"/>
                    <a:pt x="38" y="38"/>
                  </a:cubicBezTo>
                  <a:cubicBezTo>
                    <a:pt x="39" y="40"/>
                    <a:pt x="39" y="42"/>
                    <a:pt x="39" y="42"/>
                  </a:cubicBezTo>
                  <a:cubicBezTo>
                    <a:pt x="39" y="42"/>
                    <a:pt x="40" y="43"/>
                    <a:pt x="42" y="44"/>
                  </a:cubicBezTo>
                  <a:cubicBezTo>
                    <a:pt x="44" y="46"/>
                    <a:pt x="45" y="48"/>
                    <a:pt x="45" y="49"/>
                  </a:cubicBezTo>
                  <a:cubicBezTo>
                    <a:pt x="45" y="50"/>
                    <a:pt x="44" y="50"/>
                    <a:pt x="42" y="50"/>
                  </a:cubicBezTo>
                  <a:cubicBezTo>
                    <a:pt x="40" y="49"/>
                    <a:pt x="38" y="50"/>
                    <a:pt x="37" y="51"/>
                  </a:cubicBezTo>
                  <a:cubicBezTo>
                    <a:pt x="36" y="52"/>
                    <a:pt x="36" y="54"/>
                    <a:pt x="37" y="56"/>
                  </a:cubicBezTo>
                  <a:cubicBezTo>
                    <a:pt x="38" y="57"/>
                    <a:pt x="37" y="60"/>
                    <a:pt x="36" y="61"/>
                  </a:cubicBezTo>
                  <a:cubicBezTo>
                    <a:pt x="35" y="63"/>
                    <a:pt x="33" y="64"/>
                    <a:pt x="33" y="64"/>
                  </a:cubicBezTo>
                  <a:cubicBezTo>
                    <a:pt x="33" y="64"/>
                    <a:pt x="31" y="64"/>
                    <a:pt x="29" y="63"/>
                  </a:cubicBezTo>
                  <a:cubicBezTo>
                    <a:pt x="26" y="63"/>
                    <a:pt x="23" y="64"/>
                    <a:pt x="22" y="65"/>
                  </a:cubicBezTo>
                  <a:cubicBezTo>
                    <a:pt x="20" y="66"/>
                    <a:pt x="18" y="67"/>
                    <a:pt x="17" y="68"/>
                  </a:cubicBezTo>
                  <a:cubicBezTo>
                    <a:pt x="16" y="69"/>
                    <a:pt x="15" y="70"/>
                    <a:pt x="15" y="70"/>
                  </a:cubicBezTo>
                  <a:cubicBezTo>
                    <a:pt x="15" y="70"/>
                    <a:pt x="15" y="72"/>
                    <a:pt x="15" y="74"/>
                  </a:cubicBezTo>
                  <a:cubicBezTo>
                    <a:pt x="15" y="76"/>
                    <a:pt x="14" y="79"/>
                    <a:pt x="13" y="81"/>
                  </a:cubicBezTo>
                  <a:cubicBezTo>
                    <a:pt x="13" y="82"/>
                    <a:pt x="12" y="85"/>
                    <a:pt x="13" y="87"/>
                  </a:cubicBezTo>
                  <a:cubicBezTo>
                    <a:pt x="13" y="90"/>
                    <a:pt x="11" y="93"/>
                    <a:pt x="9" y="94"/>
                  </a:cubicBezTo>
                  <a:cubicBezTo>
                    <a:pt x="6" y="95"/>
                    <a:pt x="4" y="98"/>
                    <a:pt x="4" y="101"/>
                  </a:cubicBezTo>
                  <a:cubicBezTo>
                    <a:pt x="5" y="103"/>
                    <a:pt x="4" y="106"/>
                    <a:pt x="4" y="107"/>
                  </a:cubicBezTo>
                  <a:cubicBezTo>
                    <a:pt x="3" y="108"/>
                    <a:pt x="2" y="112"/>
                    <a:pt x="1" y="115"/>
                  </a:cubicBezTo>
                  <a:cubicBezTo>
                    <a:pt x="0" y="119"/>
                    <a:pt x="0" y="124"/>
                    <a:pt x="1" y="127"/>
                  </a:cubicBezTo>
                  <a:cubicBezTo>
                    <a:pt x="2" y="131"/>
                    <a:pt x="4" y="135"/>
                    <a:pt x="5" y="137"/>
                  </a:cubicBezTo>
                  <a:cubicBezTo>
                    <a:pt x="5" y="138"/>
                    <a:pt x="6" y="142"/>
                    <a:pt x="5" y="145"/>
                  </a:cubicBezTo>
                  <a:cubicBezTo>
                    <a:pt x="4" y="147"/>
                    <a:pt x="4" y="149"/>
                    <a:pt x="4" y="149"/>
                  </a:cubicBezTo>
                  <a:cubicBezTo>
                    <a:pt x="4" y="149"/>
                    <a:pt x="5" y="150"/>
                    <a:pt x="7" y="150"/>
                  </a:cubicBezTo>
                  <a:cubicBezTo>
                    <a:pt x="9" y="150"/>
                    <a:pt x="11" y="151"/>
                    <a:pt x="13" y="150"/>
                  </a:cubicBezTo>
                  <a:cubicBezTo>
                    <a:pt x="15" y="150"/>
                    <a:pt x="17" y="151"/>
                    <a:pt x="17" y="152"/>
                  </a:cubicBezTo>
                  <a:cubicBezTo>
                    <a:pt x="18" y="153"/>
                    <a:pt x="18" y="155"/>
                    <a:pt x="17" y="157"/>
                  </a:cubicBezTo>
                  <a:cubicBezTo>
                    <a:pt x="17" y="158"/>
                    <a:pt x="19" y="161"/>
                    <a:pt x="22" y="163"/>
                  </a:cubicBezTo>
                  <a:cubicBezTo>
                    <a:pt x="26" y="164"/>
                    <a:pt x="31" y="167"/>
                    <a:pt x="34" y="169"/>
                  </a:cubicBezTo>
                  <a:cubicBezTo>
                    <a:pt x="37" y="171"/>
                    <a:pt x="41" y="174"/>
                    <a:pt x="44" y="176"/>
                  </a:cubicBezTo>
                  <a:cubicBezTo>
                    <a:pt x="47" y="178"/>
                    <a:pt x="51" y="182"/>
                    <a:pt x="55" y="184"/>
                  </a:cubicBezTo>
                  <a:cubicBezTo>
                    <a:pt x="58" y="186"/>
                    <a:pt x="63" y="189"/>
                    <a:pt x="65" y="191"/>
                  </a:cubicBezTo>
                  <a:cubicBezTo>
                    <a:pt x="67" y="194"/>
                    <a:pt x="72" y="197"/>
                    <a:pt x="75" y="200"/>
                  </a:cubicBezTo>
                  <a:cubicBezTo>
                    <a:pt x="78" y="203"/>
                    <a:pt x="82" y="206"/>
                    <a:pt x="84" y="207"/>
                  </a:cubicBezTo>
                  <a:cubicBezTo>
                    <a:pt x="86" y="209"/>
                    <a:pt x="90" y="211"/>
                    <a:pt x="93" y="213"/>
                  </a:cubicBezTo>
                  <a:cubicBezTo>
                    <a:pt x="96" y="214"/>
                    <a:pt x="100" y="216"/>
                    <a:pt x="102" y="217"/>
                  </a:cubicBezTo>
                  <a:cubicBezTo>
                    <a:pt x="105" y="217"/>
                    <a:pt x="107" y="219"/>
                    <a:pt x="108" y="220"/>
                  </a:cubicBezTo>
                  <a:cubicBezTo>
                    <a:pt x="108" y="221"/>
                    <a:pt x="107" y="221"/>
                    <a:pt x="105" y="221"/>
                  </a:cubicBezTo>
                  <a:cubicBezTo>
                    <a:pt x="102" y="220"/>
                    <a:pt x="102" y="221"/>
                    <a:pt x="105" y="224"/>
                  </a:cubicBezTo>
                  <a:cubicBezTo>
                    <a:pt x="107" y="226"/>
                    <a:pt x="112" y="231"/>
                    <a:pt x="115" y="234"/>
                  </a:cubicBezTo>
                  <a:cubicBezTo>
                    <a:pt x="118" y="237"/>
                    <a:pt x="123" y="242"/>
                    <a:pt x="126" y="244"/>
                  </a:cubicBezTo>
                  <a:cubicBezTo>
                    <a:pt x="129" y="246"/>
                    <a:pt x="134" y="251"/>
                    <a:pt x="138" y="254"/>
                  </a:cubicBezTo>
                  <a:cubicBezTo>
                    <a:pt x="142" y="258"/>
                    <a:pt x="147" y="262"/>
                    <a:pt x="148" y="263"/>
                  </a:cubicBezTo>
                  <a:cubicBezTo>
                    <a:pt x="149" y="264"/>
                    <a:pt x="151" y="265"/>
                    <a:pt x="151" y="265"/>
                  </a:cubicBezTo>
                  <a:cubicBezTo>
                    <a:pt x="151" y="265"/>
                    <a:pt x="152" y="263"/>
                    <a:pt x="153" y="261"/>
                  </a:cubicBezTo>
                  <a:cubicBezTo>
                    <a:pt x="154" y="258"/>
                    <a:pt x="154" y="253"/>
                    <a:pt x="154" y="249"/>
                  </a:cubicBezTo>
                  <a:cubicBezTo>
                    <a:pt x="153" y="246"/>
                    <a:pt x="153" y="242"/>
                    <a:pt x="154" y="240"/>
                  </a:cubicBezTo>
                  <a:cubicBezTo>
                    <a:pt x="154" y="239"/>
                    <a:pt x="155" y="236"/>
                    <a:pt x="154" y="234"/>
                  </a:cubicBezTo>
                  <a:cubicBezTo>
                    <a:pt x="154" y="232"/>
                    <a:pt x="155" y="228"/>
                    <a:pt x="157" y="227"/>
                  </a:cubicBezTo>
                  <a:cubicBezTo>
                    <a:pt x="158" y="225"/>
                    <a:pt x="157" y="220"/>
                    <a:pt x="154" y="216"/>
                  </a:cubicBezTo>
                  <a:cubicBezTo>
                    <a:pt x="151" y="211"/>
                    <a:pt x="149" y="208"/>
                    <a:pt x="149" y="208"/>
                  </a:cubicBezTo>
                  <a:cubicBezTo>
                    <a:pt x="180" y="143"/>
                    <a:pt x="180" y="143"/>
                    <a:pt x="180" y="143"/>
                  </a:cubicBezTo>
                  <a:cubicBezTo>
                    <a:pt x="261" y="137"/>
                    <a:pt x="261" y="137"/>
                    <a:pt x="261" y="137"/>
                  </a:cubicBezTo>
                  <a:cubicBezTo>
                    <a:pt x="261" y="137"/>
                    <a:pt x="263" y="137"/>
                    <a:pt x="267" y="137"/>
                  </a:cubicBezTo>
                  <a:cubicBezTo>
                    <a:pt x="270" y="137"/>
                    <a:pt x="274" y="136"/>
                    <a:pt x="275" y="135"/>
                  </a:cubicBezTo>
                  <a:cubicBezTo>
                    <a:pt x="276" y="135"/>
                    <a:pt x="277" y="132"/>
                    <a:pt x="277" y="129"/>
                  </a:cubicBezTo>
                  <a:cubicBezTo>
                    <a:pt x="276" y="126"/>
                    <a:pt x="276" y="122"/>
                    <a:pt x="277" y="119"/>
                  </a:cubicBezTo>
                  <a:cubicBezTo>
                    <a:pt x="277" y="117"/>
                    <a:pt x="277" y="114"/>
                    <a:pt x="278" y="112"/>
                  </a:cubicBezTo>
                  <a:cubicBezTo>
                    <a:pt x="278" y="111"/>
                    <a:pt x="277" y="109"/>
                    <a:pt x="276" y="108"/>
                  </a:cubicBezTo>
                  <a:cubicBezTo>
                    <a:pt x="274" y="107"/>
                    <a:pt x="272" y="106"/>
                    <a:pt x="270" y="105"/>
                  </a:cubicBezTo>
                  <a:cubicBezTo>
                    <a:pt x="269" y="104"/>
                    <a:pt x="266" y="103"/>
                    <a:pt x="264" y="103"/>
                  </a:cubicBezTo>
                  <a:cubicBezTo>
                    <a:pt x="262" y="103"/>
                    <a:pt x="260" y="101"/>
                    <a:pt x="259" y="98"/>
                  </a:cubicBezTo>
                  <a:cubicBezTo>
                    <a:pt x="258" y="95"/>
                    <a:pt x="255" y="91"/>
                    <a:pt x="253" y="89"/>
                  </a:cubicBezTo>
                  <a:cubicBezTo>
                    <a:pt x="251" y="86"/>
                    <a:pt x="246" y="83"/>
                    <a:pt x="243" y="82"/>
                  </a:cubicBezTo>
                  <a:cubicBezTo>
                    <a:pt x="240" y="81"/>
                    <a:pt x="237" y="78"/>
                    <a:pt x="236" y="76"/>
                  </a:cubicBezTo>
                  <a:cubicBezTo>
                    <a:pt x="234" y="74"/>
                    <a:pt x="232" y="73"/>
                    <a:pt x="230" y="74"/>
                  </a:cubicBezTo>
                  <a:cubicBezTo>
                    <a:pt x="228" y="74"/>
                    <a:pt x="225" y="71"/>
                    <a:pt x="225" y="66"/>
                  </a:cubicBezTo>
                  <a:cubicBezTo>
                    <a:pt x="225" y="66"/>
                    <a:pt x="225" y="66"/>
                    <a:pt x="221" y="66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3" y="63"/>
                    <a:pt x="208" y="59"/>
                    <a:pt x="207" y="57"/>
                  </a:cubicBezTo>
                  <a:cubicBezTo>
                    <a:pt x="206" y="56"/>
                    <a:pt x="203" y="53"/>
                    <a:pt x="202" y="52"/>
                  </a:cubicBezTo>
                  <a:cubicBezTo>
                    <a:pt x="200" y="50"/>
                    <a:pt x="199" y="49"/>
                    <a:pt x="199" y="49"/>
                  </a:cubicBezTo>
                  <a:cubicBezTo>
                    <a:pt x="199" y="49"/>
                    <a:pt x="199" y="47"/>
                    <a:pt x="198" y="45"/>
                  </a:cubicBezTo>
                  <a:cubicBezTo>
                    <a:pt x="198" y="42"/>
                    <a:pt x="197" y="40"/>
                    <a:pt x="195" y="4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grpSp>
          <p:nvGrpSpPr>
            <p:cNvPr id="378" name="Group 249">
              <a:extLst>
                <a:ext uri="{FF2B5EF4-FFF2-40B4-BE49-F238E27FC236}">
                  <a16:creationId xmlns:a16="http://schemas.microsoft.com/office/drawing/2014/main" id="{37F142AE-11A7-411D-98F9-27CF3EA56E9D}"/>
                </a:ext>
              </a:extLst>
            </p:cNvPr>
            <p:cNvGrpSpPr/>
            <p:nvPr/>
          </p:nvGrpSpPr>
          <p:grpSpPr>
            <a:xfrm>
              <a:off x="500034" y="928670"/>
              <a:ext cx="987425" cy="1438275"/>
              <a:chOff x="500034" y="928670"/>
              <a:chExt cx="987425" cy="1438275"/>
            </a:xfrm>
            <a:grpFill/>
          </p:grpSpPr>
          <p:sp>
            <p:nvSpPr>
              <p:cNvPr id="387" name="Freeform 28">
                <a:extLst>
                  <a:ext uri="{FF2B5EF4-FFF2-40B4-BE49-F238E27FC236}">
                    <a16:creationId xmlns:a16="http://schemas.microsoft.com/office/drawing/2014/main" id="{033A1523-5D8A-47D4-A692-D07357F14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34" y="928670"/>
                <a:ext cx="987425" cy="1438275"/>
              </a:xfrm>
              <a:custGeom>
                <a:avLst/>
                <a:gdLst/>
                <a:ahLst/>
                <a:cxnLst>
                  <a:cxn ang="0">
                    <a:pos x="140" y="40"/>
                  </a:cxn>
                  <a:cxn ang="0">
                    <a:pos x="143" y="29"/>
                  </a:cxn>
                  <a:cxn ang="0">
                    <a:pos x="155" y="18"/>
                  </a:cxn>
                  <a:cxn ang="0">
                    <a:pos x="162" y="3"/>
                  </a:cxn>
                  <a:cxn ang="0">
                    <a:pos x="0" y="5"/>
                  </a:cxn>
                  <a:cxn ang="0">
                    <a:pos x="9" y="23"/>
                  </a:cxn>
                  <a:cxn ang="0">
                    <a:pos x="16" y="45"/>
                  </a:cxn>
                  <a:cxn ang="0">
                    <a:pos x="27" y="60"/>
                  </a:cxn>
                  <a:cxn ang="0">
                    <a:pos x="22" y="68"/>
                  </a:cxn>
                  <a:cxn ang="0">
                    <a:pos x="24" y="81"/>
                  </a:cxn>
                  <a:cxn ang="0">
                    <a:pos x="41" y="112"/>
                  </a:cxn>
                  <a:cxn ang="0">
                    <a:pos x="44" y="129"/>
                  </a:cxn>
                  <a:cxn ang="0">
                    <a:pos x="57" y="152"/>
                  </a:cxn>
                  <a:cxn ang="0">
                    <a:pos x="55" y="171"/>
                  </a:cxn>
                  <a:cxn ang="0">
                    <a:pos x="60" y="171"/>
                  </a:cxn>
                  <a:cxn ang="0">
                    <a:pos x="69" y="190"/>
                  </a:cxn>
                  <a:cxn ang="0">
                    <a:pos x="70" y="211"/>
                  </a:cxn>
                  <a:cxn ang="0">
                    <a:pos x="77" y="230"/>
                  </a:cxn>
                  <a:cxn ang="0">
                    <a:pos x="88" y="241"/>
                  </a:cxn>
                  <a:cxn ang="0">
                    <a:pos x="110" y="257"/>
                  </a:cxn>
                  <a:cxn ang="0">
                    <a:pos x="128" y="274"/>
                  </a:cxn>
                  <a:cxn ang="0">
                    <a:pos x="142" y="291"/>
                  </a:cxn>
                  <a:cxn ang="0">
                    <a:pos x="157" y="313"/>
                  </a:cxn>
                  <a:cxn ang="0">
                    <a:pos x="169" y="327"/>
                  </a:cxn>
                  <a:cxn ang="0">
                    <a:pos x="172" y="348"/>
                  </a:cxn>
                  <a:cxn ang="0">
                    <a:pos x="167" y="367"/>
                  </a:cxn>
                  <a:cxn ang="0">
                    <a:pos x="180" y="376"/>
                  </a:cxn>
                  <a:cxn ang="0">
                    <a:pos x="262" y="379"/>
                  </a:cxn>
                  <a:cxn ang="0">
                    <a:pos x="257" y="357"/>
                  </a:cxn>
                  <a:cxn ang="0">
                    <a:pos x="246" y="340"/>
                  </a:cxn>
                  <a:cxn ang="0">
                    <a:pos x="235" y="315"/>
                  </a:cxn>
                  <a:cxn ang="0">
                    <a:pos x="227" y="311"/>
                  </a:cxn>
                  <a:cxn ang="0">
                    <a:pos x="217" y="305"/>
                  </a:cxn>
                  <a:cxn ang="0">
                    <a:pos x="212" y="287"/>
                  </a:cxn>
                  <a:cxn ang="0">
                    <a:pos x="198" y="263"/>
                  </a:cxn>
                  <a:cxn ang="0">
                    <a:pos x="170" y="236"/>
                  </a:cxn>
                  <a:cxn ang="0">
                    <a:pos x="159" y="220"/>
                  </a:cxn>
                  <a:cxn ang="0">
                    <a:pos x="149" y="204"/>
                  </a:cxn>
                  <a:cxn ang="0">
                    <a:pos x="149" y="170"/>
                  </a:cxn>
                  <a:cxn ang="0">
                    <a:pos x="148" y="145"/>
                  </a:cxn>
                  <a:cxn ang="0">
                    <a:pos x="140" y="127"/>
                  </a:cxn>
                  <a:cxn ang="0">
                    <a:pos x="143" y="93"/>
                  </a:cxn>
                  <a:cxn ang="0">
                    <a:pos x="143" y="72"/>
                  </a:cxn>
                  <a:cxn ang="0">
                    <a:pos x="138" y="60"/>
                  </a:cxn>
                </a:cxnLst>
                <a:rect l="0" t="0" r="r" b="b"/>
                <a:pathLst>
                  <a:path w="263" h="383">
                    <a:moveTo>
                      <a:pt x="143" y="55"/>
                    </a:moveTo>
                    <a:cubicBezTo>
                      <a:pt x="144" y="53"/>
                      <a:pt x="145" y="50"/>
                      <a:pt x="144" y="48"/>
                    </a:cubicBezTo>
                    <a:cubicBezTo>
                      <a:pt x="143" y="46"/>
                      <a:pt x="141" y="43"/>
                      <a:pt x="140" y="40"/>
                    </a:cubicBezTo>
                    <a:cubicBezTo>
                      <a:pt x="138" y="38"/>
                      <a:pt x="137" y="36"/>
                      <a:pt x="137" y="36"/>
                    </a:cubicBezTo>
                    <a:cubicBezTo>
                      <a:pt x="137" y="36"/>
                      <a:pt x="138" y="35"/>
                      <a:pt x="140" y="33"/>
                    </a:cubicBezTo>
                    <a:cubicBezTo>
                      <a:pt x="141" y="32"/>
                      <a:pt x="142" y="30"/>
                      <a:pt x="143" y="29"/>
                    </a:cubicBezTo>
                    <a:cubicBezTo>
                      <a:pt x="144" y="28"/>
                      <a:pt x="145" y="26"/>
                      <a:pt x="145" y="24"/>
                    </a:cubicBezTo>
                    <a:cubicBezTo>
                      <a:pt x="146" y="22"/>
                      <a:pt x="148" y="20"/>
                      <a:pt x="151" y="20"/>
                    </a:cubicBezTo>
                    <a:cubicBezTo>
                      <a:pt x="153" y="19"/>
                      <a:pt x="155" y="18"/>
                      <a:pt x="155" y="18"/>
                    </a:cubicBezTo>
                    <a:cubicBezTo>
                      <a:pt x="155" y="18"/>
                      <a:pt x="155" y="17"/>
                      <a:pt x="155" y="15"/>
                    </a:cubicBezTo>
                    <a:cubicBezTo>
                      <a:pt x="155" y="13"/>
                      <a:pt x="156" y="10"/>
                      <a:pt x="157" y="8"/>
                    </a:cubicBezTo>
                    <a:cubicBezTo>
                      <a:pt x="158" y="7"/>
                      <a:pt x="161" y="5"/>
                      <a:pt x="162" y="3"/>
                    </a:cubicBezTo>
                    <a:cubicBezTo>
                      <a:pt x="164" y="2"/>
                      <a:pt x="165" y="1"/>
                      <a:pt x="165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"/>
                      <a:pt x="0" y="5"/>
                    </a:cubicBezTo>
                    <a:cubicBezTo>
                      <a:pt x="1" y="8"/>
                      <a:pt x="1" y="12"/>
                      <a:pt x="2" y="14"/>
                    </a:cubicBezTo>
                    <a:cubicBezTo>
                      <a:pt x="3" y="15"/>
                      <a:pt x="4" y="18"/>
                      <a:pt x="5" y="19"/>
                    </a:cubicBezTo>
                    <a:cubicBezTo>
                      <a:pt x="6" y="20"/>
                      <a:pt x="8" y="22"/>
                      <a:pt x="9" y="23"/>
                    </a:cubicBezTo>
                    <a:cubicBezTo>
                      <a:pt x="10" y="24"/>
                      <a:pt x="11" y="27"/>
                      <a:pt x="11" y="29"/>
                    </a:cubicBezTo>
                    <a:cubicBezTo>
                      <a:pt x="11" y="32"/>
                      <a:pt x="12" y="36"/>
                      <a:pt x="12" y="38"/>
                    </a:cubicBezTo>
                    <a:cubicBezTo>
                      <a:pt x="12" y="40"/>
                      <a:pt x="14" y="44"/>
                      <a:pt x="16" y="45"/>
                    </a:cubicBezTo>
                    <a:cubicBezTo>
                      <a:pt x="18" y="47"/>
                      <a:pt x="21" y="50"/>
                      <a:pt x="22" y="51"/>
                    </a:cubicBezTo>
                    <a:cubicBezTo>
                      <a:pt x="23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7" y="61"/>
                      <a:pt x="26" y="63"/>
                      <a:pt x="25" y="63"/>
                    </a:cubicBezTo>
                    <a:cubicBezTo>
                      <a:pt x="25" y="64"/>
                      <a:pt x="23" y="64"/>
                      <a:pt x="22" y="64"/>
                    </a:cubicBezTo>
                    <a:cubicBezTo>
                      <a:pt x="21" y="64"/>
                      <a:pt x="21" y="66"/>
                      <a:pt x="22" y="68"/>
                    </a:cubicBezTo>
                    <a:cubicBezTo>
                      <a:pt x="23" y="69"/>
                      <a:pt x="24" y="72"/>
                      <a:pt x="24" y="74"/>
                    </a:cubicBezTo>
                    <a:cubicBezTo>
                      <a:pt x="24" y="75"/>
                      <a:pt x="23" y="76"/>
                      <a:pt x="23" y="76"/>
                    </a:cubicBezTo>
                    <a:cubicBezTo>
                      <a:pt x="22" y="76"/>
                      <a:pt x="22" y="78"/>
                      <a:pt x="24" y="81"/>
                    </a:cubicBezTo>
                    <a:cubicBezTo>
                      <a:pt x="25" y="84"/>
                      <a:pt x="27" y="87"/>
                      <a:pt x="29" y="88"/>
                    </a:cubicBezTo>
                    <a:cubicBezTo>
                      <a:pt x="30" y="89"/>
                      <a:pt x="33" y="93"/>
                      <a:pt x="36" y="98"/>
                    </a:cubicBezTo>
                    <a:cubicBezTo>
                      <a:pt x="38" y="103"/>
                      <a:pt x="41" y="109"/>
                      <a:pt x="41" y="112"/>
                    </a:cubicBezTo>
                    <a:cubicBezTo>
                      <a:pt x="42" y="115"/>
                      <a:pt x="42" y="119"/>
                      <a:pt x="42" y="120"/>
                    </a:cubicBezTo>
                    <a:cubicBezTo>
                      <a:pt x="41" y="122"/>
                      <a:pt x="41" y="124"/>
                      <a:pt x="41" y="125"/>
                    </a:cubicBezTo>
                    <a:cubicBezTo>
                      <a:pt x="42" y="127"/>
                      <a:pt x="43" y="128"/>
                      <a:pt x="44" y="129"/>
                    </a:cubicBezTo>
                    <a:cubicBezTo>
                      <a:pt x="45" y="130"/>
                      <a:pt x="47" y="133"/>
                      <a:pt x="49" y="135"/>
                    </a:cubicBezTo>
                    <a:cubicBezTo>
                      <a:pt x="51" y="137"/>
                      <a:pt x="53" y="140"/>
                      <a:pt x="54" y="142"/>
                    </a:cubicBezTo>
                    <a:cubicBezTo>
                      <a:pt x="56" y="143"/>
                      <a:pt x="57" y="148"/>
                      <a:pt x="57" y="152"/>
                    </a:cubicBezTo>
                    <a:cubicBezTo>
                      <a:pt x="57" y="156"/>
                      <a:pt x="57" y="160"/>
                      <a:pt x="56" y="161"/>
                    </a:cubicBezTo>
                    <a:cubicBezTo>
                      <a:pt x="56" y="162"/>
                      <a:pt x="56" y="164"/>
                      <a:pt x="55" y="165"/>
                    </a:cubicBezTo>
                    <a:cubicBezTo>
                      <a:pt x="54" y="166"/>
                      <a:pt x="54" y="169"/>
                      <a:pt x="55" y="171"/>
                    </a:cubicBezTo>
                    <a:cubicBezTo>
                      <a:pt x="55" y="174"/>
                      <a:pt x="56" y="175"/>
                      <a:pt x="56" y="173"/>
                    </a:cubicBezTo>
                    <a:cubicBezTo>
                      <a:pt x="57" y="172"/>
                      <a:pt x="58" y="170"/>
                      <a:pt x="59" y="169"/>
                    </a:cubicBezTo>
                    <a:cubicBezTo>
                      <a:pt x="60" y="169"/>
                      <a:pt x="61" y="170"/>
                      <a:pt x="60" y="171"/>
                    </a:cubicBezTo>
                    <a:cubicBezTo>
                      <a:pt x="60" y="173"/>
                      <a:pt x="61" y="175"/>
                      <a:pt x="63" y="175"/>
                    </a:cubicBezTo>
                    <a:cubicBezTo>
                      <a:pt x="65" y="176"/>
                      <a:pt x="67" y="178"/>
                      <a:pt x="68" y="181"/>
                    </a:cubicBezTo>
                    <a:cubicBezTo>
                      <a:pt x="69" y="184"/>
                      <a:pt x="69" y="188"/>
                      <a:pt x="69" y="190"/>
                    </a:cubicBezTo>
                    <a:cubicBezTo>
                      <a:pt x="69" y="192"/>
                      <a:pt x="69" y="196"/>
                      <a:pt x="69" y="198"/>
                    </a:cubicBezTo>
                    <a:cubicBezTo>
                      <a:pt x="69" y="200"/>
                      <a:pt x="69" y="203"/>
                      <a:pt x="68" y="204"/>
                    </a:cubicBezTo>
                    <a:cubicBezTo>
                      <a:pt x="68" y="205"/>
                      <a:pt x="69" y="208"/>
                      <a:pt x="70" y="211"/>
                    </a:cubicBezTo>
                    <a:cubicBezTo>
                      <a:pt x="72" y="214"/>
                      <a:pt x="73" y="217"/>
                      <a:pt x="73" y="220"/>
                    </a:cubicBezTo>
                    <a:cubicBezTo>
                      <a:pt x="73" y="222"/>
                      <a:pt x="74" y="225"/>
                      <a:pt x="75" y="227"/>
                    </a:cubicBezTo>
                    <a:cubicBezTo>
                      <a:pt x="75" y="228"/>
                      <a:pt x="77" y="230"/>
                      <a:pt x="77" y="230"/>
                    </a:cubicBezTo>
                    <a:cubicBezTo>
                      <a:pt x="78" y="230"/>
                      <a:pt x="80" y="231"/>
                      <a:pt x="81" y="233"/>
                    </a:cubicBezTo>
                    <a:cubicBezTo>
                      <a:pt x="82" y="235"/>
                      <a:pt x="83" y="237"/>
                      <a:pt x="84" y="238"/>
                    </a:cubicBezTo>
                    <a:cubicBezTo>
                      <a:pt x="85" y="238"/>
                      <a:pt x="87" y="240"/>
                      <a:pt x="88" y="241"/>
                    </a:cubicBezTo>
                    <a:cubicBezTo>
                      <a:pt x="90" y="242"/>
                      <a:pt x="93" y="245"/>
                      <a:pt x="96" y="247"/>
                    </a:cubicBezTo>
                    <a:cubicBezTo>
                      <a:pt x="98" y="248"/>
                      <a:pt x="102" y="251"/>
                      <a:pt x="103" y="253"/>
                    </a:cubicBezTo>
                    <a:cubicBezTo>
                      <a:pt x="104" y="255"/>
                      <a:pt x="107" y="257"/>
                      <a:pt x="110" y="257"/>
                    </a:cubicBezTo>
                    <a:cubicBezTo>
                      <a:pt x="113" y="258"/>
                      <a:pt x="116" y="259"/>
                      <a:pt x="118" y="259"/>
                    </a:cubicBezTo>
                    <a:cubicBezTo>
                      <a:pt x="120" y="260"/>
                      <a:pt x="123" y="263"/>
                      <a:pt x="124" y="265"/>
                    </a:cubicBezTo>
                    <a:cubicBezTo>
                      <a:pt x="125" y="268"/>
                      <a:pt x="127" y="272"/>
                      <a:pt x="128" y="274"/>
                    </a:cubicBezTo>
                    <a:cubicBezTo>
                      <a:pt x="129" y="275"/>
                      <a:pt x="131" y="278"/>
                      <a:pt x="132" y="279"/>
                    </a:cubicBezTo>
                    <a:cubicBezTo>
                      <a:pt x="134" y="281"/>
                      <a:pt x="136" y="283"/>
                      <a:pt x="138" y="284"/>
                    </a:cubicBezTo>
                    <a:cubicBezTo>
                      <a:pt x="139" y="286"/>
                      <a:pt x="141" y="289"/>
                      <a:pt x="142" y="291"/>
                    </a:cubicBezTo>
                    <a:cubicBezTo>
                      <a:pt x="143" y="293"/>
                      <a:pt x="145" y="296"/>
                      <a:pt x="148" y="298"/>
                    </a:cubicBezTo>
                    <a:cubicBezTo>
                      <a:pt x="150" y="300"/>
                      <a:pt x="153" y="303"/>
                      <a:pt x="154" y="305"/>
                    </a:cubicBezTo>
                    <a:cubicBezTo>
                      <a:pt x="156" y="308"/>
                      <a:pt x="157" y="311"/>
                      <a:pt x="157" y="313"/>
                    </a:cubicBezTo>
                    <a:cubicBezTo>
                      <a:pt x="157" y="314"/>
                      <a:pt x="158" y="317"/>
                      <a:pt x="160" y="318"/>
                    </a:cubicBezTo>
                    <a:cubicBezTo>
                      <a:pt x="162" y="319"/>
                      <a:pt x="165" y="321"/>
                      <a:pt x="167" y="322"/>
                    </a:cubicBezTo>
                    <a:cubicBezTo>
                      <a:pt x="168" y="324"/>
                      <a:pt x="169" y="326"/>
                      <a:pt x="169" y="327"/>
                    </a:cubicBezTo>
                    <a:cubicBezTo>
                      <a:pt x="169" y="329"/>
                      <a:pt x="170" y="331"/>
                      <a:pt x="172" y="333"/>
                    </a:cubicBezTo>
                    <a:cubicBezTo>
                      <a:pt x="173" y="335"/>
                      <a:pt x="175" y="338"/>
                      <a:pt x="174" y="340"/>
                    </a:cubicBezTo>
                    <a:cubicBezTo>
                      <a:pt x="174" y="341"/>
                      <a:pt x="173" y="345"/>
                      <a:pt x="172" y="348"/>
                    </a:cubicBezTo>
                    <a:cubicBezTo>
                      <a:pt x="170" y="351"/>
                      <a:pt x="170" y="354"/>
                      <a:pt x="171" y="355"/>
                    </a:cubicBezTo>
                    <a:cubicBezTo>
                      <a:pt x="172" y="356"/>
                      <a:pt x="172" y="359"/>
                      <a:pt x="171" y="361"/>
                    </a:cubicBezTo>
                    <a:cubicBezTo>
                      <a:pt x="170" y="363"/>
                      <a:pt x="168" y="366"/>
                      <a:pt x="167" y="367"/>
                    </a:cubicBezTo>
                    <a:cubicBezTo>
                      <a:pt x="166" y="369"/>
                      <a:pt x="164" y="371"/>
                      <a:pt x="163" y="372"/>
                    </a:cubicBezTo>
                    <a:cubicBezTo>
                      <a:pt x="162" y="374"/>
                      <a:pt x="161" y="375"/>
                      <a:pt x="161" y="375"/>
                    </a:cubicBezTo>
                    <a:cubicBezTo>
                      <a:pt x="161" y="375"/>
                      <a:pt x="169" y="375"/>
                      <a:pt x="180" y="376"/>
                    </a:cubicBezTo>
                    <a:cubicBezTo>
                      <a:pt x="190" y="377"/>
                      <a:pt x="213" y="378"/>
                      <a:pt x="231" y="380"/>
                    </a:cubicBezTo>
                    <a:cubicBezTo>
                      <a:pt x="248" y="382"/>
                      <a:pt x="263" y="383"/>
                      <a:pt x="263" y="383"/>
                    </a:cubicBezTo>
                    <a:cubicBezTo>
                      <a:pt x="263" y="383"/>
                      <a:pt x="262" y="381"/>
                      <a:pt x="262" y="379"/>
                    </a:cubicBezTo>
                    <a:cubicBezTo>
                      <a:pt x="261" y="377"/>
                      <a:pt x="261" y="373"/>
                      <a:pt x="261" y="371"/>
                    </a:cubicBezTo>
                    <a:cubicBezTo>
                      <a:pt x="262" y="369"/>
                      <a:pt x="261" y="366"/>
                      <a:pt x="259" y="364"/>
                    </a:cubicBezTo>
                    <a:cubicBezTo>
                      <a:pt x="258" y="362"/>
                      <a:pt x="257" y="359"/>
                      <a:pt x="257" y="357"/>
                    </a:cubicBezTo>
                    <a:cubicBezTo>
                      <a:pt x="257" y="355"/>
                      <a:pt x="257" y="352"/>
                      <a:pt x="258" y="349"/>
                    </a:cubicBezTo>
                    <a:cubicBezTo>
                      <a:pt x="258" y="347"/>
                      <a:pt x="256" y="344"/>
                      <a:pt x="254" y="343"/>
                    </a:cubicBezTo>
                    <a:cubicBezTo>
                      <a:pt x="251" y="342"/>
                      <a:pt x="248" y="341"/>
                      <a:pt x="246" y="340"/>
                    </a:cubicBezTo>
                    <a:cubicBezTo>
                      <a:pt x="244" y="339"/>
                      <a:pt x="242" y="335"/>
                      <a:pt x="241" y="332"/>
                    </a:cubicBezTo>
                    <a:cubicBezTo>
                      <a:pt x="240" y="328"/>
                      <a:pt x="238" y="324"/>
                      <a:pt x="238" y="321"/>
                    </a:cubicBezTo>
                    <a:cubicBezTo>
                      <a:pt x="238" y="318"/>
                      <a:pt x="236" y="316"/>
                      <a:pt x="235" y="315"/>
                    </a:cubicBezTo>
                    <a:cubicBezTo>
                      <a:pt x="234" y="314"/>
                      <a:pt x="232" y="314"/>
                      <a:pt x="231" y="315"/>
                    </a:cubicBezTo>
                    <a:cubicBezTo>
                      <a:pt x="229" y="315"/>
                      <a:pt x="228" y="315"/>
                      <a:pt x="227" y="315"/>
                    </a:cubicBezTo>
                    <a:cubicBezTo>
                      <a:pt x="226" y="315"/>
                      <a:pt x="226" y="313"/>
                      <a:pt x="227" y="311"/>
                    </a:cubicBezTo>
                    <a:cubicBezTo>
                      <a:pt x="228" y="309"/>
                      <a:pt x="227" y="306"/>
                      <a:pt x="225" y="305"/>
                    </a:cubicBezTo>
                    <a:cubicBezTo>
                      <a:pt x="223" y="304"/>
                      <a:pt x="221" y="303"/>
                      <a:pt x="220" y="304"/>
                    </a:cubicBezTo>
                    <a:cubicBezTo>
                      <a:pt x="219" y="305"/>
                      <a:pt x="217" y="306"/>
                      <a:pt x="217" y="305"/>
                    </a:cubicBezTo>
                    <a:cubicBezTo>
                      <a:pt x="216" y="304"/>
                      <a:pt x="215" y="303"/>
                      <a:pt x="215" y="301"/>
                    </a:cubicBezTo>
                    <a:cubicBezTo>
                      <a:pt x="215" y="300"/>
                      <a:pt x="215" y="297"/>
                      <a:pt x="215" y="295"/>
                    </a:cubicBezTo>
                    <a:cubicBezTo>
                      <a:pt x="215" y="293"/>
                      <a:pt x="214" y="290"/>
                      <a:pt x="212" y="287"/>
                    </a:cubicBezTo>
                    <a:cubicBezTo>
                      <a:pt x="211" y="284"/>
                      <a:pt x="209" y="281"/>
                      <a:pt x="209" y="280"/>
                    </a:cubicBezTo>
                    <a:cubicBezTo>
                      <a:pt x="209" y="279"/>
                      <a:pt x="208" y="276"/>
                      <a:pt x="206" y="272"/>
                    </a:cubicBezTo>
                    <a:cubicBezTo>
                      <a:pt x="204" y="269"/>
                      <a:pt x="200" y="265"/>
                      <a:pt x="198" y="263"/>
                    </a:cubicBezTo>
                    <a:cubicBezTo>
                      <a:pt x="196" y="261"/>
                      <a:pt x="191" y="257"/>
                      <a:pt x="188" y="254"/>
                    </a:cubicBezTo>
                    <a:cubicBezTo>
                      <a:pt x="185" y="251"/>
                      <a:pt x="181" y="246"/>
                      <a:pt x="178" y="242"/>
                    </a:cubicBezTo>
                    <a:cubicBezTo>
                      <a:pt x="175" y="239"/>
                      <a:pt x="172" y="236"/>
                      <a:pt x="170" y="236"/>
                    </a:cubicBezTo>
                    <a:cubicBezTo>
                      <a:pt x="169" y="235"/>
                      <a:pt x="166" y="234"/>
                      <a:pt x="165" y="232"/>
                    </a:cubicBezTo>
                    <a:cubicBezTo>
                      <a:pt x="163" y="231"/>
                      <a:pt x="162" y="228"/>
                      <a:pt x="162" y="227"/>
                    </a:cubicBezTo>
                    <a:cubicBezTo>
                      <a:pt x="161" y="225"/>
                      <a:pt x="160" y="222"/>
                      <a:pt x="159" y="220"/>
                    </a:cubicBezTo>
                    <a:cubicBezTo>
                      <a:pt x="158" y="218"/>
                      <a:pt x="155" y="216"/>
                      <a:pt x="154" y="215"/>
                    </a:cubicBezTo>
                    <a:cubicBezTo>
                      <a:pt x="153" y="214"/>
                      <a:pt x="151" y="212"/>
                      <a:pt x="151" y="211"/>
                    </a:cubicBezTo>
                    <a:cubicBezTo>
                      <a:pt x="151" y="209"/>
                      <a:pt x="150" y="206"/>
                      <a:pt x="149" y="204"/>
                    </a:cubicBezTo>
                    <a:cubicBezTo>
                      <a:pt x="148" y="201"/>
                      <a:pt x="148" y="197"/>
                      <a:pt x="148" y="194"/>
                    </a:cubicBezTo>
                    <a:cubicBezTo>
                      <a:pt x="148" y="192"/>
                      <a:pt x="149" y="187"/>
                      <a:pt x="149" y="183"/>
                    </a:cubicBezTo>
                    <a:cubicBezTo>
                      <a:pt x="150" y="179"/>
                      <a:pt x="149" y="174"/>
                      <a:pt x="149" y="170"/>
                    </a:cubicBezTo>
                    <a:cubicBezTo>
                      <a:pt x="148" y="167"/>
                      <a:pt x="147" y="163"/>
                      <a:pt x="147" y="161"/>
                    </a:cubicBezTo>
                    <a:cubicBezTo>
                      <a:pt x="147" y="159"/>
                      <a:pt x="147" y="155"/>
                      <a:pt x="148" y="154"/>
                    </a:cubicBezTo>
                    <a:cubicBezTo>
                      <a:pt x="148" y="152"/>
                      <a:pt x="148" y="148"/>
                      <a:pt x="148" y="145"/>
                    </a:cubicBezTo>
                    <a:cubicBezTo>
                      <a:pt x="148" y="142"/>
                      <a:pt x="146" y="138"/>
                      <a:pt x="144" y="137"/>
                    </a:cubicBezTo>
                    <a:cubicBezTo>
                      <a:pt x="141" y="136"/>
                      <a:pt x="140" y="134"/>
                      <a:pt x="140" y="133"/>
                    </a:cubicBezTo>
                    <a:cubicBezTo>
                      <a:pt x="141" y="131"/>
                      <a:pt x="141" y="129"/>
                      <a:pt x="140" y="127"/>
                    </a:cubicBezTo>
                    <a:cubicBezTo>
                      <a:pt x="139" y="125"/>
                      <a:pt x="139" y="120"/>
                      <a:pt x="140" y="115"/>
                    </a:cubicBezTo>
                    <a:cubicBezTo>
                      <a:pt x="140" y="111"/>
                      <a:pt x="141" y="104"/>
                      <a:pt x="142" y="101"/>
                    </a:cubicBezTo>
                    <a:cubicBezTo>
                      <a:pt x="142" y="98"/>
                      <a:pt x="143" y="94"/>
                      <a:pt x="143" y="93"/>
                    </a:cubicBezTo>
                    <a:cubicBezTo>
                      <a:pt x="144" y="91"/>
                      <a:pt x="145" y="89"/>
                      <a:pt x="146" y="87"/>
                    </a:cubicBezTo>
                    <a:cubicBezTo>
                      <a:pt x="147" y="86"/>
                      <a:pt x="147" y="83"/>
                      <a:pt x="146" y="80"/>
                    </a:cubicBezTo>
                    <a:cubicBezTo>
                      <a:pt x="146" y="77"/>
                      <a:pt x="144" y="73"/>
                      <a:pt x="143" y="72"/>
                    </a:cubicBezTo>
                    <a:cubicBezTo>
                      <a:pt x="142" y="71"/>
                      <a:pt x="140" y="68"/>
                      <a:pt x="139" y="66"/>
                    </a:cubicBezTo>
                    <a:cubicBezTo>
                      <a:pt x="137" y="63"/>
                      <a:pt x="136" y="62"/>
                      <a:pt x="136" y="62"/>
                    </a:cubicBezTo>
                    <a:cubicBezTo>
                      <a:pt x="136" y="62"/>
                      <a:pt x="137" y="61"/>
                      <a:pt x="138" y="60"/>
                    </a:cubicBezTo>
                    <a:cubicBezTo>
                      <a:pt x="139" y="59"/>
                      <a:pt x="141" y="57"/>
                      <a:pt x="143" y="5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8" name="Freeform 53">
                <a:extLst>
                  <a:ext uri="{FF2B5EF4-FFF2-40B4-BE49-F238E27FC236}">
                    <a16:creationId xmlns:a16="http://schemas.microsoft.com/office/drawing/2014/main" id="{2AEBCC42-44FC-4273-8977-6F2CD208E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947" y="2198670"/>
                <a:ext cx="49213" cy="96838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8" y="7"/>
                  </a:cxn>
                  <a:cxn ang="0">
                    <a:pos x="6" y="12"/>
                  </a:cxn>
                  <a:cxn ang="0">
                    <a:pos x="2" y="15"/>
                  </a:cxn>
                  <a:cxn ang="0">
                    <a:pos x="0" y="18"/>
                  </a:cxn>
                  <a:cxn ang="0">
                    <a:pos x="1" y="20"/>
                  </a:cxn>
                  <a:cxn ang="0">
                    <a:pos x="5" y="23"/>
                  </a:cxn>
                  <a:cxn ang="0">
                    <a:pos x="9" y="25"/>
                  </a:cxn>
                  <a:cxn ang="0">
                    <a:pos x="12" y="23"/>
                  </a:cxn>
                  <a:cxn ang="0">
                    <a:pos x="13" y="18"/>
                  </a:cxn>
                  <a:cxn ang="0">
                    <a:pos x="13" y="11"/>
                  </a:cxn>
                  <a:cxn ang="0">
                    <a:pos x="12" y="2"/>
                  </a:cxn>
                  <a:cxn ang="0">
                    <a:pos x="9" y="1"/>
                  </a:cxn>
                </a:cxnLst>
                <a:rect l="0" t="0" r="r" b="b"/>
                <a:pathLst>
                  <a:path w="13" h="26">
                    <a:moveTo>
                      <a:pt x="9" y="1"/>
                    </a:moveTo>
                    <a:cubicBezTo>
                      <a:pt x="9" y="3"/>
                      <a:pt x="8" y="5"/>
                      <a:pt x="8" y="7"/>
                    </a:cubicBezTo>
                    <a:cubicBezTo>
                      <a:pt x="8" y="8"/>
                      <a:pt x="7" y="11"/>
                      <a:pt x="6" y="12"/>
                    </a:cubicBezTo>
                    <a:cubicBezTo>
                      <a:pt x="5" y="13"/>
                      <a:pt x="3" y="14"/>
                      <a:pt x="2" y="15"/>
                    </a:cubicBezTo>
                    <a:cubicBezTo>
                      <a:pt x="1" y="15"/>
                      <a:pt x="0" y="17"/>
                      <a:pt x="0" y="18"/>
                    </a:cubicBezTo>
                    <a:cubicBezTo>
                      <a:pt x="0" y="19"/>
                      <a:pt x="1" y="20"/>
                      <a:pt x="1" y="20"/>
                    </a:cubicBezTo>
                    <a:cubicBezTo>
                      <a:pt x="2" y="20"/>
                      <a:pt x="4" y="22"/>
                      <a:pt x="5" y="23"/>
                    </a:cubicBezTo>
                    <a:cubicBezTo>
                      <a:pt x="6" y="24"/>
                      <a:pt x="8" y="26"/>
                      <a:pt x="9" y="25"/>
                    </a:cubicBezTo>
                    <a:cubicBezTo>
                      <a:pt x="10" y="25"/>
                      <a:pt x="11" y="24"/>
                      <a:pt x="12" y="23"/>
                    </a:cubicBezTo>
                    <a:cubicBezTo>
                      <a:pt x="12" y="21"/>
                      <a:pt x="12" y="19"/>
                      <a:pt x="13" y="18"/>
                    </a:cubicBezTo>
                    <a:cubicBezTo>
                      <a:pt x="13" y="17"/>
                      <a:pt x="13" y="13"/>
                      <a:pt x="13" y="11"/>
                    </a:cubicBezTo>
                    <a:cubicBezTo>
                      <a:pt x="13" y="8"/>
                      <a:pt x="13" y="4"/>
                      <a:pt x="12" y="2"/>
                    </a:cubicBezTo>
                    <a:cubicBezTo>
                      <a:pt x="11" y="0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Freeform 54">
                <a:extLst>
                  <a:ext uri="{FF2B5EF4-FFF2-40B4-BE49-F238E27FC236}">
                    <a16:creationId xmlns:a16="http://schemas.microsoft.com/office/drawing/2014/main" id="{051AC08B-F5C6-4063-B200-CD9992482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897" y="1874820"/>
                <a:ext cx="100013" cy="173038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0" y="11"/>
                  </a:cxn>
                  <a:cxn ang="0">
                    <a:pos x="2" y="19"/>
                  </a:cxn>
                  <a:cxn ang="0">
                    <a:pos x="7" y="25"/>
                  </a:cxn>
                  <a:cxn ang="0">
                    <a:pos x="13" y="32"/>
                  </a:cxn>
                  <a:cxn ang="0">
                    <a:pos x="20" y="41"/>
                  </a:cxn>
                  <a:cxn ang="0">
                    <a:pos x="25" y="45"/>
                  </a:cxn>
                  <a:cxn ang="0">
                    <a:pos x="27" y="45"/>
                  </a:cxn>
                  <a:cxn ang="0">
                    <a:pos x="26" y="41"/>
                  </a:cxn>
                  <a:cxn ang="0">
                    <a:pos x="26" y="32"/>
                  </a:cxn>
                  <a:cxn ang="0">
                    <a:pos x="24" y="25"/>
                  </a:cxn>
                  <a:cxn ang="0">
                    <a:pos x="17" y="24"/>
                  </a:cxn>
                  <a:cxn ang="0">
                    <a:pos x="13" y="21"/>
                  </a:cxn>
                  <a:cxn ang="0">
                    <a:pos x="14" y="14"/>
                  </a:cxn>
                  <a:cxn ang="0">
                    <a:pos x="11" y="8"/>
                  </a:cxn>
                </a:cxnLst>
                <a:rect l="0" t="0" r="r" b="b"/>
                <a:pathLst>
                  <a:path w="27" h="46">
                    <a:moveTo>
                      <a:pt x="11" y="8"/>
                    </a:moveTo>
                    <a:cubicBezTo>
                      <a:pt x="9" y="6"/>
                      <a:pt x="5" y="2"/>
                      <a:pt x="1" y="0"/>
                    </a:cubicBezTo>
                    <a:cubicBezTo>
                      <a:pt x="1" y="0"/>
                      <a:pt x="1" y="0"/>
                      <a:pt x="1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0" y="10"/>
                      <a:pt x="0" y="11"/>
                    </a:cubicBezTo>
                    <a:cubicBezTo>
                      <a:pt x="0" y="12"/>
                      <a:pt x="1" y="15"/>
                      <a:pt x="2" y="19"/>
                    </a:cubicBezTo>
                    <a:cubicBezTo>
                      <a:pt x="3" y="22"/>
                      <a:pt x="6" y="25"/>
                      <a:pt x="7" y="25"/>
                    </a:cubicBezTo>
                    <a:cubicBezTo>
                      <a:pt x="8" y="26"/>
                      <a:pt x="10" y="28"/>
                      <a:pt x="13" y="32"/>
                    </a:cubicBezTo>
                    <a:cubicBezTo>
                      <a:pt x="15" y="35"/>
                      <a:pt x="18" y="39"/>
                      <a:pt x="20" y="41"/>
                    </a:cubicBezTo>
                    <a:cubicBezTo>
                      <a:pt x="21" y="42"/>
                      <a:pt x="24" y="44"/>
                      <a:pt x="25" y="45"/>
                    </a:cubicBezTo>
                    <a:cubicBezTo>
                      <a:pt x="26" y="46"/>
                      <a:pt x="27" y="46"/>
                      <a:pt x="27" y="45"/>
                    </a:cubicBezTo>
                    <a:cubicBezTo>
                      <a:pt x="27" y="44"/>
                      <a:pt x="27" y="42"/>
                      <a:pt x="26" y="41"/>
                    </a:cubicBezTo>
                    <a:cubicBezTo>
                      <a:pt x="26" y="39"/>
                      <a:pt x="26" y="35"/>
                      <a:pt x="26" y="32"/>
                    </a:cubicBezTo>
                    <a:cubicBezTo>
                      <a:pt x="26" y="29"/>
                      <a:pt x="25" y="26"/>
                      <a:pt x="24" y="25"/>
                    </a:cubicBezTo>
                    <a:cubicBezTo>
                      <a:pt x="22" y="24"/>
                      <a:pt x="19" y="24"/>
                      <a:pt x="17" y="24"/>
                    </a:cubicBezTo>
                    <a:cubicBezTo>
                      <a:pt x="14" y="24"/>
                      <a:pt x="13" y="22"/>
                      <a:pt x="13" y="21"/>
                    </a:cubicBezTo>
                    <a:cubicBezTo>
                      <a:pt x="14" y="19"/>
                      <a:pt x="14" y="16"/>
                      <a:pt x="14" y="14"/>
                    </a:cubicBezTo>
                    <a:cubicBezTo>
                      <a:pt x="14" y="12"/>
                      <a:pt x="13" y="9"/>
                      <a:pt x="11" y="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9" name="Group 250">
              <a:extLst>
                <a:ext uri="{FF2B5EF4-FFF2-40B4-BE49-F238E27FC236}">
                  <a16:creationId xmlns:a16="http://schemas.microsoft.com/office/drawing/2014/main" id="{E4986CE9-7101-4CE3-B255-C50D6E2E92DB}"/>
                </a:ext>
              </a:extLst>
            </p:cNvPr>
            <p:cNvGrpSpPr/>
            <p:nvPr/>
          </p:nvGrpSpPr>
          <p:grpSpPr>
            <a:xfrm>
              <a:off x="1011209" y="995345"/>
              <a:ext cx="1603375" cy="1920875"/>
              <a:chOff x="1011209" y="995345"/>
              <a:chExt cx="1603375" cy="1920875"/>
            </a:xfrm>
            <a:grpFill/>
          </p:grpSpPr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id="{00333B3D-9946-4C95-BA04-BA862AADA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209" y="995345"/>
                <a:ext cx="1603375" cy="1920875"/>
              </a:xfrm>
              <a:custGeom>
                <a:avLst/>
                <a:gdLst/>
                <a:ahLst/>
                <a:cxnLst>
                  <a:cxn ang="0">
                    <a:pos x="419" y="470"/>
                  </a:cxn>
                  <a:cxn ang="0">
                    <a:pos x="410" y="453"/>
                  </a:cxn>
                  <a:cxn ang="0">
                    <a:pos x="410" y="425"/>
                  </a:cxn>
                  <a:cxn ang="0">
                    <a:pos x="392" y="394"/>
                  </a:cxn>
                  <a:cxn ang="0">
                    <a:pos x="389" y="361"/>
                  </a:cxn>
                  <a:cxn ang="0">
                    <a:pos x="418" y="362"/>
                  </a:cxn>
                  <a:cxn ang="0">
                    <a:pos x="417" y="331"/>
                  </a:cxn>
                  <a:cxn ang="0">
                    <a:pos x="416" y="282"/>
                  </a:cxn>
                  <a:cxn ang="0">
                    <a:pos x="427" y="225"/>
                  </a:cxn>
                  <a:cxn ang="0">
                    <a:pos x="417" y="179"/>
                  </a:cxn>
                  <a:cxn ang="0">
                    <a:pos x="401" y="140"/>
                  </a:cxn>
                  <a:cxn ang="0">
                    <a:pos x="19" y="0"/>
                  </a:cxn>
                  <a:cxn ang="0">
                    <a:pos x="7" y="11"/>
                  </a:cxn>
                  <a:cxn ang="0">
                    <a:pos x="4" y="22"/>
                  </a:cxn>
                  <a:cxn ang="0">
                    <a:pos x="2" y="42"/>
                  </a:cxn>
                  <a:cxn ang="0">
                    <a:pos x="11" y="51"/>
                  </a:cxn>
                  <a:cxn ang="0">
                    <a:pos x="30" y="63"/>
                  </a:cxn>
                  <a:cxn ang="0">
                    <a:pos x="53" y="82"/>
                  </a:cxn>
                  <a:cxn ang="0">
                    <a:pos x="67" y="77"/>
                  </a:cxn>
                  <a:cxn ang="0">
                    <a:pos x="89" y="92"/>
                  </a:cxn>
                  <a:cxn ang="0">
                    <a:pos x="116" y="109"/>
                  </a:cxn>
                  <a:cxn ang="0">
                    <a:pos x="127" y="120"/>
                  </a:cxn>
                  <a:cxn ang="0">
                    <a:pos x="123" y="134"/>
                  </a:cxn>
                  <a:cxn ang="0">
                    <a:pos x="126" y="160"/>
                  </a:cxn>
                  <a:cxn ang="0">
                    <a:pos x="135" y="182"/>
                  </a:cxn>
                  <a:cxn ang="0">
                    <a:pos x="140" y="198"/>
                  </a:cxn>
                  <a:cxn ang="0">
                    <a:pos x="144" y="216"/>
                  </a:cxn>
                  <a:cxn ang="0">
                    <a:pos x="157" y="242"/>
                  </a:cxn>
                  <a:cxn ang="0">
                    <a:pos x="159" y="258"/>
                  </a:cxn>
                  <a:cxn ang="0">
                    <a:pos x="169" y="263"/>
                  </a:cxn>
                  <a:cxn ang="0">
                    <a:pos x="172" y="275"/>
                  </a:cxn>
                  <a:cxn ang="0">
                    <a:pos x="177" y="294"/>
                  </a:cxn>
                  <a:cxn ang="0">
                    <a:pos x="190" y="309"/>
                  </a:cxn>
                  <a:cxn ang="0">
                    <a:pos x="200" y="325"/>
                  </a:cxn>
                  <a:cxn ang="0">
                    <a:pos x="216" y="339"/>
                  </a:cxn>
                  <a:cxn ang="0">
                    <a:pos x="226" y="357"/>
                  </a:cxn>
                  <a:cxn ang="0">
                    <a:pos x="245" y="376"/>
                  </a:cxn>
                  <a:cxn ang="0">
                    <a:pos x="258" y="386"/>
                  </a:cxn>
                  <a:cxn ang="0">
                    <a:pos x="272" y="384"/>
                  </a:cxn>
                  <a:cxn ang="0">
                    <a:pos x="275" y="391"/>
                  </a:cxn>
                  <a:cxn ang="0">
                    <a:pos x="271" y="402"/>
                  </a:cxn>
                  <a:cxn ang="0">
                    <a:pos x="277" y="421"/>
                  </a:cxn>
                  <a:cxn ang="0">
                    <a:pos x="291" y="438"/>
                  </a:cxn>
                  <a:cxn ang="0">
                    <a:pos x="316" y="449"/>
                  </a:cxn>
                  <a:cxn ang="0">
                    <a:pos x="325" y="475"/>
                  </a:cxn>
                  <a:cxn ang="0">
                    <a:pos x="339" y="480"/>
                  </a:cxn>
                  <a:cxn ang="0">
                    <a:pos x="345" y="476"/>
                  </a:cxn>
                  <a:cxn ang="0">
                    <a:pos x="358" y="490"/>
                  </a:cxn>
                  <a:cxn ang="0">
                    <a:pos x="366" y="505"/>
                  </a:cxn>
                  <a:cxn ang="0">
                    <a:pos x="377" y="507"/>
                  </a:cxn>
                </a:cxnLst>
                <a:rect l="0" t="0" r="r" b="b"/>
                <a:pathLst>
                  <a:path w="427" h="511">
                    <a:moveTo>
                      <a:pt x="388" y="500"/>
                    </a:moveTo>
                    <a:cubicBezTo>
                      <a:pt x="390" y="498"/>
                      <a:pt x="398" y="492"/>
                      <a:pt x="405" y="487"/>
                    </a:cubicBezTo>
                    <a:cubicBezTo>
                      <a:pt x="412" y="482"/>
                      <a:pt x="418" y="474"/>
                      <a:pt x="419" y="470"/>
                    </a:cubicBezTo>
                    <a:cubicBezTo>
                      <a:pt x="420" y="465"/>
                      <a:pt x="421" y="461"/>
                      <a:pt x="421" y="461"/>
                    </a:cubicBezTo>
                    <a:cubicBezTo>
                      <a:pt x="421" y="461"/>
                      <a:pt x="419" y="461"/>
                      <a:pt x="418" y="460"/>
                    </a:cubicBezTo>
                    <a:cubicBezTo>
                      <a:pt x="416" y="459"/>
                      <a:pt x="413" y="456"/>
                      <a:pt x="410" y="453"/>
                    </a:cubicBezTo>
                    <a:cubicBezTo>
                      <a:pt x="407" y="450"/>
                      <a:pt x="407" y="445"/>
                      <a:pt x="408" y="442"/>
                    </a:cubicBezTo>
                    <a:cubicBezTo>
                      <a:pt x="410" y="439"/>
                      <a:pt x="411" y="435"/>
                      <a:pt x="410" y="433"/>
                    </a:cubicBezTo>
                    <a:cubicBezTo>
                      <a:pt x="410" y="431"/>
                      <a:pt x="409" y="427"/>
                      <a:pt x="410" y="425"/>
                    </a:cubicBezTo>
                    <a:cubicBezTo>
                      <a:pt x="410" y="422"/>
                      <a:pt x="408" y="418"/>
                      <a:pt x="405" y="415"/>
                    </a:cubicBezTo>
                    <a:cubicBezTo>
                      <a:pt x="402" y="412"/>
                      <a:pt x="399" y="407"/>
                      <a:pt x="399" y="403"/>
                    </a:cubicBezTo>
                    <a:cubicBezTo>
                      <a:pt x="398" y="399"/>
                      <a:pt x="395" y="395"/>
                      <a:pt x="392" y="394"/>
                    </a:cubicBezTo>
                    <a:cubicBezTo>
                      <a:pt x="389" y="392"/>
                      <a:pt x="384" y="386"/>
                      <a:pt x="382" y="379"/>
                    </a:cubicBezTo>
                    <a:cubicBezTo>
                      <a:pt x="380" y="372"/>
                      <a:pt x="380" y="366"/>
                      <a:pt x="382" y="364"/>
                    </a:cubicBezTo>
                    <a:cubicBezTo>
                      <a:pt x="384" y="363"/>
                      <a:pt x="387" y="361"/>
                      <a:pt x="389" y="361"/>
                    </a:cubicBezTo>
                    <a:cubicBezTo>
                      <a:pt x="392" y="360"/>
                      <a:pt x="396" y="360"/>
                      <a:pt x="399" y="360"/>
                    </a:cubicBezTo>
                    <a:cubicBezTo>
                      <a:pt x="402" y="361"/>
                      <a:pt x="406" y="362"/>
                      <a:pt x="409" y="364"/>
                    </a:cubicBezTo>
                    <a:cubicBezTo>
                      <a:pt x="412" y="365"/>
                      <a:pt x="416" y="364"/>
                      <a:pt x="418" y="362"/>
                    </a:cubicBezTo>
                    <a:cubicBezTo>
                      <a:pt x="420" y="359"/>
                      <a:pt x="421" y="355"/>
                      <a:pt x="420" y="352"/>
                    </a:cubicBezTo>
                    <a:cubicBezTo>
                      <a:pt x="419" y="349"/>
                      <a:pt x="418" y="345"/>
                      <a:pt x="418" y="342"/>
                    </a:cubicBezTo>
                    <a:cubicBezTo>
                      <a:pt x="417" y="339"/>
                      <a:pt x="417" y="334"/>
                      <a:pt x="417" y="331"/>
                    </a:cubicBezTo>
                    <a:cubicBezTo>
                      <a:pt x="417" y="327"/>
                      <a:pt x="417" y="318"/>
                      <a:pt x="416" y="311"/>
                    </a:cubicBezTo>
                    <a:cubicBezTo>
                      <a:pt x="416" y="304"/>
                      <a:pt x="416" y="296"/>
                      <a:pt x="415" y="293"/>
                    </a:cubicBezTo>
                    <a:cubicBezTo>
                      <a:pt x="415" y="290"/>
                      <a:pt x="415" y="285"/>
                      <a:pt x="416" y="282"/>
                    </a:cubicBezTo>
                    <a:cubicBezTo>
                      <a:pt x="417" y="279"/>
                      <a:pt x="418" y="274"/>
                      <a:pt x="419" y="271"/>
                    </a:cubicBezTo>
                    <a:cubicBezTo>
                      <a:pt x="420" y="268"/>
                      <a:pt x="422" y="258"/>
                      <a:pt x="424" y="250"/>
                    </a:cubicBezTo>
                    <a:cubicBezTo>
                      <a:pt x="425" y="242"/>
                      <a:pt x="426" y="230"/>
                      <a:pt x="427" y="225"/>
                    </a:cubicBezTo>
                    <a:cubicBezTo>
                      <a:pt x="427" y="219"/>
                      <a:pt x="427" y="209"/>
                      <a:pt x="427" y="202"/>
                    </a:cubicBezTo>
                    <a:cubicBezTo>
                      <a:pt x="427" y="195"/>
                      <a:pt x="426" y="187"/>
                      <a:pt x="425" y="185"/>
                    </a:cubicBezTo>
                    <a:cubicBezTo>
                      <a:pt x="423" y="183"/>
                      <a:pt x="420" y="180"/>
                      <a:pt x="417" y="179"/>
                    </a:cubicBezTo>
                    <a:cubicBezTo>
                      <a:pt x="415" y="178"/>
                      <a:pt x="411" y="176"/>
                      <a:pt x="409" y="173"/>
                    </a:cubicBezTo>
                    <a:cubicBezTo>
                      <a:pt x="406" y="170"/>
                      <a:pt x="403" y="166"/>
                      <a:pt x="401" y="164"/>
                    </a:cubicBezTo>
                    <a:cubicBezTo>
                      <a:pt x="399" y="162"/>
                      <a:pt x="399" y="151"/>
                      <a:pt x="401" y="140"/>
                    </a:cubicBezTo>
                    <a:cubicBezTo>
                      <a:pt x="404" y="129"/>
                      <a:pt x="405" y="121"/>
                      <a:pt x="405" y="121"/>
                    </a:cubicBezTo>
                    <a:cubicBezTo>
                      <a:pt x="265" y="112"/>
                      <a:pt x="265" y="112"/>
                      <a:pt x="265" y="11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7" y="1"/>
                      <a:pt x="15" y="2"/>
                    </a:cubicBezTo>
                    <a:cubicBezTo>
                      <a:pt x="12" y="2"/>
                      <a:pt x="10" y="4"/>
                      <a:pt x="9" y="6"/>
                    </a:cubicBezTo>
                    <a:cubicBezTo>
                      <a:pt x="9" y="8"/>
                      <a:pt x="8" y="10"/>
                      <a:pt x="7" y="11"/>
                    </a:cubicBezTo>
                    <a:cubicBezTo>
                      <a:pt x="6" y="12"/>
                      <a:pt x="5" y="14"/>
                      <a:pt x="4" y="15"/>
                    </a:cubicBezTo>
                    <a:cubicBezTo>
                      <a:pt x="2" y="17"/>
                      <a:pt x="1" y="18"/>
                      <a:pt x="1" y="18"/>
                    </a:cubicBezTo>
                    <a:cubicBezTo>
                      <a:pt x="1" y="18"/>
                      <a:pt x="2" y="20"/>
                      <a:pt x="4" y="22"/>
                    </a:cubicBezTo>
                    <a:cubicBezTo>
                      <a:pt x="5" y="25"/>
                      <a:pt x="7" y="28"/>
                      <a:pt x="8" y="30"/>
                    </a:cubicBezTo>
                    <a:cubicBezTo>
                      <a:pt x="9" y="32"/>
                      <a:pt x="8" y="35"/>
                      <a:pt x="7" y="37"/>
                    </a:cubicBezTo>
                    <a:cubicBezTo>
                      <a:pt x="5" y="39"/>
                      <a:pt x="3" y="41"/>
                      <a:pt x="2" y="42"/>
                    </a:cubicBezTo>
                    <a:cubicBezTo>
                      <a:pt x="1" y="43"/>
                      <a:pt x="0" y="44"/>
                      <a:pt x="0" y="44"/>
                    </a:cubicBezTo>
                    <a:cubicBezTo>
                      <a:pt x="0" y="44"/>
                      <a:pt x="2" y="45"/>
                      <a:pt x="4" y="46"/>
                    </a:cubicBezTo>
                    <a:cubicBezTo>
                      <a:pt x="7" y="47"/>
                      <a:pt x="10" y="50"/>
                      <a:pt x="11" y="51"/>
                    </a:cubicBezTo>
                    <a:cubicBezTo>
                      <a:pt x="13" y="53"/>
                      <a:pt x="16" y="55"/>
                      <a:pt x="17" y="56"/>
                    </a:cubicBezTo>
                    <a:cubicBezTo>
                      <a:pt x="19" y="57"/>
                      <a:pt x="22" y="58"/>
                      <a:pt x="24" y="58"/>
                    </a:cubicBezTo>
                    <a:cubicBezTo>
                      <a:pt x="25" y="58"/>
                      <a:pt x="28" y="61"/>
                      <a:pt x="30" y="63"/>
                    </a:cubicBezTo>
                    <a:cubicBezTo>
                      <a:pt x="32" y="66"/>
                      <a:pt x="36" y="69"/>
                      <a:pt x="38" y="71"/>
                    </a:cubicBezTo>
                    <a:cubicBezTo>
                      <a:pt x="41" y="72"/>
                      <a:pt x="44" y="74"/>
                      <a:pt x="45" y="76"/>
                    </a:cubicBezTo>
                    <a:cubicBezTo>
                      <a:pt x="47" y="78"/>
                      <a:pt x="50" y="81"/>
                      <a:pt x="53" y="82"/>
                    </a:cubicBezTo>
                    <a:cubicBezTo>
                      <a:pt x="55" y="83"/>
                      <a:pt x="58" y="84"/>
                      <a:pt x="60" y="83"/>
                    </a:cubicBezTo>
                    <a:cubicBezTo>
                      <a:pt x="61" y="83"/>
                      <a:pt x="63" y="82"/>
                      <a:pt x="64" y="82"/>
                    </a:cubicBezTo>
                    <a:cubicBezTo>
                      <a:pt x="66" y="81"/>
                      <a:pt x="67" y="79"/>
                      <a:pt x="67" y="77"/>
                    </a:cubicBezTo>
                    <a:cubicBezTo>
                      <a:pt x="68" y="76"/>
                      <a:pt x="71" y="76"/>
                      <a:pt x="74" y="78"/>
                    </a:cubicBezTo>
                    <a:cubicBezTo>
                      <a:pt x="78" y="79"/>
                      <a:pt x="82" y="82"/>
                      <a:pt x="85" y="84"/>
                    </a:cubicBezTo>
                    <a:cubicBezTo>
                      <a:pt x="87" y="86"/>
                      <a:pt x="89" y="89"/>
                      <a:pt x="89" y="92"/>
                    </a:cubicBezTo>
                    <a:cubicBezTo>
                      <a:pt x="89" y="95"/>
                      <a:pt x="91" y="98"/>
                      <a:pt x="93" y="99"/>
                    </a:cubicBezTo>
                    <a:cubicBezTo>
                      <a:pt x="95" y="101"/>
                      <a:pt x="100" y="103"/>
                      <a:pt x="105" y="105"/>
                    </a:cubicBezTo>
                    <a:cubicBezTo>
                      <a:pt x="109" y="106"/>
                      <a:pt x="114" y="108"/>
                      <a:pt x="116" y="109"/>
                    </a:cubicBezTo>
                    <a:cubicBezTo>
                      <a:pt x="118" y="110"/>
                      <a:pt x="122" y="110"/>
                      <a:pt x="123" y="110"/>
                    </a:cubicBezTo>
                    <a:cubicBezTo>
                      <a:pt x="125" y="110"/>
                      <a:pt x="127" y="112"/>
                      <a:pt x="127" y="114"/>
                    </a:cubicBezTo>
                    <a:cubicBezTo>
                      <a:pt x="128" y="115"/>
                      <a:pt x="127" y="118"/>
                      <a:pt x="127" y="120"/>
                    </a:cubicBezTo>
                    <a:cubicBezTo>
                      <a:pt x="126" y="122"/>
                      <a:pt x="125" y="124"/>
                      <a:pt x="124" y="123"/>
                    </a:cubicBezTo>
                    <a:cubicBezTo>
                      <a:pt x="123" y="123"/>
                      <a:pt x="122" y="125"/>
                      <a:pt x="122" y="127"/>
                    </a:cubicBezTo>
                    <a:cubicBezTo>
                      <a:pt x="123" y="130"/>
                      <a:pt x="123" y="133"/>
                      <a:pt x="123" y="134"/>
                    </a:cubicBezTo>
                    <a:cubicBezTo>
                      <a:pt x="123" y="135"/>
                      <a:pt x="122" y="138"/>
                      <a:pt x="121" y="140"/>
                    </a:cubicBezTo>
                    <a:cubicBezTo>
                      <a:pt x="120" y="142"/>
                      <a:pt x="119" y="146"/>
                      <a:pt x="120" y="149"/>
                    </a:cubicBezTo>
                    <a:cubicBezTo>
                      <a:pt x="121" y="151"/>
                      <a:pt x="124" y="157"/>
                      <a:pt x="126" y="160"/>
                    </a:cubicBezTo>
                    <a:cubicBezTo>
                      <a:pt x="129" y="164"/>
                      <a:pt x="132" y="169"/>
                      <a:pt x="133" y="171"/>
                    </a:cubicBezTo>
                    <a:cubicBezTo>
                      <a:pt x="134" y="173"/>
                      <a:pt x="135" y="176"/>
                      <a:pt x="135" y="177"/>
                    </a:cubicBezTo>
                    <a:cubicBezTo>
                      <a:pt x="135" y="178"/>
                      <a:pt x="135" y="180"/>
                      <a:pt x="135" y="182"/>
                    </a:cubicBezTo>
                    <a:cubicBezTo>
                      <a:pt x="134" y="184"/>
                      <a:pt x="135" y="186"/>
                      <a:pt x="137" y="187"/>
                    </a:cubicBezTo>
                    <a:cubicBezTo>
                      <a:pt x="139" y="188"/>
                      <a:pt x="140" y="191"/>
                      <a:pt x="140" y="193"/>
                    </a:cubicBezTo>
                    <a:cubicBezTo>
                      <a:pt x="141" y="195"/>
                      <a:pt x="140" y="197"/>
                      <a:pt x="140" y="198"/>
                    </a:cubicBezTo>
                    <a:cubicBezTo>
                      <a:pt x="140" y="199"/>
                      <a:pt x="139" y="202"/>
                      <a:pt x="140" y="204"/>
                    </a:cubicBezTo>
                    <a:cubicBezTo>
                      <a:pt x="140" y="206"/>
                      <a:pt x="140" y="209"/>
                      <a:pt x="141" y="211"/>
                    </a:cubicBezTo>
                    <a:cubicBezTo>
                      <a:pt x="142" y="213"/>
                      <a:pt x="143" y="215"/>
                      <a:pt x="144" y="216"/>
                    </a:cubicBezTo>
                    <a:cubicBezTo>
                      <a:pt x="145" y="216"/>
                      <a:pt x="146" y="220"/>
                      <a:pt x="148" y="223"/>
                    </a:cubicBezTo>
                    <a:cubicBezTo>
                      <a:pt x="149" y="227"/>
                      <a:pt x="151" y="231"/>
                      <a:pt x="152" y="234"/>
                    </a:cubicBezTo>
                    <a:cubicBezTo>
                      <a:pt x="153" y="236"/>
                      <a:pt x="155" y="240"/>
                      <a:pt x="157" y="242"/>
                    </a:cubicBezTo>
                    <a:cubicBezTo>
                      <a:pt x="158" y="245"/>
                      <a:pt x="160" y="248"/>
                      <a:pt x="161" y="249"/>
                    </a:cubicBezTo>
                    <a:cubicBezTo>
                      <a:pt x="162" y="250"/>
                      <a:pt x="162" y="252"/>
                      <a:pt x="161" y="253"/>
                    </a:cubicBezTo>
                    <a:cubicBezTo>
                      <a:pt x="160" y="255"/>
                      <a:pt x="159" y="257"/>
                      <a:pt x="159" y="258"/>
                    </a:cubicBezTo>
                    <a:cubicBezTo>
                      <a:pt x="159" y="259"/>
                      <a:pt x="160" y="261"/>
                      <a:pt x="161" y="261"/>
                    </a:cubicBezTo>
                    <a:cubicBezTo>
                      <a:pt x="161" y="262"/>
                      <a:pt x="163" y="262"/>
                      <a:pt x="165" y="262"/>
                    </a:cubicBezTo>
                    <a:cubicBezTo>
                      <a:pt x="166" y="262"/>
                      <a:pt x="168" y="263"/>
                      <a:pt x="169" y="263"/>
                    </a:cubicBezTo>
                    <a:cubicBezTo>
                      <a:pt x="170" y="263"/>
                      <a:pt x="171" y="264"/>
                      <a:pt x="172" y="265"/>
                    </a:cubicBezTo>
                    <a:cubicBezTo>
                      <a:pt x="172" y="266"/>
                      <a:pt x="172" y="268"/>
                      <a:pt x="172" y="270"/>
                    </a:cubicBezTo>
                    <a:cubicBezTo>
                      <a:pt x="172" y="272"/>
                      <a:pt x="172" y="274"/>
                      <a:pt x="172" y="275"/>
                    </a:cubicBezTo>
                    <a:cubicBezTo>
                      <a:pt x="173" y="277"/>
                      <a:pt x="173" y="279"/>
                      <a:pt x="173" y="281"/>
                    </a:cubicBezTo>
                    <a:cubicBezTo>
                      <a:pt x="173" y="283"/>
                      <a:pt x="174" y="286"/>
                      <a:pt x="174" y="288"/>
                    </a:cubicBezTo>
                    <a:cubicBezTo>
                      <a:pt x="174" y="289"/>
                      <a:pt x="176" y="292"/>
                      <a:pt x="177" y="294"/>
                    </a:cubicBezTo>
                    <a:cubicBezTo>
                      <a:pt x="179" y="295"/>
                      <a:pt x="182" y="298"/>
                      <a:pt x="184" y="300"/>
                    </a:cubicBezTo>
                    <a:cubicBezTo>
                      <a:pt x="186" y="301"/>
                      <a:pt x="189" y="304"/>
                      <a:pt x="190" y="305"/>
                    </a:cubicBezTo>
                    <a:cubicBezTo>
                      <a:pt x="191" y="307"/>
                      <a:pt x="191" y="308"/>
                      <a:pt x="190" y="309"/>
                    </a:cubicBezTo>
                    <a:cubicBezTo>
                      <a:pt x="189" y="309"/>
                      <a:pt x="188" y="310"/>
                      <a:pt x="189" y="311"/>
                    </a:cubicBezTo>
                    <a:cubicBezTo>
                      <a:pt x="190" y="312"/>
                      <a:pt x="193" y="315"/>
                      <a:pt x="195" y="317"/>
                    </a:cubicBezTo>
                    <a:cubicBezTo>
                      <a:pt x="197" y="319"/>
                      <a:pt x="199" y="323"/>
                      <a:pt x="200" y="325"/>
                    </a:cubicBezTo>
                    <a:cubicBezTo>
                      <a:pt x="201" y="327"/>
                      <a:pt x="202" y="330"/>
                      <a:pt x="202" y="331"/>
                    </a:cubicBezTo>
                    <a:cubicBezTo>
                      <a:pt x="203" y="333"/>
                      <a:pt x="205" y="335"/>
                      <a:pt x="208" y="336"/>
                    </a:cubicBezTo>
                    <a:cubicBezTo>
                      <a:pt x="211" y="337"/>
                      <a:pt x="214" y="338"/>
                      <a:pt x="216" y="339"/>
                    </a:cubicBezTo>
                    <a:cubicBezTo>
                      <a:pt x="218" y="340"/>
                      <a:pt x="219" y="342"/>
                      <a:pt x="219" y="343"/>
                    </a:cubicBezTo>
                    <a:cubicBezTo>
                      <a:pt x="218" y="345"/>
                      <a:pt x="219" y="347"/>
                      <a:pt x="220" y="349"/>
                    </a:cubicBezTo>
                    <a:cubicBezTo>
                      <a:pt x="222" y="350"/>
                      <a:pt x="224" y="354"/>
                      <a:pt x="226" y="357"/>
                    </a:cubicBezTo>
                    <a:cubicBezTo>
                      <a:pt x="228" y="360"/>
                      <a:pt x="231" y="365"/>
                      <a:pt x="233" y="368"/>
                    </a:cubicBezTo>
                    <a:cubicBezTo>
                      <a:pt x="236" y="370"/>
                      <a:pt x="238" y="373"/>
                      <a:pt x="239" y="374"/>
                    </a:cubicBezTo>
                    <a:cubicBezTo>
                      <a:pt x="240" y="375"/>
                      <a:pt x="243" y="376"/>
                      <a:pt x="245" y="376"/>
                    </a:cubicBezTo>
                    <a:cubicBezTo>
                      <a:pt x="247" y="376"/>
                      <a:pt x="249" y="377"/>
                      <a:pt x="249" y="378"/>
                    </a:cubicBezTo>
                    <a:cubicBezTo>
                      <a:pt x="250" y="380"/>
                      <a:pt x="252" y="382"/>
                      <a:pt x="253" y="384"/>
                    </a:cubicBezTo>
                    <a:cubicBezTo>
                      <a:pt x="255" y="385"/>
                      <a:pt x="257" y="386"/>
                      <a:pt x="258" y="386"/>
                    </a:cubicBezTo>
                    <a:cubicBezTo>
                      <a:pt x="260" y="385"/>
                      <a:pt x="261" y="384"/>
                      <a:pt x="261" y="383"/>
                    </a:cubicBezTo>
                    <a:cubicBezTo>
                      <a:pt x="261" y="381"/>
                      <a:pt x="262" y="381"/>
                      <a:pt x="265" y="382"/>
                    </a:cubicBezTo>
                    <a:cubicBezTo>
                      <a:pt x="267" y="382"/>
                      <a:pt x="270" y="383"/>
                      <a:pt x="272" y="384"/>
                    </a:cubicBezTo>
                    <a:cubicBezTo>
                      <a:pt x="273" y="384"/>
                      <a:pt x="276" y="385"/>
                      <a:pt x="278" y="386"/>
                    </a:cubicBezTo>
                    <a:cubicBezTo>
                      <a:pt x="279" y="386"/>
                      <a:pt x="279" y="387"/>
                      <a:pt x="278" y="388"/>
                    </a:cubicBezTo>
                    <a:cubicBezTo>
                      <a:pt x="276" y="388"/>
                      <a:pt x="275" y="389"/>
                      <a:pt x="275" y="391"/>
                    </a:cubicBezTo>
                    <a:cubicBezTo>
                      <a:pt x="275" y="392"/>
                      <a:pt x="275" y="394"/>
                      <a:pt x="276" y="395"/>
                    </a:cubicBezTo>
                    <a:cubicBezTo>
                      <a:pt x="276" y="396"/>
                      <a:pt x="275" y="398"/>
                      <a:pt x="274" y="399"/>
                    </a:cubicBezTo>
                    <a:cubicBezTo>
                      <a:pt x="273" y="400"/>
                      <a:pt x="271" y="402"/>
                      <a:pt x="271" y="402"/>
                    </a:cubicBezTo>
                    <a:cubicBezTo>
                      <a:pt x="271" y="402"/>
                      <a:pt x="272" y="404"/>
                      <a:pt x="273" y="406"/>
                    </a:cubicBezTo>
                    <a:cubicBezTo>
                      <a:pt x="273" y="409"/>
                      <a:pt x="274" y="413"/>
                      <a:pt x="274" y="415"/>
                    </a:cubicBezTo>
                    <a:cubicBezTo>
                      <a:pt x="274" y="417"/>
                      <a:pt x="275" y="419"/>
                      <a:pt x="277" y="421"/>
                    </a:cubicBezTo>
                    <a:cubicBezTo>
                      <a:pt x="279" y="422"/>
                      <a:pt x="279" y="424"/>
                      <a:pt x="279" y="426"/>
                    </a:cubicBezTo>
                    <a:cubicBezTo>
                      <a:pt x="278" y="427"/>
                      <a:pt x="279" y="430"/>
                      <a:pt x="282" y="431"/>
                    </a:cubicBezTo>
                    <a:cubicBezTo>
                      <a:pt x="284" y="433"/>
                      <a:pt x="288" y="436"/>
                      <a:pt x="291" y="438"/>
                    </a:cubicBezTo>
                    <a:cubicBezTo>
                      <a:pt x="294" y="441"/>
                      <a:pt x="299" y="443"/>
                      <a:pt x="302" y="444"/>
                    </a:cubicBezTo>
                    <a:cubicBezTo>
                      <a:pt x="304" y="445"/>
                      <a:pt x="308" y="446"/>
                      <a:pt x="310" y="446"/>
                    </a:cubicBezTo>
                    <a:cubicBezTo>
                      <a:pt x="312" y="447"/>
                      <a:pt x="315" y="448"/>
                      <a:pt x="316" y="449"/>
                    </a:cubicBezTo>
                    <a:cubicBezTo>
                      <a:pt x="317" y="450"/>
                      <a:pt x="317" y="452"/>
                      <a:pt x="317" y="454"/>
                    </a:cubicBezTo>
                    <a:cubicBezTo>
                      <a:pt x="317" y="456"/>
                      <a:pt x="318" y="460"/>
                      <a:pt x="319" y="464"/>
                    </a:cubicBezTo>
                    <a:cubicBezTo>
                      <a:pt x="320" y="467"/>
                      <a:pt x="323" y="472"/>
                      <a:pt x="325" y="475"/>
                    </a:cubicBezTo>
                    <a:cubicBezTo>
                      <a:pt x="328" y="477"/>
                      <a:pt x="330" y="480"/>
                      <a:pt x="331" y="481"/>
                    </a:cubicBezTo>
                    <a:cubicBezTo>
                      <a:pt x="332" y="481"/>
                      <a:pt x="334" y="481"/>
                      <a:pt x="335" y="481"/>
                    </a:cubicBezTo>
                    <a:cubicBezTo>
                      <a:pt x="336" y="480"/>
                      <a:pt x="338" y="480"/>
                      <a:pt x="339" y="480"/>
                    </a:cubicBezTo>
                    <a:cubicBezTo>
                      <a:pt x="340" y="480"/>
                      <a:pt x="342" y="480"/>
                      <a:pt x="342" y="480"/>
                    </a:cubicBezTo>
                    <a:cubicBezTo>
                      <a:pt x="343" y="480"/>
                      <a:pt x="343" y="479"/>
                      <a:pt x="343" y="477"/>
                    </a:cubicBezTo>
                    <a:cubicBezTo>
                      <a:pt x="343" y="476"/>
                      <a:pt x="344" y="475"/>
                      <a:pt x="345" y="476"/>
                    </a:cubicBezTo>
                    <a:cubicBezTo>
                      <a:pt x="346" y="477"/>
                      <a:pt x="348" y="478"/>
                      <a:pt x="348" y="479"/>
                    </a:cubicBezTo>
                    <a:cubicBezTo>
                      <a:pt x="348" y="480"/>
                      <a:pt x="350" y="482"/>
                      <a:pt x="351" y="483"/>
                    </a:cubicBezTo>
                    <a:cubicBezTo>
                      <a:pt x="353" y="484"/>
                      <a:pt x="356" y="487"/>
                      <a:pt x="358" y="490"/>
                    </a:cubicBezTo>
                    <a:cubicBezTo>
                      <a:pt x="361" y="493"/>
                      <a:pt x="363" y="497"/>
                      <a:pt x="363" y="499"/>
                    </a:cubicBezTo>
                    <a:cubicBezTo>
                      <a:pt x="363" y="501"/>
                      <a:pt x="363" y="503"/>
                      <a:pt x="363" y="504"/>
                    </a:cubicBezTo>
                    <a:cubicBezTo>
                      <a:pt x="363" y="505"/>
                      <a:pt x="365" y="506"/>
                      <a:pt x="366" y="505"/>
                    </a:cubicBezTo>
                    <a:cubicBezTo>
                      <a:pt x="367" y="505"/>
                      <a:pt x="369" y="506"/>
                      <a:pt x="369" y="508"/>
                    </a:cubicBezTo>
                    <a:cubicBezTo>
                      <a:pt x="370" y="508"/>
                      <a:pt x="370" y="510"/>
                      <a:pt x="370" y="511"/>
                    </a:cubicBezTo>
                    <a:cubicBezTo>
                      <a:pt x="370" y="511"/>
                      <a:pt x="373" y="509"/>
                      <a:pt x="377" y="507"/>
                    </a:cubicBezTo>
                    <a:cubicBezTo>
                      <a:pt x="380" y="505"/>
                      <a:pt x="385" y="502"/>
                      <a:pt x="388" y="50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Freeform 55">
                <a:extLst>
                  <a:ext uri="{FF2B5EF4-FFF2-40B4-BE49-F238E27FC236}">
                    <a16:creationId xmlns:a16="http://schemas.microsoft.com/office/drawing/2014/main" id="{4E873DE9-8998-483B-B70B-C19025F32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659" y="2006583"/>
                <a:ext cx="85725" cy="138113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17" y="0"/>
                  </a:cxn>
                  <a:cxn ang="0">
                    <a:pos x="12" y="2"/>
                  </a:cxn>
                  <a:cxn ang="0">
                    <a:pos x="9" y="3"/>
                  </a:cxn>
                  <a:cxn ang="0">
                    <a:pos x="5" y="8"/>
                  </a:cxn>
                  <a:cxn ang="0">
                    <a:pos x="3" y="17"/>
                  </a:cxn>
                  <a:cxn ang="0">
                    <a:pos x="1" y="24"/>
                  </a:cxn>
                  <a:cxn ang="0">
                    <a:pos x="2" y="29"/>
                  </a:cxn>
                  <a:cxn ang="0">
                    <a:pos x="9" y="34"/>
                  </a:cxn>
                  <a:cxn ang="0">
                    <a:pos x="15" y="37"/>
                  </a:cxn>
                  <a:cxn ang="0">
                    <a:pos x="18" y="35"/>
                  </a:cxn>
                  <a:cxn ang="0">
                    <a:pos x="19" y="31"/>
                  </a:cxn>
                  <a:cxn ang="0">
                    <a:pos x="22" y="26"/>
                  </a:cxn>
                  <a:cxn ang="0">
                    <a:pos x="23" y="20"/>
                  </a:cxn>
                  <a:cxn ang="0">
                    <a:pos x="22" y="13"/>
                  </a:cxn>
                  <a:cxn ang="0">
                    <a:pos x="20" y="5"/>
                  </a:cxn>
                </a:cxnLst>
                <a:rect l="0" t="0" r="r" b="b"/>
                <a:pathLst>
                  <a:path w="23" h="37">
                    <a:moveTo>
                      <a:pt x="20" y="5"/>
                    </a:moveTo>
                    <a:cubicBezTo>
                      <a:pt x="20" y="2"/>
                      <a:pt x="19" y="0"/>
                      <a:pt x="17" y="0"/>
                    </a:cubicBezTo>
                    <a:cubicBezTo>
                      <a:pt x="15" y="1"/>
                      <a:pt x="13" y="2"/>
                      <a:pt x="12" y="2"/>
                    </a:cubicBezTo>
                    <a:cubicBezTo>
                      <a:pt x="12" y="2"/>
                      <a:pt x="10" y="3"/>
                      <a:pt x="9" y="3"/>
                    </a:cubicBezTo>
                    <a:cubicBezTo>
                      <a:pt x="8" y="3"/>
                      <a:pt x="6" y="5"/>
                      <a:pt x="5" y="8"/>
                    </a:cubicBezTo>
                    <a:cubicBezTo>
                      <a:pt x="3" y="10"/>
                      <a:pt x="2" y="15"/>
                      <a:pt x="3" y="17"/>
                    </a:cubicBezTo>
                    <a:cubicBezTo>
                      <a:pt x="3" y="20"/>
                      <a:pt x="2" y="23"/>
                      <a:pt x="1" y="24"/>
                    </a:cubicBezTo>
                    <a:cubicBezTo>
                      <a:pt x="0" y="25"/>
                      <a:pt x="0" y="27"/>
                      <a:pt x="2" y="29"/>
                    </a:cubicBezTo>
                    <a:cubicBezTo>
                      <a:pt x="4" y="31"/>
                      <a:pt x="7" y="33"/>
                      <a:pt x="9" y="34"/>
                    </a:cubicBezTo>
                    <a:cubicBezTo>
                      <a:pt x="11" y="36"/>
                      <a:pt x="14" y="37"/>
                      <a:pt x="15" y="37"/>
                    </a:cubicBezTo>
                    <a:cubicBezTo>
                      <a:pt x="16" y="37"/>
                      <a:pt x="18" y="36"/>
                      <a:pt x="18" y="35"/>
                    </a:cubicBezTo>
                    <a:cubicBezTo>
                      <a:pt x="18" y="34"/>
                      <a:pt x="19" y="32"/>
                      <a:pt x="19" y="31"/>
                    </a:cubicBezTo>
                    <a:cubicBezTo>
                      <a:pt x="20" y="30"/>
                      <a:pt x="21" y="28"/>
                      <a:pt x="22" y="26"/>
                    </a:cubicBezTo>
                    <a:cubicBezTo>
                      <a:pt x="22" y="25"/>
                      <a:pt x="23" y="22"/>
                      <a:pt x="23" y="20"/>
                    </a:cubicBezTo>
                    <a:cubicBezTo>
                      <a:pt x="23" y="18"/>
                      <a:pt x="22" y="15"/>
                      <a:pt x="22" y="13"/>
                    </a:cubicBezTo>
                    <a:cubicBezTo>
                      <a:pt x="21" y="11"/>
                      <a:pt x="20" y="8"/>
                      <a:pt x="20" y="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0" name="Group 251">
              <a:extLst>
                <a:ext uri="{FF2B5EF4-FFF2-40B4-BE49-F238E27FC236}">
                  <a16:creationId xmlns:a16="http://schemas.microsoft.com/office/drawing/2014/main" id="{836219EE-87F8-4234-AA81-E919963E4F86}"/>
                </a:ext>
              </a:extLst>
            </p:cNvPr>
            <p:cNvGrpSpPr/>
            <p:nvPr/>
          </p:nvGrpSpPr>
          <p:grpSpPr>
            <a:xfrm>
              <a:off x="6943697" y="4452920"/>
              <a:ext cx="882650" cy="901700"/>
              <a:chOff x="6943697" y="4452920"/>
              <a:chExt cx="882650" cy="901700"/>
            </a:xfrm>
            <a:grpFill/>
          </p:grpSpPr>
          <p:sp>
            <p:nvSpPr>
              <p:cNvPr id="383" name="Freeform 48">
                <a:extLst>
                  <a:ext uri="{FF2B5EF4-FFF2-40B4-BE49-F238E27FC236}">
                    <a16:creationId xmlns:a16="http://schemas.microsoft.com/office/drawing/2014/main" id="{FF24A8AE-544A-45C7-A10D-EA5AC54E9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697" y="4452920"/>
                <a:ext cx="882650" cy="901700"/>
              </a:xfrm>
              <a:custGeom>
                <a:avLst/>
                <a:gdLst/>
                <a:ahLst/>
                <a:cxnLst>
                  <a:cxn ang="0">
                    <a:pos x="167" y="28"/>
                  </a:cxn>
                  <a:cxn ang="0">
                    <a:pos x="154" y="23"/>
                  </a:cxn>
                  <a:cxn ang="0">
                    <a:pos x="145" y="0"/>
                  </a:cxn>
                  <a:cxn ang="0">
                    <a:pos x="139" y="13"/>
                  </a:cxn>
                  <a:cxn ang="0">
                    <a:pos x="138" y="27"/>
                  </a:cxn>
                  <a:cxn ang="0">
                    <a:pos x="139" y="40"/>
                  </a:cxn>
                  <a:cxn ang="0">
                    <a:pos x="139" y="50"/>
                  </a:cxn>
                  <a:cxn ang="0">
                    <a:pos x="140" y="58"/>
                  </a:cxn>
                  <a:cxn ang="0">
                    <a:pos x="142" y="67"/>
                  </a:cxn>
                  <a:cxn ang="0">
                    <a:pos x="136" y="79"/>
                  </a:cxn>
                  <a:cxn ang="0">
                    <a:pos x="128" y="88"/>
                  </a:cxn>
                  <a:cxn ang="0">
                    <a:pos x="127" y="111"/>
                  </a:cxn>
                  <a:cxn ang="0">
                    <a:pos x="122" y="123"/>
                  </a:cxn>
                  <a:cxn ang="0">
                    <a:pos x="111" y="134"/>
                  </a:cxn>
                  <a:cxn ang="0">
                    <a:pos x="94" y="147"/>
                  </a:cxn>
                  <a:cxn ang="0">
                    <a:pos x="76" y="159"/>
                  </a:cxn>
                  <a:cxn ang="0">
                    <a:pos x="80" y="161"/>
                  </a:cxn>
                  <a:cxn ang="0">
                    <a:pos x="89" y="156"/>
                  </a:cxn>
                  <a:cxn ang="0">
                    <a:pos x="82" y="162"/>
                  </a:cxn>
                  <a:cxn ang="0">
                    <a:pos x="85" y="166"/>
                  </a:cxn>
                  <a:cxn ang="0">
                    <a:pos x="90" y="168"/>
                  </a:cxn>
                  <a:cxn ang="0">
                    <a:pos x="92" y="174"/>
                  </a:cxn>
                  <a:cxn ang="0">
                    <a:pos x="91" y="178"/>
                  </a:cxn>
                  <a:cxn ang="0">
                    <a:pos x="85" y="183"/>
                  </a:cxn>
                  <a:cxn ang="0">
                    <a:pos x="75" y="191"/>
                  </a:cxn>
                  <a:cxn ang="0">
                    <a:pos x="62" y="193"/>
                  </a:cxn>
                  <a:cxn ang="0">
                    <a:pos x="54" y="196"/>
                  </a:cxn>
                  <a:cxn ang="0">
                    <a:pos x="50" y="193"/>
                  </a:cxn>
                  <a:cxn ang="0">
                    <a:pos x="46" y="188"/>
                  </a:cxn>
                  <a:cxn ang="0">
                    <a:pos x="42" y="186"/>
                  </a:cxn>
                  <a:cxn ang="0">
                    <a:pos x="36" y="186"/>
                  </a:cxn>
                  <a:cxn ang="0">
                    <a:pos x="39" y="181"/>
                  </a:cxn>
                  <a:cxn ang="0">
                    <a:pos x="46" y="182"/>
                  </a:cxn>
                  <a:cxn ang="0">
                    <a:pos x="45" y="179"/>
                  </a:cxn>
                  <a:cxn ang="0">
                    <a:pos x="33" y="174"/>
                  </a:cxn>
                  <a:cxn ang="0">
                    <a:pos x="13" y="179"/>
                  </a:cxn>
                  <a:cxn ang="0">
                    <a:pos x="0" y="180"/>
                  </a:cxn>
                  <a:cxn ang="0">
                    <a:pos x="6" y="189"/>
                  </a:cxn>
                  <a:cxn ang="0">
                    <a:pos x="15" y="197"/>
                  </a:cxn>
                  <a:cxn ang="0">
                    <a:pos x="23" y="197"/>
                  </a:cxn>
                  <a:cxn ang="0">
                    <a:pos x="30" y="214"/>
                  </a:cxn>
                  <a:cxn ang="0">
                    <a:pos x="44" y="230"/>
                  </a:cxn>
                  <a:cxn ang="0">
                    <a:pos x="65" y="232"/>
                  </a:cxn>
                  <a:cxn ang="0">
                    <a:pos x="73" y="232"/>
                  </a:cxn>
                  <a:cxn ang="0">
                    <a:pos x="82" y="222"/>
                  </a:cxn>
                  <a:cxn ang="0">
                    <a:pos x="94" y="226"/>
                  </a:cxn>
                  <a:cxn ang="0">
                    <a:pos x="111" y="229"/>
                  </a:cxn>
                  <a:cxn ang="0">
                    <a:pos x="120" y="240"/>
                  </a:cxn>
                  <a:cxn ang="0">
                    <a:pos x="225" y="88"/>
                  </a:cxn>
                </a:cxnLst>
                <a:rect l="0" t="0" r="r" b="b"/>
                <a:pathLst>
                  <a:path w="235" h="240">
                    <a:moveTo>
                      <a:pt x="175" y="27"/>
                    </a:moveTo>
                    <a:cubicBezTo>
                      <a:pt x="175" y="27"/>
                      <a:pt x="171" y="28"/>
                      <a:pt x="167" y="28"/>
                    </a:cubicBezTo>
                    <a:cubicBezTo>
                      <a:pt x="162" y="29"/>
                      <a:pt x="159" y="28"/>
                      <a:pt x="159" y="27"/>
                    </a:cubicBezTo>
                    <a:cubicBezTo>
                      <a:pt x="159" y="25"/>
                      <a:pt x="157" y="24"/>
                      <a:pt x="154" y="23"/>
                    </a:cubicBezTo>
                    <a:cubicBezTo>
                      <a:pt x="151" y="23"/>
                      <a:pt x="148" y="23"/>
                      <a:pt x="148" y="23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4" y="2"/>
                      <a:pt x="142" y="4"/>
                    </a:cubicBezTo>
                    <a:cubicBezTo>
                      <a:pt x="141" y="7"/>
                      <a:pt x="139" y="10"/>
                      <a:pt x="139" y="13"/>
                    </a:cubicBezTo>
                    <a:cubicBezTo>
                      <a:pt x="139" y="15"/>
                      <a:pt x="139" y="18"/>
                      <a:pt x="138" y="20"/>
                    </a:cubicBezTo>
                    <a:cubicBezTo>
                      <a:pt x="137" y="22"/>
                      <a:pt x="137" y="25"/>
                      <a:pt x="138" y="27"/>
                    </a:cubicBezTo>
                    <a:cubicBezTo>
                      <a:pt x="139" y="30"/>
                      <a:pt x="140" y="33"/>
                      <a:pt x="140" y="35"/>
                    </a:cubicBezTo>
                    <a:cubicBezTo>
                      <a:pt x="140" y="36"/>
                      <a:pt x="140" y="39"/>
                      <a:pt x="139" y="40"/>
                    </a:cubicBezTo>
                    <a:cubicBezTo>
                      <a:pt x="139" y="42"/>
                      <a:pt x="139" y="44"/>
                      <a:pt x="139" y="46"/>
                    </a:cubicBezTo>
                    <a:cubicBezTo>
                      <a:pt x="139" y="47"/>
                      <a:pt x="139" y="49"/>
                      <a:pt x="139" y="50"/>
                    </a:cubicBezTo>
                    <a:cubicBezTo>
                      <a:pt x="139" y="50"/>
                      <a:pt x="140" y="52"/>
                      <a:pt x="140" y="53"/>
                    </a:cubicBezTo>
                    <a:cubicBezTo>
                      <a:pt x="140" y="55"/>
                      <a:pt x="140" y="57"/>
                      <a:pt x="140" y="58"/>
                    </a:cubicBezTo>
                    <a:cubicBezTo>
                      <a:pt x="140" y="59"/>
                      <a:pt x="140" y="61"/>
                      <a:pt x="141" y="63"/>
                    </a:cubicBezTo>
                    <a:cubicBezTo>
                      <a:pt x="141" y="64"/>
                      <a:pt x="142" y="66"/>
                      <a:pt x="142" y="67"/>
                    </a:cubicBezTo>
                    <a:cubicBezTo>
                      <a:pt x="143" y="69"/>
                      <a:pt x="142" y="71"/>
                      <a:pt x="141" y="73"/>
                    </a:cubicBezTo>
                    <a:cubicBezTo>
                      <a:pt x="140" y="75"/>
                      <a:pt x="137" y="78"/>
                      <a:pt x="136" y="79"/>
                    </a:cubicBezTo>
                    <a:cubicBezTo>
                      <a:pt x="135" y="81"/>
                      <a:pt x="132" y="82"/>
                      <a:pt x="131" y="83"/>
                    </a:cubicBezTo>
                    <a:cubicBezTo>
                      <a:pt x="130" y="84"/>
                      <a:pt x="129" y="86"/>
                      <a:pt x="128" y="88"/>
                    </a:cubicBezTo>
                    <a:cubicBezTo>
                      <a:pt x="128" y="89"/>
                      <a:pt x="127" y="93"/>
                      <a:pt x="127" y="97"/>
                    </a:cubicBezTo>
                    <a:cubicBezTo>
                      <a:pt x="127" y="101"/>
                      <a:pt x="127" y="107"/>
                      <a:pt x="127" y="111"/>
                    </a:cubicBezTo>
                    <a:cubicBezTo>
                      <a:pt x="127" y="115"/>
                      <a:pt x="127" y="119"/>
                      <a:pt x="126" y="120"/>
                    </a:cubicBezTo>
                    <a:cubicBezTo>
                      <a:pt x="125" y="120"/>
                      <a:pt x="123" y="122"/>
                      <a:pt x="122" y="123"/>
                    </a:cubicBezTo>
                    <a:cubicBezTo>
                      <a:pt x="121" y="125"/>
                      <a:pt x="118" y="127"/>
                      <a:pt x="117" y="129"/>
                    </a:cubicBezTo>
                    <a:cubicBezTo>
                      <a:pt x="115" y="130"/>
                      <a:pt x="113" y="133"/>
                      <a:pt x="111" y="134"/>
                    </a:cubicBezTo>
                    <a:cubicBezTo>
                      <a:pt x="109" y="135"/>
                      <a:pt x="106" y="138"/>
                      <a:pt x="103" y="141"/>
                    </a:cubicBezTo>
                    <a:cubicBezTo>
                      <a:pt x="100" y="143"/>
                      <a:pt x="96" y="146"/>
                      <a:pt x="94" y="147"/>
                    </a:cubicBezTo>
                    <a:cubicBezTo>
                      <a:pt x="91" y="149"/>
                      <a:pt x="87" y="151"/>
                      <a:pt x="84" y="153"/>
                    </a:cubicBezTo>
                    <a:cubicBezTo>
                      <a:pt x="81" y="154"/>
                      <a:pt x="77" y="157"/>
                      <a:pt x="76" y="159"/>
                    </a:cubicBezTo>
                    <a:cubicBezTo>
                      <a:pt x="75" y="160"/>
                      <a:pt x="75" y="162"/>
                      <a:pt x="76" y="163"/>
                    </a:cubicBezTo>
                    <a:cubicBezTo>
                      <a:pt x="77" y="163"/>
                      <a:pt x="79" y="162"/>
                      <a:pt x="80" y="161"/>
                    </a:cubicBezTo>
                    <a:cubicBezTo>
                      <a:pt x="81" y="159"/>
                      <a:pt x="84" y="157"/>
                      <a:pt x="87" y="155"/>
                    </a:cubicBezTo>
                    <a:cubicBezTo>
                      <a:pt x="89" y="154"/>
                      <a:pt x="90" y="154"/>
                      <a:pt x="89" y="156"/>
                    </a:cubicBezTo>
                    <a:cubicBezTo>
                      <a:pt x="88" y="157"/>
                      <a:pt x="85" y="159"/>
                      <a:pt x="84" y="160"/>
                    </a:cubicBezTo>
                    <a:cubicBezTo>
                      <a:pt x="83" y="160"/>
                      <a:pt x="81" y="161"/>
                      <a:pt x="82" y="162"/>
                    </a:cubicBezTo>
                    <a:cubicBezTo>
                      <a:pt x="82" y="163"/>
                      <a:pt x="82" y="164"/>
                      <a:pt x="83" y="164"/>
                    </a:cubicBezTo>
                    <a:cubicBezTo>
                      <a:pt x="84" y="165"/>
                      <a:pt x="85" y="166"/>
                      <a:pt x="85" y="166"/>
                    </a:cubicBezTo>
                    <a:cubicBezTo>
                      <a:pt x="86" y="166"/>
                      <a:pt x="87" y="166"/>
                      <a:pt x="88" y="166"/>
                    </a:cubicBezTo>
                    <a:cubicBezTo>
                      <a:pt x="88" y="166"/>
                      <a:pt x="89" y="167"/>
                      <a:pt x="90" y="168"/>
                    </a:cubicBezTo>
                    <a:cubicBezTo>
                      <a:pt x="91" y="168"/>
                      <a:pt x="92" y="170"/>
                      <a:pt x="92" y="171"/>
                    </a:cubicBezTo>
                    <a:cubicBezTo>
                      <a:pt x="92" y="172"/>
                      <a:pt x="92" y="174"/>
                      <a:pt x="92" y="174"/>
                    </a:cubicBezTo>
                    <a:cubicBezTo>
                      <a:pt x="92" y="175"/>
                      <a:pt x="93" y="176"/>
                      <a:pt x="93" y="176"/>
                    </a:cubicBezTo>
                    <a:cubicBezTo>
                      <a:pt x="94" y="177"/>
                      <a:pt x="93" y="177"/>
                      <a:pt x="91" y="178"/>
                    </a:cubicBezTo>
                    <a:cubicBezTo>
                      <a:pt x="90" y="179"/>
                      <a:pt x="88" y="180"/>
                      <a:pt x="87" y="181"/>
                    </a:cubicBezTo>
                    <a:cubicBezTo>
                      <a:pt x="87" y="182"/>
                      <a:pt x="86" y="183"/>
                      <a:pt x="85" y="183"/>
                    </a:cubicBezTo>
                    <a:cubicBezTo>
                      <a:pt x="84" y="184"/>
                      <a:pt x="81" y="185"/>
                      <a:pt x="79" y="187"/>
                    </a:cubicBezTo>
                    <a:cubicBezTo>
                      <a:pt x="78" y="188"/>
                      <a:pt x="76" y="190"/>
                      <a:pt x="75" y="191"/>
                    </a:cubicBezTo>
                    <a:cubicBezTo>
                      <a:pt x="75" y="192"/>
                      <a:pt x="73" y="193"/>
                      <a:pt x="70" y="193"/>
                    </a:cubicBezTo>
                    <a:cubicBezTo>
                      <a:pt x="68" y="193"/>
                      <a:pt x="64" y="193"/>
                      <a:pt x="62" y="193"/>
                    </a:cubicBezTo>
                    <a:cubicBezTo>
                      <a:pt x="60" y="192"/>
                      <a:pt x="58" y="192"/>
                      <a:pt x="57" y="193"/>
                    </a:cubicBezTo>
                    <a:cubicBezTo>
                      <a:pt x="56" y="193"/>
                      <a:pt x="55" y="194"/>
                      <a:pt x="54" y="196"/>
                    </a:cubicBezTo>
                    <a:cubicBezTo>
                      <a:pt x="53" y="198"/>
                      <a:pt x="52" y="198"/>
                      <a:pt x="51" y="197"/>
                    </a:cubicBezTo>
                    <a:cubicBezTo>
                      <a:pt x="51" y="196"/>
                      <a:pt x="50" y="195"/>
                      <a:pt x="50" y="193"/>
                    </a:cubicBezTo>
                    <a:cubicBezTo>
                      <a:pt x="50" y="192"/>
                      <a:pt x="49" y="191"/>
                      <a:pt x="48" y="190"/>
                    </a:cubicBezTo>
                    <a:cubicBezTo>
                      <a:pt x="47" y="189"/>
                      <a:pt x="46" y="188"/>
                      <a:pt x="46" y="188"/>
                    </a:cubicBezTo>
                    <a:cubicBezTo>
                      <a:pt x="46" y="187"/>
                      <a:pt x="45" y="186"/>
                      <a:pt x="44" y="185"/>
                    </a:cubicBezTo>
                    <a:cubicBezTo>
                      <a:pt x="43" y="185"/>
                      <a:pt x="42" y="185"/>
                      <a:pt x="42" y="186"/>
                    </a:cubicBezTo>
                    <a:cubicBezTo>
                      <a:pt x="41" y="186"/>
                      <a:pt x="40" y="187"/>
                      <a:pt x="39" y="187"/>
                    </a:cubicBezTo>
                    <a:cubicBezTo>
                      <a:pt x="38" y="187"/>
                      <a:pt x="37" y="187"/>
                      <a:pt x="36" y="186"/>
                    </a:cubicBezTo>
                    <a:cubicBezTo>
                      <a:pt x="36" y="186"/>
                      <a:pt x="36" y="185"/>
                      <a:pt x="36" y="184"/>
                    </a:cubicBezTo>
                    <a:cubicBezTo>
                      <a:pt x="37" y="183"/>
                      <a:pt x="38" y="181"/>
                      <a:pt x="39" y="181"/>
                    </a:cubicBezTo>
                    <a:cubicBezTo>
                      <a:pt x="40" y="180"/>
                      <a:pt x="41" y="180"/>
                      <a:pt x="42" y="181"/>
                    </a:cubicBezTo>
                    <a:cubicBezTo>
                      <a:pt x="43" y="182"/>
                      <a:pt x="45" y="182"/>
                      <a:pt x="46" y="182"/>
                    </a:cubicBezTo>
                    <a:cubicBezTo>
                      <a:pt x="47" y="182"/>
                      <a:pt x="48" y="182"/>
                      <a:pt x="48" y="181"/>
                    </a:cubicBezTo>
                    <a:cubicBezTo>
                      <a:pt x="48" y="180"/>
                      <a:pt x="47" y="179"/>
                      <a:pt x="45" y="179"/>
                    </a:cubicBezTo>
                    <a:cubicBezTo>
                      <a:pt x="44" y="178"/>
                      <a:pt x="41" y="177"/>
                      <a:pt x="40" y="175"/>
                    </a:cubicBezTo>
                    <a:cubicBezTo>
                      <a:pt x="39" y="174"/>
                      <a:pt x="35" y="173"/>
                      <a:pt x="33" y="174"/>
                    </a:cubicBezTo>
                    <a:cubicBezTo>
                      <a:pt x="30" y="175"/>
                      <a:pt x="26" y="176"/>
                      <a:pt x="23" y="177"/>
                    </a:cubicBezTo>
                    <a:cubicBezTo>
                      <a:pt x="20" y="178"/>
                      <a:pt x="15" y="178"/>
                      <a:pt x="13" y="179"/>
                    </a:cubicBezTo>
                    <a:cubicBezTo>
                      <a:pt x="10" y="179"/>
                      <a:pt x="6" y="179"/>
                      <a:pt x="4" y="180"/>
                    </a:cubicBezTo>
                    <a:cubicBezTo>
                      <a:pt x="2" y="180"/>
                      <a:pt x="0" y="180"/>
                      <a:pt x="0" y="180"/>
                    </a:cubicBezTo>
                    <a:cubicBezTo>
                      <a:pt x="0" y="180"/>
                      <a:pt x="1" y="182"/>
                      <a:pt x="2" y="183"/>
                    </a:cubicBezTo>
                    <a:cubicBezTo>
                      <a:pt x="3" y="184"/>
                      <a:pt x="5" y="187"/>
                      <a:pt x="6" y="189"/>
                    </a:cubicBezTo>
                    <a:cubicBezTo>
                      <a:pt x="8" y="191"/>
                      <a:pt x="9" y="193"/>
                      <a:pt x="10" y="195"/>
                    </a:cubicBezTo>
                    <a:cubicBezTo>
                      <a:pt x="11" y="196"/>
                      <a:pt x="13" y="197"/>
                      <a:pt x="15" y="197"/>
                    </a:cubicBezTo>
                    <a:cubicBezTo>
                      <a:pt x="17" y="197"/>
                      <a:pt x="18" y="197"/>
                      <a:pt x="18" y="197"/>
                    </a:cubicBezTo>
                    <a:cubicBezTo>
                      <a:pt x="18" y="197"/>
                      <a:pt x="20" y="197"/>
                      <a:pt x="23" y="197"/>
                    </a:cubicBezTo>
                    <a:cubicBezTo>
                      <a:pt x="26" y="197"/>
                      <a:pt x="28" y="200"/>
                      <a:pt x="28" y="203"/>
                    </a:cubicBezTo>
                    <a:cubicBezTo>
                      <a:pt x="28" y="206"/>
                      <a:pt x="29" y="211"/>
                      <a:pt x="30" y="214"/>
                    </a:cubicBezTo>
                    <a:cubicBezTo>
                      <a:pt x="31" y="218"/>
                      <a:pt x="34" y="222"/>
                      <a:pt x="37" y="224"/>
                    </a:cubicBezTo>
                    <a:cubicBezTo>
                      <a:pt x="40" y="227"/>
                      <a:pt x="43" y="229"/>
                      <a:pt x="44" y="230"/>
                    </a:cubicBezTo>
                    <a:cubicBezTo>
                      <a:pt x="46" y="230"/>
                      <a:pt x="49" y="232"/>
                      <a:pt x="52" y="233"/>
                    </a:cubicBezTo>
                    <a:cubicBezTo>
                      <a:pt x="55" y="234"/>
                      <a:pt x="61" y="234"/>
                      <a:pt x="65" y="232"/>
                    </a:cubicBezTo>
                    <a:cubicBezTo>
                      <a:pt x="65" y="232"/>
                      <a:pt x="65" y="232"/>
                      <a:pt x="69" y="232"/>
                    </a:cubicBezTo>
                    <a:cubicBezTo>
                      <a:pt x="73" y="232"/>
                      <a:pt x="73" y="232"/>
                      <a:pt x="73" y="232"/>
                    </a:cubicBezTo>
                    <a:cubicBezTo>
                      <a:pt x="73" y="228"/>
                      <a:pt x="74" y="223"/>
                      <a:pt x="75" y="222"/>
                    </a:cubicBezTo>
                    <a:cubicBezTo>
                      <a:pt x="77" y="221"/>
                      <a:pt x="80" y="221"/>
                      <a:pt x="82" y="222"/>
                    </a:cubicBezTo>
                    <a:cubicBezTo>
                      <a:pt x="84" y="223"/>
                      <a:pt x="87" y="224"/>
                      <a:pt x="89" y="224"/>
                    </a:cubicBezTo>
                    <a:cubicBezTo>
                      <a:pt x="91" y="224"/>
                      <a:pt x="93" y="225"/>
                      <a:pt x="94" y="226"/>
                    </a:cubicBezTo>
                    <a:cubicBezTo>
                      <a:pt x="95" y="227"/>
                      <a:pt x="97" y="228"/>
                      <a:pt x="100" y="228"/>
                    </a:cubicBezTo>
                    <a:cubicBezTo>
                      <a:pt x="102" y="229"/>
                      <a:pt x="107" y="229"/>
                      <a:pt x="111" y="229"/>
                    </a:cubicBezTo>
                    <a:cubicBezTo>
                      <a:pt x="115" y="230"/>
                      <a:pt x="119" y="232"/>
                      <a:pt x="119" y="235"/>
                    </a:cubicBezTo>
                    <a:cubicBezTo>
                      <a:pt x="120" y="237"/>
                      <a:pt x="120" y="240"/>
                      <a:pt x="120" y="240"/>
                    </a:cubicBezTo>
                    <a:cubicBezTo>
                      <a:pt x="235" y="230"/>
                      <a:pt x="235" y="230"/>
                      <a:pt x="235" y="230"/>
                    </a:cubicBezTo>
                    <a:cubicBezTo>
                      <a:pt x="225" y="88"/>
                      <a:pt x="225" y="88"/>
                      <a:pt x="225" y="88"/>
                    </a:cubicBezTo>
                    <a:lnTo>
                      <a:pt x="175" y="2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4" name="Freeform 66">
                <a:extLst>
                  <a:ext uri="{FF2B5EF4-FFF2-40B4-BE49-F238E27FC236}">
                    <a16:creationId xmlns:a16="http://schemas.microsoft.com/office/drawing/2014/main" id="{C512B84D-3F04-4036-A920-FC022874D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5784" y="5072045"/>
                <a:ext cx="77788" cy="57150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6" y="13"/>
                  </a:cxn>
                  <a:cxn ang="0">
                    <a:pos x="9" y="10"/>
                  </a:cxn>
                  <a:cxn ang="0">
                    <a:pos x="13" y="7"/>
                  </a:cxn>
                  <a:cxn ang="0">
                    <a:pos x="16" y="5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15" y="1"/>
                  </a:cxn>
                  <a:cxn ang="0">
                    <a:pos x="9" y="4"/>
                  </a:cxn>
                  <a:cxn ang="0">
                    <a:pos x="4" y="8"/>
                  </a:cxn>
                  <a:cxn ang="0">
                    <a:pos x="0" y="12"/>
                  </a:cxn>
                  <a:cxn ang="0">
                    <a:pos x="2" y="14"/>
                  </a:cxn>
                </a:cxnLst>
                <a:rect l="0" t="0" r="r" b="b"/>
                <a:pathLst>
                  <a:path w="21" h="15">
                    <a:moveTo>
                      <a:pt x="2" y="14"/>
                    </a:moveTo>
                    <a:cubicBezTo>
                      <a:pt x="4" y="15"/>
                      <a:pt x="6" y="14"/>
                      <a:pt x="6" y="13"/>
                    </a:cubicBezTo>
                    <a:cubicBezTo>
                      <a:pt x="7" y="12"/>
                      <a:pt x="8" y="11"/>
                      <a:pt x="9" y="10"/>
                    </a:cubicBezTo>
                    <a:cubicBezTo>
                      <a:pt x="10" y="10"/>
                      <a:pt x="12" y="9"/>
                      <a:pt x="13" y="7"/>
                    </a:cubicBezTo>
                    <a:cubicBezTo>
                      <a:pt x="14" y="6"/>
                      <a:pt x="16" y="5"/>
                      <a:pt x="16" y="5"/>
                    </a:cubicBezTo>
                    <a:cubicBezTo>
                      <a:pt x="17" y="5"/>
                      <a:pt x="19" y="4"/>
                      <a:pt x="20" y="3"/>
                    </a:cubicBezTo>
                    <a:cubicBezTo>
                      <a:pt x="21" y="2"/>
                      <a:pt x="21" y="1"/>
                      <a:pt x="20" y="0"/>
                    </a:cubicBezTo>
                    <a:cubicBezTo>
                      <a:pt x="19" y="0"/>
                      <a:pt x="16" y="0"/>
                      <a:pt x="15" y="1"/>
                    </a:cubicBezTo>
                    <a:cubicBezTo>
                      <a:pt x="13" y="2"/>
                      <a:pt x="10" y="3"/>
                      <a:pt x="9" y="4"/>
                    </a:cubicBezTo>
                    <a:cubicBezTo>
                      <a:pt x="8" y="5"/>
                      <a:pt x="5" y="7"/>
                      <a:pt x="4" y="8"/>
                    </a:cubicBezTo>
                    <a:cubicBezTo>
                      <a:pt x="2" y="9"/>
                      <a:pt x="1" y="11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81" name="Freeform 68">
              <a:extLst>
                <a:ext uri="{FF2B5EF4-FFF2-40B4-BE49-F238E27FC236}">
                  <a16:creationId xmlns:a16="http://schemas.microsoft.com/office/drawing/2014/main" id="{D667AEC9-D60B-437D-B488-2CDDDDB8F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59" y="5159358"/>
              <a:ext cx="1196975" cy="742950"/>
            </a:xfrm>
            <a:custGeom>
              <a:avLst/>
              <a:gdLst/>
              <a:ahLst/>
              <a:cxnLst>
                <a:cxn ang="0">
                  <a:pos x="295" y="189"/>
                </a:cxn>
                <a:cxn ang="0">
                  <a:pos x="296" y="178"/>
                </a:cxn>
                <a:cxn ang="0">
                  <a:pos x="301" y="174"/>
                </a:cxn>
                <a:cxn ang="0">
                  <a:pos x="312" y="164"/>
                </a:cxn>
                <a:cxn ang="0">
                  <a:pos x="317" y="147"/>
                </a:cxn>
                <a:cxn ang="0">
                  <a:pos x="312" y="131"/>
                </a:cxn>
                <a:cxn ang="0">
                  <a:pos x="295" y="116"/>
                </a:cxn>
                <a:cxn ang="0">
                  <a:pos x="291" y="103"/>
                </a:cxn>
                <a:cxn ang="0">
                  <a:pos x="289" y="92"/>
                </a:cxn>
                <a:cxn ang="0">
                  <a:pos x="297" y="76"/>
                </a:cxn>
                <a:cxn ang="0">
                  <a:pos x="292" y="70"/>
                </a:cxn>
                <a:cxn ang="0">
                  <a:pos x="262" y="65"/>
                </a:cxn>
                <a:cxn ang="0">
                  <a:pos x="245" y="51"/>
                </a:cxn>
                <a:cxn ang="0">
                  <a:pos x="239" y="39"/>
                </a:cxn>
                <a:cxn ang="0">
                  <a:pos x="236" y="33"/>
                </a:cxn>
                <a:cxn ang="0">
                  <a:pos x="229" y="22"/>
                </a:cxn>
                <a:cxn ang="0">
                  <a:pos x="219" y="31"/>
                </a:cxn>
                <a:cxn ang="0">
                  <a:pos x="206" y="21"/>
                </a:cxn>
                <a:cxn ang="0">
                  <a:pos x="199" y="13"/>
                </a:cxn>
                <a:cxn ang="0">
                  <a:pos x="186" y="15"/>
                </a:cxn>
                <a:cxn ang="0">
                  <a:pos x="172" y="18"/>
                </a:cxn>
                <a:cxn ang="0">
                  <a:pos x="159" y="26"/>
                </a:cxn>
                <a:cxn ang="0">
                  <a:pos x="144" y="33"/>
                </a:cxn>
                <a:cxn ang="0">
                  <a:pos x="138" y="20"/>
                </a:cxn>
                <a:cxn ang="0">
                  <a:pos x="135" y="7"/>
                </a:cxn>
                <a:cxn ang="0">
                  <a:pos x="125" y="0"/>
                </a:cxn>
                <a:cxn ang="0">
                  <a:pos x="119" y="2"/>
                </a:cxn>
                <a:cxn ang="0">
                  <a:pos x="111" y="3"/>
                </a:cxn>
                <a:cxn ang="0">
                  <a:pos x="111" y="13"/>
                </a:cxn>
                <a:cxn ang="0">
                  <a:pos x="117" y="32"/>
                </a:cxn>
                <a:cxn ang="0">
                  <a:pos x="116" y="36"/>
                </a:cxn>
                <a:cxn ang="0">
                  <a:pos x="98" y="31"/>
                </a:cxn>
                <a:cxn ang="0">
                  <a:pos x="83" y="26"/>
                </a:cxn>
                <a:cxn ang="0">
                  <a:pos x="67" y="29"/>
                </a:cxn>
                <a:cxn ang="0">
                  <a:pos x="51" y="29"/>
                </a:cxn>
                <a:cxn ang="0">
                  <a:pos x="37" y="19"/>
                </a:cxn>
                <a:cxn ang="0">
                  <a:pos x="25" y="29"/>
                </a:cxn>
                <a:cxn ang="0">
                  <a:pos x="26" y="47"/>
                </a:cxn>
                <a:cxn ang="0">
                  <a:pos x="10" y="54"/>
                </a:cxn>
                <a:cxn ang="0">
                  <a:pos x="2" y="65"/>
                </a:cxn>
                <a:cxn ang="0">
                  <a:pos x="3" y="71"/>
                </a:cxn>
                <a:cxn ang="0">
                  <a:pos x="10" y="68"/>
                </a:cxn>
                <a:cxn ang="0">
                  <a:pos x="19" y="68"/>
                </a:cxn>
                <a:cxn ang="0">
                  <a:pos x="36" y="80"/>
                </a:cxn>
                <a:cxn ang="0">
                  <a:pos x="46" y="92"/>
                </a:cxn>
                <a:cxn ang="0">
                  <a:pos x="57" y="98"/>
                </a:cxn>
                <a:cxn ang="0">
                  <a:pos x="72" y="109"/>
                </a:cxn>
                <a:cxn ang="0">
                  <a:pos x="86" y="119"/>
                </a:cxn>
                <a:cxn ang="0">
                  <a:pos x="114" y="131"/>
                </a:cxn>
                <a:cxn ang="0">
                  <a:pos x="148" y="143"/>
                </a:cxn>
                <a:cxn ang="0">
                  <a:pos x="164" y="150"/>
                </a:cxn>
                <a:cxn ang="0">
                  <a:pos x="179" y="157"/>
                </a:cxn>
                <a:cxn ang="0">
                  <a:pos x="202" y="168"/>
                </a:cxn>
                <a:cxn ang="0">
                  <a:pos x="220" y="170"/>
                </a:cxn>
                <a:cxn ang="0">
                  <a:pos x="233" y="173"/>
                </a:cxn>
                <a:cxn ang="0">
                  <a:pos x="246" y="176"/>
                </a:cxn>
                <a:cxn ang="0">
                  <a:pos x="257" y="179"/>
                </a:cxn>
                <a:cxn ang="0">
                  <a:pos x="265" y="181"/>
                </a:cxn>
                <a:cxn ang="0">
                  <a:pos x="273" y="190"/>
                </a:cxn>
                <a:cxn ang="0">
                  <a:pos x="280" y="198"/>
                </a:cxn>
                <a:cxn ang="0">
                  <a:pos x="288" y="193"/>
                </a:cxn>
              </a:cxnLst>
              <a:rect l="0" t="0" r="r" b="b"/>
              <a:pathLst>
                <a:path w="319" h="198">
                  <a:moveTo>
                    <a:pt x="288" y="193"/>
                  </a:moveTo>
                  <a:cubicBezTo>
                    <a:pt x="291" y="192"/>
                    <a:pt x="294" y="191"/>
                    <a:pt x="295" y="189"/>
                  </a:cubicBezTo>
                  <a:cubicBezTo>
                    <a:pt x="297" y="188"/>
                    <a:pt x="298" y="185"/>
                    <a:pt x="297" y="183"/>
                  </a:cubicBezTo>
                  <a:cubicBezTo>
                    <a:pt x="296" y="181"/>
                    <a:pt x="296" y="179"/>
                    <a:pt x="296" y="178"/>
                  </a:cubicBezTo>
                  <a:cubicBezTo>
                    <a:pt x="296" y="177"/>
                    <a:pt x="297" y="176"/>
                    <a:pt x="299" y="176"/>
                  </a:cubicBezTo>
                  <a:cubicBezTo>
                    <a:pt x="300" y="176"/>
                    <a:pt x="301" y="175"/>
                    <a:pt x="301" y="174"/>
                  </a:cubicBezTo>
                  <a:cubicBezTo>
                    <a:pt x="301" y="172"/>
                    <a:pt x="303" y="170"/>
                    <a:pt x="305" y="169"/>
                  </a:cubicBezTo>
                  <a:cubicBezTo>
                    <a:pt x="307" y="168"/>
                    <a:pt x="310" y="166"/>
                    <a:pt x="312" y="164"/>
                  </a:cubicBezTo>
                  <a:cubicBezTo>
                    <a:pt x="313" y="163"/>
                    <a:pt x="315" y="160"/>
                    <a:pt x="315" y="157"/>
                  </a:cubicBezTo>
                  <a:cubicBezTo>
                    <a:pt x="315" y="154"/>
                    <a:pt x="316" y="150"/>
                    <a:pt x="317" y="147"/>
                  </a:cubicBezTo>
                  <a:cubicBezTo>
                    <a:pt x="318" y="145"/>
                    <a:pt x="319" y="141"/>
                    <a:pt x="318" y="139"/>
                  </a:cubicBezTo>
                  <a:cubicBezTo>
                    <a:pt x="318" y="137"/>
                    <a:pt x="315" y="133"/>
                    <a:pt x="312" y="131"/>
                  </a:cubicBezTo>
                  <a:cubicBezTo>
                    <a:pt x="309" y="128"/>
                    <a:pt x="304" y="124"/>
                    <a:pt x="301" y="121"/>
                  </a:cubicBezTo>
                  <a:cubicBezTo>
                    <a:pt x="298" y="118"/>
                    <a:pt x="295" y="116"/>
                    <a:pt x="295" y="116"/>
                  </a:cubicBezTo>
                  <a:cubicBezTo>
                    <a:pt x="296" y="109"/>
                    <a:pt x="296" y="109"/>
                    <a:pt x="296" y="109"/>
                  </a:cubicBezTo>
                  <a:cubicBezTo>
                    <a:pt x="291" y="103"/>
                    <a:pt x="291" y="103"/>
                    <a:pt x="291" y="103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289" y="92"/>
                    <a:pt x="289" y="92"/>
                    <a:pt x="289" y="92"/>
                  </a:cubicBezTo>
                  <a:cubicBezTo>
                    <a:pt x="289" y="92"/>
                    <a:pt x="290" y="90"/>
                    <a:pt x="290" y="87"/>
                  </a:cubicBezTo>
                  <a:cubicBezTo>
                    <a:pt x="291" y="84"/>
                    <a:pt x="294" y="79"/>
                    <a:pt x="297" y="76"/>
                  </a:cubicBezTo>
                  <a:cubicBezTo>
                    <a:pt x="300" y="72"/>
                    <a:pt x="302" y="69"/>
                    <a:pt x="302" y="69"/>
                  </a:cubicBezTo>
                  <a:cubicBezTo>
                    <a:pt x="302" y="69"/>
                    <a:pt x="298" y="69"/>
                    <a:pt x="292" y="70"/>
                  </a:cubicBezTo>
                  <a:cubicBezTo>
                    <a:pt x="287" y="71"/>
                    <a:pt x="280" y="71"/>
                    <a:pt x="276" y="70"/>
                  </a:cubicBezTo>
                  <a:cubicBezTo>
                    <a:pt x="272" y="69"/>
                    <a:pt x="266" y="67"/>
                    <a:pt x="262" y="65"/>
                  </a:cubicBezTo>
                  <a:cubicBezTo>
                    <a:pt x="258" y="63"/>
                    <a:pt x="254" y="59"/>
                    <a:pt x="252" y="57"/>
                  </a:cubicBezTo>
                  <a:cubicBezTo>
                    <a:pt x="250" y="54"/>
                    <a:pt x="247" y="52"/>
                    <a:pt x="245" y="51"/>
                  </a:cubicBezTo>
                  <a:cubicBezTo>
                    <a:pt x="244" y="51"/>
                    <a:pt x="242" y="49"/>
                    <a:pt x="241" y="47"/>
                  </a:cubicBezTo>
                  <a:cubicBezTo>
                    <a:pt x="240" y="46"/>
                    <a:pt x="239" y="42"/>
                    <a:pt x="239" y="39"/>
                  </a:cubicBezTo>
                  <a:cubicBezTo>
                    <a:pt x="239" y="37"/>
                    <a:pt x="239" y="34"/>
                    <a:pt x="239" y="34"/>
                  </a:cubicBezTo>
                  <a:cubicBezTo>
                    <a:pt x="239" y="34"/>
                    <a:pt x="238" y="34"/>
                    <a:pt x="236" y="33"/>
                  </a:cubicBezTo>
                  <a:cubicBezTo>
                    <a:pt x="235" y="32"/>
                    <a:pt x="233" y="29"/>
                    <a:pt x="232" y="27"/>
                  </a:cubicBezTo>
                  <a:cubicBezTo>
                    <a:pt x="232" y="25"/>
                    <a:pt x="230" y="23"/>
                    <a:pt x="229" y="22"/>
                  </a:cubicBezTo>
                  <a:cubicBezTo>
                    <a:pt x="228" y="22"/>
                    <a:pt x="226" y="24"/>
                    <a:pt x="224" y="27"/>
                  </a:cubicBezTo>
                  <a:cubicBezTo>
                    <a:pt x="223" y="29"/>
                    <a:pt x="221" y="31"/>
                    <a:pt x="219" y="31"/>
                  </a:cubicBezTo>
                  <a:cubicBezTo>
                    <a:pt x="218" y="31"/>
                    <a:pt x="215" y="29"/>
                    <a:pt x="213" y="27"/>
                  </a:cubicBezTo>
                  <a:cubicBezTo>
                    <a:pt x="211" y="25"/>
                    <a:pt x="208" y="22"/>
                    <a:pt x="206" y="21"/>
                  </a:cubicBezTo>
                  <a:cubicBezTo>
                    <a:pt x="205" y="19"/>
                    <a:pt x="203" y="18"/>
                    <a:pt x="203" y="18"/>
                  </a:cubicBezTo>
                  <a:cubicBezTo>
                    <a:pt x="203" y="18"/>
                    <a:pt x="202" y="15"/>
                    <a:pt x="199" y="13"/>
                  </a:cubicBezTo>
                  <a:cubicBezTo>
                    <a:pt x="197" y="10"/>
                    <a:pt x="194" y="9"/>
                    <a:pt x="192" y="10"/>
                  </a:cubicBezTo>
                  <a:cubicBezTo>
                    <a:pt x="190" y="11"/>
                    <a:pt x="187" y="13"/>
                    <a:pt x="186" y="15"/>
                  </a:cubicBezTo>
                  <a:cubicBezTo>
                    <a:pt x="185" y="17"/>
                    <a:pt x="183" y="18"/>
                    <a:pt x="181" y="17"/>
                  </a:cubicBezTo>
                  <a:cubicBezTo>
                    <a:pt x="179" y="16"/>
                    <a:pt x="175" y="17"/>
                    <a:pt x="172" y="18"/>
                  </a:cubicBezTo>
                  <a:cubicBezTo>
                    <a:pt x="169" y="19"/>
                    <a:pt x="165" y="21"/>
                    <a:pt x="164" y="21"/>
                  </a:cubicBezTo>
                  <a:cubicBezTo>
                    <a:pt x="162" y="22"/>
                    <a:pt x="160" y="24"/>
                    <a:pt x="159" y="26"/>
                  </a:cubicBezTo>
                  <a:cubicBezTo>
                    <a:pt x="158" y="28"/>
                    <a:pt x="154" y="31"/>
                    <a:pt x="152" y="33"/>
                  </a:cubicBezTo>
                  <a:cubicBezTo>
                    <a:pt x="149" y="35"/>
                    <a:pt x="145" y="35"/>
                    <a:pt x="144" y="33"/>
                  </a:cubicBezTo>
                  <a:cubicBezTo>
                    <a:pt x="142" y="31"/>
                    <a:pt x="141" y="27"/>
                    <a:pt x="141" y="26"/>
                  </a:cubicBezTo>
                  <a:cubicBezTo>
                    <a:pt x="141" y="24"/>
                    <a:pt x="140" y="21"/>
                    <a:pt x="138" y="20"/>
                  </a:cubicBezTo>
                  <a:cubicBezTo>
                    <a:pt x="136" y="18"/>
                    <a:pt x="134" y="15"/>
                    <a:pt x="134" y="13"/>
                  </a:cubicBezTo>
                  <a:cubicBezTo>
                    <a:pt x="134" y="11"/>
                    <a:pt x="134" y="9"/>
                    <a:pt x="135" y="7"/>
                  </a:cubicBezTo>
                  <a:cubicBezTo>
                    <a:pt x="135" y="6"/>
                    <a:pt x="134" y="4"/>
                    <a:pt x="132" y="3"/>
                  </a:cubicBezTo>
                  <a:cubicBezTo>
                    <a:pt x="131" y="2"/>
                    <a:pt x="128" y="1"/>
                    <a:pt x="125" y="0"/>
                  </a:cubicBezTo>
                  <a:cubicBezTo>
                    <a:pt x="123" y="0"/>
                    <a:pt x="121" y="0"/>
                    <a:pt x="121" y="0"/>
                  </a:cubicBezTo>
                  <a:cubicBezTo>
                    <a:pt x="121" y="0"/>
                    <a:pt x="120" y="1"/>
                    <a:pt x="119" y="2"/>
                  </a:cubicBezTo>
                  <a:cubicBezTo>
                    <a:pt x="118" y="4"/>
                    <a:pt x="116" y="4"/>
                    <a:pt x="115" y="3"/>
                  </a:cubicBezTo>
                  <a:cubicBezTo>
                    <a:pt x="114" y="1"/>
                    <a:pt x="112" y="2"/>
                    <a:pt x="111" y="3"/>
                  </a:cubicBezTo>
                  <a:cubicBezTo>
                    <a:pt x="111" y="4"/>
                    <a:pt x="110" y="7"/>
                    <a:pt x="111" y="8"/>
                  </a:cubicBezTo>
                  <a:cubicBezTo>
                    <a:pt x="111" y="10"/>
                    <a:pt x="111" y="12"/>
                    <a:pt x="111" y="13"/>
                  </a:cubicBezTo>
                  <a:cubicBezTo>
                    <a:pt x="110" y="15"/>
                    <a:pt x="111" y="18"/>
                    <a:pt x="112" y="20"/>
                  </a:cubicBezTo>
                  <a:cubicBezTo>
                    <a:pt x="113" y="23"/>
                    <a:pt x="116" y="28"/>
                    <a:pt x="117" y="32"/>
                  </a:cubicBezTo>
                  <a:cubicBezTo>
                    <a:pt x="119" y="36"/>
                    <a:pt x="121" y="39"/>
                    <a:pt x="121" y="39"/>
                  </a:cubicBezTo>
                  <a:cubicBezTo>
                    <a:pt x="121" y="39"/>
                    <a:pt x="118" y="38"/>
                    <a:pt x="116" y="36"/>
                  </a:cubicBezTo>
                  <a:cubicBezTo>
                    <a:pt x="113" y="35"/>
                    <a:pt x="108" y="33"/>
                    <a:pt x="106" y="31"/>
                  </a:cubicBezTo>
                  <a:cubicBezTo>
                    <a:pt x="103" y="30"/>
                    <a:pt x="99" y="30"/>
                    <a:pt x="98" y="31"/>
                  </a:cubicBezTo>
                  <a:cubicBezTo>
                    <a:pt x="97" y="33"/>
                    <a:pt x="94" y="32"/>
                    <a:pt x="92" y="30"/>
                  </a:cubicBezTo>
                  <a:cubicBezTo>
                    <a:pt x="90" y="28"/>
                    <a:pt x="86" y="26"/>
                    <a:pt x="83" y="26"/>
                  </a:cubicBezTo>
                  <a:cubicBezTo>
                    <a:pt x="80" y="26"/>
                    <a:pt x="77" y="26"/>
                    <a:pt x="75" y="26"/>
                  </a:cubicBezTo>
                  <a:cubicBezTo>
                    <a:pt x="73" y="26"/>
                    <a:pt x="70" y="27"/>
                    <a:pt x="67" y="29"/>
                  </a:cubicBezTo>
                  <a:cubicBezTo>
                    <a:pt x="65" y="30"/>
                    <a:pt x="61" y="31"/>
                    <a:pt x="59" y="31"/>
                  </a:cubicBezTo>
                  <a:cubicBezTo>
                    <a:pt x="57" y="31"/>
                    <a:pt x="53" y="30"/>
                    <a:pt x="51" y="29"/>
                  </a:cubicBezTo>
                  <a:cubicBezTo>
                    <a:pt x="50" y="27"/>
                    <a:pt x="46" y="25"/>
                    <a:pt x="44" y="23"/>
                  </a:cubicBezTo>
                  <a:cubicBezTo>
                    <a:pt x="42" y="21"/>
                    <a:pt x="39" y="19"/>
                    <a:pt x="37" y="19"/>
                  </a:cubicBezTo>
                  <a:cubicBezTo>
                    <a:pt x="36" y="18"/>
                    <a:pt x="32" y="20"/>
                    <a:pt x="29" y="21"/>
                  </a:cubicBezTo>
                  <a:cubicBezTo>
                    <a:pt x="26" y="23"/>
                    <a:pt x="24" y="26"/>
                    <a:pt x="25" y="29"/>
                  </a:cubicBezTo>
                  <a:cubicBezTo>
                    <a:pt x="26" y="32"/>
                    <a:pt x="26" y="36"/>
                    <a:pt x="27" y="38"/>
                  </a:cubicBezTo>
                  <a:cubicBezTo>
                    <a:pt x="28" y="40"/>
                    <a:pt x="27" y="44"/>
                    <a:pt x="26" y="47"/>
                  </a:cubicBezTo>
                  <a:cubicBezTo>
                    <a:pt x="24" y="50"/>
                    <a:pt x="22" y="52"/>
                    <a:pt x="19" y="52"/>
                  </a:cubicBezTo>
                  <a:cubicBezTo>
                    <a:pt x="17" y="52"/>
                    <a:pt x="13" y="53"/>
                    <a:pt x="10" y="54"/>
                  </a:cubicBezTo>
                  <a:cubicBezTo>
                    <a:pt x="8" y="54"/>
                    <a:pt x="5" y="56"/>
                    <a:pt x="4" y="57"/>
                  </a:cubicBezTo>
                  <a:cubicBezTo>
                    <a:pt x="4" y="58"/>
                    <a:pt x="3" y="62"/>
                    <a:pt x="2" y="65"/>
                  </a:cubicBezTo>
                  <a:cubicBezTo>
                    <a:pt x="1" y="68"/>
                    <a:pt x="0" y="70"/>
                    <a:pt x="0" y="70"/>
                  </a:cubicBezTo>
                  <a:cubicBezTo>
                    <a:pt x="0" y="70"/>
                    <a:pt x="1" y="71"/>
                    <a:pt x="3" y="71"/>
                  </a:cubicBezTo>
                  <a:cubicBezTo>
                    <a:pt x="5" y="71"/>
                    <a:pt x="7" y="71"/>
                    <a:pt x="7" y="71"/>
                  </a:cubicBezTo>
                  <a:cubicBezTo>
                    <a:pt x="8" y="70"/>
                    <a:pt x="9" y="69"/>
                    <a:pt x="10" y="68"/>
                  </a:cubicBezTo>
                  <a:cubicBezTo>
                    <a:pt x="11" y="68"/>
                    <a:pt x="13" y="67"/>
                    <a:pt x="14" y="67"/>
                  </a:cubicBezTo>
                  <a:cubicBezTo>
                    <a:pt x="15" y="67"/>
                    <a:pt x="17" y="67"/>
                    <a:pt x="19" y="68"/>
                  </a:cubicBezTo>
                  <a:cubicBezTo>
                    <a:pt x="20" y="68"/>
                    <a:pt x="24" y="70"/>
                    <a:pt x="27" y="71"/>
                  </a:cubicBezTo>
                  <a:cubicBezTo>
                    <a:pt x="31" y="73"/>
                    <a:pt x="35" y="77"/>
                    <a:pt x="36" y="80"/>
                  </a:cubicBezTo>
                  <a:cubicBezTo>
                    <a:pt x="38" y="83"/>
                    <a:pt x="40" y="86"/>
                    <a:pt x="41" y="87"/>
                  </a:cubicBezTo>
                  <a:cubicBezTo>
                    <a:pt x="41" y="89"/>
                    <a:pt x="44" y="91"/>
                    <a:pt x="46" y="92"/>
                  </a:cubicBezTo>
                  <a:cubicBezTo>
                    <a:pt x="48" y="94"/>
                    <a:pt x="51" y="95"/>
                    <a:pt x="53" y="95"/>
                  </a:cubicBezTo>
                  <a:cubicBezTo>
                    <a:pt x="55" y="96"/>
                    <a:pt x="56" y="97"/>
                    <a:pt x="57" y="98"/>
                  </a:cubicBezTo>
                  <a:cubicBezTo>
                    <a:pt x="58" y="100"/>
                    <a:pt x="60" y="102"/>
                    <a:pt x="62" y="103"/>
                  </a:cubicBezTo>
                  <a:cubicBezTo>
                    <a:pt x="64" y="105"/>
                    <a:pt x="69" y="107"/>
                    <a:pt x="72" y="109"/>
                  </a:cubicBezTo>
                  <a:cubicBezTo>
                    <a:pt x="75" y="110"/>
                    <a:pt x="79" y="113"/>
                    <a:pt x="81" y="114"/>
                  </a:cubicBezTo>
                  <a:cubicBezTo>
                    <a:pt x="83" y="115"/>
                    <a:pt x="85" y="117"/>
                    <a:pt x="86" y="119"/>
                  </a:cubicBezTo>
                  <a:cubicBezTo>
                    <a:pt x="87" y="120"/>
                    <a:pt x="91" y="123"/>
                    <a:pt x="95" y="124"/>
                  </a:cubicBezTo>
                  <a:cubicBezTo>
                    <a:pt x="99" y="126"/>
                    <a:pt x="108" y="129"/>
                    <a:pt x="114" y="131"/>
                  </a:cubicBezTo>
                  <a:cubicBezTo>
                    <a:pt x="120" y="134"/>
                    <a:pt x="128" y="137"/>
                    <a:pt x="133" y="138"/>
                  </a:cubicBezTo>
                  <a:cubicBezTo>
                    <a:pt x="137" y="139"/>
                    <a:pt x="144" y="142"/>
                    <a:pt x="148" y="143"/>
                  </a:cubicBezTo>
                  <a:cubicBezTo>
                    <a:pt x="153" y="145"/>
                    <a:pt x="157" y="147"/>
                    <a:pt x="158" y="147"/>
                  </a:cubicBezTo>
                  <a:cubicBezTo>
                    <a:pt x="160" y="147"/>
                    <a:pt x="162" y="149"/>
                    <a:pt x="164" y="150"/>
                  </a:cubicBezTo>
                  <a:cubicBezTo>
                    <a:pt x="165" y="151"/>
                    <a:pt x="169" y="152"/>
                    <a:pt x="171" y="152"/>
                  </a:cubicBezTo>
                  <a:cubicBezTo>
                    <a:pt x="173" y="152"/>
                    <a:pt x="177" y="154"/>
                    <a:pt x="179" y="157"/>
                  </a:cubicBezTo>
                  <a:cubicBezTo>
                    <a:pt x="181" y="160"/>
                    <a:pt x="185" y="163"/>
                    <a:pt x="189" y="164"/>
                  </a:cubicBezTo>
                  <a:cubicBezTo>
                    <a:pt x="193" y="166"/>
                    <a:pt x="199" y="167"/>
                    <a:pt x="202" y="168"/>
                  </a:cubicBezTo>
                  <a:cubicBezTo>
                    <a:pt x="205" y="168"/>
                    <a:pt x="209" y="168"/>
                    <a:pt x="211" y="168"/>
                  </a:cubicBezTo>
                  <a:cubicBezTo>
                    <a:pt x="213" y="168"/>
                    <a:pt x="217" y="169"/>
                    <a:pt x="220" y="170"/>
                  </a:cubicBezTo>
                  <a:cubicBezTo>
                    <a:pt x="222" y="171"/>
                    <a:pt x="226" y="172"/>
                    <a:pt x="227" y="172"/>
                  </a:cubicBezTo>
                  <a:cubicBezTo>
                    <a:pt x="229" y="172"/>
                    <a:pt x="231" y="172"/>
                    <a:pt x="233" y="173"/>
                  </a:cubicBezTo>
                  <a:cubicBezTo>
                    <a:pt x="235" y="173"/>
                    <a:pt x="237" y="173"/>
                    <a:pt x="239" y="174"/>
                  </a:cubicBezTo>
                  <a:cubicBezTo>
                    <a:pt x="241" y="174"/>
                    <a:pt x="244" y="175"/>
                    <a:pt x="246" y="176"/>
                  </a:cubicBezTo>
                  <a:cubicBezTo>
                    <a:pt x="248" y="177"/>
                    <a:pt x="251" y="178"/>
                    <a:pt x="253" y="179"/>
                  </a:cubicBezTo>
                  <a:cubicBezTo>
                    <a:pt x="255" y="179"/>
                    <a:pt x="256" y="179"/>
                    <a:pt x="257" y="179"/>
                  </a:cubicBezTo>
                  <a:cubicBezTo>
                    <a:pt x="258" y="178"/>
                    <a:pt x="259" y="178"/>
                    <a:pt x="260" y="178"/>
                  </a:cubicBezTo>
                  <a:cubicBezTo>
                    <a:pt x="262" y="178"/>
                    <a:pt x="264" y="179"/>
                    <a:pt x="265" y="181"/>
                  </a:cubicBezTo>
                  <a:cubicBezTo>
                    <a:pt x="267" y="183"/>
                    <a:pt x="269" y="186"/>
                    <a:pt x="270" y="187"/>
                  </a:cubicBezTo>
                  <a:cubicBezTo>
                    <a:pt x="271" y="189"/>
                    <a:pt x="272" y="190"/>
                    <a:pt x="273" y="190"/>
                  </a:cubicBezTo>
                  <a:cubicBezTo>
                    <a:pt x="274" y="191"/>
                    <a:pt x="276" y="192"/>
                    <a:pt x="278" y="194"/>
                  </a:cubicBezTo>
                  <a:cubicBezTo>
                    <a:pt x="279" y="196"/>
                    <a:pt x="280" y="198"/>
                    <a:pt x="280" y="198"/>
                  </a:cubicBezTo>
                  <a:cubicBezTo>
                    <a:pt x="280" y="198"/>
                    <a:pt x="281" y="197"/>
                    <a:pt x="282" y="195"/>
                  </a:cubicBezTo>
                  <a:cubicBezTo>
                    <a:pt x="283" y="194"/>
                    <a:pt x="286" y="193"/>
                    <a:pt x="288" y="19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82" name="Freeform 69">
              <a:extLst>
                <a:ext uri="{FF2B5EF4-FFF2-40B4-BE49-F238E27FC236}">
                  <a16:creationId xmlns:a16="http://schemas.microsoft.com/office/drawing/2014/main" id="{26337B4B-DABF-4FB0-A998-7918788F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884" y="5222858"/>
              <a:ext cx="1325563" cy="849313"/>
            </a:xfrm>
            <a:custGeom>
              <a:avLst/>
              <a:gdLst/>
              <a:ahLst/>
              <a:cxnLst>
                <a:cxn ang="0">
                  <a:pos x="289" y="102"/>
                </a:cxn>
                <a:cxn ang="0">
                  <a:pos x="264" y="89"/>
                </a:cxn>
                <a:cxn ang="0">
                  <a:pos x="237" y="69"/>
                </a:cxn>
                <a:cxn ang="0">
                  <a:pos x="215" y="80"/>
                </a:cxn>
                <a:cxn ang="0">
                  <a:pos x="198" y="60"/>
                </a:cxn>
                <a:cxn ang="0">
                  <a:pos x="198" y="31"/>
                </a:cxn>
                <a:cxn ang="0">
                  <a:pos x="177" y="29"/>
                </a:cxn>
                <a:cxn ang="0">
                  <a:pos x="162" y="14"/>
                </a:cxn>
                <a:cxn ang="0">
                  <a:pos x="142" y="2"/>
                </a:cxn>
                <a:cxn ang="0">
                  <a:pos x="126" y="25"/>
                </a:cxn>
                <a:cxn ang="0">
                  <a:pos x="103" y="34"/>
                </a:cxn>
                <a:cxn ang="0">
                  <a:pos x="82" y="46"/>
                </a:cxn>
                <a:cxn ang="0">
                  <a:pos x="68" y="36"/>
                </a:cxn>
                <a:cxn ang="0">
                  <a:pos x="65" y="20"/>
                </a:cxn>
                <a:cxn ang="0">
                  <a:pos x="56" y="41"/>
                </a:cxn>
                <a:cxn ang="0">
                  <a:pos x="46" y="50"/>
                </a:cxn>
                <a:cxn ang="0">
                  <a:pos x="26" y="49"/>
                </a:cxn>
                <a:cxn ang="0">
                  <a:pos x="10" y="70"/>
                </a:cxn>
                <a:cxn ang="0">
                  <a:pos x="11" y="86"/>
                </a:cxn>
                <a:cxn ang="0">
                  <a:pos x="21" y="104"/>
                </a:cxn>
                <a:cxn ang="0">
                  <a:pos x="37" y="130"/>
                </a:cxn>
                <a:cxn ang="0">
                  <a:pos x="25" y="152"/>
                </a:cxn>
                <a:cxn ang="0">
                  <a:pos x="16" y="161"/>
                </a:cxn>
                <a:cxn ang="0">
                  <a:pos x="8" y="176"/>
                </a:cxn>
                <a:cxn ang="0">
                  <a:pos x="5" y="181"/>
                </a:cxn>
                <a:cxn ang="0">
                  <a:pos x="32" y="187"/>
                </a:cxn>
                <a:cxn ang="0">
                  <a:pos x="51" y="200"/>
                </a:cxn>
                <a:cxn ang="0">
                  <a:pos x="91" y="207"/>
                </a:cxn>
                <a:cxn ang="0">
                  <a:pos x="112" y="211"/>
                </a:cxn>
                <a:cxn ang="0">
                  <a:pos x="144" y="223"/>
                </a:cxn>
                <a:cxn ang="0">
                  <a:pos x="170" y="223"/>
                </a:cxn>
                <a:cxn ang="0">
                  <a:pos x="219" y="204"/>
                </a:cxn>
                <a:cxn ang="0">
                  <a:pos x="246" y="189"/>
                </a:cxn>
                <a:cxn ang="0">
                  <a:pos x="270" y="178"/>
                </a:cxn>
                <a:cxn ang="0">
                  <a:pos x="271" y="173"/>
                </a:cxn>
                <a:cxn ang="0">
                  <a:pos x="274" y="163"/>
                </a:cxn>
                <a:cxn ang="0">
                  <a:pos x="285" y="167"/>
                </a:cxn>
                <a:cxn ang="0">
                  <a:pos x="297" y="166"/>
                </a:cxn>
                <a:cxn ang="0">
                  <a:pos x="296" y="174"/>
                </a:cxn>
                <a:cxn ang="0">
                  <a:pos x="311" y="178"/>
                </a:cxn>
                <a:cxn ang="0">
                  <a:pos x="315" y="169"/>
                </a:cxn>
                <a:cxn ang="0">
                  <a:pos x="333" y="174"/>
                </a:cxn>
                <a:cxn ang="0">
                  <a:pos x="342" y="181"/>
                </a:cxn>
                <a:cxn ang="0">
                  <a:pos x="339" y="159"/>
                </a:cxn>
                <a:cxn ang="0">
                  <a:pos x="342" y="133"/>
                </a:cxn>
                <a:cxn ang="0">
                  <a:pos x="351" y="113"/>
                </a:cxn>
                <a:cxn ang="0">
                  <a:pos x="349" y="102"/>
                </a:cxn>
              </a:cxnLst>
              <a:rect l="0" t="0" r="r" b="b"/>
              <a:pathLst>
                <a:path w="353" h="226">
                  <a:moveTo>
                    <a:pt x="349" y="102"/>
                  </a:moveTo>
                  <a:cubicBezTo>
                    <a:pt x="346" y="101"/>
                    <a:pt x="335" y="101"/>
                    <a:pt x="325" y="102"/>
                  </a:cubicBezTo>
                  <a:cubicBezTo>
                    <a:pt x="315" y="102"/>
                    <a:pt x="298" y="102"/>
                    <a:pt x="289" y="102"/>
                  </a:cubicBezTo>
                  <a:cubicBezTo>
                    <a:pt x="279" y="101"/>
                    <a:pt x="271" y="100"/>
                    <a:pt x="270" y="99"/>
                  </a:cubicBezTo>
                  <a:cubicBezTo>
                    <a:pt x="269" y="98"/>
                    <a:pt x="268" y="95"/>
                    <a:pt x="267" y="94"/>
                  </a:cubicBezTo>
                  <a:cubicBezTo>
                    <a:pt x="267" y="92"/>
                    <a:pt x="265" y="90"/>
                    <a:pt x="264" y="89"/>
                  </a:cubicBezTo>
                  <a:cubicBezTo>
                    <a:pt x="263" y="88"/>
                    <a:pt x="258" y="84"/>
                    <a:pt x="254" y="81"/>
                  </a:cubicBezTo>
                  <a:cubicBezTo>
                    <a:pt x="250" y="77"/>
                    <a:pt x="246" y="73"/>
                    <a:pt x="245" y="70"/>
                  </a:cubicBezTo>
                  <a:cubicBezTo>
                    <a:pt x="243" y="68"/>
                    <a:pt x="240" y="67"/>
                    <a:pt x="237" y="69"/>
                  </a:cubicBezTo>
                  <a:cubicBezTo>
                    <a:pt x="234" y="70"/>
                    <a:pt x="231" y="72"/>
                    <a:pt x="230" y="72"/>
                  </a:cubicBezTo>
                  <a:cubicBezTo>
                    <a:pt x="229" y="73"/>
                    <a:pt x="226" y="75"/>
                    <a:pt x="224" y="76"/>
                  </a:cubicBezTo>
                  <a:cubicBezTo>
                    <a:pt x="222" y="78"/>
                    <a:pt x="218" y="80"/>
                    <a:pt x="215" y="80"/>
                  </a:cubicBezTo>
                  <a:cubicBezTo>
                    <a:pt x="212" y="81"/>
                    <a:pt x="207" y="79"/>
                    <a:pt x="205" y="77"/>
                  </a:cubicBezTo>
                  <a:cubicBezTo>
                    <a:pt x="202" y="74"/>
                    <a:pt x="199" y="70"/>
                    <a:pt x="199" y="68"/>
                  </a:cubicBezTo>
                  <a:cubicBezTo>
                    <a:pt x="198" y="66"/>
                    <a:pt x="198" y="62"/>
                    <a:pt x="198" y="60"/>
                  </a:cubicBezTo>
                  <a:cubicBezTo>
                    <a:pt x="198" y="57"/>
                    <a:pt x="200" y="53"/>
                    <a:pt x="202" y="50"/>
                  </a:cubicBezTo>
                  <a:cubicBezTo>
                    <a:pt x="203" y="48"/>
                    <a:pt x="204" y="43"/>
                    <a:pt x="203" y="39"/>
                  </a:cubicBezTo>
                  <a:cubicBezTo>
                    <a:pt x="202" y="35"/>
                    <a:pt x="200" y="32"/>
                    <a:pt x="198" y="31"/>
                  </a:cubicBezTo>
                  <a:cubicBezTo>
                    <a:pt x="197" y="31"/>
                    <a:pt x="194" y="31"/>
                    <a:pt x="193" y="32"/>
                  </a:cubicBezTo>
                  <a:cubicBezTo>
                    <a:pt x="192" y="33"/>
                    <a:pt x="188" y="32"/>
                    <a:pt x="186" y="31"/>
                  </a:cubicBezTo>
                  <a:cubicBezTo>
                    <a:pt x="183" y="30"/>
                    <a:pt x="179" y="29"/>
                    <a:pt x="177" y="29"/>
                  </a:cubicBezTo>
                  <a:cubicBezTo>
                    <a:pt x="175" y="29"/>
                    <a:pt x="173" y="28"/>
                    <a:pt x="172" y="26"/>
                  </a:cubicBezTo>
                  <a:cubicBezTo>
                    <a:pt x="171" y="25"/>
                    <a:pt x="169" y="22"/>
                    <a:pt x="167" y="21"/>
                  </a:cubicBezTo>
                  <a:cubicBezTo>
                    <a:pt x="166" y="19"/>
                    <a:pt x="163" y="16"/>
                    <a:pt x="162" y="14"/>
                  </a:cubicBezTo>
                  <a:cubicBezTo>
                    <a:pt x="160" y="11"/>
                    <a:pt x="158" y="7"/>
                    <a:pt x="156" y="5"/>
                  </a:cubicBezTo>
                  <a:cubicBezTo>
                    <a:pt x="155" y="2"/>
                    <a:pt x="151" y="0"/>
                    <a:pt x="148" y="1"/>
                  </a:cubicBezTo>
                  <a:cubicBezTo>
                    <a:pt x="145" y="2"/>
                    <a:pt x="142" y="2"/>
                    <a:pt x="142" y="2"/>
                  </a:cubicBezTo>
                  <a:cubicBezTo>
                    <a:pt x="142" y="2"/>
                    <a:pt x="141" y="4"/>
                    <a:pt x="139" y="7"/>
                  </a:cubicBezTo>
                  <a:cubicBezTo>
                    <a:pt x="137" y="9"/>
                    <a:pt x="134" y="14"/>
                    <a:pt x="133" y="17"/>
                  </a:cubicBezTo>
                  <a:cubicBezTo>
                    <a:pt x="131" y="20"/>
                    <a:pt x="128" y="24"/>
                    <a:pt x="126" y="25"/>
                  </a:cubicBezTo>
                  <a:cubicBezTo>
                    <a:pt x="123" y="26"/>
                    <a:pt x="120" y="29"/>
                    <a:pt x="118" y="32"/>
                  </a:cubicBezTo>
                  <a:cubicBezTo>
                    <a:pt x="116" y="35"/>
                    <a:pt x="113" y="36"/>
                    <a:pt x="112" y="36"/>
                  </a:cubicBezTo>
                  <a:cubicBezTo>
                    <a:pt x="110" y="36"/>
                    <a:pt x="106" y="35"/>
                    <a:pt x="103" y="34"/>
                  </a:cubicBezTo>
                  <a:cubicBezTo>
                    <a:pt x="100" y="34"/>
                    <a:pt x="96" y="34"/>
                    <a:pt x="94" y="34"/>
                  </a:cubicBezTo>
                  <a:cubicBezTo>
                    <a:pt x="91" y="35"/>
                    <a:pt x="88" y="37"/>
                    <a:pt x="87" y="40"/>
                  </a:cubicBezTo>
                  <a:cubicBezTo>
                    <a:pt x="86" y="42"/>
                    <a:pt x="83" y="45"/>
                    <a:pt x="82" y="46"/>
                  </a:cubicBezTo>
                  <a:cubicBezTo>
                    <a:pt x="81" y="47"/>
                    <a:pt x="78" y="47"/>
                    <a:pt x="77" y="45"/>
                  </a:cubicBezTo>
                  <a:cubicBezTo>
                    <a:pt x="75" y="44"/>
                    <a:pt x="74" y="42"/>
                    <a:pt x="73" y="41"/>
                  </a:cubicBezTo>
                  <a:cubicBezTo>
                    <a:pt x="72" y="40"/>
                    <a:pt x="70" y="38"/>
                    <a:pt x="68" y="36"/>
                  </a:cubicBezTo>
                  <a:cubicBezTo>
                    <a:pt x="66" y="35"/>
                    <a:pt x="64" y="33"/>
                    <a:pt x="65" y="32"/>
                  </a:cubicBezTo>
                  <a:cubicBezTo>
                    <a:pt x="65" y="30"/>
                    <a:pt x="66" y="27"/>
                    <a:pt x="66" y="24"/>
                  </a:cubicBezTo>
                  <a:cubicBezTo>
                    <a:pt x="66" y="22"/>
                    <a:pt x="66" y="19"/>
                    <a:pt x="65" y="20"/>
                  </a:cubicBezTo>
                  <a:cubicBezTo>
                    <a:pt x="64" y="20"/>
                    <a:pt x="62" y="22"/>
                    <a:pt x="60" y="24"/>
                  </a:cubicBezTo>
                  <a:cubicBezTo>
                    <a:pt x="58" y="26"/>
                    <a:pt x="55" y="30"/>
                    <a:pt x="55" y="32"/>
                  </a:cubicBezTo>
                  <a:cubicBezTo>
                    <a:pt x="54" y="35"/>
                    <a:pt x="55" y="38"/>
                    <a:pt x="56" y="41"/>
                  </a:cubicBezTo>
                  <a:cubicBezTo>
                    <a:pt x="58" y="43"/>
                    <a:pt x="58" y="46"/>
                    <a:pt x="56" y="47"/>
                  </a:cubicBezTo>
                  <a:cubicBezTo>
                    <a:pt x="55" y="49"/>
                    <a:pt x="52" y="51"/>
                    <a:pt x="50" y="52"/>
                  </a:cubicBezTo>
                  <a:cubicBezTo>
                    <a:pt x="49" y="54"/>
                    <a:pt x="47" y="53"/>
                    <a:pt x="46" y="50"/>
                  </a:cubicBezTo>
                  <a:cubicBezTo>
                    <a:pt x="45" y="48"/>
                    <a:pt x="42" y="46"/>
                    <a:pt x="39" y="46"/>
                  </a:cubicBezTo>
                  <a:cubicBezTo>
                    <a:pt x="37" y="46"/>
                    <a:pt x="33" y="46"/>
                    <a:pt x="32" y="46"/>
                  </a:cubicBezTo>
                  <a:cubicBezTo>
                    <a:pt x="31" y="46"/>
                    <a:pt x="28" y="47"/>
                    <a:pt x="26" y="49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2" y="52"/>
                    <a:pt x="20" y="55"/>
                    <a:pt x="17" y="59"/>
                  </a:cubicBezTo>
                  <a:cubicBezTo>
                    <a:pt x="14" y="62"/>
                    <a:pt x="11" y="67"/>
                    <a:pt x="10" y="70"/>
                  </a:cubicBezTo>
                  <a:cubicBezTo>
                    <a:pt x="10" y="73"/>
                    <a:pt x="9" y="75"/>
                    <a:pt x="9" y="75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8" y="101"/>
                    <a:pt x="21" y="104"/>
                  </a:cubicBezTo>
                  <a:cubicBezTo>
                    <a:pt x="24" y="107"/>
                    <a:pt x="29" y="111"/>
                    <a:pt x="32" y="114"/>
                  </a:cubicBezTo>
                  <a:cubicBezTo>
                    <a:pt x="35" y="116"/>
                    <a:pt x="38" y="120"/>
                    <a:pt x="38" y="122"/>
                  </a:cubicBezTo>
                  <a:cubicBezTo>
                    <a:pt x="39" y="124"/>
                    <a:pt x="38" y="128"/>
                    <a:pt x="37" y="130"/>
                  </a:cubicBezTo>
                  <a:cubicBezTo>
                    <a:pt x="36" y="133"/>
                    <a:pt x="35" y="137"/>
                    <a:pt x="35" y="140"/>
                  </a:cubicBezTo>
                  <a:cubicBezTo>
                    <a:pt x="35" y="143"/>
                    <a:pt x="33" y="146"/>
                    <a:pt x="32" y="147"/>
                  </a:cubicBezTo>
                  <a:cubicBezTo>
                    <a:pt x="30" y="149"/>
                    <a:pt x="27" y="151"/>
                    <a:pt x="25" y="152"/>
                  </a:cubicBezTo>
                  <a:cubicBezTo>
                    <a:pt x="23" y="153"/>
                    <a:pt x="21" y="155"/>
                    <a:pt x="21" y="157"/>
                  </a:cubicBezTo>
                  <a:cubicBezTo>
                    <a:pt x="21" y="158"/>
                    <a:pt x="20" y="159"/>
                    <a:pt x="19" y="159"/>
                  </a:cubicBezTo>
                  <a:cubicBezTo>
                    <a:pt x="17" y="159"/>
                    <a:pt x="16" y="160"/>
                    <a:pt x="16" y="161"/>
                  </a:cubicBezTo>
                  <a:cubicBezTo>
                    <a:pt x="16" y="162"/>
                    <a:pt x="16" y="164"/>
                    <a:pt x="17" y="166"/>
                  </a:cubicBezTo>
                  <a:cubicBezTo>
                    <a:pt x="18" y="168"/>
                    <a:pt x="17" y="171"/>
                    <a:pt x="15" y="172"/>
                  </a:cubicBezTo>
                  <a:cubicBezTo>
                    <a:pt x="14" y="174"/>
                    <a:pt x="11" y="175"/>
                    <a:pt x="8" y="176"/>
                  </a:cubicBezTo>
                  <a:cubicBezTo>
                    <a:pt x="6" y="176"/>
                    <a:pt x="3" y="177"/>
                    <a:pt x="2" y="178"/>
                  </a:cubicBezTo>
                  <a:cubicBezTo>
                    <a:pt x="1" y="180"/>
                    <a:pt x="0" y="181"/>
                    <a:pt x="0" y="181"/>
                  </a:cubicBezTo>
                  <a:cubicBezTo>
                    <a:pt x="0" y="181"/>
                    <a:pt x="2" y="181"/>
                    <a:pt x="5" y="181"/>
                  </a:cubicBezTo>
                  <a:cubicBezTo>
                    <a:pt x="7" y="182"/>
                    <a:pt x="11" y="182"/>
                    <a:pt x="14" y="183"/>
                  </a:cubicBezTo>
                  <a:cubicBezTo>
                    <a:pt x="17" y="183"/>
                    <a:pt x="21" y="184"/>
                    <a:pt x="24" y="184"/>
                  </a:cubicBezTo>
                  <a:cubicBezTo>
                    <a:pt x="26" y="185"/>
                    <a:pt x="30" y="186"/>
                    <a:pt x="32" y="187"/>
                  </a:cubicBezTo>
                  <a:cubicBezTo>
                    <a:pt x="34" y="188"/>
                    <a:pt x="38" y="191"/>
                    <a:pt x="41" y="192"/>
                  </a:cubicBezTo>
                  <a:cubicBezTo>
                    <a:pt x="43" y="193"/>
                    <a:pt x="46" y="195"/>
                    <a:pt x="48" y="196"/>
                  </a:cubicBezTo>
                  <a:cubicBezTo>
                    <a:pt x="49" y="197"/>
                    <a:pt x="50" y="199"/>
                    <a:pt x="51" y="200"/>
                  </a:cubicBezTo>
                  <a:cubicBezTo>
                    <a:pt x="52" y="201"/>
                    <a:pt x="54" y="203"/>
                    <a:pt x="56" y="203"/>
                  </a:cubicBezTo>
                  <a:cubicBezTo>
                    <a:pt x="58" y="204"/>
                    <a:pt x="64" y="205"/>
                    <a:pt x="70" y="204"/>
                  </a:cubicBezTo>
                  <a:cubicBezTo>
                    <a:pt x="76" y="204"/>
                    <a:pt x="86" y="205"/>
                    <a:pt x="91" y="207"/>
                  </a:cubicBezTo>
                  <a:cubicBezTo>
                    <a:pt x="91" y="207"/>
                    <a:pt x="91" y="207"/>
                    <a:pt x="93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01" y="207"/>
                    <a:pt x="108" y="209"/>
                    <a:pt x="112" y="211"/>
                  </a:cubicBezTo>
                  <a:cubicBezTo>
                    <a:pt x="115" y="214"/>
                    <a:pt x="121" y="217"/>
                    <a:pt x="125" y="218"/>
                  </a:cubicBezTo>
                  <a:cubicBezTo>
                    <a:pt x="128" y="219"/>
                    <a:pt x="133" y="221"/>
                    <a:pt x="136" y="221"/>
                  </a:cubicBezTo>
                  <a:cubicBezTo>
                    <a:pt x="138" y="222"/>
                    <a:pt x="142" y="223"/>
                    <a:pt x="144" y="223"/>
                  </a:cubicBezTo>
                  <a:cubicBezTo>
                    <a:pt x="146" y="224"/>
                    <a:pt x="150" y="225"/>
                    <a:pt x="153" y="225"/>
                  </a:cubicBezTo>
                  <a:cubicBezTo>
                    <a:pt x="156" y="226"/>
                    <a:pt x="159" y="225"/>
                    <a:pt x="160" y="225"/>
                  </a:cubicBezTo>
                  <a:cubicBezTo>
                    <a:pt x="161" y="224"/>
                    <a:pt x="166" y="223"/>
                    <a:pt x="170" y="223"/>
                  </a:cubicBezTo>
                  <a:cubicBezTo>
                    <a:pt x="175" y="223"/>
                    <a:pt x="181" y="221"/>
                    <a:pt x="184" y="219"/>
                  </a:cubicBezTo>
                  <a:cubicBezTo>
                    <a:pt x="186" y="217"/>
                    <a:pt x="193" y="214"/>
                    <a:pt x="199" y="212"/>
                  </a:cubicBezTo>
                  <a:cubicBezTo>
                    <a:pt x="205" y="209"/>
                    <a:pt x="214" y="206"/>
                    <a:pt x="219" y="204"/>
                  </a:cubicBezTo>
                  <a:cubicBezTo>
                    <a:pt x="225" y="202"/>
                    <a:pt x="232" y="199"/>
                    <a:pt x="235" y="198"/>
                  </a:cubicBezTo>
                  <a:cubicBezTo>
                    <a:pt x="238" y="197"/>
                    <a:pt x="241" y="195"/>
                    <a:pt x="242" y="194"/>
                  </a:cubicBezTo>
                  <a:cubicBezTo>
                    <a:pt x="242" y="193"/>
                    <a:pt x="244" y="191"/>
                    <a:pt x="246" y="189"/>
                  </a:cubicBezTo>
                  <a:cubicBezTo>
                    <a:pt x="248" y="188"/>
                    <a:pt x="251" y="185"/>
                    <a:pt x="252" y="183"/>
                  </a:cubicBezTo>
                  <a:cubicBezTo>
                    <a:pt x="254" y="181"/>
                    <a:pt x="257" y="180"/>
                    <a:pt x="259" y="180"/>
                  </a:cubicBezTo>
                  <a:cubicBezTo>
                    <a:pt x="262" y="179"/>
                    <a:pt x="267" y="179"/>
                    <a:pt x="270" y="178"/>
                  </a:cubicBezTo>
                  <a:cubicBezTo>
                    <a:pt x="274" y="177"/>
                    <a:pt x="278" y="176"/>
                    <a:pt x="281" y="176"/>
                  </a:cubicBezTo>
                  <a:cubicBezTo>
                    <a:pt x="283" y="175"/>
                    <a:pt x="283" y="175"/>
                    <a:pt x="281" y="174"/>
                  </a:cubicBezTo>
                  <a:cubicBezTo>
                    <a:pt x="279" y="174"/>
                    <a:pt x="275" y="173"/>
                    <a:pt x="271" y="173"/>
                  </a:cubicBezTo>
                  <a:cubicBezTo>
                    <a:pt x="268" y="173"/>
                    <a:pt x="267" y="172"/>
                    <a:pt x="268" y="171"/>
                  </a:cubicBezTo>
                  <a:cubicBezTo>
                    <a:pt x="269" y="170"/>
                    <a:pt x="271" y="168"/>
                    <a:pt x="272" y="167"/>
                  </a:cubicBezTo>
                  <a:cubicBezTo>
                    <a:pt x="272" y="166"/>
                    <a:pt x="273" y="164"/>
                    <a:pt x="274" y="163"/>
                  </a:cubicBezTo>
                  <a:cubicBezTo>
                    <a:pt x="275" y="162"/>
                    <a:pt x="277" y="161"/>
                    <a:pt x="279" y="161"/>
                  </a:cubicBezTo>
                  <a:cubicBezTo>
                    <a:pt x="280" y="160"/>
                    <a:pt x="282" y="161"/>
                    <a:pt x="283" y="162"/>
                  </a:cubicBezTo>
                  <a:cubicBezTo>
                    <a:pt x="284" y="164"/>
                    <a:pt x="285" y="166"/>
                    <a:pt x="285" y="167"/>
                  </a:cubicBezTo>
                  <a:cubicBezTo>
                    <a:pt x="285" y="169"/>
                    <a:pt x="286" y="170"/>
                    <a:pt x="287" y="170"/>
                  </a:cubicBezTo>
                  <a:cubicBezTo>
                    <a:pt x="288" y="169"/>
                    <a:pt x="291" y="169"/>
                    <a:pt x="292" y="168"/>
                  </a:cubicBezTo>
                  <a:cubicBezTo>
                    <a:pt x="294" y="167"/>
                    <a:pt x="296" y="166"/>
                    <a:pt x="297" y="166"/>
                  </a:cubicBezTo>
                  <a:cubicBezTo>
                    <a:pt x="297" y="166"/>
                    <a:pt x="298" y="167"/>
                    <a:pt x="299" y="168"/>
                  </a:cubicBezTo>
                  <a:cubicBezTo>
                    <a:pt x="300" y="169"/>
                    <a:pt x="300" y="171"/>
                    <a:pt x="299" y="171"/>
                  </a:cubicBezTo>
                  <a:cubicBezTo>
                    <a:pt x="298" y="172"/>
                    <a:pt x="297" y="173"/>
                    <a:pt x="296" y="174"/>
                  </a:cubicBezTo>
                  <a:cubicBezTo>
                    <a:pt x="294" y="175"/>
                    <a:pt x="293" y="176"/>
                    <a:pt x="293" y="176"/>
                  </a:cubicBezTo>
                  <a:cubicBezTo>
                    <a:pt x="293" y="176"/>
                    <a:pt x="296" y="177"/>
                    <a:pt x="300" y="177"/>
                  </a:cubicBezTo>
                  <a:cubicBezTo>
                    <a:pt x="303" y="178"/>
                    <a:pt x="308" y="178"/>
                    <a:pt x="311" y="178"/>
                  </a:cubicBezTo>
                  <a:cubicBezTo>
                    <a:pt x="314" y="177"/>
                    <a:pt x="316" y="176"/>
                    <a:pt x="315" y="175"/>
                  </a:cubicBezTo>
                  <a:cubicBezTo>
                    <a:pt x="314" y="173"/>
                    <a:pt x="314" y="171"/>
                    <a:pt x="314" y="171"/>
                  </a:cubicBezTo>
                  <a:cubicBezTo>
                    <a:pt x="314" y="170"/>
                    <a:pt x="315" y="169"/>
                    <a:pt x="315" y="169"/>
                  </a:cubicBezTo>
                  <a:cubicBezTo>
                    <a:pt x="316" y="169"/>
                    <a:pt x="318" y="170"/>
                    <a:pt x="319" y="171"/>
                  </a:cubicBezTo>
                  <a:cubicBezTo>
                    <a:pt x="320" y="172"/>
                    <a:pt x="324" y="174"/>
                    <a:pt x="326" y="174"/>
                  </a:cubicBezTo>
                  <a:cubicBezTo>
                    <a:pt x="329" y="175"/>
                    <a:pt x="332" y="175"/>
                    <a:pt x="333" y="174"/>
                  </a:cubicBezTo>
                  <a:cubicBezTo>
                    <a:pt x="333" y="174"/>
                    <a:pt x="335" y="174"/>
                    <a:pt x="336" y="176"/>
                  </a:cubicBezTo>
                  <a:cubicBezTo>
                    <a:pt x="337" y="177"/>
                    <a:pt x="339" y="179"/>
                    <a:pt x="340" y="180"/>
                  </a:cubicBezTo>
                  <a:cubicBezTo>
                    <a:pt x="341" y="181"/>
                    <a:pt x="342" y="181"/>
                    <a:pt x="342" y="181"/>
                  </a:cubicBezTo>
                  <a:cubicBezTo>
                    <a:pt x="342" y="181"/>
                    <a:pt x="342" y="179"/>
                    <a:pt x="343" y="177"/>
                  </a:cubicBezTo>
                  <a:cubicBezTo>
                    <a:pt x="344" y="174"/>
                    <a:pt x="343" y="170"/>
                    <a:pt x="343" y="169"/>
                  </a:cubicBezTo>
                  <a:cubicBezTo>
                    <a:pt x="342" y="167"/>
                    <a:pt x="340" y="163"/>
                    <a:pt x="339" y="159"/>
                  </a:cubicBezTo>
                  <a:cubicBezTo>
                    <a:pt x="338" y="156"/>
                    <a:pt x="338" y="151"/>
                    <a:pt x="339" y="147"/>
                  </a:cubicBezTo>
                  <a:cubicBezTo>
                    <a:pt x="340" y="144"/>
                    <a:pt x="341" y="140"/>
                    <a:pt x="342" y="139"/>
                  </a:cubicBezTo>
                  <a:cubicBezTo>
                    <a:pt x="342" y="138"/>
                    <a:pt x="343" y="135"/>
                    <a:pt x="342" y="133"/>
                  </a:cubicBezTo>
                  <a:cubicBezTo>
                    <a:pt x="342" y="130"/>
                    <a:pt x="344" y="127"/>
                    <a:pt x="347" y="126"/>
                  </a:cubicBezTo>
                  <a:cubicBezTo>
                    <a:pt x="349" y="125"/>
                    <a:pt x="351" y="122"/>
                    <a:pt x="351" y="119"/>
                  </a:cubicBezTo>
                  <a:cubicBezTo>
                    <a:pt x="350" y="117"/>
                    <a:pt x="351" y="114"/>
                    <a:pt x="351" y="113"/>
                  </a:cubicBezTo>
                  <a:cubicBezTo>
                    <a:pt x="352" y="111"/>
                    <a:pt x="353" y="108"/>
                    <a:pt x="353" y="106"/>
                  </a:cubicBezTo>
                  <a:cubicBezTo>
                    <a:pt x="353" y="104"/>
                    <a:pt x="353" y="102"/>
                    <a:pt x="353" y="102"/>
                  </a:cubicBezTo>
                  <a:cubicBezTo>
                    <a:pt x="353" y="102"/>
                    <a:pt x="351" y="102"/>
                    <a:pt x="349" y="10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F6EFE8F-8506-483F-892E-327883210E3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395" name="Teardrop 394">
              <a:extLst>
                <a:ext uri="{FF2B5EF4-FFF2-40B4-BE49-F238E27FC236}">
                  <a16:creationId xmlns:a16="http://schemas.microsoft.com/office/drawing/2014/main" id="{BAB3C38F-CE60-4B92-934A-BC61C72EE94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23B7598-BE49-409E-B95E-64908EBAD53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919CDB9-2EB6-479C-9750-445BC35B78A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Monterrey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3E208E2-83A3-4332-90C2-DBB2F37DAAD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403" name="Teardrop 402">
              <a:extLst>
                <a:ext uri="{FF2B5EF4-FFF2-40B4-BE49-F238E27FC236}">
                  <a16:creationId xmlns:a16="http://schemas.microsoft.com/office/drawing/2014/main" id="{90E7A260-13F1-4394-A780-BA77DC5AF05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A4550120-93F7-48D1-89CC-841EA0D8A52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972C8AF-8479-4AC4-BCBE-E07FC31D1D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Guadalajara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0F1C580-FDFF-4863-8255-DA2CE8E951D3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411" name="Teardrop 410">
              <a:extLst>
                <a:ext uri="{FF2B5EF4-FFF2-40B4-BE49-F238E27FC236}">
                  <a16:creationId xmlns:a16="http://schemas.microsoft.com/office/drawing/2014/main" id="{393AC3FA-CA9F-4B6D-8F94-4977874BBCC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A4650345-8CB9-4A5C-96E3-212D9DD3459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369D07FB-FD66-4048-BD69-DA21B06C949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Mérida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Mexico City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7DCE448-62CE-4663-B3A9-B5033A1FE4FC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A8417D3-91EF-49AF-A27C-401EAA397A0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19" name="Teardrop 418">
                <a:extLst>
                  <a:ext uri="{FF2B5EF4-FFF2-40B4-BE49-F238E27FC236}">
                    <a16:creationId xmlns:a16="http://schemas.microsoft.com/office/drawing/2014/main" id="{F1CC74EA-AE67-4C20-9DB7-E4ECE8168C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BAEDC0F-394D-4907-BC52-EF97528A145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4A427D6C-7D97-4E65-A88C-1D6EAA1770A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18" name="Freeform 282">
              <a:extLst>
                <a:ext uri="{FF2B5EF4-FFF2-40B4-BE49-F238E27FC236}">
                  <a16:creationId xmlns:a16="http://schemas.microsoft.com/office/drawing/2014/main" id="{B85F857E-0DC5-4B9D-90E2-EE6DD5A49CB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424" name="Chart 423">
            <a:extLst>
              <a:ext uri="{FF2B5EF4-FFF2-40B4-BE49-F238E27FC236}">
                <a16:creationId xmlns:a16="http://schemas.microsoft.com/office/drawing/2014/main" id="{E33FC8C5-7A21-4E91-A839-3FCE25F25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867658"/>
              </p:ext>
            </p:extLst>
          </p:nvPr>
        </p:nvGraphicFramePr>
        <p:xfrm>
          <a:off x="6931174" y="149504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25" name="Graphic 424" descr="Man">
            <a:extLst>
              <a:ext uri="{FF2B5EF4-FFF2-40B4-BE49-F238E27FC236}">
                <a16:creationId xmlns:a16="http://schemas.microsoft.com/office/drawing/2014/main" id="{923892A4-A3F1-4707-8C2F-D634309021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65753" y="1730413"/>
            <a:ext cx="332185" cy="332185"/>
          </a:xfrm>
          <a:prstGeom prst="rect">
            <a:avLst/>
          </a:prstGeom>
        </p:spPr>
      </p:pic>
      <p:pic>
        <p:nvPicPr>
          <p:cNvPr id="426" name="Graphic 425" descr="Woman">
            <a:extLst>
              <a:ext uri="{FF2B5EF4-FFF2-40B4-BE49-F238E27FC236}">
                <a16:creationId xmlns:a16="http://schemas.microsoft.com/office/drawing/2014/main" id="{2DC3DDD5-3744-43E5-AC36-FAC4348A5D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65753" y="2587644"/>
            <a:ext cx="332185" cy="332185"/>
          </a:xfrm>
          <a:prstGeom prst="rect">
            <a:avLst/>
          </a:prstGeom>
        </p:spPr>
      </p:pic>
      <p:graphicFrame>
        <p:nvGraphicFramePr>
          <p:cNvPr id="427" name="Chart 426">
            <a:extLst>
              <a:ext uri="{FF2B5EF4-FFF2-40B4-BE49-F238E27FC236}">
                <a16:creationId xmlns:a16="http://schemas.microsoft.com/office/drawing/2014/main" id="{E5E1F279-6328-4525-A148-F5B039957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8163581"/>
              </p:ext>
            </p:extLst>
          </p:nvPr>
        </p:nvGraphicFramePr>
        <p:xfrm>
          <a:off x="6931174" y="237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8" name="TextBox 427">
            <a:extLst>
              <a:ext uri="{FF2B5EF4-FFF2-40B4-BE49-F238E27FC236}">
                <a16:creationId xmlns:a16="http://schemas.microsoft.com/office/drawing/2014/main" id="{4B49F90D-CA34-4006-8659-546296C7B731}"/>
              </a:ext>
            </a:extLst>
          </p:cNvPr>
          <p:cNvSpPr txBox="1"/>
          <p:nvPr/>
        </p:nvSpPr>
        <p:spPr>
          <a:xfrm>
            <a:off x="7321692" y="2009811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97AD0CF0-F755-4C55-B285-A721BE1026EA}"/>
              </a:ext>
            </a:extLst>
          </p:cNvPr>
          <p:cNvSpPr txBox="1"/>
          <p:nvPr/>
        </p:nvSpPr>
        <p:spPr>
          <a:xfrm>
            <a:off x="7328544" y="288587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B493EAD-8C4B-408F-A1F3-B585A49EE98E}"/>
              </a:ext>
            </a:extLst>
          </p:cNvPr>
          <p:cNvSpPr/>
          <p:nvPr/>
        </p:nvSpPr>
        <p:spPr>
          <a:xfrm>
            <a:off x="7921152" y="182229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5097AA94-D8DB-42E3-B827-1331C2FBE2DA}"/>
              </a:ext>
            </a:extLst>
          </p:cNvPr>
          <p:cNvSpPr/>
          <p:nvPr/>
        </p:nvSpPr>
        <p:spPr>
          <a:xfrm>
            <a:off x="7921152" y="270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81B0844-965D-4346-96B8-E890288A2A84}"/>
              </a:ext>
            </a:extLst>
          </p:cNvPr>
          <p:cNvSpPr/>
          <p:nvPr/>
        </p:nvSpPr>
        <p:spPr>
          <a:xfrm>
            <a:off x="5838825" y="3314700"/>
            <a:ext cx="552450" cy="942975"/>
          </a:xfrm>
          <a:custGeom>
            <a:avLst/>
            <a:gdLst>
              <a:gd name="connsiteX0" fmla="*/ 0 w 736600"/>
              <a:gd name="connsiteY0" fmla="*/ 1257300 h 1257300"/>
              <a:gd name="connsiteX1" fmla="*/ 533400 w 736600"/>
              <a:gd name="connsiteY1" fmla="*/ 666750 h 1257300"/>
              <a:gd name="connsiteX2" fmla="*/ 736600 w 736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1257300">
                <a:moveTo>
                  <a:pt x="0" y="1257300"/>
                </a:moveTo>
                <a:cubicBezTo>
                  <a:pt x="205316" y="1066800"/>
                  <a:pt x="410633" y="876300"/>
                  <a:pt x="533400" y="666750"/>
                </a:cubicBezTo>
                <a:cubicBezTo>
                  <a:pt x="656167" y="457200"/>
                  <a:pt x="696383" y="228600"/>
                  <a:pt x="736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716BDC-2DEF-44D9-B32D-1F624015A18D}"/>
              </a:ext>
            </a:extLst>
          </p:cNvPr>
          <p:cNvSpPr/>
          <p:nvPr/>
        </p:nvSpPr>
        <p:spPr>
          <a:xfrm>
            <a:off x="4719637" y="1600200"/>
            <a:ext cx="1662113" cy="1690688"/>
          </a:xfrm>
          <a:custGeom>
            <a:avLst/>
            <a:gdLst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254000 w 2216150"/>
              <a:gd name="connsiteY2" fmla="*/ 577850 h 2254250"/>
              <a:gd name="connsiteX3" fmla="*/ 0 w 2216150"/>
              <a:gd name="connsiteY3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150" h="2254250">
                <a:moveTo>
                  <a:pt x="2216150" y="2254250"/>
                </a:moveTo>
                <a:cubicBezTo>
                  <a:pt x="1754187" y="2038350"/>
                  <a:pt x="1626658" y="2090208"/>
                  <a:pt x="965200" y="1543050"/>
                </a:cubicBezTo>
                <a:cubicBezTo>
                  <a:pt x="303742" y="995892"/>
                  <a:pt x="124883" y="410369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4B5F17-7E06-43D1-B275-56191E51AE8A}"/>
              </a:ext>
            </a:extLst>
          </p:cNvPr>
          <p:cNvSpPr/>
          <p:nvPr/>
        </p:nvSpPr>
        <p:spPr>
          <a:xfrm>
            <a:off x="6415088" y="3319463"/>
            <a:ext cx="1905000" cy="828675"/>
          </a:xfrm>
          <a:custGeom>
            <a:avLst/>
            <a:gdLst>
              <a:gd name="connsiteX0" fmla="*/ 2540000 w 2540000"/>
              <a:gd name="connsiteY0" fmla="*/ 1104900 h 1104900"/>
              <a:gd name="connsiteX1" fmla="*/ 984250 w 2540000"/>
              <a:gd name="connsiteY1" fmla="*/ 717550 h 1104900"/>
              <a:gd name="connsiteX2" fmla="*/ 0 w 25400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1104900">
                <a:moveTo>
                  <a:pt x="2540000" y="1104900"/>
                </a:moveTo>
                <a:cubicBezTo>
                  <a:pt x="1973791" y="1003300"/>
                  <a:pt x="1407583" y="901700"/>
                  <a:pt x="984250" y="717550"/>
                </a:cubicBezTo>
                <a:cubicBezTo>
                  <a:pt x="560917" y="533400"/>
                  <a:pt x="280458" y="266700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015BED0-919E-45C5-A4BC-628BF6D937E0}"/>
              </a:ext>
            </a:extLst>
          </p:cNvPr>
          <p:cNvSpPr/>
          <p:nvPr/>
        </p:nvSpPr>
        <p:spPr>
          <a:xfrm>
            <a:off x="6400801" y="3309937"/>
            <a:ext cx="236552" cy="1214438"/>
          </a:xfrm>
          <a:custGeom>
            <a:avLst/>
            <a:gdLst>
              <a:gd name="connsiteX0" fmla="*/ 292100 w 315403"/>
              <a:gd name="connsiteY0" fmla="*/ 1619250 h 1619250"/>
              <a:gd name="connsiteX1" fmla="*/ 285750 w 315403"/>
              <a:gd name="connsiteY1" fmla="*/ 723900 h 1619250"/>
              <a:gd name="connsiteX2" fmla="*/ 0 w 315403"/>
              <a:gd name="connsiteY2" fmla="*/ 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03" h="1619250">
                <a:moveTo>
                  <a:pt x="292100" y="1619250"/>
                </a:moveTo>
                <a:cubicBezTo>
                  <a:pt x="313266" y="1306512"/>
                  <a:pt x="334433" y="993775"/>
                  <a:pt x="285750" y="723900"/>
                </a:cubicBezTo>
                <a:cubicBezTo>
                  <a:pt x="237067" y="454025"/>
                  <a:pt x="118533" y="227012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F8078D31-0C14-422D-9F13-AF7B45344AF4}"/>
              </a:ext>
            </a:extLst>
          </p:cNvPr>
          <p:cNvSpPr/>
          <p:nvPr/>
        </p:nvSpPr>
        <p:spPr>
          <a:xfrm>
            <a:off x="6544537" y="4456423"/>
            <a:ext cx="108782" cy="10878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5A143476-C032-47F4-814B-CFE7A2D69D42}"/>
              </a:ext>
            </a:extLst>
          </p:cNvPr>
          <p:cNvGrpSpPr/>
          <p:nvPr/>
        </p:nvGrpSpPr>
        <p:grpSpPr>
          <a:xfrm>
            <a:off x="6386876" y="3963999"/>
            <a:ext cx="420391" cy="420391"/>
            <a:chOff x="763392" y="2516468"/>
            <a:chExt cx="560521" cy="560521"/>
          </a:xfrm>
        </p:grpSpPr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48286593-1D4A-4BE1-9EEF-551C44674FCB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36" name="Teardrop 435">
                <a:extLst>
                  <a:ext uri="{FF2B5EF4-FFF2-40B4-BE49-F238E27FC236}">
                    <a16:creationId xmlns:a16="http://schemas.microsoft.com/office/drawing/2014/main" id="{98831F83-B261-4CB6-A923-74A34902F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id="{28D4D11A-6C32-4E24-91FD-E5E12C75D5B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7036D2DC-8F76-4973-BDDF-F60C4575FB7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35" name="Freeform 282">
              <a:extLst>
                <a:ext uri="{FF2B5EF4-FFF2-40B4-BE49-F238E27FC236}">
                  <a16:creationId xmlns:a16="http://schemas.microsoft.com/office/drawing/2014/main" id="{1AEE7A4E-A002-40C7-9104-4F5440F9D80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44" name="Oval 443">
            <a:extLst>
              <a:ext uri="{FF2B5EF4-FFF2-40B4-BE49-F238E27FC236}">
                <a16:creationId xmlns:a16="http://schemas.microsoft.com/office/drawing/2014/main" id="{F5DF44F1-EE3F-44D5-B039-EC41E6651AD0}"/>
              </a:ext>
            </a:extLst>
          </p:cNvPr>
          <p:cNvSpPr/>
          <p:nvPr/>
        </p:nvSpPr>
        <p:spPr>
          <a:xfrm>
            <a:off x="5766154" y="4193571"/>
            <a:ext cx="108782" cy="10878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407FD7B5-B228-4AF0-B342-3294EF4C9FAC}"/>
              </a:ext>
            </a:extLst>
          </p:cNvPr>
          <p:cNvGrpSpPr/>
          <p:nvPr/>
        </p:nvGrpSpPr>
        <p:grpSpPr>
          <a:xfrm>
            <a:off x="5610746" y="3686919"/>
            <a:ext cx="420391" cy="420391"/>
            <a:chOff x="4821018" y="1941899"/>
            <a:chExt cx="784660" cy="784660"/>
          </a:xfrm>
        </p:grpSpPr>
        <p:sp>
          <p:nvSpPr>
            <p:cNvPr id="446" name="Teardrop 445">
              <a:extLst>
                <a:ext uri="{FF2B5EF4-FFF2-40B4-BE49-F238E27FC236}">
                  <a16:creationId xmlns:a16="http://schemas.microsoft.com/office/drawing/2014/main" id="{2DC2BD70-58F4-45D9-9389-7DB560EE751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8C74A61C-B849-4A83-955C-86BBB99427F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8E4BCCC2-03DA-414C-B301-B7DE93F5F73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54" name="Oval 453">
            <a:extLst>
              <a:ext uri="{FF2B5EF4-FFF2-40B4-BE49-F238E27FC236}">
                <a16:creationId xmlns:a16="http://schemas.microsoft.com/office/drawing/2014/main" id="{2773F262-BFB0-4B59-B13D-D1C557E2920F}"/>
              </a:ext>
            </a:extLst>
          </p:cNvPr>
          <p:cNvSpPr/>
          <p:nvPr/>
        </p:nvSpPr>
        <p:spPr>
          <a:xfrm>
            <a:off x="6329389" y="3246359"/>
            <a:ext cx="108782" cy="10878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088D083E-E655-4D4C-9637-C82B04603888}"/>
              </a:ext>
            </a:extLst>
          </p:cNvPr>
          <p:cNvGrpSpPr/>
          <p:nvPr/>
        </p:nvGrpSpPr>
        <p:grpSpPr>
          <a:xfrm>
            <a:off x="6175772" y="2735331"/>
            <a:ext cx="420391" cy="420391"/>
            <a:chOff x="4821018" y="1941899"/>
            <a:chExt cx="784660" cy="784660"/>
          </a:xfrm>
        </p:grpSpPr>
        <p:sp>
          <p:nvSpPr>
            <p:cNvPr id="456" name="Teardrop 455">
              <a:extLst>
                <a:ext uri="{FF2B5EF4-FFF2-40B4-BE49-F238E27FC236}">
                  <a16:creationId xmlns:a16="http://schemas.microsoft.com/office/drawing/2014/main" id="{5A288431-BF48-4531-84E6-C250D4A4102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2CEB85A9-0AA7-422D-9447-A88C97D7EA8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925A59EB-AEB3-4A4A-A966-17D0C6D8AC7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59" name="Oval 458">
            <a:extLst>
              <a:ext uri="{FF2B5EF4-FFF2-40B4-BE49-F238E27FC236}">
                <a16:creationId xmlns:a16="http://schemas.microsoft.com/office/drawing/2014/main" id="{70B1415A-B1CF-452E-A7FF-1A7869507DDC}"/>
              </a:ext>
            </a:extLst>
          </p:cNvPr>
          <p:cNvSpPr/>
          <p:nvPr/>
        </p:nvSpPr>
        <p:spPr>
          <a:xfrm>
            <a:off x="8275579" y="4077398"/>
            <a:ext cx="108782" cy="10878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B347BA59-422B-4B48-ACDD-7FAB05DF6EB2}"/>
              </a:ext>
            </a:extLst>
          </p:cNvPr>
          <p:cNvGrpSpPr/>
          <p:nvPr/>
        </p:nvGrpSpPr>
        <p:grpSpPr>
          <a:xfrm>
            <a:off x="8116391" y="3571924"/>
            <a:ext cx="420391" cy="420391"/>
            <a:chOff x="4821018" y="1941899"/>
            <a:chExt cx="784660" cy="784660"/>
          </a:xfrm>
        </p:grpSpPr>
        <p:sp>
          <p:nvSpPr>
            <p:cNvPr id="461" name="Teardrop 460">
              <a:extLst>
                <a:ext uri="{FF2B5EF4-FFF2-40B4-BE49-F238E27FC236}">
                  <a16:creationId xmlns:a16="http://schemas.microsoft.com/office/drawing/2014/main" id="{A424ACAD-4A29-4241-9AEB-68FA1EAAE2F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256B89B3-6662-497A-A611-3F1EAF8C009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81ECB502-EE6E-4A3D-9019-6AD8971225B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64" name="Freeform 454">
            <a:extLst>
              <a:ext uri="{FF2B5EF4-FFF2-40B4-BE49-F238E27FC236}">
                <a16:creationId xmlns:a16="http://schemas.microsoft.com/office/drawing/2014/main" id="{643867ED-9906-476F-9FA7-F7D6756F1771}"/>
              </a:ext>
            </a:extLst>
          </p:cNvPr>
          <p:cNvSpPr/>
          <p:nvPr/>
        </p:nvSpPr>
        <p:spPr>
          <a:xfrm rot="6671460">
            <a:off x="4677220" y="1741419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5" name="Freeform 454">
            <a:extLst>
              <a:ext uri="{FF2B5EF4-FFF2-40B4-BE49-F238E27FC236}">
                <a16:creationId xmlns:a16="http://schemas.microsoft.com/office/drawing/2014/main" id="{9E9228F5-3B49-4386-8568-870539C9C961}"/>
              </a:ext>
            </a:extLst>
          </p:cNvPr>
          <p:cNvSpPr/>
          <p:nvPr/>
        </p:nvSpPr>
        <p:spPr>
          <a:xfrm rot="14871393">
            <a:off x="7191758" y="3780714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6" name="Freeform 454">
            <a:extLst>
              <a:ext uri="{FF2B5EF4-FFF2-40B4-BE49-F238E27FC236}">
                <a16:creationId xmlns:a16="http://schemas.microsoft.com/office/drawing/2014/main" id="{9E26C66A-3B4F-4D3C-A283-9B7BDDBDF588}"/>
              </a:ext>
            </a:extLst>
          </p:cNvPr>
          <p:cNvSpPr/>
          <p:nvPr/>
        </p:nvSpPr>
        <p:spPr>
          <a:xfrm rot="20538053">
            <a:off x="6100828" y="3639077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67" name="Picture 2" descr="Image result for flag mexico">
            <a:extLst>
              <a:ext uri="{FF2B5EF4-FFF2-40B4-BE49-F238E27FC236}">
                <a16:creationId xmlns:a16="http://schemas.microsoft.com/office/drawing/2014/main" id="{479B6387-349A-4C65-B4C9-3B64873FA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708" y="102248"/>
            <a:ext cx="1202249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39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Mexico for PowerPoint</a:t>
            </a:r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B4893E25-C4AE-4C92-8A8E-4D5EF2F4F060}"/>
              </a:ext>
            </a:extLst>
          </p:cNvPr>
          <p:cNvGrpSpPr/>
          <p:nvPr/>
        </p:nvGrpSpPr>
        <p:grpSpPr>
          <a:xfrm>
            <a:off x="3578405" y="1860931"/>
            <a:ext cx="5210175" cy="3535697"/>
            <a:chOff x="500034" y="928670"/>
            <a:chExt cx="7972426" cy="5410200"/>
          </a:xfrm>
          <a:solidFill>
            <a:srgbClr val="D8D8D8"/>
          </a:solidFill>
        </p:grpSpPr>
        <p:sp>
          <p:nvSpPr>
            <p:cNvPr id="351" name="Freeform 39">
              <a:extLst>
                <a:ext uri="{FF2B5EF4-FFF2-40B4-BE49-F238E27FC236}">
                  <a16:creationId xmlns:a16="http://schemas.microsoft.com/office/drawing/2014/main" id="{AFFAF096-FA0B-4067-A006-37921F42B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959" y="5079983"/>
              <a:ext cx="239713" cy="206375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60" y="53"/>
                </a:cxn>
                <a:cxn ang="0">
                  <a:pos x="63" y="50"/>
                </a:cxn>
                <a:cxn ang="0">
                  <a:pos x="61" y="43"/>
                </a:cxn>
                <a:cxn ang="0">
                  <a:pos x="58" y="37"/>
                </a:cxn>
                <a:cxn ang="0">
                  <a:pos x="60" y="33"/>
                </a:cxn>
                <a:cxn ang="0">
                  <a:pos x="62" y="31"/>
                </a:cxn>
                <a:cxn ang="0">
                  <a:pos x="61" y="25"/>
                </a:cxn>
                <a:cxn ang="0">
                  <a:pos x="62" y="19"/>
                </a:cxn>
                <a:cxn ang="0">
                  <a:pos x="64" y="14"/>
                </a:cxn>
                <a:cxn ang="0">
                  <a:pos x="64" y="10"/>
                </a:cxn>
                <a:cxn ang="0">
                  <a:pos x="62" y="10"/>
                </a:cxn>
                <a:cxn ang="0">
                  <a:pos x="58" y="11"/>
                </a:cxn>
                <a:cxn ang="0">
                  <a:pos x="54" y="12"/>
                </a:cxn>
                <a:cxn ang="0">
                  <a:pos x="51" y="7"/>
                </a:cxn>
                <a:cxn ang="0">
                  <a:pos x="47" y="3"/>
                </a:cxn>
                <a:cxn ang="0">
                  <a:pos x="43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27" y="1"/>
                </a:cxn>
                <a:cxn ang="0">
                  <a:pos x="22" y="0"/>
                </a:cxn>
                <a:cxn ang="0">
                  <a:pos x="19" y="2"/>
                </a:cxn>
                <a:cxn ang="0">
                  <a:pos x="15" y="8"/>
                </a:cxn>
                <a:cxn ang="0">
                  <a:pos x="14" y="14"/>
                </a:cxn>
                <a:cxn ang="0">
                  <a:pos x="10" y="19"/>
                </a:cxn>
                <a:cxn ang="0">
                  <a:pos x="5" y="24"/>
                </a:cxn>
                <a:cxn ang="0">
                  <a:pos x="2" y="33"/>
                </a:cxn>
                <a:cxn ang="0">
                  <a:pos x="0" y="39"/>
                </a:cxn>
                <a:cxn ang="0">
                  <a:pos x="3" y="42"/>
                </a:cxn>
                <a:cxn ang="0">
                  <a:pos x="10" y="48"/>
                </a:cxn>
                <a:cxn ang="0">
                  <a:pos x="16" y="52"/>
                </a:cxn>
                <a:cxn ang="0">
                  <a:pos x="21" y="48"/>
                </a:cxn>
                <a:cxn ang="0">
                  <a:pos x="26" y="43"/>
                </a:cxn>
                <a:cxn ang="0">
                  <a:pos x="29" y="48"/>
                </a:cxn>
                <a:cxn ang="0">
                  <a:pos x="33" y="54"/>
                </a:cxn>
                <a:cxn ang="0">
                  <a:pos x="36" y="55"/>
                </a:cxn>
                <a:cxn ang="0">
                  <a:pos x="42" y="52"/>
                </a:cxn>
                <a:cxn ang="0">
                  <a:pos x="52" y="51"/>
                </a:cxn>
              </a:cxnLst>
              <a:rect l="0" t="0" r="r" b="b"/>
              <a:pathLst>
                <a:path w="64" h="55">
                  <a:moveTo>
                    <a:pt x="52" y="51"/>
                  </a:moveTo>
                  <a:cubicBezTo>
                    <a:pt x="55" y="51"/>
                    <a:pt x="59" y="52"/>
                    <a:pt x="60" y="53"/>
                  </a:cubicBezTo>
                  <a:cubicBezTo>
                    <a:pt x="62" y="54"/>
                    <a:pt x="63" y="52"/>
                    <a:pt x="63" y="50"/>
                  </a:cubicBezTo>
                  <a:cubicBezTo>
                    <a:pt x="63" y="47"/>
                    <a:pt x="62" y="44"/>
                    <a:pt x="61" y="43"/>
                  </a:cubicBezTo>
                  <a:cubicBezTo>
                    <a:pt x="60" y="41"/>
                    <a:pt x="59" y="39"/>
                    <a:pt x="58" y="37"/>
                  </a:cubicBezTo>
                  <a:cubicBezTo>
                    <a:pt x="58" y="35"/>
                    <a:pt x="59" y="34"/>
                    <a:pt x="60" y="33"/>
                  </a:cubicBezTo>
                  <a:cubicBezTo>
                    <a:pt x="62" y="32"/>
                    <a:pt x="63" y="31"/>
                    <a:pt x="62" y="31"/>
                  </a:cubicBezTo>
                  <a:cubicBezTo>
                    <a:pt x="62" y="30"/>
                    <a:pt x="61" y="28"/>
                    <a:pt x="61" y="25"/>
                  </a:cubicBezTo>
                  <a:cubicBezTo>
                    <a:pt x="61" y="23"/>
                    <a:pt x="61" y="20"/>
                    <a:pt x="62" y="19"/>
                  </a:cubicBezTo>
                  <a:cubicBezTo>
                    <a:pt x="63" y="18"/>
                    <a:pt x="64" y="16"/>
                    <a:pt x="64" y="14"/>
                  </a:cubicBezTo>
                  <a:cubicBezTo>
                    <a:pt x="64" y="12"/>
                    <a:pt x="64" y="10"/>
                    <a:pt x="64" y="10"/>
                  </a:cubicBezTo>
                  <a:cubicBezTo>
                    <a:pt x="64" y="10"/>
                    <a:pt x="63" y="10"/>
                    <a:pt x="62" y="10"/>
                  </a:cubicBezTo>
                  <a:cubicBezTo>
                    <a:pt x="61" y="9"/>
                    <a:pt x="59" y="10"/>
                    <a:pt x="58" y="11"/>
                  </a:cubicBezTo>
                  <a:cubicBezTo>
                    <a:pt x="57" y="12"/>
                    <a:pt x="55" y="13"/>
                    <a:pt x="54" y="12"/>
                  </a:cubicBezTo>
                  <a:cubicBezTo>
                    <a:pt x="53" y="11"/>
                    <a:pt x="52" y="9"/>
                    <a:pt x="51" y="7"/>
                  </a:cubicBezTo>
                  <a:cubicBezTo>
                    <a:pt x="51" y="6"/>
                    <a:pt x="49" y="4"/>
                    <a:pt x="47" y="3"/>
                  </a:cubicBezTo>
                  <a:cubicBezTo>
                    <a:pt x="45" y="3"/>
                    <a:pt x="43" y="2"/>
                    <a:pt x="43" y="2"/>
                  </a:cubicBezTo>
                  <a:cubicBezTo>
                    <a:pt x="43" y="2"/>
                    <a:pt x="42" y="2"/>
                    <a:pt x="40" y="3"/>
                  </a:cubicBezTo>
                  <a:cubicBezTo>
                    <a:pt x="38" y="4"/>
                    <a:pt x="36" y="4"/>
                    <a:pt x="35" y="3"/>
                  </a:cubicBezTo>
                  <a:cubicBezTo>
                    <a:pt x="33" y="3"/>
                    <a:pt x="30" y="2"/>
                    <a:pt x="27" y="1"/>
                  </a:cubicBezTo>
                  <a:cubicBezTo>
                    <a:pt x="25" y="1"/>
                    <a:pt x="22" y="0"/>
                    <a:pt x="22" y="0"/>
                  </a:cubicBezTo>
                  <a:cubicBezTo>
                    <a:pt x="22" y="0"/>
                    <a:pt x="21" y="1"/>
                    <a:pt x="19" y="2"/>
                  </a:cubicBezTo>
                  <a:cubicBezTo>
                    <a:pt x="17" y="4"/>
                    <a:pt x="15" y="6"/>
                    <a:pt x="15" y="8"/>
                  </a:cubicBezTo>
                  <a:cubicBezTo>
                    <a:pt x="15" y="10"/>
                    <a:pt x="15" y="13"/>
                    <a:pt x="14" y="14"/>
                  </a:cubicBezTo>
                  <a:cubicBezTo>
                    <a:pt x="14" y="15"/>
                    <a:pt x="12" y="18"/>
                    <a:pt x="10" y="19"/>
                  </a:cubicBezTo>
                  <a:cubicBezTo>
                    <a:pt x="9" y="20"/>
                    <a:pt x="6" y="23"/>
                    <a:pt x="5" y="24"/>
                  </a:cubicBezTo>
                  <a:cubicBezTo>
                    <a:pt x="4" y="25"/>
                    <a:pt x="3" y="29"/>
                    <a:pt x="2" y="33"/>
                  </a:cubicBezTo>
                  <a:cubicBezTo>
                    <a:pt x="1" y="36"/>
                    <a:pt x="0" y="39"/>
                    <a:pt x="0" y="39"/>
                  </a:cubicBezTo>
                  <a:cubicBezTo>
                    <a:pt x="0" y="39"/>
                    <a:pt x="2" y="40"/>
                    <a:pt x="3" y="42"/>
                  </a:cubicBezTo>
                  <a:cubicBezTo>
                    <a:pt x="5" y="43"/>
                    <a:pt x="8" y="46"/>
                    <a:pt x="10" y="48"/>
                  </a:cubicBezTo>
                  <a:cubicBezTo>
                    <a:pt x="12" y="50"/>
                    <a:pt x="15" y="52"/>
                    <a:pt x="16" y="52"/>
                  </a:cubicBezTo>
                  <a:cubicBezTo>
                    <a:pt x="18" y="52"/>
                    <a:pt x="20" y="50"/>
                    <a:pt x="21" y="48"/>
                  </a:cubicBezTo>
                  <a:cubicBezTo>
                    <a:pt x="23" y="45"/>
                    <a:pt x="25" y="43"/>
                    <a:pt x="26" y="43"/>
                  </a:cubicBezTo>
                  <a:cubicBezTo>
                    <a:pt x="27" y="44"/>
                    <a:pt x="29" y="46"/>
                    <a:pt x="29" y="48"/>
                  </a:cubicBezTo>
                  <a:cubicBezTo>
                    <a:pt x="30" y="50"/>
                    <a:pt x="32" y="53"/>
                    <a:pt x="33" y="54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36" y="55"/>
                    <a:pt x="39" y="54"/>
                    <a:pt x="42" y="52"/>
                  </a:cubicBezTo>
                  <a:cubicBezTo>
                    <a:pt x="45" y="51"/>
                    <a:pt x="49" y="50"/>
                    <a:pt x="52" y="5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2" name="Freeform 38">
              <a:extLst>
                <a:ext uri="{FF2B5EF4-FFF2-40B4-BE49-F238E27FC236}">
                  <a16:creationId xmlns:a16="http://schemas.microsoft.com/office/drawing/2014/main" id="{8789CB9E-9E63-41E4-ACD5-30D4A2E4C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897" y="4576745"/>
              <a:ext cx="687388" cy="849313"/>
            </a:xfrm>
            <a:custGeom>
              <a:avLst/>
              <a:gdLst/>
              <a:ahLst/>
              <a:cxnLst>
                <a:cxn ang="0">
                  <a:pos x="154" y="178"/>
                </a:cxn>
                <a:cxn ang="0">
                  <a:pos x="142" y="169"/>
                </a:cxn>
                <a:cxn ang="0">
                  <a:pos x="128" y="157"/>
                </a:cxn>
                <a:cxn ang="0">
                  <a:pos x="132" y="136"/>
                </a:cxn>
                <a:cxn ang="0">
                  <a:pos x="148" y="123"/>
                </a:cxn>
                <a:cxn ang="0">
                  <a:pos x="132" y="112"/>
                </a:cxn>
                <a:cxn ang="0">
                  <a:pos x="125" y="104"/>
                </a:cxn>
                <a:cxn ang="0">
                  <a:pos x="126" y="85"/>
                </a:cxn>
                <a:cxn ang="0">
                  <a:pos x="130" y="66"/>
                </a:cxn>
                <a:cxn ang="0">
                  <a:pos x="134" y="49"/>
                </a:cxn>
                <a:cxn ang="0">
                  <a:pos x="112" y="48"/>
                </a:cxn>
                <a:cxn ang="0">
                  <a:pos x="92" y="36"/>
                </a:cxn>
                <a:cxn ang="0">
                  <a:pos x="104" y="25"/>
                </a:cxn>
                <a:cxn ang="0">
                  <a:pos x="96" y="14"/>
                </a:cxn>
                <a:cxn ang="0">
                  <a:pos x="90" y="0"/>
                </a:cxn>
                <a:cxn ang="0">
                  <a:pos x="78" y="11"/>
                </a:cxn>
                <a:cxn ang="0">
                  <a:pos x="72" y="28"/>
                </a:cxn>
                <a:cxn ang="0">
                  <a:pos x="56" y="46"/>
                </a:cxn>
                <a:cxn ang="0">
                  <a:pos x="66" y="58"/>
                </a:cxn>
                <a:cxn ang="0">
                  <a:pos x="57" y="87"/>
                </a:cxn>
                <a:cxn ang="0">
                  <a:pos x="73" y="88"/>
                </a:cxn>
                <a:cxn ang="0">
                  <a:pos x="91" y="104"/>
                </a:cxn>
                <a:cxn ang="0">
                  <a:pos x="95" y="119"/>
                </a:cxn>
                <a:cxn ang="0">
                  <a:pos x="74" y="128"/>
                </a:cxn>
                <a:cxn ang="0">
                  <a:pos x="44" y="119"/>
                </a:cxn>
                <a:cxn ang="0">
                  <a:pos x="27" y="115"/>
                </a:cxn>
                <a:cxn ang="0">
                  <a:pos x="28" y="144"/>
                </a:cxn>
                <a:cxn ang="0">
                  <a:pos x="25" y="159"/>
                </a:cxn>
                <a:cxn ang="0">
                  <a:pos x="22" y="171"/>
                </a:cxn>
                <a:cxn ang="0">
                  <a:pos x="24" y="187"/>
                </a:cxn>
                <a:cxn ang="0">
                  <a:pos x="0" y="189"/>
                </a:cxn>
                <a:cxn ang="0">
                  <a:pos x="6" y="206"/>
                </a:cxn>
                <a:cxn ang="0">
                  <a:pos x="37" y="225"/>
                </a:cxn>
                <a:cxn ang="0">
                  <a:pos x="67" y="221"/>
                </a:cxn>
                <a:cxn ang="0">
                  <a:pos x="87" y="222"/>
                </a:cxn>
                <a:cxn ang="0">
                  <a:pos x="97" y="213"/>
                </a:cxn>
                <a:cxn ang="0">
                  <a:pos x="106" y="192"/>
                </a:cxn>
                <a:cxn ang="0">
                  <a:pos x="109" y="208"/>
                </a:cxn>
                <a:cxn ang="0">
                  <a:pos x="123" y="218"/>
                </a:cxn>
                <a:cxn ang="0">
                  <a:pos x="144" y="206"/>
                </a:cxn>
                <a:cxn ang="0">
                  <a:pos x="167" y="197"/>
                </a:cxn>
                <a:cxn ang="0">
                  <a:pos x="183" y="174"/>
                </a:cxn>
              </a:cxnLst>
              <a:rect l="0" t="0" r="r" b="b"/>
              <a:pathLst>
                <a:path w="183" h="226">
                  <a:moveTo>
                    <a:pt x="174" y="171"/>
                  </a:moveTo>
                  <a:cubicBezTo>
                    <a:pt x="172" y="173"/>
                    <a:pt x="168" y="175"/>
                    <a:pt x="165" y="175"/>
                  </a:cubicBezTo>
                  <a:cubicBezTo>
                    <a:pt x="162" y="175"/>
                    <a:pt x="157" y="177"/>
                    <a:pt x="154" y="178"/>
                  </a:cubicBezTo>
                  <a:cubicBezTo>
                    <a:pt x="151" y="180"/>
                    <a:pt x="148" y="180"/>
                    <a:pt x="148" y="179"/>
                  </a:cubicBezTo>
                  <a:cubicBezTo>
                    <a:pt x="147" y="178"/>
                    <a:pt x="146" y="176"/>
                    <a:pt x="146" y="174"/>
                  </a:cubicBezTo>
                  <a:cubicBezTo>
                    <a:pt x="146" y="172"/>
                    <a:pt x="144" y="169"/>
                    <a:pt x="142" y="169"/>
                  </a:cubicBezTo>
                  <a:cubicBezTo>
                    <a:pt x="141" y="168"/>
                    <a:pt x="137" y="167"/>
                    <a:pt x="135" y="167"/>
                  </a:cubicBezTo>
                  <a:cubicBezTo>
                    <a:pt x="132" y="167"/>
                    <a:pt x="130" y="166"/>
                    <a:pt x="129" y="164"/>
                  </a:cubicBezTo>
                  <a:cubicBezTo>
                    <a:pt x="128" y="162"/>
                    <a:pt x="128" y="159"/>
                    <a:pt x="128" y="157"/>
                  </a:cubicBezTo>
                  <a:cubicBezTo>
                    <a:pt x="128" y="155"/>
                    <a:pt x="130" y="152"/>
                    <a:pt x="132" y="151"/>
                  </a:cubicBezTo>
                  <a:cubicBezTo>
                    <a:pt x="134" y="150"/>
                    <a:pt x="134" y="147"/>
                    <a:pt x="134" y="145"/>
                  </a:cubicBezTo>
                  <a:cubicBezTo>
                    <a:pt x="133" y="142"/>
                    <a:pt x="132" y="138"/>
                    <a:pt x="132" y="136"/>
                  </a:cubicBezTo>
                  <a:cubicBezTo>
                    <a:pt x="132" y="133"/>
                    <a:pt x="134" y="130"/>
                    <a:pt x="135" y="128"/>
                  </a:cubicBezTo>
                  <a:cubicBezTo>
                    <a:pt x="137" y="127"/>
                    <a:pt x="140" y="126"/>
                    <a:pt x="142" y="126"/>
                  </a:cubicBezTo>
                  <a:cubicBezTo>
                    <a:pt x="144" y="125"/>
                    <a:pt x="147" y="124"/>
                    <a:pt x="148" y="123"/>
                  </a:cubicBezTo>
                  <a:cubicBezTo>
                    <a:pt x="150" y="121"/>
                    <a:pt x="150" y="119"/>
                    <a:pt x="149" y="119"/>
                  </a:cubicBezTo>
                  <a:cubicBezTo>
                    <a:pt x="147" y="118"/>
                    <a:pt x="144" y="116"/>
                    <a:pt x="140" y="115"/>
                  </a:cubicBezTo>
                  <a:cubicBezTo>
                    <a:pt x="137" y="114"/>
                    <a:pt x="133" y="113"/>
                    <a:pt x="132" y="112"/>
                  </a:cubicBezTo>
                  <a:cubicBezTo>
                    <a:pt x="130" y="111"/>
                    <a:pt x="127" y="109"/>
                    <a:pt x="125" y="108"/>
                  </a:cubicBezTo>
                  <a:cubicBezTo>
                    <a:pt x="123" y="107"/>
                    <a:pt x="122" y="106"/>
                    <a:pt x="122" y="106"/>
                  </a:cubicBezTo>
                  <a:cubicBezTo>
                    <a:pt x="122" y="106"/>
                    <a:pt x="123" y="105"/>
                    <a:pt x="125" y="104"/>
                  </a:cubicBezTo>
                  <a:cubicBezTo>
                    <a:pt x="127" y="103"/>
                    <a:pt x="127" y="101"/>
                    <a:pt x="124" y="98"/>
                  </a:cubicBezTo>
                  <a:cubicBezTo>
                    <a:pt x="122" y="95"/>
                    <a:pt x="121" y="92"/>
                    <a:pt x="122" y="90"/>
                  </a:cubicBezTo>
                  <a:cubicBezTo>
                    <a:pt x="122" y="88"/>
                    <a:pt x="124" y="85"/>
                    <a:pt x="126" y="85"/>
                  </a:cubicBezTo>
                  <a:cubicBezTo>
                    <a:pt x="127" y="84"/>
                    <a:pt x="128" y="82"/>
                    <a:pt x="128" y="80"/>
                  </a:cubicBezTo>
                  <a:cubicBezTo>
                    <a:pt x="128" y="78"/>
                    <a:pt x="128" y="74"/>
                    <a:pt x="127" y="73"/>
                  </a:cubicBezTo>
                  <a:cubicBezTo>
                    <a:pt x="127" y="71"/>
                    <a:pt x="128" y="68"/>
                    <a:pt x="130" y="66"/>
                  </a:cubicBezTo>
                  <a:cubicBezTo>
                    <a:pt x="132" y="64"/>
                    <a:pt x="134" y="61"/>
                    <a:pt x="135" y="59"/>
                  </a:cubicBezTo>
                  <a:cubicBezTo>
                    <a:pt x="136" y="57"/>
                    <a:pt x="137" y="54"/>
                    <a:pt x="137" y="53"/>
                  </a:cubicBezTo>
                  <a:cubicBezTo>
                    <a:pt x="138" y="51"/>
                    <a:pt x="136" y="50"/>
                    <a:pt x="134" y="49"/>
                  </a:cubicBezTo>
                  <a:cubicBezTo>
                    <a:pt x="133" y="48"/>
                    <a:pt x="128" y="47"/>
                    <a:pt x="125" y="45"/>
                  </a:cubicBezTo>
                  <a:cubicBezTo>
                    <a:pt x="122" y="44"/>
                    <a:pt x="119" y="43"/>
                    <a:pt x="117" y="43"/>
                  </a:cubicBezTo>
                  <a:cubicBezTo>
                    <a:pt x="116" y="43"/>
                    <a:pt x="114" y="45"/>
                    <a:pt x="112" y="48"/>
                  </a:cubicBezTo>
                  <a:cubicBezTo>
                    <a:pt x="110" y="51"/>
                    <a:pt x="106" y="52"/>
                    <a:pt x="103" y="50"/>
                  </a:cubicBezTo>
                  <a:cubicBezTo>
                    <a:pt x="100" y="49"/>
                    <a:pt x="96" y="47"/>
                    <a:pt x="95" y="45"/>
                  </a:cubicBezTo>
                  <a:cubicBezTo>
                    <a:pt x="93" y="43"/>
                    <a:pt x="92" y="39"/>
                    <a:pt x="92" y="36"/>
                  </a:cubicBezTo>
                  <a:cubicBezTo>
                    <a:pt x="92" y="32"/>
                    <a:pt x="93" y="29"/>
                    <a:pt x="94" y="28"/>
                  </a:cubicBezTo>
                  <a:cubicBezTo>
                    <a:pt x="96" y="28"/>
                    <a:pt x="98" y="28"/>
                    <a:pt x="100" y="28"/>
                  </a:cubicBezTo>
                  <a:cubicBezTo>
                    <a:pt x="102" y="28"/>
                    <a:pt x="104" y="27"/>
                    <a:pt x="104" y="25"/>
                  </a:cubicBezTo>
                  <a:cubicBezTo>
                    <a:pt x="105" y="23"/>
                    <a:pt x="105" y="20"/>
                    <a:pt x="104" y="18"/>
                  </a:cubicBezTo>
                  <a:cubicBezTo>
                    <a:pt x="103" y="17"/>
                    <a:pt x="101" y="15"/>
                    <a:pt x="99" y="15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6" y="13"/>
                    <a:pt x="95" y="11"/>
                    <a:pt x="95" y="10"/>
                  </a:cubicBezTo>
                  <a:cubicBezTo>
                    <a:pt x="94" y="9"/>
                    <a:pt x="93" y="7"/>
                    <a:pt x="93" y="5"/>
                  </a:cubicBezTo>
                  <a:cubicBezTo>
                    <a:pt x="93" y="2"/>
                    <a:pt x="91" y="1"/>
                    <a:pt x="90" y="0"/>
                  </a:cubicBezTo>
                  <a:cubicBezTo>
                    <a:pt x="88" y="0"/>
                    <a:pt x="86" y="0"/>
                    <a:pt x="85" y="0"/>
                  </a:cubicBezTo>
                  <a:cubicBezTo>
                    <a:pt x="83" y="1"/>
                    <a:pt x="82" y="2"/>
                    <a:pt x="81" y="4"/>
                  </a:cubicBezTo>
                  <a:cubicBezTo>
                    <a:pt x="80" y="5"/>
                    <a:pt x="79" y="9"/>
                    <a:pt x="78" y="11"/>
                  </a:cubicBezTo>
                  <a:cubicBezTo>
                    <a:pt x="78" y="13"/>
                    <a:pt x="78" y="15"/>
                    <a:pt x="78" y="15"/>
                  </a:cubicBezTo>
                  <a:cubicBezTo>
                    <a:pt x="78" y="15"/>
                    <a:pt x="77" y="18"/>
                    <a:pt x="76" y="21"/>
                  </a:cubicBezTo>
                  <a:cubicBezTo>
                    <a:pt x="76" y="24"/>
                    <a:pt x="74" y="27"/>
                    <a:pt x="72" y="28"/>
                  </a:cubicBezTo>
                  <a:cubicBezTo>
                    <a:pt x="71" y="30"/>
                    <a:pt x="68" y="32"/>
                    <a:pt x="65" y="35"/>
                  </a:cubicBezTo>
                  <a:cubicBezTo>
                    <a:pt x="62" y="37"/>
                    <a:pt x="59" y="40"/>
                    <a:pt x="58" y="41"/>
                  </a:cubicBezTo>
                  <a:cubicBezTo>
                    <a:pt x="57" y="42"/>
                    <a:pt x="56" y="45"/>
                    <a:pt x="56" y="46"/>
                  </a:cubicBezTo>
                  <a:cubicBezTo>
                    <a:pt x="56" y="47"/>
                    <a:pt x="58" y="48"/>
                    <a:pt x="60" y="48"/>
                  </a:cubicBezTo>
                  <a:cubicBezTo>
                    <a:pt x="62" y="47"/>
                    <a:pt x="64" y="49"/>
                    <a:pt x="65" y="51"/>
                  </a:cubicBezTo>
                  <a:cubicBezTo>
                    <a:pt x="66" y="54"/>
                    <a:pt x="66" y="57"/>
                    <a:pt x="66" y="58"/>
                  </a:cubicBezTo>
                  <a:cubicBezTo>
                    <a:pt x="65" y="60"/>
                    <a:pt x="63" y="64"/>
                    <a:pt x="61" y="68"/>
                  </a:cubicBezTo>
                  <a:cubicBezTo>
                    <a:pt x="59" y="73"/>
                    <a:pt x="57" y="79"/>
                    <a:pt x="57" y="82"/>
                  </a:cubicBezTo>
                  <a:cubicBezTo>
                    <a:pt x="57" y="85"/>
                    <a:pt x="57" y="87"/>
                    <a:pt x="57" y="87"/>
                  </a:cubicBezTo>
                  <a:cubicBezTo>
                    <a:pt x="57" y="87"/>
                    <a:pt x="59" y="88"/>
                    <a:pt x="62" y="89"/>
                  </a:cubicBezTo>
                  <a:cubicBezTo>
                    <a:pt x="64" y="89"/>
                    <a:pt x="68" y="89"/>
                    <a:pt x="69" y="87"/>
                  </a:cubicBezTo>
                  <a:cubicBezTo>
                    <a:pt x="71" y="85"/>
                    <a:pt x="73" y="86"/>
                    <a:pt x="73" y="88"/>
                  </a:cubicBezTo>
                  <a:cubicBezTo>
                    <a:pt x="74" y="91"/>
                    <a:pt x="76" y="93"/>
                    <a:pt x="77" y="94"/>
                  </a:cubicBezTo>
                  <a:cubicBezTo>
                    <a:pt x="78" y="94"/>
                    <a:pt x="81" y="96"/>
                    <a:pt x="83" y="97"/>
                  </a:cubicBezTo>
                  <a:cubicBezTo>
                    <a:pt x="85" y="98"/>
                    <a:pt x="88" y="101"/>
                    <a:pt x="91" y="104"/>
                  </a:cubicBezTo>
                  <a:cubicBezTo>
                    <a:pt x="94" y="107"/>
                    <a:pt x="97" y="112"/>
                    <a:pt x="99" y="114"/>
                  </a:cubicBezTo>
                  <a:cubicBezTo>
                    <a:pt x="101" y="117"/>
                    <a:pt x="102" y="119"/>
                    <a:pt x="102" y="119"/>
                  </a:cubicBezTo>
                  <a:cubicBezTo>
                    <a:pt x="102" y="119"/>
                    <a:pt x="99" y="119"/>
                    <a:pt x="95" y="119"/>
                  </a:cubicBezTo>
                  <a:cubicBezTo>
                    <a:pt x="91" y="119"/>
                    <a:pt x="88" y="120"/>
                    <a:pt x="89" y="122"/>
                  </a:cubicBezTo>
                  <a:cubicBezTo>
                    <a:pt x="89" y="123"/>
                    <a:pt x="87" y="125"/>
                    <a:pt x="84" y="125"/>
                  </a:cubicBezTo>
                  <a:cubicBezTo>
                    <a:pt x="81" y="126"/>
                    <a:pt x="77" y="127"/>
                    <a:pt x="74" y="128"/>
                  </a:cubicBezTo>
                  <a:cubicBezTo>
                    <a:pt x="72" y="129"/>
                    <a:pt x="68" y="129"/>
                    <a:pt x="66" y="129"/>
                  </a:cubicBezTo>
                  <a:cubicBezTo>
                    <a:pt x="63" y="129"/>
                    <a:pt x="59" y="128"/>
                    <a:pt x="56" y="127"/>
                  </a:cubicBezTo>
                  <a:cubicBezTo>
                    <a:pt x="52" y="125"/>
                    <a:pt x="47" y="122"/>
                    <a:pt x="44" y="119"/>
                  </a:cubicBezTo>
                  <a:cubicBezTo>
                    <a:pt x="41" y="117"/>
                    <a:pt x="36" y="114"/>
                    <a:pt x="33" y="113"/>
                  </a:cubicBezTo>
                  <a:cubicBezTo>
                    <a:pt x="30" y="112"/>
                    <a:pt x="27" y="111"/>
                    <a:pt x="27" y="111"/>
                  </a:cubicBezTo>
                  <a:cubicBezTo>
                    <a:pt x="27" y="111"/>
                    <a:pt x="27" y="113"/>
                    <a:pt x="27" y="115"/>
                  </a:cubicBezTo>
                  <a:cubicBezTo>
                    <a:pt x="28" y="118"/>
                    <a:pt x="28" y="122"/>
                    <a:pt x="28" y="126"/>
                  </a:cubicBezTo>
                  <a:cubicBezTo>
                    <a:pt x="29" y="129"/>
                    <a:pt x="29" y="135"/>
                    <a:pt x="29" y="138"/>
                  </a:cubicBezTo>
                  <a:cubicBezTo>
                    <a:pt x="28" y="141"/>
                    <a:pt x="28" y="144"/>
                    <a:pt x="28" y="144"/>
                  </a:cubicBezTo>
                  <a:cubicBezTo>
                    <a:pt x="28" y="144"/>
                    <a:pt x="28" y="146"/>
                    <a:pt x="28" y="148"/>
                  </a:cubicBezTo>
                  <a:cubicBezTo>
                    <a:pt x="28" y="150"/>
                    <a:pt x="27" y="152"/>
                    <a:pt x="26" y="153"/>
                  </a:cubicBezTo>
                  <a:cubicBezTo>
                    <a:pt x="25" y="154"/>
                    <a:pt x="25" y="157"/>
                    <a:pt x="25" y="159"/>
                  </a:cubicBezTo>
                  <a:cubicBezTo>
                    <a:pt x="25" y="162"/>
                    <a:pt x="26" y="164"/>
                    <a:pt x="26" y="165"/>
                  </a:cubicBezTo>
                  <a:cubicBezTo>
                    <a:pt x="27" y="165"/>
                    <a:pt x="26" y="166"/>
                    <a:pt x="24" y="167"/>
                  </a:cubicBezTo>
                  <a:cubicBezTo>
                    <a:pt x="23" y="168"/>
                    <a:pt x="22" y="169"/>
                    <a:pt x="22" y="171"/>
                  </a:cubicBezTo>
                  <a:cubicBezTo>
                    <a:pt x="23" y="173"/>
                    <a:pt x="24" y="175"/>
                    <a:pt x="25" y="177"/>
                  </a:cubicBezTo>
                  <a:cubicBezTo>
                    <a:pt x="26" y="178"/>
                    <a:pt x="27" y="181"/>
                    <a:pt x="27" y="184"/>
                  </a:cubicBezTo>
                  <a:cubicBezTo>
                    <a:pt x="27" y="186"/>
                    <a:pt x="26" y="188"/>
                    <a:pt x="24" y="187"/>
                  </a:cubicBezTo>
                  <a:cubicBezTo>
                    <a:pt x="23" y="186"/>
                    <a:pt x="19" y="185"/>
                    <a:pt x="16" y="185"/>
                  </a:cubicBezTo>
                  <a:cubicBezTo>
                    <a:pt x="13" y="184"/>
                    <a:pt x="9" y="185"/>
                    <a:pt x="6" y="186"/>
                  </a:cubicBezTo>
                  <a:cubicBezTo>
                    <a:pt x="3" y="188"/>
                    <a:pt x="0" y="189"/>
                    <a:pt x="0" y="189"/>
                  </a:cubicBezTo>
                  <a:cubicBezTo>
                    <a:pt x="0" y="189"/>
                    <a:pt x="0" y="192"/>
                    <a:pt x="0" y="194"/>
                  </a:cubicBezTo>
                  <a:cubicBezTo>
                    <a:pt x="0" y="197"/>
                    <a:pt x="1" y="201"/>
                    <a:pt x="2" y="202"/>
                  </a:cubicBezTo>
                  <a:cubicBezTo>
                    <a:pt x="3" y="204"/>
                    <a:pt x="5" y="206"/>
                    <a:pt x="6" y="206"/>
                  </a:cubicBezTo>
                  <a:cubicBezTo>
                    <a:pt x="8" y="207"/>
                    <a:pt x="11" y="209"/>
                    <a:pt x="13" y="212"/>
                  </a:cubicBezTo>
                  <a:cubicBezTo>
                    <a:pt x="15" y="214"/>
                    <a:pt x="19" y="218"/>
                    <a:pt x="23" y="220"/>
                  </a:cubicBezTo>
                  <a:cubicBezTo>
                    <a:pt x="27" y="222"/>
                    <a:pt x="33" y="224"/>
                    <a:pt x="37" y="225"/>
                  </a:cubicBezTo>
                  <a:cubicBezTo>
                    <a:pt x="41" y="226"/>
                    <a:pt x="48" y="226"/>
                    <a:pt x="53" y="225"/>
                  </a:cubicBezTo>
                  <a:cubicBezTo>
                    <a:pt x="59" y="224"/>
                    <a:pt x="63" y="224"/>
                    <a:pt x="63" y="224"/>
                  </a:cubicBezTo>
                  <a:cubicBezTo>
                    <a:pt x="63" y="224"/>
                    <a:pt x="65" y="223"/>
                    <a:pt x="67" y="221"/>
                  </a:cubicBezTo>
                  <a:cubicBezTo>
                    <a:pt x="69" y="219"/>
                    <a:pt x="72" y="218"/>
                    <a:pt x="73" y="218"/>
                  </a:cubicBezTo>
                  <a:cubicBezTo>
                    <a:pt x="74" y="218"/>
                    <a:pt x="78" y="218"/>
                    <a:pt x="80" y="218"/>
                  </a:cubicBezTo>
                  <a:cubicBezTo>
                    <a:pt x="83" y="218"/>
                    <a:pt x="86" y="220"/>
                    <a:pt x="87" y="222"/>
                  </a:cubicBezTo>
                  <a:cubicBezTo>
                    <a:pt x="88" y="225"/>
                    <a:pt x="90" y="226"/>
                    <a:pt x="91" y="224"/>
                  </a:cubicBezTo>
                  <a:cubicBezTo>
                    <a:pt x="93" y="223"/>
                    <a:pt x="96" y="221"/>
                    <a:pt x="97" y="219"/>
                  </a:cubicBezTo>
                  <a:cubicBezTo>
                    <a:pt x="99" y="218"/>
                    <a:pt x="99" y="215"/>
                    <a:pt x="97" y="213"/>
                  </a:cubicBezTo>
                  <a:cubicBezTo>
                    <a:pt x="96" y="210"/>
                    <a:pt x="95" y="207"/>
                    <a:pt x="96" y="204"/>
                  </a:cubicBezTo>
                  <a:cubicBezTo>
                    <a:pt x="96" y="202"/>
                    <a:pt x="99" y="198"/>
                    <a:pt x="101" y="196"/>
                  </a:cubicBezTo>
                  <a:cubicBezTo>
                    <a:pt x="103" y="194"/>
                    <a:pt x="105" y="192"/>
                    <a:pt x="106" y="192"/>
                  </a:cubicBezTo>
                  <a:cubicBezTo>
                    <a:pt x="107" y="191"/>
                    <a:pt x="107" y="194"/>
                    <a:pt x="107" y="196"/>
                  </a:cubicBezTo>
                  <a:cubicBezTo>
                    <a:pt x="107" y="199"/>
                    <a:pt x="106" y="202"/>
                    <a:pt x="106" y="204"/>
                  </a:cubicBezTo>
                  <a:cubicBezTo>
                    <a:pt x="105" y="205"/>
                    <a:pt x="107" y="207"/>
                    <a:pt x="109" y="208"/>
                  </a:cubicBezTo>
                  <a:cubicBezTo>
                    <a:pt x="111" y="210"/>
                    <a:pt x="113" y="212"/>
                    <a:pt x="114" y="213"/>
                  </a:cubicBezTo>
                  <a:cubicBezTo>
                    <a:pt x="115" y="214"/>
                    <a:pt x="116" y="216"/>
                    <a:pt x="118" y="217"/>
                  </a:cubicBezTo>
                  <a:cubicBezTo>
                    <a:pt x="119" y="219"/>
                    <a:pt x="122" y="219"/>
                    <a:pt x="123" y="218"/>
                  </a:cubicBezTo>
                  <a:cubicBezTo>
                    <a:pt x="124" y="217"/>
                    <a:pt x="127" y="214"/>
                    <a:pt x="128" y="212"/>
                  </a:cubicBezTo>
                  <a:cubicBezTo>
                    <a:pt x="129" y="209"/>
                    <a:pt x="132" y="207"/>
                    <a:pt x="135" y="206"/>
                  </a:cubicBezTo>
                  <a:cubicBezTo>
                    <a:pt x="137" y="206"/>
                    <a:pt x="141" y="206"/>
                    <a:pt x="144" y="206"/>
                  </a:cubicBezTo>
                  <a:cubicBezTo>
                    <a:pt x="147" y="207"/>
                    <a:pt x="151" y="208"/>
                    <a:pt x="153" y="208"/>
                  </a:cubicBezTo>
                  <a:cubicBezTo>
                    <a:pt x="154" y="208"/>
                    <a:pt x="157" y="207"/>
                    <a:pt x="159" y="204"/>
                  </a:cubicBezTo>
                  <a:cubicBezTo>
                    <a:pt x="161" y="201"/>
                    <a:pt x="164" y="198"/>
                    <a:pt x="167" y="197"/>
                  </a:cubicBezTo>
                  <a:cubicBezTo>
                    <a:pt x="169" y="196"/>
                    <a:pt x="172" y="192"/>
                    <a:pt x="174" y="189"/>
                  </a:cubicBezTo>
                  <a:cubicBezTo>
                    <a:pt x="175" y="186"/>
                    <a:pt x="178" y="181"/>
                    <a:pt x="180" y="179"/>
                  </a:cubicBezTo>
                  <a:cubicBezTo>
                    <a:pt x="182" y="176"/>
                    <a:pt x="183" y="174"/>
                    <a:pt x="183" y="174"/>
                  </a:cubicBezTo>
                  <a:cubicBezTo>
                    <a:pt x="183" y="174"/>
                    <a:pt x="182" y="172"/>
                    <a:pt x="180" y="170"/>
                  </a:cubicBezTo>
                  <a:cubicBezTo>
                    <a:pt x="178" y="168"/>
                    <a:pt x="176" y="169"/>
                    <a:pt x="174" y="17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3" name="Freeform 42">
              <a:extLst>
                <a:ext uri="{FF2B5EF4-FFF2-40B4-BE49-F238E27FC236}">
                  <a16:creationId xmlns:a16="http://schemas.microsoft.com/office/drawing/2014/main" id="{E53EF0FB-7182-4589-B4B1-C9777FBBC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572" y="4948220"/>
              <a:ext cx="87313" cy="146050"/>
            </a:xfrm>
            <a:custGeom>
              <a:avLst/>
              <a:gdLst/>
              <a:ahLst/>
              <a:cxnLst>
                <a:cxn ang="0">
                  <a:pos x="21" y="30"/>
                </a:cxn>
                <a:cxn ang="0">
                  <a:pos x="20" y="25"/>
                </a:cxn>
                <a:cxn ang="0">
                  <a:pos x="18" y="17"/>
                </a:cxn>
                <a:cxn ang="0">
                  <a:pos x="15" y="8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14"/>
                </a:cxn>
                <a:cxn ang="0">
                  <a:pos x="1" y="22"/>
                </a:cxn>
                <a:cxn ang="0">
                  <a:pos x="3" y="30"/>
                </a:cxn>
                <a:cxn ang="0">
                  <a:pos x="2" y="35"/>
                </a:cxn>
                <a:cxn ang="0">
                  <a:pos x="7" y="36"/>
                </a:cxn>
                <a:cxn ang="0">
                  <a:pos x="15" y="38"/>
                </a:cxn>
                <a:cxn ang="0">
                  <a:pos x="20" y="38"/>
                </a:cxn>
                <a:cxn ang="0">
                  <a:pos x="23" y="37"/>
                </a:cxn>
                <a:cxn ang="0">
                  <a:pos x="23" y="34"/>
                </a:cxn>
                <a:cxn ang="0">
                  <a:pos x="21" y="30"/>
                </a:cxn>
              </a:cxnLst>
              <a:rect l="0" t="0" r="r" b="b"/>
              <a:pathLst>
                <a:path w="23" h="39">
                  <a:moveTo>
                    <a:pt x="21" y="30"/>
                  </a:moveTo>
                  <a:cubicBezTo>
                    <a:pt x="20" y="29"/>
                    <a:pt x="20" y="27"/>
                    <a:pt x="20" y="25"/>
                  </a:cubicBezTo>
                  <a:cubicBezTo>
                    <a:pt x="21" y="23"/>
                    <a:pt x="20" y="20"/>
                    <a:pt x="18" y="17"/>
                  </a:cubicBezTo>
                  <a:cubicBezTo>
                    <a:pt x="17" y="14"/>
                    <a:pt x="15" y="10"/>
                    <a:pt x="15" y="8"/>
                  </a:cubicBezTo>
                  <a:cubicBezTo>
                    <a:pt x="14" y="6"/>
                    <a:pt x="12" y="2"/>
                    <a:pt x="10" y="1"/>
                  </a:cubicBezTo>
                  <a:cubicBezTo>
                    <a:pt x="9" y="0"/>
                    <a:pt x="6" y="1"/>
                    <a:pt x="4" y="4"/>
                  </a:cubicBezTo>
                  <a:cubicBezTo>
                    <a:pt x="2" y="7"/>
                    <a:pt x="0" y="11"/>
                    <a:pt x="0" y="14"/>
                  </a:cubicBezTo>
                  <a:cubicBezTo>
                    <a:pt x="0" y="16"/>
                    <a:pt x="0" y="20"/>
                    <a:pt x="1" y="22"/>
                  </a:cubicBezTo>
                  <a:cubicBezTo>
                    <a:pt x="2" y="24"/>
                    <a:pt x="3" y="28"/>
                    <a:pt x="3" y="30"/>
                  </a:cubicBezTo>
                  <a:cubicBezTo>
                    <a:pt x="2" y="33"/>
                    <a:pt x="2" y="35"/>
                    <a:pt x="2" y="35"/>
                  </a:cubicBezTo>
                  <a:cubicBezTo>
                    <a:pt x="2" y="35"/>
                    <a:pt x="5" y="36"/>
                    <a:pt x="7" y="36"/>
                  </a:cubicBezTo>
                  <a:cubicBezTo>
                    <a:pt x="10" y="37"/>
                    <a:pt x="13" y="38"/>
                    <a:pt x="15" y="38"/>
                  </a:cubicBezTo>
                  <a:cubicBezTo>
                    <a:pt x="16" y="39"/>
                    <a:pt x="18" y="39"/>
                    <a:pt x="20" y="38"/>
                  </a:cubicBezTo>
                  <a:cubicBezTo>
                    <a:pt x="22" y="37"/>
                    <a:pt x="23" y="37"/>
                    <a:pt x="23" y="37"/>
                  </a:cubicBezTo>
                  <a:cubicBezTo>
                    <a:pt x="23" y="37"/>
                    <a:pt x="23" y="36"/>
                    <a:pt x="23" y="34"/>
                  </a:cubicBezTo>
                  <a:cubicBezTo>
                    <a:pt x="22" y="32"/>
                    <a:pt x="22" y="30"/>
                    <a:pt x="21" y="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4" name="Freeform 43">
              <a:extLst>
                <a:ext uri="{FF2B5EF4-FFF2-40B4-BE49-F238E27FC236}">
                  <a16:creationId xmlns:a16="http://schemas.microsoft.com/office/drawing/2014/main" id="{2443EE0C-EFBC-4394-9E2B-5598DE948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97" y="4114783"/>
              <a:ext cx="269875" cy="217488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61" y="12"/>
                </a:cxn>
                <a:cxn ang="0">
                  <a:pos x="55" y="10"/>
                </a:cxn>
                <a:cxn ang="0">
                  <a:pos x="49" y="6"/>
                </a:cxn>
                <a:cxn ang="0">
                  <a:pos x="43" y="2"/>
                </a:cxn>
                <a:cxn ang="0">
                  <a:pos x="36" y="1"/>
                </a:cxn>
                <a:cxn ang="0">
                  <a:pos x="29" y="7"/>
                </a:cxn>
                <a:cxn ang="0">
                  <a:pos x="22" y="10"/>
                </a:cxn>
                <a:cxn ang="0">
                  <a:pos x="15" y="17"/>
                </a:cxn>
                <a:cxn ang="0">
                  <a:pos x="7" y="31"/>
                </a:cxn>
                <a:cxn ang="0">
                  <a:pos x="0" y="43"/>
                </a:cxn>
                <a:cxn ang="0">
                  <a:pos x="2" y="51"/>
                </a:cxn>
                <a:cxn ang="0">
                  <a:pos x="5" y="53"/>
                </a:cxn>
                <a:cxn ang="0">
                  <a:pos x="11" y="53"/>
                </a:cxn>
                <a:cxn ang="0">
                  <a:pos x="21" y="56"/>
                </a:cxn>
                <a:cxn ang="0">
                  <a:pos x="29" y="58"/>
                </a:cxn>
                <a:cxn ang="0">
                  <a:pos x="38" y="58"/>
                </a:cxn>
                <a:cxn ang="0">
                  <a:pos x="46" y="57"/>
                </a:cxn>
                <a:cxn ang="0">
                  <a:pos x="52" y="53"/>
                </a:cxn>
                <a:cxn ang="0">
                  <a:pos x="57" y="48"/>
                </a:cxn>
                <a:cxn ang="0">
                  <a:pos x="64" y="41"/>
                </a:cxn>
                <a:cxn ang="0">
                  <a:pos x="71" y="36"/>
                </a:cxn>
                <a:cxn ang="0">
                  <a:pos x="72" y="34"/>
                </a:cxn>
                <a:cxn ang="0">
                  <a:pos x="69" y="29"/>
                </a:cxn>
                <a:cxn ang="0">
                  <a:pos x="64" y="19"/>
                </a:cxn>
              </a:cxnLst>
              <a:rect l="0" t="0" r="r" b="b"/>
              <a:pathLst>
                <a:path w="72" h="58">
                  <a:moveTo>
                    <a:pt x="64" y="19"/>
                  </a:moveTo>
                  <a:cubicBezTo>
                    <a:pt x="63" y="16"/>
                    <a:pt x="62" y="13"/>
                    <a:pt x="61" y="12"/>
                  </a:cubicBezTo>
                  <a:cubicBezTo>
                    <a:pt x="60" y="12"/>
                    <a:pt x="57" y="11"/>
                    <a:pt x="55" y="10"/>
                  </a:cubicBezTo>
                  <a:cubicBezTo>
                    <a:pt x="54" y="9"/>
                    <a:pt x="51" y="7"/>
                    <a:pt x="49" y="6"/>
                  </a:cubicBezTo>
                  <a:cubicBezTo>
                    <a:pt x="47" y="5"/>
                    <a:pt x="44" y="3"/>
                    <a:pt x="43" y="2"/>
                  </a:cubicBezTo>
                  <a:cubicBezTo>
                    <a:pt x="41" y="0"/>
                    <a:pt x="38" y="0"/>
                    <a:pt x="36" y="1"/>
                  </a:cubicBezTo>
                  <a:cubicBezTo>
                    <a:pt x="34" y="3"/>
                    <a:pt x="31" y="5"/>
                    <a:pt x="29" y="7"/>
                  </a:cubicBezTo>
                  <a:cubicBezTo>
                    <a:pt x="27" y="8"/>
                    <a:pt x="24" y="10"/>
                    <a:pt x="22" y="10"/>
                  </a:cubicBezTo>
                  <a:cubicBezTo>
                    <a:pt x="20" y="11"/>
                    <a:pt x="17" y="14"/>
                    <a:pt x="15" y="17"/>
                  </a:cubicBezTo>
                  <a:cubicBezTo>
                    <a:pt x="14" y="21"/>
                    <a:pt x="10" y="27"/>
                    <a:pt x="7" y="31"/>
                  </a:cubicBezTo>
                  <a:cubicBezTo>
                    <a:pt x="4" y="35"/>
                    <a:pt x="1" y="40"/>
                    <a:pt x="0" y="43"/>
                  </a:cubicBezTo>
                  <a:cubicBezTo>
                    <a:pt x="0" y="46"/>
                    <a:pt x="1" y="49"/>
                    <a:pt x="2" y="51"/>
                  </a:cubicBezTo>
                  <a:cubicBezTo>
                    <a:pt x="3" y="52"/>
                    <a:pt x="5" y="53"/>
                    <a:pt x="5" y="53"/>
                  </a:cubicBezTo>
                  <a:cubicBezTo>
                    <a:pt x="5" y="53"/>
                    <a:pt x="8" y="53"/>
                    <a:pt x="11" y="53"/>
                  </a:cubicBezTo>
                  <a:cubicBezTo>
                    <a:pt x="14" y="53"/>
                    <a:pt x="19" y="54"/>
                    <a:pt x="21" y="56"/>
                  </a:cubicBezTo>
                  <a:cubicBezTo>
                    <a:pt x="23" y="57"/>
                    <a:pt x="27" y="58"/>
                    <a:pt x="29" y="58"/>
                  </a:cubicBezTo>
                  <a:cubicBezTo>
                    <a:pt x="31" y="58"/>
                    <a:pt x="35" y="58"/>
                    <a:pt x="38" y="58"/>
                  </a:cubicBezTo>
                  <a:cubicBezTo>
                    <a:pt x="41" y="58"/>
                    <a:pt x="44" y="58"/>
                    <a:pt x="46" y="57"/>
                  </a:cubicBezTo>
                  <a:cubicBezTo>
                    <a:pt x="48" y="56"/>
                    <a:pt x="51" y="54"/>
                    <a:pt x="52" y="53"/>
                  </a:cubicBezTo>
                  <a:cubicBezTo>
                    <a:pt x="54" y="52"/>
                    <a:pt x="56" y="50"/>
                    <a:pt x="57" y="48"/>
                  </a:cubicBezTo>
                  <a:cubicBezTo>
                    <a:pt x="57" y="46"/>
                    <a:pt x="61" y="43"/>
                    <a:pt x="64" y="41"/>
                  </a:cubicBezTo>
                  <a:cubicBezTo>
                    <a:pt x="67" y="39"/>
                    <a:pt x="70" y="37"/>
                    <a:pt x="71" y="36"/>
                  </a:cubicBezTo>
                  <a:cubicBezTo>
                    <a:pt x="72" y="35"/>
                    <a:pt x="72" y="34"/>
                    <a:pt x="72" y="34"/>
                  </a:cubicBezTo>
                  <a:cubicBezTo>
                    <a:pt x="72" y="34"/>
                    <a:pt x="71" y="32"/>
                    <a:pt x="69" y="29"/>
                  </a:cubicBezTo>
                  <a:cubicBezTo>
                    <a:pt x="67" y="27"/>
                    <a:pt x="65" y="22"/>
                    <a:pt x="64" y="1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5" name="Freeform 22">
              <a:extLst>
                <a:ext uri="{FF2B5EF4-FFF2-40B4-BE49-F238E27FC236}">
                  <a16:creationId xmlns:a16="http://schemas.microsoft.com/office/drawing/2014/main" id="{18CE737C-4857-4928-B8A7-3EE3EA15E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372" y="1327133"/>
              <a:ext cx="1524000" cy="1831975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47" y="137"/>
                </a:cxn>
                <a:cxn ang="0">
                  <a:pos x="36" y="194"/>
                </a:cxn>
                <a:cxn ang="0">
                  <a:pos x="37" y="243"/>
                </a:cxn>
                <a:cxn ang="0">
                  <a:pos x="38" y="274"/>
                </a:cxn>
                <a:cxn ang="0">
                  <a:pos x="9" y="273"/>
                </a:cxn>
                <a:cxn ang="0">
                  <a:pos x="12" y="306"/>
                </a:cxn>
                <a:cxn ang="0">
                  <a:pos x="30" y="337"/>
                </a:cxn>
                <a:cxn ang="0">
                  <a:pos x="30" y="365"/>
                </a:cxn>
                <a:cxn ang="0">
                  <a:pos x="45" y="372"/>
                </a:cxn>
                <a:cxn ang="0">
                  <a:pos x="67" y="381"/>
                </a:cxn>
                <a:cxn ang="0">
                  <a:pos x="84" y="417"/>
                </a:cxn>
                <a:cxn ang="0">
                  <a:pos x="103" y="444"/>
                </a:cxn>
                <a:cxn ang="0">
                  <a:pos x="119" y="458"/>
                </a:cxn>
                <a:cxn ang="0">
                  <a:pos x="133" y="475"/>
                </a:cxn>
                <a:cxn ang="0">
                  <a:pos x="143" y="487"/>
                </a:cxn>
                <a:cxn ang="0">
                  <a:pos x="171" y="474"/>
                </a:cxn>
                <a:cxn ang="0">
                  <a:pos x="179" y="456"/>
                </a:cxn>
                <a:cxn ang="0">
                  <a:pos x="182" y="433"/>
                </a:cxn>
                <a:cxn ang="0">
                  <a:pos x="197" y="421"/>
                </a:cxn>
                <a:cxn ang="0">
                  <a:pos x="204" y="401"/>
                </a:cxn>
                <a:cxn ang="0">
                  <a:pos x="225" y="403"/>
                </a:cxn>
                <a:cxn ang="0">
                  <a:pos x="256" y="422"/>
                </a:cxn>
                <a:cxn ang="0">
                  <a:pos x="283" y="422"/>
                </a:cxn>
                <a:cxn ang="0">
                  <a:pos x="309" y="433"/>
                </a:cxn>
                <a:cxn ang="0">
                  <a:pos x="333" y="412"/>
                </a:cxn>
                <a:cxn ang="0">
                  <a:pos x="360" y="405"/>
                </a:cxn>
                <a:cxn ang="0">
                  <a:pos x="359" y="314"/>
                </a:cxn>
                <a:cxn ang="0">
                  <a:pos x="391" y="220"/>
                </a:cxn>
                <a:cxn ang="0">
                  <a:pos x="367" y="206"/>
                </a:cxn>
                <a:cxn ang="0">
                  <a:pos x="344" y="192"/>
                </a:cxn>
                <a:cxn ang="0">
                  <a:pos x="329" y="183"/>
                </a:cxn>
                <a:cxn ang="0">
                  <a:pos x="316" y="165"/>
                </a:cxn>
                <a:cxn ang="0">
                  <a:pos x="311" y="144"/>
                </a:cxn>
                <a:cxn ang="0">
                  <a:pos x="304" y="123"/>
                </a:cxn>
                <a:cxn ang="0">
                  <a:pos x="293" y="100"/>
                </a:cxn>
                <a:cxn ang="0">
                  <a:pos x="277" y="86"/>
                </a:cxn>
                <a:cxn ang="0">
                  <a:pos x="253" y="66"/>
                </a:cxn>
                <a:cxn ang="0">
                  <a:pos x="236" y="51"/>
                </a:cxn>
                <a:cxn ang="0">
                  <a:pos x="216" y="34"/>
                </a:cxn>
                <a:cxn ang="0">
                  <a:pos x="198" y="10"/>
                </a:cxn>
                <a:cxn ang="0">
                  <a:pos x="75" y="36"/>
                </a:cxn>
                <a:cxn ang="0">
                  <a:pos x="21" y="76"/>
                </a:cxn>
              </a:cxnLst>
              <a:rect l="0" t="0" r="r" b="b"/>
              <a:pathLst>
                <a:path w="406" h="488">
                  <a:moveTo>
                    <a:pt x="21" y="76"/>
                  </a:moveTo>
                  <a:cubicBezTo>
                    <a:pt x="23" y="78"/>
                    <a:pt x="26" y="82"/>
                    <a:pt x="29" y="85"/>
                  </a:cubicBezTo>
                  <a:cubicBezTo>
                    <a:pt x="31" y="88"/>
                    <a:pt x="35" y="90"/>
                    <a:pt x="37" y="91"/>
                  </a:cubicBezTo>
                  <a:cubicBezTo>
                    <a:pt x="40" y="92"/>
                    <a:pt x="43" y="95"/>
                    <a:pt x="45" y="97"/>
                  </a:cubicBezTo>
                  <a:cubicBezTo>
                    <a:pt x="46" y="99"/>
                    <a:pt x="47" y="107"/>
                    <a:pt x="47" y="114"/>
                  </a:cubicBezTo>
                  <a:cubicBezTo>
                    <a:pt x="47" y="121"/>
                    <a:pt x="47" y="131"/>
                    <a:pt x="47" y="137"/>
                  </a:cubicBezTo>
                  <a:cubicBezTo>
                    <a:pt x="46" y="142"/>
                    <a:pt x="45" y="154"/>
                    <a:pt x="44" y="162"/>
                  </a:cubicBezTo>
                  <a:cubicBezTo>
                    <a:pt x="42" y="170"/>
                    <a:pt x="40" y="180"/>
                    <a:pt x="39" y="183"/>
                  </a:cubicBezTo>
                  <a:cubicBezTo>
                    <a:pt x="38" y="186"/>
                    <a:pt x="37" y="191"/>
                    <a:pt x="36" y="194"/>
                  </a:cubicBezTo>
                  <a:cubicBezTo>
                    <a:pt x="35" y="197"/>
                    <a:pt x="35" y="202"/>
                    <a:pt x="35" y="205"/>
                  </a:cubicBezTo>
                  <a:cubicBezTo>
                    <a:pt x="36" y="208"/>
                    <a:pt x="36" y="216"/>
                    <a:pt x="36" y="223"/>
                  </a:cubicBezTo>
                  <a:cubicBezTo>
                    <a:pt x="37" y="230"/>
                    <a:pt x="37" y="239"/>
                    <a:pt x="37" y="243"/>
                  </a:cubicBezTo>
                  <a:cubicBezTo>
                    <a:pt x="37" y="246"/>
                    <a:pt x="37" y="251"/>
                    <a:pt x="38" y="254"/>
                  </a:cubicBezTo>
                  <a:cubicBezTo>
                    <a:pt x="38" y="257"/>
                    <a:pt x="39" y="261"/>
                    <a:pt x="40" y="264"/>
                  </a:cubicBezTo>
                  <a:cubicBezTo>
                    <a:pt x="41" y="267"/>
                    <a:pt x="40" y="271"/>
                    <a:pt x="38" y="274"/>
                  </a:cubicBezTo>
                  <a:cubicBezTo>
                    <a:pt x="36" y="276"/>
                    <a:pt x="32" y="277"/>
                    <a:pt x="29" y="276"/>
                  </a:cubicBezTo>
                  <a:cubicBezTo>
                    <a:pt x="26" y="274"/>
                    <a:pt x="22" y="273"/>
                    <a:pt x="19" y="272"/>
                  </a:cubicBezTo>
                  <a:cubicBezTo>
                    <a:pt x="16" y="272"/>
                    <a:pt x="12" y="272"/>
                    <a:pt x="9" y="273"/>
                  </a:cubicBezTo>
                  <a:cubicBezTo>
                    <a:pt x="7" y="273"/>
                    <a:pt x="4" y="275"/>
                    <a:pt x="2" y="276"/>
                  </a:cubicBezTo>
                  <a:cubicBezTo>
                    <a:pt x="0" y="278"/>
                    <a:pt x="0" y="284"/>
                    <a:pt x="2" y="291"/>
                  </a:cubicBezTo>
                  <a:cubicBezTo>
                    <a:pt x="4" y="298"/>
                    <a:pt x="9" y="304"/>
                    <a:pt x="12" y="306"/>
                  </a:cubicBezTo>
                  <a:cubicBezTo>
                    <a:pt x="15" y="307"/>
                    <a:pt x="18" y="311"/>
                    <a:pt x="19" y="315"/>
                  </a:cubicBezTo>
                  <a:cubicBezTo>
                    <a:pt x="19" y="319"/>
                    <a:pt x="22" y="324"/>
                    <a:pt x="25" y="327"/>
                  </a:cubicBezTo>
                  <a:cubicBezTo>
                    <a:pt x="28" y="330"/>
                    <a:pt x="30" y="334"/>
                    <a:pt x="30" y="337"/>
                  </a:cubicBezTo>
                  <a:cubicBezTo>
                    <a:pt x="29" y="339"/>
                    <a:pt x="30" y="343"/>
                    <a:pt x="30" y="345"/>
                  </a:cubicBezTo>
                  <a:cubicBezTo>
                    <a:pt x="31" y="347"/>
                    <a:pt x="30" y="351"/>
                    <a:pt x="28" y="354"/>
                  </a:cubicBezTo>
                  <a:cubicBezTo>
                    <a:pt x="27" y="357"/>
                    <a:pt x="27" y="362"/>
                    <a:pt x="30" y="365"/>
                  </a:cubicBezTo>
                  <a:cubicBezTo>
                    <a:pt x="33" y="368"/>
                    <a:pt x="36" y="371"/>
                    <a:pt x="38" y="372"/>
                  </a:cubicBezTo>
                  <a:cubicBezTo>
                    <a:pt x="39" y="373"/>
                    <a:pt x="41" y="373"/>
                    <a:pt x="41" y="373"/>
                  </a:cubicBezTo>
                  <a:cubicBezTo>
                    <a:pt x="41" y="373"/>
                    <a:pt x="43" y="373"/>
                    <a:pt x="45" y="372"/>
                  </a:cubicBezTo>
                  <a:cubicBezTo>
                    <a:pt x="48" y="371"/>
                    <a:pt x="52" y="371"/>
                    <a:pt x="53" y="371"/>
                  </a:cubicBezTo>
                  <a:cubicBezTo>
                    <a:pt x="55" y="372"/>
                    <a:pt x="57" y="373"/>
                    <a:pt x="58" y="375"/>
                  </a:cubicBezTo>
                  <a:cubicBezTo>
                    <a:pt x="59" y="377"/>
                    <a:pt x="63" y="379"/>
                    <a:pt x="67" y="381"/>
                  </a:cubicBezTo>
                  <a:cubicBezTo>
                    <a:pt x="70" y="382"/>
                    <a:pt x="74" y="386"/>
                    <a:pt x="74" y="389"/>
                  </a:cubicBezTo>
                  <a:cubicBezTo>
                    <a:pt x="75" y="392"/>
                    <a:pt x="77" y="397"/>
                    <a:pt x="79" y="399"/>
                  </a:cubicBezTo>
                  <a:cubicBezTo>
                    <a:pt x="82" y="402"/>
                    <a:pt x="84" y="410"/>
                    <a:pt x="84" y="417"/>
                  </a:cubicBezTo>
                  <a:cubicBezTo>
                    <a:pt x="84" y="424"/>
                    <a:pt x="85" y="432"/>
                    <a:pt x="85" y="434"/>
                  </a:cubicBezTo>
                  <a:cubicBezTo>
                    <a:pt x="85" y="437"/>
                    <a:pt x="88" y="439"/>
                    <a:pt x="91" y="440"/>
                  </a:cubicBezTo>
                  <a:cubicBezTo>
                    <a:pt x="94" y="441"/>
                    <a:pt x="99" y="443"/>
                    <a:pt x="103" y="444"/>
                  </a:cubicBezTo>
                  <a:cubicBezTo>
                    <a:pt x="106" y="444"/>
                    <a:pt x="111" y="446"/>
                    <a:pt x="113" y="447"/>
                  </a:cubicBezTo>
                  <a:cubicBezTo>
                    <a:pt x="115" y="448"/>
                    <a:pt x="117" y="450"/>
                    <a:pt x="117" y="452"/>
                  </a:cubicBezTo>
                  <a:cubicBezTo>
                    <a:pt x="117" y="454"/>
                    <a:pt x="118" y="457"/>
                    <a:pt x="119" y="458"/>
                  </a:cubicBezTo>
                  <a:cubicBezTo>
                    <a:pt x="120" y="459"/>
                    <a:pt x="121" y="462"/>
                    <a:pt x="121" y="463"/>
                  </a:cubicBezTo>
                  <a:cubicBezTo>
                    <a:pt x="121" y="465"/>
                    <a:pt x="123" y="467"/>
                    <a:pt x="126" y="469"/>
                  </a:cubicBezTo>
                  <a:cubicBezTo>
                    <a:pt x="128" y="470"/>
                    <a:pt x="132" y="473"/>
                    <a:pt x="133" y="475"/>
                  </a:cubicBezTo>
                  <a:cubicBezTo>
                    <a:pt x="134" y="478"/>
                    <a:pt x="137" y="482"/>
                    <a:pt x="138" y="484"/>
                  </a:cubicBezTo>
                  <a:cubicBezTo>
                    <a:pt x="140" y="486"/>
                    <a:pt x="141" y="488"/>
                    <a:pt x="141" y="488"/>
                  </a:cubicBezTo>
                  <a:cubicBezTo>
                    <a:pt x="141" y="488"/>
                    <a:pt x="142" y="488"/>
                    <a:pt x="143" y="487"/>
                  </a:cubicBezTo>
                  <a:cubicBezTo>
                    <a:pt x="144" y="486"/>
                    <a:pt x="149" y="485"/>
                    <a:pt x="153" y="486"/>
                  </a:cubicBezTo>
                  <a:cubicBezTo>
                    <a:pt x="157" y="486"/>
                    <a:pt x="162" y="484"/>
                    <a:pt x="165" y="482"/>
                  </a:cubicBezTo>
                  <a:cubicBezTo>
                    <a:pt x="168" y="480"/>
                    <a:pt x="171" y="476"/>
                    <a:pt x="171" y="474"/>
                  </a:cubicBezTo>
                  <a:cubicBezTo>
                    <a:pt x="172" y="472"/>
                    <a:pt x="173" y="469"/>
                    <a:pt x="173" y="466"/>
                  </a:cubicBezTo>
                  <a:cubicBezTo>
                    <a:pt x="173" y="463"/>
                    <a:pt x="173" y="461"/>
                    <a:pt x="174" y="460"/>
                  </a:cubicBezTo>
                  <a:cubicBezTo>
                    <a:pt x="175" y="460"/>
                    <a:pt x="177" y="458"/>
                    <a:pt x="179" y="456"/>
                  </a:cubicBezTo>
                  <a:cubicBezTo>
                    <a:pt x="181" y="453"/>
                    <a:pt x="182" y="450"/>
                    <a:pt x="183" y="448"/>
                  </a:cubicBezTo>
                  <a:cubicBezTo>
                    <a:pt x="184" y="446"/>
                    <a:pt x="184" y="443"/>
                    <a:pt x="183" y="440"/>
                  </a:cubicBezTo>
                  <a:cubicBezTo>
                    <a:pt x="182" y="438"/>
                    <a:pt x="182" y="435"/>
                    <a:pt x="182" y="433"/>
                  </a:cubicBezTo>
                  <a:cubicBezTo>
                    <a:pt x="181" y="431"/>
                    <a:pt x="183" y="429"/>
                    <a:pt x="185" y="428"/>
                  </a:cubicBezTo>
                  <a:cubicBezTo>
                    <a:pt x="188" y="428"/>
                    <a:pt x="191" y="426"/>
                    <a:pt x="193" y="426"/>
                  </a:cubicBezTo>
                  <a:cubicBezTo>
                    <a:pt x="196" y="425"/>
                    <a:pt x="197" y="423"/>
                    <a:pt x="197" y="421"/>
                  </a:cubicBezTo>
                  <a:cubicBezTo>
                    <a:pt x="197" y="419"/>
                    <a:pt x="198" y="416"/>
                    <a:pt x="199" y="415"/>
                  </a:cubicBezTo>
                  <a:cubicBezTo>
                    <a:pt x="200" y="414"/>
                    <a:pt x="201" y="410"/>
                    <a:pt x="202" y="407"/>
                  </a:cubicBezTo>
                  <a:cubicBezTo>
                    <a:pt x="202" y="404"/>
                    <a:pt x="203" y="401"/>
                    <a:pt x="204" y="401"/>
                  </a:cubicBezTo>
                  <a:cubicBezTo>
                    <a:pt x="206" y="400"/>
                    <a:pt x="208" y="399"/>
                    <a:pt x="209" y="398"/>
                  </a:cubicBezTo>
                  <a:cubicBezTo>
                    <a:pt x="210" y="397"/>
                    <a:pt x="213" y="397"/>
                    <a:pt x="216" y="399"/>
                  </a:cubicBezTo>
                  <a:cubicBezTo>
                    <a:pt x="218" y="400"/>
                    <a:pt x="222" y="402"/>
                    <a:pt x="225" y="403"/>
                  </a:cubicBezTo>
                  <a:cubicBezTo>
                    <a:pt x="228" y="405"/>
                    <a:pt x="233" y="408"/>
                    <a:pt x="237" y="410"/>
                  </a:cubicBezTo>
                  <a:cubicBezTo>
                    <a:pt x="240" y="412"/>
                    <a:pt x="245" y="415"/>
                    <a:pt x="248" y="417"/>
                  </a:cubicBezTo>
                  <a:cubicBezTo>
                    <a:pt x="250" y="418"/>
                    <a:pt x="254" y="420"/>
                    <a:pt x="256" y="422"/>
                  </a:cubicBezTo>
                  <a:cubicBezTo>
                    <a:pt x="257" y="424"/>
                    <a:pt x="261" y="424"/>
                    <a:pt x="264" y="423"/>
                  </a:cubicBezTo>
                  <a:cubicBezTo>
                    <a:pt x="267" y="422"/>
                    <a:pt x="271" y="421"/>
                    <a:pt x="274" y="421"/>
                  </a:cubicBezTo>
                  <a:cubicBezTo>
                    <a:pt x="277" y="422"/>
                    <a:pt x="281" y="422"/>
                    <a:pt x="283" y="422"/>
                  </a:cubicBezTo>
                  <a:cubicBezTo>
                    <a:pt x="285" y="422"/>
                    <a:pt x="290" y="423"/>
                    <a:pt x="294" y="424"/>
                  </a:cubicBezTo>
                  <a:cubicBezTo>
                    <a:pt x="297" y="425"/>
                    <a:pt x="302" y="427"/>
                    <a:pt x="303" y="428"/>
                  </a:cubicBezTo>
                  <a:cubicBezTo>
                    <a:pt x="305" y="430"/>
                    <a:pt x="308" y="432"/>
                    <a:pt x="309" y="433"/>
                  </a:cubicBezTo>
                  <a:cubicBezTo>
                    <a:pt x="311" y="435"/>
                    <a:pt x="313" y="435"/>
                    <a:pt x="315" y="434"/>
                  </a:cubicBezTo>
                  <a:cubicBezTo>
                    <a:pt x="317" y="433"/>
                    <a:pt x="320" y="429"/>
                    <a:pt x="323" y="425"/>
                  </a:cubicBezTo>
                  <a:cubicBezTo>
                    <a:pt x="326" y="421"/>
                    <a:pt x="331" y="416"/>
                    <a:pt x="333" y="412"/>
                  </a:cubicBezTo>
                  <a:cubicBezTo>
                    <a:pt x="336" y="409"/>
                    <a:pt x="340" y="405"/>
                    <a:pt x="342" y="404"/>
                  </a:cubicBezTo>
                  <a:cubicBezTo>
                    <a:pt x="344" y="403"/>
                    <a:pt x="348" y="402"/>
                    <a:pt x="351" y="403"/>
                  </a:cubicBezTo>
                  <a:cubicBezTo>
                    <a:pt x="353" y="403"/>
                    <a:pt x="358" y="404"/>
                    <a:pt x="360" y="405"/>
                  </a:cubicBezTo>
                  <a:cubicBezTo>
                    <a:pt x="363" y="407"/>
                    <a:pt x="368" y="409"/>
                    <a:pt x="372" y="410"/>
                  </a:cubicBezTo>
                  <a:cubicBezTo>
                    <a:pt x="376" y="412"/>
                    <a:pt x="379" y="413"/>
                    <a:pt x="379" y="413"/>
                  </a:cubicBezTo>
                  <a:cubicBezTo>
                    <a:pt x="359" y="314"/>
                    <a:pt x="359" y="314"/>
                    <a:pt x="359" y="314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3" y="227"/>
                    <a:pt x="400" y="226"/>
                  </a:cubicBezTo>
                  <a:cubicBezTo>
                    <a:pt x="397" y="225"/>
                    <a:pt x="393" y="222"/>
                    <a:pt x="391" y="220"/>
                  </a:cubicBezTo>
                  <a:cubicBezTo>
                    <a:pt x="389" y="218"/>
                    <a:pt x="385" y="216"/>
                    <a:pt x="381" y="215"/>
                  </a:cubicBezTo>
                  <a:cubicBezTo>
                    <a:pt x="378" y="214"/>
                    <a:pt x="375" y="211"/>
                    <a:pt x="374" y="209"/>
                  </a:cubicBezTo>
                  <a:cubicBezTo>
                    <a:pt x="373" y="207"/>
                    <a:pt x="370" y="206"/>
                    <a:pt x="367" y="206"/>
                  </a:cubicBezTo>
                  <a:cubicBezTo>
                    <a:pt x="365" y="207"/>
                    <a:pt x="361" y="206"/>
                    <a:pt x="358" y="205"/>
                  </a:cubicBezTo>
                  <a:cubicBezTo>
                    <a:pt x="356" y="204"/>
                    <a:pt x="353" y="201"/>
                    <a:pt x="351" y="200"/>
                  </a:cubicBezTo>
                  <a:cubicBezTo>
                    <a:pt x="349" y="198"/>
                    <a:pt x="346" y="194"/>
                    <a:pt x="344" y="192"/>
                  </a:cubicBezTo>
                  <a:cubicBezTo>
                    <a:pt x="342" y="189"/>
                    <a:pt x="338" y="187"/>
                    <a:pt x="336" y="186"/>
                  </a:cubicBezTo>
                  <a:cubicBezTo>
                    <a:pt x="333" y="185"/>
                    <a:pt x="331" y="185"/>
                    <a:pt x="330" y="184"/>
                  </a:cubicBezTo>
                  <a:cubicBezTo>
                    <a:pt x="329" y="183"/>
                    <a:pt x="329" y="183"/>
                    <a:pt x="329" y="183"/>
                  </a:cubicBezTo>
                  <a:cubicBezTo>
                    <a:pt x="329" y="183"/>
                    <a:pt x="327" y="181"/>
                    <a:pt x="326" y="180"/>
                  </a:cubicBezTo>
                  <a:cubicBezTo>
                    <a:pt x="324" y="178"/>
                    <a:pt x="322" y="174"/>
                    <a:pt x="320" y="172"/>
                  </a:cubicBezTo>
                  <a:cubicBezTo>
                    <a:pt x="319" y="169"/>
                    <a:pt x="317" y="166"/>
                    <a:pt x="316" y="165"/>
                  </a:cubicBezTo>
                  <a:cubicBezTo>
                    <a:pt x="315" y="164"/>
                    <a:pt x="314" y="161"/>
                    <a:pt x="313" y="158"/>
                  </a:cubicBezTo>
                  <a:cubicBezTo>
                    <a:pt x="312" y="155"/>
                    <a:pt x="311" y="150"/>
                    <a:pt x="311" y="146"/>
                  </a:cubicBezTo>
                  <a:cubicBezTo>
                    <a:pt x="311" y="146"/>
                    <a:pt x="311" y="146"/>
                    <a:pt x="311" y="144"/>
                  </a:cubicBezTo>
                  <a:cubicBezTo>
                    <a:pt x="311" y="142"/>
                    <a:pt x="311" y="142"/>
                    <a:pt x="311" y="142"/>
                  </a:cubicBezTo>
                  <a:cubicBezTo>
                    <a:pt x="311" y="138"/>
                    <a:pt x="310" y="132"/>
                    <a:pt x="309" y="131"/>
                  </a:cubicBezTo>
                  <a:cubicBezTo>
                    <a:pt x="308" y="129"/>
                    <a:pt x="305" y="126"/>
                    <a:pt x="304" y="123"/>
                  </a:cubicBezTo>
                  <a:cubicBezTo>
                    <a:pt x="302" y="121"/>
                    <a:pt x="300" y="117"/>
                    <a:pt x="300" y="116"/>
                  </a:cubicBezTo>
                  <a:cubicBezTo>
                    <a:pt x="299" y="114"/>
                    <a:pt x="298" y="110"/>
                    <a:pt x="297" y="108"/>
                  </a:cubicBezTo>
                  <a:cubicBezTo>
                    <a:pt x="297" y="105"/>
                    <a:pt x="295" y="102"/>
                    <a:pt x="293" y="100"/>
                  </a:cubicBezTo>
                  <a:cubicBezTo>
                    <a:pt x="292" y="99"/>
                    <a:pt x="290" y="96"/>
                    <a:pt x="288" y="95"/>
                  </a:cubicBezTo>
                  <a:cubicBezTo>
                    <a:pt x="287" y="94"/>
                    <a:pt x="285" y="91"/>
                    <a:pt x="283" y="90"/>
                  </a:cubicBezTo>
                  <a:cubicBezTo>
                    <a:pt x="281" y="89"/>
                    <a:pt x="279" y="87"/>
                    <a:pt x="277" y="86"/>
                  </a:cubicBezTo>
                  <a:cubicBezTo>
                    <a:pt x="275" y="85"/>
                    <a:pt x="271" y="83"/>
                    <a:pt x="268" y="80"/>
                  </a:cubicBezTo>
                  <a:cubicBezTo>
                    <a:pt x="265" y="78"/>
                    <a:pt x="261" y="75"/>
                    <a:pt x="258" y="73"/>
                  </a:cubicBezTo>
                  <a:cubicBezTo>
                    <a:pt x="256" y="71"/>
                    <a:pt x="254" y="68"/>
                    <a:pt x="253" y="66"/>
                  </a:cubicBezTo>
                  <a:cubicBezTo>
                    <a:pt x="252" y="64"/>
                    <a:pt x="251" y="61"/>
                    <a:pt x="249" y="60"/>
                  </a:cubicBezTo>
                  <a:cubicBezTo>
                    <a:pt x="248" y="59"/>
                    <a:pt x="245" y="58"/>
                    <a:pt x="243" y="57"/>
                  </a:cubicBezTo>
                  <a:cubicBezTo>
                    <a:pt x="240" y="56"/>
                    <a:pt x="237" y="53"/>
                    <a:pt x="236" y="51"/>
                  </a:cubicBezTo>
                  <a:cubicBezTo>
                    <a:pt x="235" y="49"/>
                    <a:pt x="232" y="46"/>
                    <a:pt x="230" y="44"/>
                  </a:cubicBezTo>
                  <a:cubicBezTo>
                    <a:pt x="228" y="41"/>
                    <a:pt x="225" y="39"/>
                    <a:pt x="223" y="38"/>
                  </a:cubicBezTo>
                  <a:cubicBezTo>
                    <a:pt x="221" y="37"/>
                    <a:pt x="218" y="35"/>
                    <a:pt x="216" y="34"/>
                  </a:cubicBezTo>
                  <a:cubicBezTo>
                    <a:pt x="214" y="32"/>
                    <a:pt x="211" y="29"/>
                    <a:pt x="209" y="28"/>
                  </a:cubicBezTo>
                  <a:cubicBezTo>
                    <a:pt x="207" y="26"/>
                    <a:pt x="205" y="22"/>
                    <a:pt x="204" y="18"/>
                  </a:cubicBezTo>
                  <a:cubicBezTo>
                    <a:pt x="203" y="15"/>
                    <a:pt x="200" y="11"/>
                    <a:pt x="198" y="10"/>
                  </a:cubicBezTo>
                  <a:cubicBezTo>
                    <a:pt x="196" y="8"/>
                    <a:pt x="195" y="7"/>
                    <a:pt x="195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36"/>
                    <a:pt x="75" y="36"/>
                    <a:pt x="75" y="36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4" y="41"/>
                    <a:pt x="21" y="52"/>
                  </a:cubicBezTo>
                  <a:cubicBezTo>
                    <a:pt x="19" y="63"/>
                    <a:pt x="19" y="74"/>
                    <a:pt x="21" y="7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6" name="Freeform 23">
              <a:extLst>
                <a:ext uri="{FF2B5EF4-FFF2-40B4-BE49-F238E27FC236}">
                  <a16:creationId xmlns:a16="http://schemas.microsoft.com/office/drawing/2014/main" id="{9D1A868D-829A-4D12-8592-88AEA5E85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884" y="2551095"/>
              <a:ext cx="720725" cy="1338263"/>
            </a:xfrm>
            <a:custGeom>
              <a:avLst/>
              <a:gdLst/>
              <a:ahLst/>
              <a:cxnLst>
                <a:cxn ang="0">
                  <a:pos x="75" y="3"/>
                </a:cxn>
                <a:cxn ang="0">
                  <a:pos x="58" y="12"/>
                </a:cxn>
                <a:cxn ang="0">
                  <a:pos x="48" y="33"/>
                </a:cxn>
                <a:cxn ang="0">
                  <a:pos x="27" y="50"/>
                </a:cxn>
                <a:cxn ang="0">
                  <a:pos x="34" y="55"/>
                </a:cxn>
                <a:cxn ang="0">
                  <a:pos x="47" y="63"/>
                </a:cxn>
                <a:cxn ang="0">
                  <a:pos x="43" y="78"/>
                </a:cxn>
                <a:cxn ang="0">
                  <a:pos x="33" y="86"/>
                </a:cxn>
                <a:cxn ang="0">
                  <a:pos x="0" y="110"/>
                </a:cxn>
                <a:cxn ang="0">
                  <a:pos x="9" y="122"/>
                </a:cxn>
                <a:cxn ang="0">
                  <a:pos x="20" y="135"/>
                </a:cxn>
                <a:cxn ang="0">
                  <a:pos x="27" y="159"/>
                </a:cxn>
                <a:cxn ang="0">
                  <a:pos x="40" y="170"/>
                </a:cxn>
                <a:cxn ang="0">
                  <a:pos x="42" y="184"/>
                </a:cxn>
                <a:cxn ang="0">
                  <a:pos x="59" y="189"/>
                </a:cxn>
                <a:cxn ang="0">
                  <a:pos x="66" y="197"/>
                </a:cxn>
                <a:cxn ang="0">
                  <a:pos x="49" y="199"/>
                </a:cxn>
                <a:cxn ang="0">
                  <a:pos x="31" y="207"/>
                </a:cxn>
                <a:cxn ang="0">
                  <a:pos x="31" y="223"/>
                </a:cxn>
                <a:cxn ang="0">
                  <a:pos x="29" y="241"/>
                </a:cxn>
                <a:cxn ang="0">
                  <a:pos x="30" y="252"/>
                </a:cxn>
                <a:cxn ang="0">
                  <a:pos x="42" y="279"/>
                </a:cxn>
                <a:cxn ang="0">
                  <a:pos x="46" y="301"/>
                </a:cxn>
                <a:cxn ang="0">
                  <a:pos x="52" y="317"/>
                </a:cxn>
                <a:cxn ang="0">
                  <a:pos x="53" y="336"/>
                </a:cxn>
                <a:cxn ang="0">
                  <a:pos x="57" y="355"/>
                </a:cxn>
                <a:cxn ang="0">
                  <a:pos x="68" y="355"/>
                </a:cxn>
                <a:cxn ang="0">
                  <a:pos x="82" y="349"/>
                </a:cxn>
                <a:cxn ang="0">
                  <a:pos x="80" y="342"/>
                </a:cxn>
                <a:cxn ang="0">
                  <a:pos x="91" y="337"/>
                </a:cxn>
                <a:cxn ang="0">
                  <a:pos x="94" y="321"/>
                </a:cxn>
                <a:cxn ang="0">
                  <a:pos x="110" y="313"/>
                </a:cxn>
                <a:cxn ang="0">
                  <a:pos x="122" y="302"/>
                </a:cxn>
                <a:cxn ang="0">
                  <a:pos x="119" y="292"/>
                </a:cxn>
                <a:cxn ang="0">
                  <a:pos x="115" y="272"/>
                </a:cxn>
                <a:cxn ang="0">
                  <a:pos x="108" y="255"/>
                </a:cxn>
                <a:cxn ang="0">
                  <a:pos x="112" y="245"/>
                </a:cxn>
                <a:cxn ang="0">
                  <a:pos x="130" y="233"/>
                </a:cxn>
                <a:cxn ang="0">
                  <a:pos x="144" y="229"/>
                </a:cxn>
                <a:cxn ang="0">
                  <a:pos x="145" y="219"/>
                </a:cxn>
                <a:cxn ang="0">
                  <a:pos x="152" y="211"/>
                </a:cxn>
                <a:cxn ang="0">
                  <a:pos x="176" y="199"/>
                </a:cxn>
                <a:cxn ang="0">
                  <a:pos x="190" y="176"/>
                </a:cxn>
                <a:cxn ang="0">
                  <a:pos x="186" y="149"/>
                </a:cxn>
                <a:cxn ang="0">
                  <a:pos x="170" y="134"/>
                </a:cxn>
                <a:cxn ang="0">
                  <a:pos x="157" y="133"/>
                </a:cxn>
                <a:cxn ang="0">
                  <a:pos x="143" y="122"/>
                </a:cxn>
                <a:cxn ang="0">
                  <a:pos x="134" y="111"/>
                </a:cxn>
                <a:cxn ang="0">
                  <a:pos x="125" y="98"/>
                </a:cxn>
                <a:cxn ang="0">
                  <a:pos x="120" y="87"/>
                </a:cxn>
                <a:cxn ang="0">
                  <a:pos x="110" y="81"/>
                </a:cxn>
                <a:cxn ang="0">
                  <a:pos x="110" y="70"/>
                </a:cxn>
                <a:cxn ang="0">
                  <a:pos x="103" y="60"/>
                </a:cxn>
                <a:cxn ang="0">
                  <a:pos x="103" y="39"/>
                </a:cxn>
                <a:cxn ang="0">
                  <a:pos x="96" y="25"/>
                </a:cxn>
                <a:cxn ang="0">
                  <a:pos x="97" y="9"/>
                </a:cxn>
                <a:cxn ang="0">
                  <a:pos x="96" y="1"/>
                </a:cxn>
                <a:cxn ang="0">
                  <a:pos x="92" y="4"/>
                </a:cxn>
              </a:cxnLst>
              <a:rect l="0" t="0" r="r" b="b"/>
              <a:pathLst>
                <a:path w="192" h="356">
                  <a:moveTo>
                    <a:pt x="85" y="7"/>
                  </a:moveTo>
                  <a:cubicBezTo>
                    <a:pt x="82" y="7"/>
                    <a:pt x="78" y="5"/>
                    <a:pt x="75" y="3"/>
                  </a:cubicBezTo>
                  <a:cubicBezTo>
                    <a:pt x="72" y="1"/>
                    <a:pt x="68" y="1"/>
                    <a:pt x="65" y="3"/>
                  </a:cubicBezTo>
                  <a:cubicBezTo>
                    <a:pt x="63" y="4"/>
                    <a:pt x="60" y="9"/>
                    <a:pt x="58" y="12"/>
                  </a:cubicBezTo>
                  <a:cubicBezTo>
                    <a:pt x="57" y="15"/>
                    <a:pt x="55" y="21"/>
                    <a:pt x="55" y="25"/>
                  </a:cubicBezTo>
                  <a:cubicBezTo>
                    <a:pt x="54" y="29"/>
                    <a:pt x="51" y="32"/>
                    <a:pt x="48" y="33"/>
                  </a:cubicBezTo>
                  <a:cubicBezTo>
                    <a:pt x="44" y="33"/>
                    <a:pt x="38" y="36"/>
                    <a:pt x="34" y="39"/>
                  </a:cubicBezTo>
                  <a:cubicBezTo>
                    <a:pt x="30" y="42"/>
                    <a:pt x="27" y="47"/>
                    <a:pt x="27" y="50"/>
                  </a:cubicBezTo>
                  <a:cubicBezTo>
                    <a:pt x="28" y="53"/>
                    <a:pt x="29" y="56"/>
                    <a:pt x="30" y="56"/>
                  </a:cubicBezTo>
                  <a:cubicBezTo>
                    <a:pt x="31" y="57"/>
                    <a:pt x="33" y="57"/>
                    <a:pt x="34" y="55"/>
                  </a:cubicBezTo>
                  <a:cubicBezTo>
                    <a:pt x="34" y="54"/>
                    <a:pt x="37" y="54"/>
                    <a:pt x="40" y="55"/>
                  </a:cubicBezTo>
                  <a:cubicBezTo>
                    <a:pt x="43" y="56"/>
                    <a:pt x="46" y="60"/>
                    <a:pt x="47" y="63"/>
                  </a:cubicBezTo>
                  <a:cubicBezTo>
                    <a:pt x="47" y="66"/>
                    <a:pt x="47" y="70"/>
                    <a:pt x="46" y="71"/>
                  </a:cubicBezTo>
                  <a:cubicBezTo>
                    <a:pt x="46" y="72"/>
                    <a:pt x="44" y="75"/>
                    <a:pt x="43" y="78"/>
                  </a:cubicBezTo>
                  <a:cubicBezTo>
                    <a:pt x="42" y="81"/>
                    <a:pt x="40" y="84"/>
                    <a:pt x="38" y="86"/>
                  </a:cubicBezTo>
                  <a:cubicBezTo>
                    <a:pt x="36" y="88"/>
                    <a:pt x="34" y="88"/>
                    <a:pt x="33" y="86"/>
                  </a:cubicBezTo>
                  <a:cubicBezTo>
                    <a:pt x="32" y="83"/>
                    <a:pt x="24" y="88"/>
                    <a:pt x="16" y="95"/>
                  </a:cubicBezTo>
                  <a:cubicBezTo>
                    <a:pt x="7" y="102"/>
                    <a:pt x="0" y="109"/>
                    <a:pt x="0" y="110"/>
                  </a:cubicBezTo>
                  <a:cubicBezTo>
                    <a:pt x="0" y="111"/>
                    <a:pt x="2" y="113"/>
                    <a:pt x="4" y="115"/>
                  </a:cubicBezTo>
                  <a:cubicBezTo>
                    <a:pt x="7" y="117"/>
                    <a:pt x="9" y="120"/>
                    <a:pt x="9" y="122"/>
                  </a:cubicBezTo>
                  <a:cubicBezTo>
                    <a:pt x="10" y="123"/>
                    <a:pt x="12" y="125"/>
                    <a:pt x="14" y="126"/>
                  </a:cubicBezTo>
                  <a:cubicBezTo>
                    <a:pt x="16" y="127"/>
                    <a:pt x="19" y="131"/>
                    <a:pt x="20" y="135"/>
                  </a:cubicBezTo>
                  <a:cubicBezTo>
                    <a:pt x="22" y="139"/>
                    <a:pt x="23" y="145"/>
                    <a:pt x="24" y="148"/>
                  </a:cubicBezTo>
                  <a:cubicBezTo>
                    <a:pt x="25" y="152"/>
                    <a:pt x="26" y="156"/>
                    <a:pt x="27" y="159"/>
                  </a:cubicBezTo>
                  <a:cubicBezTo>
                    <a:pt x="28" y="161"/>
                    <a:pt x="31" y="164"/>
                    <a:pt x="33" y="165"/>
                  </a:cubicBezTo>
                  <a:cubicBezTo>
                    <a:pt x="35" y="167"/>
                    <a:pt x="38" y="169"/>
                    <a:pt x="40" y="170"/>
                  </a:cubicBezTo>
                  <a:cubicBezTo>
                    <a:pt x="41" y="171"/>
                    <a:pt x="42" y="174"/>
                    <a:pt x="42" y="177"/>
                  </a:cubicBezTo>
                  <a:cubicBezTo>
                    <a:pt x="41" y="180"/>
                    <a:pt x="42" y="183"/>
                    <a:pt x="42" y="184"/>
                  </a:cubicBezTo>
                  <a:cubicBezTo>
                    <a:pt x="43" y="185"/>
                    <a:pt x="46" y="186"/>
                    <a:pt x="49" y="187"/>
                  </a:cubicBezTo>
                  <a:cubicBezTo>
                    <a:pt x="51" y="188"/>
                    <a:pt x="56" y="189"/>
                    <a:pt x="59" y="189"/>
                  </a:cubicBezTo>
                  <a:cubicBezTo>
                    <a:pt x="62" y="190"/>
                    <a:pt x="66" y="191"/>
                    <a:pt x="68" y="192"/>
                  </a:cubicBezTo>
                  <a:cubicBezTo>
                    <a:pt x="69" y="193"/>
                    <a:pt x="68" y="195"/>
                    <a:pt x="66" y="197"/>
                  </a:cubicBezTo>
                  <a:cubicBezTo>
                    <a:pt x="64" y="198"/>
                    <a:pt x="60" y="200"/>
                    <a:pt x="58" y="200"/>
                  </a:cubicBezTo>
                  <a:cubicBezTo>
                    <a:pt x="57" y="201"/>
                    <a:pt x="52" y="200"/>
                    <a:pt x="49" y="199"/>
                  </a:cubicBezTo>
                  <a:cubicBezTo>
                    <a:pt x="46" y="198"/>
                    <a:pt x="41" y="199"/>
                    <a:pt x="39" y="200"/>
                  </a:cubicBezTo>
                  <a:cubicBezTo>
                    <a:pt x="37" y="201"/>
                    <a:pt x="34" y="204"/>
                    <a:pt x="31" y="207"/>
                  </a:cubicBezTo>
                  <a:cubicBezTo>
                    <a:pt x="29" y="210"/>
                    <a:pt x="28" y="213"/>
                    <a:pt x="30" y="216"/>
                  </a:cubicBezTo>
                  <a:cubicBezTo>
                    <a:pt x="31" y="218"/>
                    <a:pt x="32" y="221"/>
                    <a:pt x="31" y="223"/>
                  </a:cubicBezTo>
                  <a:cubicBezTo>
                    <a:pt x="30" y="225"/>
                    <a:pt x="29" y="228"/>
                    <a:pt x="29" y="231"/>
                  </a:cubicBezTo>
                  <a:cubicBezTo>
                    <a:pt x="30" y="234"/>
                    <a:pt x="29" y="238"/>
                    <a:pt x="29" y="241"/>
                  </a:cubicBezTo>
                  <a:cubicBezTo>
                    <a:pt x="29" y="244"/>
                    <a:pt x="29" y="248"/>
                    <a:pt x="29" y="249"/>
                  </a:cubicBezTo>
                  <a:cubicBezTo>
                    <a:pt x="29" y="251"/>
                    <a:pt x="30" y="252"/>
                    <a:pt x="30" y="252"/>
                  </a:cubicBezTo>
                  <a:cubicBezTo>
                    <a:pt x="30" y="252"/>
                    <a:pt x="32" y="256"/>
                    <a:pt x="36" y="261"/>
                  </a:cubicBezTo>
                  <a:cubicBezTo>
                    <a:pt x="39" y="266"/>
                    <a:pt x="42" y="274"/>
                    <a:pt x="42" y="279"/>
                  </a:cubicBezTo>
                  <a:cubicBezTo>
                    <a:pt x="43" y="284"/>
                    <a:pt x="43" y="290"/>
                    <a:pt x="43" y="293"/>
                  </a:cubicBezTo>
                  <a:cubicBezTo>
                    <a:pt x="43" y="295"/>
                    <a:pt x="45" y="299"/>
                    <a:pt x="46" y="301"/>
                  </a:cubicBezTo>
                  <a:cubicBezTo>
                    <a:pt x="48" y="303"/>
                    <a:pt x="50" y="307"/>
                    <a:pt x="51" y="310"/>
                  </a:cubicBezTo>
                  <a:cubicBezTo>
                    <a:pt x="52" y="313"/>
                    <a:pt x="52" y="316"/>
                    <a:pt x="52" y="317"/>
                  </a:cubicBezTo>
                  <a:cubicBezTo>
                    <a:pt x="52" y="319"/>
                    <a:pt x="52" y="323"/>
                    <a:pt x="53" y="326"/>
                  </a:cubicBezTo>
                  <a:cubicBezTo>
                    <a:pt x="53" y="330"/>
                    <a:pt x="53" y="334"/>
                    <a:pt x="53" y="336"/>
                  </a:cubicBezTo>
                  <a:cubicBezTo>
                    <a:pt x="53" y="337"/>
                    <a:pt x="53" y="342"/>
                    <a:pt x="54" y="346"/>
                  </a:cubicBezTo>
                  <a:cubicBezTo>
                    <a:pt x="54" y="350"/>
                    <a:pt x="56" y="354"/>
                    <a:pt x="57" y="355"/>
                  </a:cubicBezTo>
                  <a:cubicBezTo>
                    <a:pt x="58" y="356"/>
                    <a:pt x="60" y="356"/>
                    <a:pt x="62" y="356"/>
                  </a:cubicBezTo>
                  <a:cubicBezTo>
                    <a:pt x="64" y="356"/>
                    <a:pt x="67" y="356"/>
                    <a:pt x="68" y="355"/>
                  </a:cubicBezTo>
                  <a:cubicBezTo>
                    <a:pt x="70" y="354"/>
                    <a:pt x="74" y="352"/>
                    <a:pt x="77" y="351"/>
                  </a:cubicBezTo>
                  <a:cubicBezTo>
                    <a:pt x="80" y="350"/>
                    <a:pt x="82" y="349"/>
                    <a:pt x="82" y="349"/>
                  </a:cubicBezTo>
                  <a:cubicBezTo>
                    <a:pt x="82" y="349"/>
                    <a:pt x="81" y="348"/>
                    <a:pt x="80" y="346"/>
                  </a:cubicBezTo>
                  <a:cubicBezTo>
                    <a:pt x="78" y="345"/>
                    <a:pt x="79" y="343"/>
                    <a:pt x="80" y="342"/>
                  </a:cubicBezTo>
                  <a:cubicBezTo>
                    <a:pt x="82" y="341"/>
                    <a:pt x="86" y="341"/>
                    <a:pt x="88" y="342"/>
                  </a:cubicBezTo>
                  <a:cubicBezTo>
                    <a:pt x="90" y="342"/>
                    <a:pt x="92" y="340"/>
                    <a:pt x="91" y="337"/>
                  </a:cubicBezTo>
                  <a:cubicBezTo>
                    <a:pt x="91" y="333"/>
                    <a:pt x="90" y="329"/>
                    <a:pt x="91" y="327"/>
                  </a:cubicBezTo>
                  <a:cubicBezTo>
                    <a:pt x="91" y="326"/>
                    <a:pt x="92" y="323"/>
                    <a:pt x="94" y="321"/>
                  </a:cubicBezTo>
                  <a:cubicBezTo>
                    <a:pt x="96" y="319"/>
                    <a:pt x="99" y="317"/>
                    <a:pt x="101" y="316"/>
                  </a:cubicBezTo>
                  <a:cubicBezTo>
                    <a:pt x="103" y="315"/>
                    <a:pt x="107" y="313"/>
                    <a:pt x="110" y="313"/>
                  </a:cubicBezTo>
                  <a:cubicBezTo>
                    <a:pt x="113" y="312"/>
                    <a:pt x="116" y="310"/>
                    <a:pt x="118" y="307"/>
                  </a:cubicBezTo>
                  <a:cubicBezTo>
                    <a:pt x="119" y="305"/>
                    <a:pt x="121" y="302"/>
                    <a:pt x="122" y="302"/>
                  </a:cubicBezTo>
                  <a:cubicBezTo>
                    <a:pt x="123" y="301"/>
                    <a:pt x="124" y="299"/>
                    <a:pt x="124" y="298"/>
                  </a:cubicBezTo>
                  <a:cubicBezTo>
                    <a:pt x="124" y="297"/>
                    <a:pt x="122" y="295"/>
                    <a:pt x="119" y="292"/>
                  </a:cubicBezTo>
                  <a:cubicBezTo>
                    <a:pt x="117" y="290"/>
                    <a:pt x="115" y="287"/>
                    <a:pt x="115" y="284"/>
                  </a:cubicBezTo>
                  <a:cubicBezTo>
                    <a:pt x="114" y="282"/>
                    <a:pt x="115" y="276"/>
                    <a:pt x="115" y="272"/>
                  </a:cubicBezTo>
                  <a:cubicBezTo>
                    <a:pt x="116" y="267"/>
                    <a:pt x="115" y="261"/>
                    <a:pt x="114" y="259"/>
                  </a:cubicBezTo>
                  <a:cubicBezTo>
                    <a:pt x="113" y="257"/>
                    <a:pt x="110" y="256"/>
                    <a:pt x="108" y="255"/>
                  </a:cubicBezTo>
                  <a:cubicBezTo>
                    <a:pt x="107" y="255"/>
                    <a:pt x="105" y="253"/>
                    <a:pt x="105" y="251"/>
                  </a:cubicBezTo>
                  <a:cubicBezTo>
                    <a:pt x="106" y="249"/>
                    <a:pt x="108" y="246"/>
                    <a:pt x="112" y="245"/>
                  </a:cubicBezTo>
                  <a:cubicBezTo>
                    <a:pt x="115" y="244"/>
                    <a:pt x="119" y="241"/>
                    <a:pt x="121" y="239"/>
                  </a:cubicBezTo>
                  <a:cubicBezTo>
                    <a:pt x="122" y="237"/>
                    <a:pt x="126" y="234"/>
                    <a:pt x="130" y="233"/>
                  </a:cubicBezTo>
                  <a:cubicBezTo>
                    <a:pt x="133" y="232"/>
                    <a:pt x="137" y="232"/>
                    <a:pt x="140" y="232"/>
                  </a:cubicBezTo>
                  <a:cubicBezTo>
                    <a:pt x="142" y="232"/>
                    <a:pt x="144" y="231"/>
                    <a:pt x="144" y="229"/>
                  </a:cubicBezTo>
                  <a:cubicBezTo>
                    <a:pt x="144" y="227"/>
                    <a:pt x="144" y="225"/>
                    <a:pt x="145" y="224"/>
                  </a:cubicBezTo>
                  <a:cubicBezTo>
                    <a:pt x="145" y="223"/>
                    <a:pt x="146" y="221"/>
                    <a:pt x="145" y="219"/>
                  </a:cubicBezTo>
                  <a:cubicBezTo>
                    <a:pt x="145" y="217"/>
                    <a:pt x="146" y="214"/>
                    <a:pt x="147" y="213"/>
                  </a:cubicBezTo>
                  <a:cubicBezTo>
                    <a:pt x="148" y="212"/>
                    <a:pt x="151" y="211"/>
                    <a:pt x="152" y="211"/>
                  </a:cubicBezTo>
                  <a:cubicBezTo>
                    <a:pt x="154" y="211"/>
                    <a:pt x="158" y="210"/>
                    <a:pt x="161" y="209"/>
                  </a:cubicBezTo>
                  <a:cubicBezTo>
                    <a:pt x="164" y="208"/>
                    <a:pt x="171" y="204"/>
                    <a:pt x="176" y="199"/>
                  </a:cubicBezTo>
                  <a:cubicBezTo>
                    <a:pt x="181" y="194"/>
                    <a:pt x="187" y="188"/>
                    <a:pt x="190" y="186"/>
                  </a:cubicBezTo>
                  <a:cubicBezTo>
                    <a:pt x="192" y="184"/>
                    <a:pt x="192" y="179"/>
                    <a:pt x="190" y="176"/>
                  </a:cubicBezTo>
                  <a:cubicBezTo>
                    <a:pt x="188" y="173"/>
                    <a:pt x="186" y="168"/>
                    <a:pt x="186" y="165"/>
                  </a:cubicBezTo>
                  <a:cubicBezTo>
                    <a:pt x="186" y="162"/>
                    <a:pt x="186" y="155"/>
                    <a:pt x="186" y="149"/>
                  </a:cubicBezTo>
                  <a:cubicBezTo>
                    <a:pt x="186" y="143"/>
                    <a:pt x="183" y="137"/>
                    <a:pt x="179" y="135"/>
                  </a:cubicBezTo>
                  <a:cubicBezTo>
                    <a:pt x="175" y="134"/>
                    <a:pt x="171" y="133"/>
                    <a:pt x="170" y="134"/>
                  </a:cubicBezTo>
                  <a:cubicBezTo>
                    <a:pt x="168" y="135"/>
                    <a:pt x="166" y="136"/>
                    <a:pt x="164" y="136"/>
                  </a:cubicBezTo>
                  <a:cubicBezTo>
                    <a:pt x="162" y="136"/>
                    <a:pt x="159" y="135"/>
                    <a:pt x="157" y="133"/>
                  </a:cubicBezTo>
                  <a:cubicBezTo>
                    <a:pt x="155" y="131"/>
                    <a:pt x="151" y="130"/>
                    <a:pt x="149" y="130"/>
                  </a:cubicBezTo>
                  <a:cubicBezTo>
                    <a:pt x="146" y="130"/>
                    <a:pt x="143" y="127"/>
                    <a:pt x="143" y="122"/>
                  </a:cubicBezTo>
                  <a:cubicBezTo>
                    <a:pt x="142" y="118"/>
                    <a:pt x="140" y="114"/>
                    <a:pt x="139" y="114"/>
                  </a:cubicBezTo>
                  <a:cubicBezTo>
                    <a:pt x="138" y="114"/>
                    <a:pt x="135" y="112"/>
                    <a:pt x="134" y="111"/>
                  </a:cubicBezTo>
                  <a:cubicBezTo>
                    <a:pt x="133" y="110"/>
                    <a:pt x="130" y="107"/>
                    <a:pt x="128" y="105"/>
                  </a:cubicBezTo>
                  <a:cubicBezTo>
                    <a:pt x="126" y="104"/>
                    <a:pt x="124" y="100"/>
                    <a:pt x="125" y="98"/>
                  </a:cubicBezTo>
                  <a:cubicBezTo>
                    <a:pt x="125" y="96"/>
                    <a:pt x="125" y="93"/>
                    <a:pt x="125" y="91"/>
                  </a:cubicBezTo>
                  <a:cubicBezTo>
                    <a:pt x="124" y="90"/>
                    <a:pt x="122" y="88"/>
                    <a:pt x="120" y="87"/>
                  </a:cubicBezTo>
                  <a:cubicBezTo>
                    <a:pt x="119" y="86"/>
                    <a:pt x="115" y="85"/>
                    <a:pt x="113" y="84"/>
                  </a:cubicBezTo>
                  <a:cubicBezTo>
                    <a:pt x="111" y="83"/>
                    <a:pt x="110" y="82"/>
                    <a:pt x="110" y="81"/>
                  </a:cubicBezTo>
                  <a:cubicBezTo>
                    <a:pt x="111" y="80"/>
                    <a:pt x="111" y="78"/>
                    <a:pt x="112" y="76"/>
                  </a:cubicBezTo>
                  <a:cubicBezTo>
                    <a:pt x="113" y="74"/>
                    <a:pt x="112" y="71"/>
                    <a:pt x="110" y="70"/>
                  </a:cubicBezTo>
                  <a:cubicBezTo>
                    <a:pt x="109" y="69"/>
                    <a:pt x="106" y="68"/>
                    <a:pt x="105" y="67"/>
                  </a:cubicBezTo>
                  <a:cubicBezTo>
                    <a:pt x="103" y="66"/>
                    <a:pt x="102" y="63"/>
                    <a:pt x="103" y="60"/>
                  </a:cubicBezTo>
                  <a:cubicBezTo>
                    <a:pt x="104" y="57"/>
                    <a:pt x="104" y="52"/>
                    <a:pt x="104" y="49"/>
                  </a:cubicBezTo>
                  <a:cubicBezTo>
                    <a:pt x="104" y="47"/>
                    <a:pt x="104" y="42"/>
                    <a:pt x="103" y="39"/>
                  </a:cubicBezTo>
                  <a:cubicBezTo>
                    <a:pt x="102" y="36"/>
                    <a:pt x="101" y="32"/>
                    <a:pt x="101" y="30"/>
                  </a:cubicBezTo>
                  <a:cubicBezTo>
                    <a:pt x="101" y="28"/>
                    <a:pt x="98" y="26"/>
                    <a:pt x="96" y="25"/>
                  </a:cubicBezTo>
                  <a:cubicBezTo>
                    <a:pt x="94" y="23"/>
                    <a:pt x="92" y="20"/>
                    <a:pt x="92" y="18"/>
                  </a:cubicBezTo>
                  <a:cubicBezTo>
                    <a:pt x="92" y="15"/>
                    <a:pt x="94" y="11"/>
                    <a:pt x="97" y="9"/>
                  </a:cubicBezTo>
                  <a:cubicBezTo>
                    <a:pt x="99" y="7"/>
                    <a:pt x="101" y="5"/>
                    <a:pt x="101" y="5"/>
                  </a:cubicBezTo>
                  <a:cubicBezTo>
                    <a:pt x="100" y="4"/>
                    <a:pt x="98" y="2"/>
                    <a:pt x="96" y="1"/>
                  </a:cubicBezTo>
                  <a:cubicBezTo>
                    <a:pt x="96" y="1"/>
                    <a:pt x="96" y="0"/>
                    <a:pt x="96" y="0"/>
                  </a:cubicBezTo>
                  <a:cubicBezTo>
                    <a:pt x="96" y="0"/>
                    <a:pt x="94" y="2"/>
                    <a:pt x="92" y="4"/>
                  </a:cubicBezTo>
                  <a:cubicBezTo>
                    <a:pt x="90" y="5"/>
                    <a:pt x="87" y="7"/>
                    <a:pt x="85" y="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7" name="Freeform 24">
              <a:extLst>
                <a:ext uri="{FF2B5EF4-FFF2-40B4-BE49-F238E27FC236}">
                  <a16:creationId xmlns:a16="http://schemas.microsoft.com/office/drawing/2014/main" id="{5C36AC67-2EB6-42E4-BDC3-B963FC38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09" y="2336783"/>
              <a:ext cx="1392238" cy="1563688"/>
            </a:xfrm>
            <a:custGeom>
              <a:avLst/>
              <a:gdLst/>
              <a:ahLst/>
              <a:cxnLst>
                <a:cxn ang="0">
                  <a:pos x="59" y="5"/>
                </a:cxn>
                <a:cxn ang="0">
                  <a:pos x="62" y="18"/>
                </a:cxn>
                <a:cxn ang="0">
                  <a:pos x="74" y="14"/>
                </a:cxn>
                <a:cxn ang="0">
                  <a:pos x="73" y="7"/>
                </a:cxn>
                <a:cxn ang="0">
                  <a:pos x="80" y="24"/>
                </a:cxn>
                <a:cxn ang="0">
                  <a:pos x="79" y="37"/>
                </a:cxn>
                <a:cxn ang="0">
                  <a:pos x="70" y="26"/>
                </a:cxn>
                <a:cxn ang="0">
                  <a:pos x="54" y="19"/>
                </a:cxn>
                <a:cxn ang="0">
                  <a:pos x="41" y="11"/>
                </a:cxn>
                <a:cxn ang="0">
                  <a:pos x="4" y="6"/>
                </a:cxn>
                <a:cxn ang="0">
                  <a:pos x="10" y="21"/>
                </a:cxn>
                <a:cxn ang="0">
                  <a:pos x="28" y="38"/>
                </a:cxn>
                <a:cxn ang="0">
                  <a:pos x="39" y="60"/>
                </a:cxn>
                <a:cxn ang="0">
                  <a:pos x="57" y="66"/>
                </a:cxn>
                <a:cxn ang="0">
                  <a:pos x="72" y="80"/>
                </a:cxn>
                <a:cxn ang="0">
                  <a:pos x="90" y="100"/>
                </a:cxn>
                <a:cxn ang="0">
                  <a:pos x="112" y="98"/>
                </a:cxn>
                <a:cxn ang="0">
                  <a:pos x="125" y="86"/>
                </a:cxn>
                <a:cxn ang="0">
                  <a:pos x="129" y="111"/>
                </a:cxn>
                <a:cxn ang="0">
                  <a:pos x="159" y="140"/>
                </a:cxn>
                <a:cxn ang="0">
                  <a:pos x="181" y="160"/>
                </a:cxn>
                <a:cxn ang="0">
                  <a:pos x="193" y="188"/>
                </a:cxn>
                <a:cxn ang="0">
                  <a:pos x="188" y="229"/>
                </a:cxn>
                <a:cxn ang="0">
                  <a:pos x="187" y="247"/>
                </a:cxn>
                <a:cxn ang="0">
                  <a:pos x="190" y="259"/>
                </a:cxn>
                <a:cxn ang="0">
                  <a:pos x="204" y="274"/>
                </a:cxn>
                <a:cxn ang="0">
                  <a:pos x="219" y="282"/>
                </a:cxn>
                <a:cxn ang="0">
                  <a:pos x="250" y="311"/>
                </a:cxn>
                <a:cxn ang="0">
                  <a:pos x="281" y="344"/>
                </a:cxn>
                <a:cxn ang="0">
                  <a:pos x="312" y="369"/>
                </a:cxn>
                <a:cxn ang="0">
                  <a:pos x="324" y="409"/>
                </a:cxn>
                <a:cxn ang="0">
                  <a:pos x="347" y="407"/>
                </a:cxn>
                <a:cxn ang="0">
                  <a:pos x="371" y="382"/>
                </a:cxn>
                <a:cxn ang="0">
                  <a:pos x="364" y="364"/>
                </a:cxn>
                <a:cxn ang="0">
                  <a:pos x="346" y="336"/>
                </a:cxn>
                <a:cxn ang="0">
                  <a:pos x="336" y="327"/>
                </a:cxn>
                <a:cxn ang="0">
                  <a:pos x="319" y="305"/>
                </a:cxn>
                <a:cxn ang="0">
                  <a:pos x="289" y="305"/>
                </a:cxn>
                <a:cxn ang="0">
                  <a:pos x="281" y="280"/>
                </a:cxn>
                <a:cxn ang="0">
                  <a:pos x="282" y="250"/>
                </a:cxn>
                <a:cxn ang="0">
                  <a:pos x="270" y="225"/>
                </a:cxn>
                <a:cxn ang="0">
                  <a:pos x="263" y="207"/>
                </a:cxn>
                <a:cxn ang="0">
                  <a:pos x="247" y="179"/>
                </a:cxn>
                <a:cxn ang="0">
                  <a:pos x="246" y="151"/>
                </a:cxn>
                <a:cxn ang="0">
                  <a:pos x="242" y="132"/>
                </a:cxn>
                <a:cxn ang="0">
                  <a:pos x="225" y="103"/>
                </a:cxn>
                <a:cxn ang="0">
                  <a:pos x="220" y="114"/>
                </a:cxn>
                <a:cxn ang="0">
                  <a:pos x="216" y="116"/>
                </a:cxn>
                <a:cxn ang="0">
                  <a:pos x="209" y="97"/>
                </a:cxn>
                <a:cxn ang="0">
                  <a:pos x="208" y="80"/>
                </a:cxn>
                <a:cxn ang="0">
                  <a:pos x="191" y="64"/>
                </a:cxn>
                <a:cxn ang="0">
                  <a:pos x="178" y="41"/>
                </a:cxn>
                <a:cxn ang="0">
                  <a:pos x="160" y="18"/>
                </a:cxn>
                <a:cxn ang="0">
                  <a:pos x="78" y="1"/>
                </a:cxn>
              </a:cxnLst>
              <a:rect l="0" t="0" r="r" b="b"/>
              <a:pathLst>
                <a:path w="371" h="416">
                  <a:moveTo>
                    <a:pt x="78" y="1"/>
                  </a:moveTo>
                  <a:cubicBezTo>
                    <a:pt x="67" y="0"/>
                    <a:pt x="59" y="0"/>
                    <a:pt x="59" y="0"/>
                  </a:cubicBezTo>
                  <a:cubicBezTo>
                    <a:pt x="59" y="0"/>
                    <a:pt x="58" y="1"/>
                    <a:pt x="57" y="3"/>
                  </a:cubicBezTo>
                  <a:cubicBezTo>
                    <a:pt x="56" y="5"/>
                    <a:pt x="57" y="6"/>
                    <a:pt x="59" y="5"/>
                  </a:cubicBezTo>
                  <a:cubicBezTo>
                    <a:pt x="61" y="5"/>
                    <a:pt x="63" y="4"/>
                    <a:pt x="64" y="5"/>
                  </a:cubicBezTo>
                  <a:cubicBezTo>
                    <a:pt x="64" y="6"/>
                    <a:pt x="64" y="7"/>
                    <a:pt x="63" y="8"/>
                  </a:cubicBezTo>
                  <a:cubicBezTo>
                    <a:pt x="63" y="9"/>
                    <a:pt x="62" y="11"/>
                    <a:pt x="61" y="12"/>
                  </a:cubicBezTo>
                  <a:cubicBezTo>
                    <a:pt x="60" y="14"/>
                    <a:pt x="61" y="16"/>
                    <a:pt x="62" y="18"/>
                  </a:cubicBezTo>
                  <a:cubicBezTo>
                    <a:pt x="63" y="19"/>
                    <a:pt x="64" y="21"/>
                    <a:pt x="66" y="21"/>
                  </a:cubicBezTo>
                  <a:cubicBezTo>
                    <a:pt x="67" y="21"/>
                    <a:pt x="68" y="21"/>
                    <a:pt x="69" y="20"/>
                  </a:cubicBezTo>
                  <a:cubicBezTo>
                    <a:pt x="69" y="19"/>
                    <a:pt x="70" y="18"/>
                    <a:pt x="71" y="18"/>
                  </a:cubicBezTo>
                  <a:cubicBezTo>
                    <a:pt x="72" y="17"/>
                    <a:pt x="74" y="15"/>
                    <a:pt x="74" y="14"/>
                  </a:cubicBezTo>
                  <a:cubicBezTo>
                    <a:pt x="74" y="12"/>
                    <a:pt x="73" y="11"/>
                    <a:pt x="72" y="11"/>
                  </a:cubicBezTo>
                  <a:cubicBezTo>
                    <a:pt x="70" y="11"/>
                    <a:pt x="69" y="10"/>
                    <a:pt x="68" y="9"/>
                  </a:cubicBezTo>
                  <a:cubicBezTo>
                    <a:pt x="68" y="8"/>
                    <a:pt x="69" y="6"/>
                    <a:pt x="70" y="6"/>
                  </a:cubicBezTo>
                  <a:cubicBezTo>
                    <a:pt x="72" y="6"/>
                    <a:pt x="73" y="6"/>
                    <a:pt x="73" y="7"/>
                  </a:cubicBezTo>
                  <a:cubicBezTo>
                    <a:pt x="74" y="7"/>
                    <a:pt x="75" y="8"/>
                    <a:pt x="75" y="9"/>
                  </a:cubicBezTo>
                  <a:cubicBezTo>
                    <a:pt x="76" y="9"/>
                    <a:pt x="77" y="11"/>
                    <a:pt x="78" y="13"/>
                  </a:cubicBezTo>
                  <a:cubicBezTo>
                    <a:pt x="79" y="14"/>
                    <a:pt x="80" y="17"/>
                    <a:pt x="80" y="19"/>
                  </a:cubicBezTo>
                  <a:cubicBezTo>
                    <a:pt x="80" y="20"/>
                    <a:pt x="80" y="23"/>
                    <a:pt x="80" y="24"/>
                  </a:cubicBezTo>
                  <a:cubicBezTo>
                    <a:pt x="79" y="25"/>
                    <a:pt x="79" y="28"/>
                    <a:pt x="80" y="29"/>
                  </a:cubicBezTo>
                  <a:cubicBezTo>
                    <a:pt x="81" y="30"/>
                    <a:pt x="82" y="32"/>
                    <a:pt x="83" y="33"/>
                  </a:cubicBezTo>
                  <a:cubicBezTo>
                    <a:pt x="84" y="34"/>
                    <a:pt x="83" y="35"/>
                    <a:pt x="83" y="35"/>
                  </a:cubicBezTo>
                  <a:cubicBezTo>
                    <a:pt x="82" y="35"/>
                    <a:pt x="80" y="36"/>
                    <a:pt x="79" y="37"/>
                  </a:cubicBezTo>
                  <a:cubicBezTo>
                    <a:pt x="78" y="38"/>
                    <a:pt x="77" y="39"/>
                    <a:pt x="77" y="38"/>
                  </a:cubicBezTo>
                  <a:cubicBezTo>
                    <a:pt x="76" y="38"/>
                    <a:pt x="76" y="36"/>
                    <a:pt x="76" y="34"/>
                  </a:cubicBezTo>
                  <a:cubicBezTo>
                    <a:pt x="76" y="33"/>
                    <a:pt x="75" y="30"/>
                    <a:pt x="74" y="29"/>
                  </a:cubicBezTo>
                  <a:cubicBezTo>
                    <a:pt x="73" y="28"/>
                    <a:pt x="72" y="27"/>
                    <a:pt x="70" y="26"/>
                  </a:cubicBezTo>
                  <a:cubicBezTo>
                    <a:pt x="69" y="26"/>
                    <a:pt x="67" y="27"/>
                    <a:pt x="66" y="27"/>
                  </a:cubicBezTo>
                  <a:cubicBezTo>
                    <a:pt x="65" y="28"/>
                    <a:pt x="64" y="28"/>
                    <a:pt x="62" y="27"/>
                  </a:cubicBezTo>
                  <a:cubicBezTo>
                    <a:pt x="61" y="26"/>
                    <a:pt x="59" y="24"/>
                    <a:pt x="58" y="23"/>
                  </a:cubicBezTo>
                  <a:cubicBezTo>
                    <a:pt x="57" y="22"/>
                    <a:pt x="55" y="20"/>
                    <a:pt x="54" y="19"/>
                  </a:cubicBezTo>
                  <a:cubicBezTo>
                    <a:pt x="52" y="18"/>
                    <a:pt x="51" y="15"/>
                    <a:pt x="51" y="13"/>
                  </a:cubicBezTo>
                  <a:cubicBezTo>
                    <a:pt x="51" y="11"/>
                    <a:pt x="49" y="10"/>
                    <a:pt x="47" y="10"/>
                  </a:cubicBezTo>
                  <a:cubicBezTo>
                    <a:pt x="47" y="10"/>
                    <a:pt x="47" y="10"/>
                    <a:pt x="44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2"/>
                    <a:pt x="38" y="13"/>
                    <a:pt x="34" y="13"/>
                  </a:cubicBezTo>
                  <a:cubicBezTo>
                    <a:pt x="30" y="13"/>
                    <a:pt x="25" y="12"/>
                    <a:pt x="23" y="11"/>
                  </a:cubicBezTo>
                  <a:cubicBezTo>
                    <a:pt x="21" y="11"/>
                    <a:pt x="16" y="9"/>
                    <a:pt x="14" y="8"/>
                  </a:cubicBezTo>
                  <a:cubicBezTo>
                    <a:pt x="11" y="7"/>
                    <a:pt x="7" y="6"/>
                    <a:pt x="4" y="6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2"/>
                    <a:pt x="2" y="15"/>
                    <a:pt x="4" y="16"/>
                  </a:cubicBezTo>
                  <a:cubicBezTo>
                    <a:pt x="6" y="17"/>
                    <a:pt x="8" y="19"/>
                    <a:pt x="9" y="19"/>
                  </a:cubicBezTo>
                  <a:cubicBezTo>
                    <a:pt x="10" y="19"/>
                    <a:pt x="11" y="20"/>
                    <a:pt x="10" y="21"/>
                  </a:cubicBezTo>
                  <a:cubicBezTo>
                    <a:pt x="10" y="22"/>
                    <a:pt x="12" y="23"/>
                    <a:pt x="13" y="24"/>
                  </a:cubicBezTo>
                  <a:cubicBezTo>
                    <a:pt x="15" y="24"/>
                    <a:pt x="17" y="26"/>
                    <a:pt x="17" y="28"/>
                  </a:cubicBezTo>
                  <a:cubicBezTo>
                    <a:pt x="17" y="29"/>
                    <a:pt x="19" y="31"/>
                    <a:pt x="20" y="32"/>
                  </a:cubicBezTo>
                  <a:cubicBezTo>
                    <a:pt x="22" y="33"/>
                    <a:pt x="26" y="36"/>
                    <a:pt x="28" y="38"/>
                  </a:cubicBezTo>
                  <a:cubicBezTo>
                    <a:pt x="31" y="40"/>
                    <a:pt x="34" y="43"/>
                    <a:pt x="35" y="45"/>
                  </a:cubicBezTo>
                  <a:cubicBezTo>
                    <a:pt x="35" y="48"/>
                    <a:pt x="36" y="51"/>
                    <a:pt x="35" y="52"/>
                  </a:cubicBezTo>
                  <a:cubicBezTo>
                    <a:pt x="34" y="54"/>
                    <a:pt x="35" y="56"/>
                    <a:pt x="36" y="57"/>
                  </a:cubicBezTo>
                  <a:cubicBezTo>
                    <a:pt x="37" y="58"/>
                    <a:pt x="39" y="59"/>
                    <a:pt x="39" y="60"/>
                  </a:cubicBezTo>
                  <a:cubicBezTo>
                    <a:pt x="40" y="60"/>
                    <a:pt x="42" y="61"/>
                    <a:pt x="44" y="62"/>
                  </a:cubicBezTo>
                  <a:cubicBezTo>
                    <a:pt x="45" y="63"/>
                    <a:pt x="48" y="64"/>
                    <a:pt x="50" y="64"/>
                  </a:cubicBezTo>
                  <a:cubicBezTo>
                    <a:pt x="51" y="63"/>
                    <a:pt x="53" y="64"/>
                    <a:pt x="54" y="64"/>
                  </a:cubicBezTo>
                  <a:cubicBezTo>
                    <a:pt x="55" y="65"/>
                    <a:pt x="56" y="65"/>
                    <a:pt x="57" y="66"/>
                  </a:cubicBezTo>
                  <a:cubicBezTo>
                    <a:pt x="58" y="66"/>
                    <a:pt x="59" y="67"/>
                    <a:pt x="60" y="68"/>
                  </a:cubicBezTo>
                  <a:cubicBezTo>
                    <a:pt x="61" y="69"/>
                    <a:pt x="62" y="72"/>
                    <a:pt x="63" y="74"/>
                  </a:cubicBezTo>
                  <a:cubicBezTo>
                    <a:pt x="64" y="76"/>
                    <a:pt x="67" y="78"/>
                    <a:pt x="68" y="78"/>
                  </a:cubicBezTo>
                  <a:cubicBezTo>
                    <a:pt x="69" y="79"/>
                    <a:pt x="71" y="80"/>
                    <a:pt x="72" y="80"/>
                  </a:cubicBezTo>
                  <a:cubicBezTo>
                    <a:pt x="73" y="80"/>
                    <a:pt x="76" y="82"/>
                    <a:pt x="78" y="84"/>
                  </a:cubicBezTo>
                  <a:cubicBezTo>
                    <a:pt x="80" y="85"/>
                    <a:pt x="82" y="88"/>
                    <a:pt x="82" y="90"/>
                  </a:cubicBezTo>
                  <a:cubicBezTo>
                    <a:pt x="82" y="92"/>
                    <a:pt x="84" y="94"/>
                    <a:pt x="85" y="95"/>
                  </a:cubicBezTo>
                  <a:cubicBezTo>
                    <a:pt x="86" y="96"/>
                    <a:pt x="89" y="98"/>
                    <a:pt x="90" y="100"/>
                  </a:cubicBezTo>
                  <a:cubicBezTo>
                    <a:pt x="92" y="101"/>
                    <a:pt x="94" y="102"/>
                    <a:pt x="95" y="102"/>
                  </a:cubicBezTo>
                  <a:cubicBezTo>
                    <a:pt x="96" y="101"/>
                    <a:pt x="98" y="100"/>
                    <a:pt x="99" y="98"/>
                  </a:cubicBezTo>
                  <a:cubicBezTo>
                    <a:pt x="100" y="97"/>
                    <a:pt x="102" y="96"/>
                    <a:pt x="104" y="96"/>
                  </a:cubicBezTo>
                  <a:cubicBezTo>
                    <a:pt x="106" y="96"/>
                    <a:pt x="110" y="97"/>
                    <a:pt x="112" y="98"/>
                  </a:cubicBezTo>
                  <a:cubicBezTo>
                    <a:pt x="114" y="99"/>
                    <a:pt x="116" y="99"/>
                    <a:pt x="117" y="97"/>
                  </a:cubicBezTo>
                  <a:cubicBezTo>
                    <a:pt x="118" y="96"/>
                    <a:pt x="119" y="94"/>
                    <a:pt x="119" y="93"/>
                  </a:cubicBezTo>
                  <a:cubicBezTo>
                    <a:pt x="120" y="93"/>
                    <a:pt x="122" y="90"/>
                    <a:pt x="123" y="88"/>
                  </a:cubicBezTo>
                  <a:cubicBezTo>
                    <a:pt x="124" y="85"/>
                    <a:pt x="125" y="84"/>
                    <a:pt x="125" y="86"/>
                  </a:cubicBezTo>
                  <a:cubicBezTo>
                    <a:pt x="126" y="87"/>
                    <a:pt x="126" y="89"/>
                    <a:pt x="126" y="90"/>
                  </a:cubicBezTo>
                  <a:cubicBezTo>
                    <a:pt x="125" y="92"/>
                    <a:pt x="124" y="94"/>
                    <a:pt x="123" y="96"/>
                  </a:cubicBezTo>
                  <a:cubicBezTo>
                    <a:pt x="122" y="97"/>
                    <a:pt x="123" y="101"/>
                    <a:pt x="125" y="103"/>
                  </a:cubicBezTo>
                  <a:cubicBezTo>
                    <a:pt x="128" y="105"/>
                    <a:pt x="129" y="109"/>
                    <a:pt x="129" y="111"/>
                  </a:cubicBezTo>
                  <a:cubicBezTo>
                    <a:pt x="129" y="112"/>
                    <a:pt x="131" y="115"/>
                    <a:pt x="132" y="117"/>
                  </a:cubicBezTo>
                  <a:cubicBezTo>
                    <a:pt x="134" y="118"/>
                    <a:pt x="137" y="121"/>
                    <a:pt x="139" y="123"/>
                  </a:cubicBezTo>
                  <a:cubicBezTo>
                    <a:pt x="142" y="126"/>
                    <a:pt x="145" y="129"/>
                    <a:pt x="148" y="132"/>
                  </a:cubicBezTo>
                  <a:cubicBezTo>
                    <a:pt x="151" y="134"/>
                    <a:pt x="156" y="138"/>
                    <a:pt x="159" y="140"/>
                  </a:cubicBezTo>
                  <a:cubicBezTo>
                    <a:pt x="163" y="143"/>
                    <a:pt x="167" y="145"/>
                    <a:pt x="169" y="145"/>
                  </a:cubicBezTo>
                  <a:cubicBezTo>
                    <a:pt x="170" y="145"/>
                    <a:pt x="173" y="146"/>
                    <a:pt x="175" y="148"/>
                  </a:cubicBezTo>
                  <a:cubicBezTo>
                    <a:pt x="177" y="150"/>
                    <a:pt x="180" y="155"/>
                    <a:pt x="181" y="158"/>
                  </a:cubicBezTo>
                  <a:cubicBezTo>
                    <a:pt x="181" y="158"/>
                    <a:pt x="181" y="158"/>
                    <a:pt x="181" y="160"/>
                  </a:cubicBezTo>
                  <a:cubicBezTo>
                    <a:pt x="182" y="162"/>
                    <a:pt x="182" y="162"/>
                    <a:pt x="182" y="162"/>
                  </a:cubicBezTo>
                  <a:cubicBezTo>
                    <a:pt x="185" y="163"/>
                    <a:pt x="188" y="166"/>
                    <a:pt x="188" y="168"/>
                  </a:cubicBezTo>
                  <a:cubicBezTo>
                    <a:pt x="189" y="170"/>
                    <a:pt x="190" y="174"/>
                    <a:pt x="191" y="177"/>
                  </a:cubicBezTo>
                  <a:cubicBezTo>
                    <a:pt x="192" y="180"/>
                    <a:pt x="193" y="185"/>
                    <a:pt x="193" y="188"/>
                  </a:cubicBezTo>
                  <a:cubicBezTo>
                    <a:pt x="194" y="190"/>
                    <a:pt x="194" y="195"/>
                    <a:pt x="193" y="197"/>
                  </a:cubicBezTo>
                  <a:cubicBezTo>
                    <a:pt x="193" y="199"/>
                    <a:pt x="193" y="204"/>
                    <a:pt x="193" y="207"/>
                  </a:cubicBezTo>
                  <a:cubicBezTo>
                    <a:pt x="193" y="210"/>
                    <a:pt x="192" y="214"/>
                    <a:pt x="192" y="217"/>
                  </a:cubicBezTo>
                  <a:cubicBezTo>
                    <a:pt x="191" y="220"/>
                    <a:pt x="189" y="225"/>
                    <a:pt x="188" y="229"/>
                  </a:cubicBezTo>
                  <a:cubicBezTo>
                    <a:pt x="187" y="232"/>
                    <a:pt x="186" y="235"/>
                    <a:pt x="186" y="236"/>
                  </a:cubicBezTo>
                  <a:cubicBezTo>
                    <a:pt x="186" y="237"/>
                    <a:pt x="186" y="239"/>
                    <a:pt x="186" y="241"/>
                  </a:cubicBezTo>
                  <a:cubicBezTo>
                    <a:pt x="185" y="242"/>
                    <a:pt x="185" y="244"/>
                    <a:pt x="186" y="244"/>
                  </a:cubicBezTo>
                  <a:cubicBezTo>
                    <a:pt x="187" y="244"/>
                    <a:pt x="188" y="245"/>
                    <a:pt x="187" y="247"/>
                  </a:cubicBezTo>
                  <a:cubicBezTo>
                    <a:pt x="187" y="249"/>
                    <a:pt x="187" y="252"/>
                    <a:pt x="186" y="253"/>
                  </a:cubicBezTo>
                  <a:cubicBezTo>
                    <a:pt x="186" y="255"/>
                    <a:pt x="186" y="257"/>
                    <a:pt x="186" y="258"/>
                  </a:cubicBezTo>
                  <a:cubicBezTo>
                    <a:pt x="185" y="259"/>
                    <a:pt x="186" y="259"/>
                    <a:pt x="187" y="260"/>
                  </a:cubicBezTo>
                  <a:cubicBezTo>
                    <a:pt x="188" y="260"/>
                    <a:pt x="189" y="260"/>
                    <a:pt x="190" y="259"/>
                  </a:cubicBezTo>
                  <a:cubicBezTo>
                    <a:pt x="190" y="259"/>
                    <a:pt x="191" y="259"/>
                    <a:pt x="192" y="260"/>
                  </a:cubicBezTo>
                  <a:cubicBezTo>
                    <a:pt x="193" y="261"/>
                    <a:pt x="194" y="262"/>
                    <a:pt x="195" y="262"/>
                  </a:cubicBezTo>
                  <a:cubicBezTo>
                    <a:pt x="195" y="261"/>
                    <a:pt x="197" y="263"/>
                    <a:pt x="198" y="265"/>
                  </a:cubicBezTo>
                  <a:cubicBezTo>
                    <a:pt x="200" y="267"/>
                    <a:pt x="202" y="271"/>
                    <a:pt x="204" y="274"/>
                  </a:cubicBezTo>
                  <a:cubicBezTo>
                    <a:pt x="205" y="276"/>
                    <a:pt x="208" y="279"/>
                    <a:pt x="209" y="279"/>
                  </a:cubicBezTo>
                  <a:cubicBezTo>
                    <a:pt x="211" y="280"/>
                    <a:pt x="212" y="279"/>
                    <a:pt x="213" y="278"/>
                  </a:cubicBezTo>
                  <a:cubicBezTo>
                    <a:pt x="214" y="277"/>
                    <a:pt x="215" y="277"/>
                    <a:pt x="216" y="277"/>
                  </a:cubicBezTo>
                  <a:cubicBezTo>
                    <a:pt x="218" y="278"/>
                    <a:pt x="219" y="280"/>
                    <a:pt x="219" y="282"/>
                  </a:cubicBezTo>
                  <a:cubicBezTo>
                    <a:pt x="219" y="284"/>
                    <a:pt x="220" y="287"/>
                    <a:pt x="221" y="288"/>
                  </a:cubicBezTo>
                  <a:cubicBezTo>
                    <a:pt x="223" y="289"/>
                    <a:pt x="226" y="291"/>
                    <a:pt x="228" y="294"/>
                  </a:cubicBezTo>
                  <a:cubicBezTo>
                    <a:pt x="230" y="297"/>
                    <a:pt x="234" y="301"/>
                    <a:pt x="238" y="303"/>
                  </a:cubicBezTo>
                  <a:cubicBezTo>
                    <a:pt x="242" y="306"/>
                    <a:pt x="247" y="309"/>
                    <a:pt x="250" y="311"/>
                  </a:cubicBezTo>
                  <a:cubicBezTo>
                    <a:pt x="253" y="313"/>
                    <a:pt x="257" y="316"/>
                    <a:pt x="259" y="318"/>
                  </a:cubicBezTo>
                  <a:cubicBezTo>
                    <a:pt x="261" y="320"/>
                    <a:pt x="264" y="323"/>
                    <a:pt x="266" y="326"/>
                  </a:cubicBezTo>
                  <a:cubicBezTo>
                    <a:pt x="267" y="329"/>
                    <a:pt x="271" y="332"/>
                    <a:pt x="273" y="334"/>
                  </a:cubicBezTo>
                  <a:cubicBezTo>
                    <a:pt x="275" y="336"/>
                    <a:pt x="279" y="341"/>
                    <a:pt x="281" y="344"/>
                  </a:cubicBezTo>
                  <a:cubicBezTo>
                    <a:pt x="284" y="347"/>
                    <a:pt x="287" y="351"/>
                    <a:pt x="288" y="352"/>
                  </a:cubicBezTo>
                  <a:cubicBezTo>
                    <a:pt x="290" y="353"/>
                    <a:pt x="294" y="354"/>
                    <a:pt x="296" y="355"/>
                  </a:cubicBezTo>
                  <a:cubicBezTo>
                    <a:pt x="299" y="356"/>
                    <a:pt x="303" y="359"/>
                    <a:pt x="305" y="360"/>
                  </a:cubicBezTo>
                  <a:cubicBezTo>
                    <a:pt x="307" y="362"/>
                    <a:pt x="310" y="366"/>
                    <a:pt x="312" y="369"/>
                  </a:cubicBezTo>
                  <a:cubicBezTo>
                    <a:pt x="313" y="373"/>
                    <a:pt x="316" y="377"/>
                    <a:pt x="317" y="380"/>
                  </a:cubicBezTo>
                  <a:cubicBezTo>
                    <a:pt x="318" y="383"/>
                    <a:pt x="319" y="387"/>
                    <a:pt x="319" y="389"/>
                  </a:cubicBezTo>
                  <a:cubicBezTo>
                    <a:pt x="319" y="391"/>
                    <a:pt x="319" y="396"/>
                    <a:pt x="320" y="399"/>
                  </a:cubicBezTo>
                  <a:cubicBezTo>
                    <a:pt x="321" y="402"/>
                    <a:pt x="323" y="407"/>
                    <a:pt x="324" y="409"/>
                  </a:cubicBezTo>
                  <a:cubicBezTo>
                    <a:pt x="325" y="411"/>
                    <a:pt x="328" y="414"/>
                    <a:pt x="329" y="415"/>
                  </a:cubicBezTo>
                  <a:cubicBezTo>
                    <a:pt x="330" y="416"/>
                    <a:pt x="334" y="416"/>
                    <a:pt x="336" y="416"/>
                  </a:cubicBezTo>
                  <a:cubicBezTo>
                    <a:pt x="339" y="416"/>
                    <a:pt x="342" y="414"/>
                    <a:pt x="343" y="412"/>
                  </a:cubicBezTo>
                  <a:cubicBezTo>
                    <a:pt x="343" y="411"/>
                    <a:pt x="346" y="408"/>
                    <a:pt x="347" y="407"/>
                  </a:cubicBezTo>
                  <a:cubicBezTo>
                    <a:pt x="349" y="406"/>
                    <a:pt x="354" y="405"/>
                    <a:pt x="357" y="404"/>
                  </a:cubicBezTo>
                  <a:cubicBezTo>
                    <a:pt x="360" y="403"/>
                    <a:pt x="365" y="400"/>
                    <a:pt x="366" y="398"/>
                  </a:cubicBezTo>
                  <a:cubicBezTo>
                    <a:pt x="367" y="395"/>
                    <a:pt x="369" y="392"/>
                    <a:pt x="370" y="390"/>
                  </a:cubicBezTo>
                  <a:cubicBezTo>
                    <a:pt x="371" y="388"/>
                    <a:pt x="371" y="384"/>
                    <a:pt x="371" y="382"/>
                  </a:cubicBezTo>
                  <a:cubicBezTo>
                    <a:pt x="371" y="380"/>
                    <a:pt x="371" y="377"/>
                    <a:pt x="370" y="376"/>
                  </a:cubicBezTo>
                  <a:cubicBezTo>
                    <a:pt x="370" y="375"/>
                    <a:pt x="369" y="373"/>
                    <a:pt x="369" y="372"/>
                  </a:cubicBezTo>
                  <a:cubicBezTo>
                    <a:pt x="368" y="371"/>
                    <a:pt x="367" y="369"/>
                    <a:pt x="368" y="368"/>
                  </a:cubicBezTo>
                  <a:cubicBezTo>
                    <a:pt x="368" y="367"/>
                    <a:pt x="366" y="365"/>
                    <a:pt x="364" y="364"/>
                  </a:cubicBezTo>
                  <a:cubicBezTo>
                    <a:pt x="362" y="362"/>
                    <a:pt x="359" y="360"/>
                    <a:pt x="357" y="359"/>
                  </a:cubicBezTo>
                  <a:cubicBezTo>
                    <a:pt x="355" y="358"/>
                    <a:pt x="353" y="355"/>
                    <a:pt x="353" y="352"/>
                  </a:cubicBezTo>
                  <a:cubicBezTo>
                    <a:pt x="353" y="349"/>
                    <a:pt x="352" y="344"/>
                    <a:pt x="350" y="343"/>
                  </a:cubicBezTo>
                  <a:cubicBezTo>
                    <a:pt x="348" y="341"/>
                    <a:pt x="346" y="338"/>
                    <a:pt x="346" y="336"/>
                  </a:cubicBezTo>
                  <a:cubicBezTo>
                    <a:pt x="347" y="334"/>
                    <a:pt x="347" y="331"/>
                    <a:pt x="347" y="331"/>
                  </a:cubicBezTo>
                  <a:cubicBezTo>
                    <a:pt x="347" y="330"/>
                    <a:pt x="346" y="329"/>
                    <a:pt x="345" y="329"/>
                  </a:cubicBezTo>
                  <a:cubicBezTo>
                    <a:pt x="345" y="328"/>
                    <a:pt x="343" y="328"/>
                    <a:pt x="341" y="328"/>
                  </a:cubicBezTo>
                  <a:cubicBezTo>
                    <a:pt x="339" y="328"/>
                    <a:pt x="337" y="327"/>
                    <a:pt x="336" y="327"/>
                  </a:cubicBezTo>
                  <a:cubicBezTo>
                    <a:pt x="334" y="326"/>
                    <a:pt x="333" y="323"/>
                    <a:pt x="333" y="321"/>
                  </a:cubicBezTo>
                  <a:cubicBezTo>
                    <a:pt x="333" y="319"/>
                    <a:pt x="332" y="316"/>
                    <a:pt x="330" y="315"/>
                  </a:cubicBezTo>
                  <a:cubicBezTo>
                    <a:pt x="329" y="315"/>
                    <a:pt x="326" y="313"/>
                    <a:pt x="324" y="311"/>
                  </a:cubicBezTo>
                  <a:cubicBezTo>
                    <a:pt x="322" y="309"/>
                    <a:pt x="319" y="307"/>
                    <a:pt x="319" y="305"/>
                  </a:cubicBezTo>
                  <a:cubicBezTo>
                    <a:pt x="318" y="303"/>
                    <a:pt x="316" y="303"/>
                    <a:pt x="314" y="304"/>
                  </a:cubicBezTo>
                  <a:cubicBezTo>
                    <a:pt x="312" y="305"/>
                    <a:pt x="310" y="307"/>
                    <a:pt x="310" y="309"/>
                  </a:cubicBezTo>
                  <a:cubicBezTo>
                    <a:pt x="310" y="312"/>
                    <a:pt x="306" y="313"/>
                    <a:pt x="302" y="312"/>
                  </a:cubicBezTo>
                  <a:cubicBezTo>
                    <a:pt x="298" y="312"/>
                    <a:pt x="292" y="308"/>
                    <a:pt x="289" y="305"/>
                  </a:cubicBezTo>
                  <a:cubicBezTo>
                    <a:pt x="286" y="302"/>
                    <a:pt x="283" y="298"/>
                    <a:pt x="284" y="296"/>
                  </a:cubicBezTo>
                  <a:cubicBezTo>
                    <a:pt x="284" y="295"/>
                    <a:pt x="285" y="293"/>
                    <a:pt x="285" y="291"/>
                  </a:cubicBezTo>
                  <a:cubicBezTo>
                    <a:pt x="285" y="290"/>
                    <a:pt x="284" y="288"/>
                    <a:pt x="283" y="287"/>
                  </a:cubicBezTo>
                  <a:cubicBezTo>
                    <a:pt x="282" y="286"/>
                    <a:pt x="281" y="283"/>
                    <a:pt x="281" y="280"/>
                  </a:cubicBezTo>
                  <a:cubicBezTo>
                    <a:pt x="281" y="278"/>
                    <a:pt x="282" y="275"/>
                    <a:pt x="283" y="273"/>
                  </a:cubicBezTo>
                  <a:cubicBezTo>
                    <a:pt x="284" y="271"/>
                    <a:pt x="286" y="269"/>
                    <a:pt x="287" y="268"/>
                  </a:cubicBezTo>
                  <a:cubicBezTo>
                    <a:pt x="287" y="267"/>
                    <a:pt x="287" y="263"/>
                    <a:pt x="286" y="260"/>
                  </a:cubicBezTo>
                  <a:cubicBezTo>
                    <a:pt x="284" y="257"/>
                    <a:pt x="283" y="252"/>
                    <a:pt x="282" y="250"/>
                  </a:cubicBezTo>
                  <a:cubicBezTo>
                    <a:pt x="281" y="248"/>
                    <a:pt x="279" y="246"/>
                    <a:pt x="278" y="245"/>
                  </a:cubicBezTo>
                  <a:cubicBezTo>
                    <a:pt x="276" y="244"/>
                    <a:pt x="274" y="242"/>
                    <a:pt x="274" y="240"/>
                  </a:cubicBezTo>
                  <a:cubicBezTo>
                    <a:pt x="274" y="238"/>
                    <a:pt x="272" y="234"/>
                    <a:pt x="271" y="232"/>
                  </a:cubicBezTo>
                  <a:cubicBezTo>
                    <a:pt x="270" y="229"/>
                    <a:pt x="270" y="226"/>
                    <a:pt x="270" y="225"/>
                  </a:cubicBezTo>
                  <a:cubicBezTo>
                    <a:pt x="270" y="224"/>
                    <a:pt x="270" y="222"/>
                    <a:pt x="270" y="220"/>
                  </a:cubicBezTo>
                  <a:cubicBezTo>
                    <a:pt x="269" y="218"/>
                    <a:pt x="269" y="214"/>
                    <a:pt x="269" y="212"/>
                  </a:cubicBezTo>
                  <a:cubicBezTo>
                    <a:pt x="269" y="210"/>
                    <a:pt x="268" y="208"/>
                    <a:pt x="267" y="208"/>
                  </a:cubicBezTo>
                  <a:cubicBezTo>
                    <a:pt x="266" y="207"/>
                    <a:pt x="264" y="207"/>
                    <a:pt x="263" y="207"/>
                  </a:cubicBezTo>
                  <a:cubicBezTo>
                    <a:pt x="262" y="207"/>
                    <a:pt x="260" y="204"/>
                    <a:pt x="259" y="201"/>
                  </a:cubicBezTo>
                  <a:cubicBezTo>
                    <a:pt x="258" y="198"/>
                    <a:pt x="256" y="195"/>
                    <a:pt x="254" y="193"/>
                  </a:cubicBezTo>
                  <a:cubicBezTo>
                    <a:pt x="253" y="191"/>
                    <a:pt x="250" y="188"/>
                    <a:pt x="249" y="186"/>
                  </a:cubicBezTo>
                  <a:cubicBezTo>
                    <a:pt x="248" y="184"/>
                    <a:pt x="247" y="181"/>
                    <a:pt x="247" y="179"/>
                  </a:cubicBezTo>
                  <a:cubicBezTo>
                    <a:pt x="247" y="177"/>
                    <a:pt x="247" y="174"/>
                    <a:pt x="247" y="172"/>
                  </a:cubicBezTo>
                  <a:cubicBezTo>
                    <a:pt x="247" y="169"/>
                    <a:pt x="247" y="166"/>
                    <a:pt x="248" y="165"/>
                  </a:cubicBezTo>
                  <a:cubicBezTo>
                    <a:pt x="248" y="163"/>
                    <a:pt x="248" y="161"/>
                    <a:pt x="247" y="159"/>
                  </a:cubicBezTo>
                  <a:cubicBezTo>
                    <a:pt x="247" y="157"/>
                    <a:pt x="246" y="154"/>
                    <a:pt x="246" y="151"/>
                  </a:cubicBezTo>
                  <a:cubicBezTo>
                    <a:pt x="245" y="149"/>
                    <a:pt x="245" y="146"/>
                    <a:pt x="245" y="145"/>
                  </a:cubicBezTo>
                  <a:cubicBezTo>
                    <a:pt x="245" y="145"/>
                    <a:pt x="245" y="143"/>
                    <a:pt x="245" y="141"/>
                  </a:cubicBezTo>
                  <a:cubicBezTo>
                    <a:pt x="244" y="139"/>
                    <a:pt x="243" y="137"/>
                    <a:pt x="243" y="136"/>
                  </a:cubicBezTo>
                  <a:cubicBezTo>
                    <a:pt x="242" y="135"/>
                    <a:pt x="241" y="133"/>
                    <a:pt x="242" y="132"/>
                  </a:cubicBezTo>
                  <a:cubicBezTo>
                    <a:pt x="242" y="130"/>
                    <a:pt x="241" y="128"/>
                    <a:pt x="239" y="127"/>
                  </a:cubicBezTo>
                  <a:cubicBezTo>
                    <a:pt x="237" y="125"/>
                    <a:pt x="236" y="121"/>
                    <a:pt x="235" y="118"/>
                  </a:cubicBezTo>
                  <a:cubicBezTo>
                    <a:pt x="235" y="115"/>
                    <a:pt x="233" y="111"/>
                    <a:pt x="231" y="110"/>
                  </a:cubicBezTo>
                  <a:cubicBezTo>
                    <a:pt x="230" y="109"/>
                    <a:pt x="227" y="106"/>
                    <a:pt x="225" y="103"/>
                  </a:cubicBezTo>
                  <a:cubicBezTo>
                    <a:pt x="223" y="101"/>
                    <a:pt x="221" y="98"/>
                    <a:pt x="220" y="98"/>
                  </a:cubicBezTo>
                  <a:cubicBezTo>
                    <a:pt x="218" y="97"/>
                    <a:pt x="217" y="97"/>
                    <a:pt x="217" y="98"/>
                  </a:cubicBezTo>
                  <a:cubicBezTo>
                    <a:pt x="216" y="99"/>
                    <a:pt x="216" y="103"/>
                    <a:pt x="217" y="106"/>
                  </a:cubicBezTo>
                  <a:cubicBezTo>
                    <a:pt x="217" y="109"/>
                    <a:pt x="218" y="113"/>
                    <a:pt x="220" y="114"/>
                  </a:cubicBezTo>
                  <a:cubicBezTo>
                    <a:pt x="221" y="115"/>
                    <a:pt x="222" y="118"/>
                    <a:pt x="223" y="119"/>
                  </a:cubicBezTo>
                  <a:cubicBezTo>
                    <a:pt x="224" y="121"/>
                    <a:pt x="223" y="122"/>
                    <a:pt x="222" y="123"/>
                  </a:cubicBezTo>
                  <a:cubicBezTo>
                    <a:pt x="220" y="123"/>
                    <a:pt x="219" y="122"/>
                    <a:pt x="218" y="121"/>
                  </a:cubicBezTo>
                  <a:cubicBezTo>
                    <a:pt x="218" y="120"/>
                    <a:pt x="217" y="117"/>
                    <a:pt x="216" y="116"/>
                  </a:cubicBezTo>
                  <a:cubicBezTo>
                    <a:pt x="215" y="115"/>
                    <a:pt x="213" y="112"/>
                    <a:pt x="212" y="111"/>
                  </a:cubicBezTo>
                  <a:cubicBezTo>
                    <a:pt x="211" y="109"/>
                    <a:pt x="210" y="107"/>
                    <a:pt x="211" y="106"/>
                  </a:cubicBezTo>
                  <a:cubicBezTo>
                    <a:pt x="211" y="105"/>
                    <a:pt x="211" y="103"/>
                    <a:pt x="211" y="101"/>
                  </a:cubicBezTo>
                  <a:cubicBezTo>
                    <a:pt x="211" y="100"/>
                    <a:pt x="210" y="98"/>
                    <a:pt x="209" y="97"/>
                  </a:cubicBezTo>
                  <a:cubicBezTo>
                    <a:pt x="208" y="96"/>
                    <a:pt x="207" y="93"/>
                    <a:pt x="207" y="92"/>
                  </a:cubicBezTo>
                  <a:cubicBezTo>
                    <a:pt x="207" y="91"/>
                    <a:pt x="207" y="88"/>
                    <a:pt x="207" y="87"/>
                  </a:cubicBezTo>
                  <a:cubicBezTo>
                    <a:pt x="207" y="85"/>
                    <a:pt x="208" y="84"/>
                    <a:pt x="209" y="83"/>
                  </a:cubicBezTo>
                  <a:cubicBezTo>
                    <a:pt x="210" y="82"/>
                    <a:pt x="210" y="81"/>
                    <a:pt x="208" y="80"/>
                  </a:cubicBezTo>
                  <a:cubicBezTo>
                    <a:pt x="206" y="79"/>
                    <a:pt x="203" y="77"/>
                    <a:pt x="202" y="77"/>
                  </a:cubicBezTo>
                  <a:cubicBezTo>
                    <a:pt x="200" y="76"/>
                    <a:pt x="198" y="75"/>
                    <a:pt x="196" y="74"/>
                  </a:cubicBezTo>
                  <a:cubicBezTo>
                    <a:pt x="195" y="73"/>
                    <a:pt x="194" y="71"/>
                    <a:pt x="194" y="69"/>
                  </a:cubicBezTo>
                  <a:cubicBezTo>
                    <a:pt x="194" y="67"/>
                    <a:pt x="193" y="65"/>
                    <a:pt x="191" y="64"/>
                  </a:cubicBezTo>
                  <a:cubicBezTo>
                    <a:pt x="190" y="62"/>
                    <a:pt x="188" y="60"/>
                    <a:pt x="188" y="59"/>
                  </a:cubicBezTo>
                  <a:cubicBezTo>
                    <a:pt x="188" y="57"/>
                    <a:pt x="188" y="54"/>
                    <a:pt x="188" y="52"/>
                  </a:cubicBezTo>
                  <a:cubicBezTo>
                    <a:pt x="188" y="49"/>
                    <a:pt x="187" y="47"/>
                    <a:pt x="186" y="46"/>
                  </a:cubicBezTo>
                  <a:cubicBezTo>
                    <a:pt x="184" y="45"/>
                    <a:pt x="181" y="42"/>
                    <a:pt x="178" y="41"/>
                  </a:cubicBezTo>
                  <a:cubicBezTo>
                    <a:pt x="175" y="39"/>
                    <a:pt x="172" y="36"/>
                    <a:pt x="170" y="34"/>
                  </a:cubicBezTo>
                  <a:cubicBezTo>
                    <a:pt x="168" y="32"/>
                    <a:pt x="166" y="29"/>
                    <a:pt x="165" y="28"/>
                  </a:cubicBezTo>
                  <a:cubicBezTo>
                    <a:pt x="164" y="26"/>
                    <a:pt x="163" y="24"/>
                    <a:pt x="162" y="23"/>
                  </a:cubicBezTo>
                  <a:cubicBezTo>
                    <a:pt x="162" y="21"/>
                    <a:pt x="161" y="19"/>
                    <a:pt x="160" y="18"/>
                  </a:cubicBezTo>
                  <a:cubicBezTo>
                    <a:pt x="159" y="17"/>
                    <a:pt x="159" y="14"/>
                    <a:pt x="160" y="12"/>
                  </a:cubicBezTo>
                  <a:cubicBezTo>
                    <a:pt x="160" y="10"/>
                    <a:pt x="161" y="8"/>
                    <a:pt x="161" y="8"/>
                  </a:cubicBezTo>
                  <a:cubicBezTo>
                    <a:pt x="161" y="8"/>
                    <a:pt x="146" y="7"/>
                    <a:pt x="129" y="5"/>
                  </a:cubicBezTo>
                  <a:cubicBezTo>
                    <a:pt x="111" y="3"/>
                    <a:pt x="88" y="2"/>
                    <a:pt x="78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8" name="Freeform 25">
              <a:extLst>
                <a:ext uri="{FF2B5EF4-FFF2-40B4-BE49-F238E27FC236}">
                  <a16:creationId xmlns:a16="http://schemas.microsoft.com/office/drawing/2014/main" id="{54C965B0-0561-483F-BAB5-2BA9EAA00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159" y="1931970"/>
              <a:ext cx="1081088" cy="1565275"/>
            </a:xfrm>
            <a:custGeom>
              <a:avLst/>
              <a:gdLst/>
              <a:ahLst/>
              <a:cxnLst>
                <a:cxn ang="0">
                  <a:pos x="45" y="279"/>
                </a:cxn>
                <a:cxn ang="0">
                  <a:pos x="42" y="317"/>
                </a:cxn>
                <a:cxn ang="0">
                  <a:pos x="32" y="343"/>
                </a:cxn>
                <a:cxn ang="0">
                  <a:pos x="31" y="363"/>
                </a:cxn>
                <a:cxn ang="0">
                  <a:pos x="45" y="379"/>
                </a:cxn>
                <a:cxn ang="0">
                  <a:pos x="62" y="396"/>
                </a:cxn>
                <a:cxn ang="0">
                  <a:pos x="80" y="385"/>
                </a:cxn>
                <a:cxn ang="0">
                  <a:pos x="89" y="376"/>
                </a:cxn>
                <a:cxn ang="0">
                  <a:pos x="141" y="373"/>
                </a:cxn>
                <a:cxn ang="0">
                  <a:pos x="161" y="389"/>
                </a:cxn>
                <a:cxn ang="0">
                  <a:pos x="175" y="399"/>
                </a:cxn>
                <a:cxn ang="0">
                  <a:pos x="196" y="404"/>
                </a:cxn>
                <a:cxn ang="0">
                  <a:pos x="222" y="417"/>
                </a:cxn>
                <a:cxn ang="0">
                  <a:pos x="221" y="396"/>
                </a:cxn>
                <a:cxn ang="0">
                  <a:pos x="223" y="372"/>
                </a:cxn>
                <a:cxn ang="0">
                  <a:pos x="250" y="365"/>
                </a:cxn>
                <a:cxn ang="0">
                  <a:pos x="251" y="354"/>
                </a:cxn>
                <a:cxn ang="0">
                  <a:pos x="234" y="342"/>
                </a:cxn>
                <a:cxn ang="0">
                  <a:pos x="219" y="324"/>
                </a:cxn>
                <a:cxn ang="0">
                  <a:pos x="206" y="291"/>
                </a:cxn>
                <a:cxn ang="0">
                  <a:pos x="192" y="275"/>
                </a:cxn>
                <a:cxn ang="0">
                  <a:pos x="230" y="251"/>
                </a:cxn>
                <a:cxn ang="0">
                  <a:pos x="239" y="228"/>
                </a:cxn>
                <a:cxn ang="0">
                  <a:pos x="222" y="221"/>
                </a:cxn>
                <a:cxn ang="0">
                  <a:pos x="240" y="198"/>
                </a:cxn>
                <a:cxn ang="0">
                  <a:pos x="257" y="168"/>
                </a:cxn>
                <a:cxn ang="0">
                  <a:pos x="284" y="169"/>
                </a:cxn>
                <a:cxn ang="0">
                  <a:pos x="279" y="152"/>
                </a:cxn>
                <a:cxn ang="0">
                  <a:pos x="265" y="130"/>
                </a:cxn>
                <a:cxn ang="0">
                  <a:pos x="248" y="105"/>
                </a:cxn>
                <a:cxn ang="0">
                  <a:pos x="234" y="79"/>
                </a:cxn>
                <a:cxn ang="0">
                  <a:pos x="224" y="56"/>
                </a:cxn>
                <a:cxn ang="0">
                  <a:pos x="205" y="40"/>
                </a:cxn>
                <a:cxn ang="0">
                  <a:pos x="190" y="26"/>
                </a:cxn>
                <a:cxn ang="0">
                  <a:pos x="180" y="15"/>
                </a:cxn>
                <a:cxn ang="0">
                  <a:pos x="155" y="7"/>
                </a:cxn>
                <a:cxn ang="0">
                  <a:pos x="132" y="6"/>
                </a:cxn>
                <a:cxn ang="0">
                  <a:pos x="112" y="3"/>
                </a:cxn>
                <a:cxn ang="0">
                  <a:pos x="92" y="11"/>
                </a:cxn>
                <a:cxn ang="0">
                  <a:pos x="77" y="36"/>
                </a:cxn>
                <a:cxn ang="0">
                  <a:pos x="71" y="53"/>
                </a:cxn>
                <a:cxn ang="0">
                  <a:pos x="56" y="68"/>
                </a:cxn>
                <a:cxn ang="0">
                  <a:pos x="0" y="153"/>
                </a:cxn>
              </a:cxnLst>
              <a:rect l="0" t="0" r="r" b="b"/>
              <a:pathLst>
                <a:path w="288" h="417">
                  <a:moveTo>
                    <a:pt x="20" y="252"/>
                  </a:moveTo>
                  <a:cubicBezTo>
                    <a:pt x="20" y="252"/>
                    <a:pt x="26" y="257"/>
                    <a:pt x="33" y="263"/>
                  </a:cubicBezTo>
                  <a:cubicBezTo>
                    <a:pt x="40" y="270"/>
                    <a:pt x="45" y="277"/>
                    <a:pt x="45" y="279"/>
                  </a:cubicBezTo>
                  <a:cubicBezTo>
                    <a:pt x="44" y="282"/>
                    <a:pt x="43" y="286"/>
                    <a:pt x="42" y="289"/>
                  </a:cubicBezTo>
                  <a:cubicBezTo>
                    <a:pt x="42" y="291"/>
                    <a:pt x="41" y="296"/>
                    <a:pt x="42" y="300"/>
                  </a:cubicBezTo>
                  <a:cubicBezTo>
                    <a:pt x="42" y="304"/>
                    <a:pt x="42" y="312"/>
                    <a:pt x="42" y="317"/>
                  </a:cubicBezTo>
                  <a:cubicBezTo>
                    <a:pt x="42" y="323"/>
                    <a:pt x="41" y="329"/>
                    <a:pt x="39" y="330"/>
                  </a:cubicBezTo>
                  <a:cubicBezTo>
                    <a:pt x="37" y="331"/>
                    <a:pt x="34" y="334"/>
                    <a:pt x="32" y="336"/>
                  </a:cubicBezTo>
                  <a:cubicBezTo>
                    <a:pt x="30" y="338"/>
                    <a:pt x="30" y="341"/>
                    <a:pt x="32" y="343"/>
                  </a:cubicBezTo>
                  <a:cubicBezTo>
                    <a:pt x="35" y="345"/>
                    <a:pt x="35" y="348"/>
                    <a:pt x="33" y="349"/>
                  </a:cubicBezTo>
                  <a:cubicBezTo>
                    <a:pt x="32" y="350"/>
                    <a:pt x="30" y="353"/>
                    <a:pt x="29" y="355"/>
                  </a:cubicBezTo>
                  <a:cubicBezTo>
                    <a:pt x="28" y="358"/>
                    <a:pt x="29" y="361"/>
                    <a:pt x="31" y="363"/>
                  </a:cubicBezTo>
                  <a:cubicBezTo>
                    <a:pt x="33" y="364"/>
                    <a:pt x="36" y="367"/>
                    <a:pt x="38" y="369"/>
                  </a:cubicBezTo>
                  <a:cubicBezTo>
                    <a:pt x="39" y="370"/>
                    <a:pt x="41" y="372"/>
                    <a:pt x="42" y="373"/>
                  </a:cubicBezTo>
                  <a:cubicBezTo>
                    <a:pt x="43" y="374"/>
                    <a:pt x="44" y="377"/>
                    <a:pt x="45" y="379"/>
                  </a:cubicBezTo>
                  <a:cubicBezTo>
                    <a:pt x="46" y="381"/>
                    <a:pt x="47" y="385"/>
                    <a:pt x="48" y="387"/>
                  </a:cubicBezTo>
                  <a:cubicBezTo>
                    <a:pt x="49" y="388"/>
                    <a:pt x="52" y="391"/>
                    <a:pt x="53" y="392"/>
                  </a:cubicBezTo>
                  <a:cubicBezTo>
                    <a:pt x="55" y="393"/>
                    <a:pt x="59" y="395"/>
                    <a:pt x="62" y="396"/>
                  </a:cubicBezTo>
                  <a:cubicBezTo>
                    <a:pt x="65" y="397"/>
                    <a:pt x="69" y="399"/>
                    <a:pt x="72" y="400"/>
                  </a:cubicBezTo>
                  <a:cubicBezTo>
                    <a:pt x="74" y="402"/>
                    <a:pt x="76" y="400"/>
                    <a:pt x="77" y="396"/>
                  </a:cubicBezTo>
                  <a:cubicBezTo>
                    <a:pt x="77" y="391"/>
                    <a:pt x="79" y="387"/>
                    <a:pt x="80" y="385"/>
                  </a:cubicBezTo>
                  <a:cubicBezTo>
                    <a:pt x="81" y="384"/>
                    <a:pt x="84" y="382"/>
                    <a:pt x="86" y="381"/>
                  </a:cubicBezTo>
                  <a:cubicBezTo>
                    <a:pt x="88" y="380"/>
                    <a:pt x="90" y="379"/>
                    <a:pt x="90" y="379"/>
                  </a:cubicBezTo>
                  <a:cubicBezTo>
                    <a:pt x="90" y="379"/>
                    <a:pt x="89" y="378"/>
                    <a:pt x="89" y="376"/>
                  </a:cubicBezTo>
                  <a:cubicBezTo>
                    <a:pt x="89" y="374"/>
                    <a:pt x="96" y="371"/>
                    <a:pt x="105" y="370"/>
                  </a:cubicBezTo>
                  <a:cubicBezTo>
                    <a:pt x="114" y="369"/>
                    <a:pt x="125" y="369"/>
                    <a:pt x="129" y="371"/>
                  </a:cubicBezTo>
                  <a:cubicBezTo>
                    <a:pt x="133" y="372"/>
                    <a:pt x="138" y="373"/>
                    <a:pt x="141" y="373"/>
                  </a:cubicBezTo>
                  <a:cubicBezTo>
                    <a:pt x="143" y="373"/>
                    <a:pt x="146" y="375"/>
                    <a:pt x="147" y="378"/>
                  </a:cubicBezTo>
                  <a:cubicBezTo>
                    <a:pt x="148" y="381"/>
                    <a:pt x="151" y="384"/>
                    <a:pt x="153" y="385"/>
                  </a:cubicBezTo>
                  <a:cubicBezTo>
                    <a:pt x="155" y="386"/>
                    <a:pt x="158" y="388"/>
                    <a:pt x="161" y="389"/>
                  </a:cubicBezTo>
                  <a:cubicBezTo>
                    <a:pt x="164" y="390"/>
                    <a:pt x="165" y="393"/>
                    <a:pt x="165" y="395"/>
                  </a:cubicBezTo>
                  <a:cubicBezTo>
                    <a:pt x="165" y="398"/>
                    <a:pt x="166" y="400"/>
                    <a:pt x="167" y="401"/>
                  </a:cubicBezTo>
                  <a:cubicBezTo>
                    <a:pt x="169" y="401"/>
                    <a:pt x="172" y="400"/>
                    <a:pt x="175" y="399"/>
                  </a:cubicBezTo>
                  <a:cubicBezTo>
                    <a:pt x="178" y="398"/>
                    <a:pt x="181" y="397"/>
                    <a:pt x="184" y="396"/>
                  </a:cubicBezTo>
                  <a:cubicBezTo>
                    <a:pt x="186" y="395"/>
                    <a:pt x="189" y="395"/>
                    <a:pt x="191" y="396"/>
                  </a:cubicBezTo>
                  <a:cubicBezTo>
                    <a:pt x="193" y="398"/>
                    <a:pt x="196" y="401"/>
                    <a:pt x="196" y="404"/>
                  </a:cubicBezTo>
                  <a:cubicBezTo>
                    <a:pt x="197" y="407"/>
                    <a:pt x="200" y="410"/>
                    <a:pt x="203" y="411"/>
                  </a:cubicBezTo>
                  <a:cubicBezTo>
                    <a:pt x="206" y="411"/>
                    <a:pt x="212" y="413"/>
                    <a:pt x="215" y="415"/>
                  </a:cubicBezTo>
                  <a:cubicBezTo>
                    <a:pt x="219" y="416"/>
                    <a:pt x="222" y="417"/>
                    <a:pt x="222" y="417"/>
                  </a:cubicBezTo>
                  <a:cubicBezTo>
                    <a:pt x="222" y="417"/>
                    <a:pt x="221" y="416"/>
                    <a:pt x="221" y="414"/>
                  </a:cubicBezTo>
                  <a:cubicBezTo>
                    <a:pt x="221" y="413"/>
                    <a:pt x="221" y="409"/>
                    <a:pt x="221" y="406"/>
                  </a:cubicBezTo>
                  <a:cubicBezTo>
                    <a:pt x="221" y="403"/>
                    <a:pt x="222" y="399"/>
                    <a:pt x="221" y="396"/>
                  </a:cubicBezTo>
                  <a:cubicBezTo>
                    <a:pt x="221" y="393"/>
                    <a:pt x="222" y="390"/>
                    <a:pt x="223" y="388"/>
                  </a:cubicBezTo>
                  <a:cubicBezTo>
                    <a:pt x="224" y="386"/>
                    <a:pt x="223" y="383"/>
                    <a:pt x="222" y="381"/>
                  </a:cubicBezTo>
                  <a:cubicBezTo>
                    <a:pt x="220" y="378"/>
                    <a:pt x="221" y="375"/>
                    <a:pt x="223" y="372"/>
                  </a:cubicBezTo>
                  <a:cubicBezTo>
                    <a:pt x="226" y="369"/>
                    <a:pt x="229" y="366"/>
                    <a:pt x="231" y="365"/>
                  </a:cubicBezTo>
                  <a:cubicBezTo>
                    <a:pt x="233" y="364"/>
                    <a:pt x="238" y="363"/>
                    <a:pt x="241" y="364"/>
                  </a:cubicBezTo>
                  <a:cubicBezTo>
                    <a:pt x="244" y="365"/>
                    <a:pt x="249" y="366"/>
                    <a:pt x="250" y="365"/>
                  </a:cubicBezTo>
                  <a:cubicBezTo>
                    <a:pt x="252" y="365"/>
                    <a:pt x="256" y="363"/>
                    <a:pt x="258" y="362"/>
                  </a:cubicBezTo>
                  <a:cubicBezTo>
                    <a:pt x="260" y="360"/>
                    <a:pt x="261" y="358"/>
                    <a:pt x="260" y="357"/>
                  </a:cubicBezTo>
                  <a:cubicBezTo>
                    <a:pt x="258" y="356"/>
                    <a:pt x="254" y="355"/>
                    <a:pt x="251" y="354"/>
                  </a:cubicBezTo>
                  <a:cubicBezTo>
                    <a:pt x="248" y="354"/>
                    <a:pt x="243" y="353"/>
                    <a:pt x="241" y="352"/>
                  </a:cubicBezTo>
                  <a:cubicBezTo>
                    <a:pt x="238" y="351"/>
                    <a:pt x="235" y="350"/>
                    <a:pt x="234" y="349"/>
                  </a:cubicBezTo>
                  <a:cubicBezTo>
                    <a:pt x="234" y="348"/>
                    <a:pt x="233" y="345"/>
                    <a:pt x="234" y="342"/>
                  </a:cubicBezTo>
                  <a:cubicBezTo>
                    <a:pt x="234" y="339"/>
                    <a:pt x="233" y="336"/>
                    <a:pt x="232" y="335"/>
                  </a:cubicBezTo>
                  <a:cubicBezTo>
                    <a:pt x="230" y="334"/>
                    <a:pt x="227" y="332"/>
                    <a:pt x="225" y="330"/>
                  </a:cubicBezTo>
                  <a:cubicBezTo>
                    <a:pt x="223" y="329"/>
                    <a:pt x="220" y="326"/>
                    <a:pt x="219" y="324"/>
                  </a:cubicBezTo>
                  <a:cubicBezTo>
                    <a:pt x="218" y="321"/>
                    <a:pt x="217" y="317"/>
                    <a:pt x="216" y="313"/>
                  </a:cubicBezTo>
                  <a:cubicBezTo>
                    <a:pt x="215" y="310"/>
                    <a:pt x="214" y="304"/>
                    <a:pt x="212" y="300"/>
                  </a:cubicBezTo>
                  <a:cubicBezTo>
                    <a:pt x="211" y="296"/>
                    <a:pt x="208" y="292"/>
                    <a:pt x="206" y="291"/>
                  </a:cubicBezTo>
                  <a:cubicBezTo>
                    <a:pt x="204" y="290"/>
                    <a:pt x="202" y="288"/>
                    <a:pt x="201" y="287"/>
                  </a:cubicBezTo>
                  <a:cubicBezTo>
                    <a:pt x="201" y="285"/>
                    <a:pt x="199" y="282"/>
                    <a:pt x="196" y="280"/>
                  </a:cubicBezTo>
                  <a:cubicBezTo>
                    <a:pt x="194" y="278"/>
                    <a:pt x="192" y="276"/>
                    <a:pt x="192" y="275"/>
                  </a:cubicBezTo>
                  <a:cubicBezTo>
                    <a:pt x="192" y="274"/>
                    <a:pt x="199" y="267"/>
                    <a:pt x="208" y="260"/>
                  </a:cubicBezTo>
                  <a:cubicBezTo>
                    <a:pt x="216" y="253"/>
                    <a:pt x="224" y="248"/>
                    <a:pt x="225" y="251"/>
                  </a:cubicBezTo>
                  <a:cubicBezTo>
                    <a:pt x="226" y="253"/>
                    <a:pt x="228" y="253"/>
                    <a:pt x="230" y="251"/>
                  </a:cubicBezTo>
                  <a:cubicBezTo>
                    <a:pt x="232" y="249"/>
                    <a:pt x="234" y="246"/>
                    <a:pt x="235" y="243"/>
                  </a:cubicBezTo>
                  <a:cubicBezTo>
                    <a:pt x="236" y="240"/>
                    <a:pt x="238" y="237"/>
                    <a:pt x="238" y="236"/>
                  </a:cubicBezTo>
                  <a:cubicBezTo>
                    <a:pt x="239" y="235"/>
                    <a:pt x="239" y="231"/>
                    <a:pt x="239" y="228"/>
                  </a:cubicBezTo>
                  <a:cubicBezTo>
                    <a:pt x="238" y="225"/>
                    <a:pt x="235" y="221"/>
                    <a:pt x="232" y="220"/>
                  </a:cubicBezTo>
                  <a:cubicBezTo>
                    <a:pt x="229" y="219"/>
                    <a:pt x="226" y="219"/>
                    <a:pt x="226" y="220"/>
                  </a:cubicBezTo>
                  <a:cubicBezTo>
                    <a:pt x="225" y="222"/>
                    <a:pt x="223" y="222"/>
                    <a:pt x="222" y="221"/>
                  </a:cubicBezTo>
                  <a:cubicBezTo>
                    <a:pt x="221" y="221"/>
                    <a:pt x="220" y="218"/>
                    <a:pt x="219" y="215"/>
                  </a:cubicBezTo>
                  <a:cubicBezTo>
                    <a:pt x="219" y="212"/>
                    <a:pt x="222" y="207"/>
                    <a:pt x="226" y="204"/>
                  </a:cubicBezTo>
                  <a:cubicBezTo>
                    <a:pt x="230" y="201"/>
                    <a:pt x="236" y="198"/>
                    <a:pt x="240" y="198"/>
                  </a:cubicBezTo>
                  <a:cubicBezTo>
                    <a:pt x="243" y="197"/>
                    <a:pt x="246" y="194"/>
                    <a:pt x="247" y="190"/>
                  </a:cubicBezTo>
                  <a:cubicBezTo>
                    <a:pt x="247" y="186"/>
                    <a:pt x="249" y="180"/>
                    <a:pt x="250" y="177"/>
                  </a:cubicBezTo>
                  <a:cubicBezTo>
                    <a:pt x="252" y="174"/>
                    <a:pt x="255" y="169"/>
                    <a:pt x="257" y="168"/>
                  </a:cubicBezTo>
                  <a:cubicBezTo>
                    <a:pt x="260" y="166"/>
                    <a:pt x="264" y="166"/>
                    <a:pt x="267" y="168"/>
                  </a:cubicBezTo>
                  <a:cubicBezTo>
                    <a:pt x="270" y="170"/>
                    <a:pt x="274" y="172"/>
                    <a:pt x="277" y="172"/>
                  </a:cubicBezTo>
                  <a:cubicBezTo>
                    <a:pt x="279" y="172"/>
                    <a:pt x="282" y="170"/>
                    <a:pt x="284" y="169"/>
                  </a:cubicBezTo>
                  <a:cubicBezTo>
                    <a:pt x="286" y="167"/>
                    <a:pt x="288" y="165"/>
                    <a:pt x="288" y="165"/>
                  </a:cubicBezTo>
                  <a:cubicBezTo>
                    <a:pt x="285" y="163"/>
                    <a:pt x="283" y="160"/>
                    <a:pt x="282" y="158"/>
                  </a:cubicBezTo>
                  <a:cubicBezTo>
                    <a:pt x="282" y="156"/>
                    <a:pt x="280" y="153"/>
                    <a:pt x="279" y="152"/>
                  </a:cubicBezTo>
                  <a:cubicBezTo>
                    <a:pt x="277" y="150"/>
                    <a:pt x="275" y="147"/>
                    <a:pt x="274" y="146"/>
                  </a:cubicBezTo>
                  <a:cubicBezTo>
                    <a:pt x="273" y="145"/>
                    <a:pt x="272" y="141"/>
                    <a:pt x="271" y="138"/>
                  </a:cubicBezTo>
                  <a:cubicBezTo>
                    <a:pt x="270" y="135"/>
                    <a:pt x="267" y="132"/>
                    <a:pt x="265" y="130"/>
                  </a:cubicBezTo>
                  <a:cubicBezTo>
                    <a:pt x="262" y="129"/>
                    <a:pt x="259" y="127"/>
                    <a:pt x="257" y="127"/>
                  </a:cubicBezTo>
                  <a:cubicBezTo>
                    <a:pt x="256" y="126"/>
                    <a:pt x="254" y="122"/>
                    <a:pt x="253" y="119"/>
                  </a:cubicBezTo>
                  <a:cubicBezTo>
                    <a:pt x="252" y="115"/>
                    <a:pt x="250" y="109"/>
                    <a:pt x="248" y="105"/>
                  </a:cubicBezTo>
                  <a:cubicBezTo>
                    <a:pt x="247" y="102"/>
                    <a:pt x="244" y="97"/>
                    <a:pt x="243" y="95"/>
                  </a:cubicBezTo>
                  <a:cubicBezTo>
                    <a:pt x="241" y="93"/>
                    <a:pt x="240" y="90"/>
                    <a:pt x="239" y="88"/>
                  </a:cubicBezTo>
                  <a:cubicBezTo>
                    <a:pt x="239" y="86"/>
                    <a:pt x="237" y="82"/>
                    <a:pt x="234" y="79"/>
                  </a:cubicBezTo>
                  <a:cubicBezTo>
                    <a:pt x="232" y="77"/>
                    <a:pt x="230" y="73"/>
                    <a:pt x="230" y="70"/>
                  </a:cubicBezTo>
                  <a:cubicBezTo>
                    <a:pt x="230" y="68"/>
                    <a:pt x="230" y="64"/>
                    <a:pt x="229" y="62"/>
                  </a:cubicBezTo>
                  <a:cubicBezTo>
                    <a:pt x="228" y="59"/>
                    <a:pt x="226" y="57"/>
                    <a:pt x="224" y="56"/>
                  </a:cubicBezTo>
                  <a:cubicBezTo>
                    <a:pt x="222" y="55"/>
                    <a:pt x="221" y="54"/>
                    <a:pt x="221" y="53"/>
                  </a:cubicBezTo>
                  <a:cubicBezTo>
                    <a:pt x="220" y="53"/>
                    <a:pt x="217" y="50"/>
                    <a:pt x="214" y="47"/>
                  </a:cubicBezTo>
                  <a:cubicBezTo>
                    <a:pt x="211" y="45"/>
                    <a:pt x="206" y="42"/>
                    <a:pt x="205" y="40"/>
                  </a:cubicBezTo>
                  <a:cubicBezTo>
                    <a:pt x="203" y="39"/>
                    <a:pt x="202" y="36"/>
                    <a:pt x="201" y="35"/>
                  </a:cubicBezTo>
                  <a:cubicBezTo>
                    <a:pt x="201" y="33"/>
                    <a:pt x="199" y="30"/>
                    <a:pt x="196" y="29"/>
                  </a:cubicBezTo>
                  <a:cubicBezTo>
                    <a:pt x="194" y="28"/>
                    <a:pt x="191" y="27"/>
                    <a:pt x="190" y="26"/>
                  </a:cubicBezTo>
                  <a:cubicBezTo>
                    <a:pt x="190" y="25"/>
                    <a:pt x="189" y="24"/>
                    <a:pt x="188" y="23"/>
                  </a:cubicBezTo>
                  <a:cubicBezTo>
                    <a:pt x="188" y="22"/>
                    <a:pt x="187" y="20"/>
                    <a:pt x="185" y="19"/>
                  </a:cubicBezTo>
                  <a:cubicBezTo>
                    <a:pt x="184" y="19"/>
                    <a:pt x="182" y="16"/>
                    <a:pt x="180" y="15"/>
                  </a:cubicBezTo>
                  <a:cubicBezTo>
                    <a:pt x="179" y="13"/>
                    <a:pt x="176" y="10"/>
                    <a:pt x="174" y="9"/>
                  </a:cubicBezTo>
                  <a:cubicBezTo>
                    <a:pt x="172" y="8"/>
                    <a:pt x="168" y="7"/>
                    <a:pt x="165" y="7"/>
                  </a:cubicBezTo>
                  <a:cubicBezTo>
                    <a:pt x="163" y="7"/>
                    <a:pt x="158" y="7"/>
                    <a:pt x="155" y="7"/>
                  </a:cubicBezTo>
                  <a:cubicBezTo>
                    <a:pt x="152" y="6"/>
                    <a:pt x="148" y="6"/>
                    <a:pt x="146" y="6"/>
                  </a:cubicBezTo>
                  <a:cubicBezTo>
                    <a:pt x="144" y="6"/>
                    <a:pt x="141" y="6"/>
                    <a:pt x="139" y="6"/>
                  </a:cubicBezTo>
                  <a:cubicBezTo>
                    <a:pt x="136" y="6"/>
                    <a:pt x="133" y="6"/>
                    <a:pt x="132" y="6"/>
                  </a:cubicBezTo>
                  <a:cubicBezTo>
                    <a:pt x="131" y="6"/>
                    <a:pt x="128" y="5"/>
                    <a:pt x="126" y="4"/>
                  </a:cubicBezTo>
                  <a:cubicBezTo>
                    <a:pt x="124" y="3"/>
                    <a:pt x="120" y="2"/>
                    <a:pt x="118" y="1"/>
                  </a:cubicBezTo>
                  <a:cubicBezTo>
                    <a:pt x="117" y="0"/>
                    <a:pt x="114" y="1"/>
                    <a:pt x="112" y="3"/>
                  </a:cubicBezTo>
                  <a:cubicBezTo>
                    <a:pt x="110" y="5"/>
                    <a:pt x="107" y="7"/>
                    <a:pt x="105" y="6"/>
                  </a:cubicBezTo>
                  <a:cubicBezTo>
                    <a:pt x="104" y="6"/>
                    <a:pt x="101" y="7"/>
                    <a:pt x="99" y="7"/>
                  </a:cubicBezTo>
                  <a:cubicBezTo>
                    <a:pt x="97" y="8"/>
                    <a:pt x="94" y="10"/>
                    <a:pt x="92" y="11"/>
                  </a:cubicBezTo>
                  <a:cubicBezTo>
                    <a:pt x="90" y="12"/>
                    <a:pt x="88" y="15"/>
                    <a:pt x="87" y="17"/>
                  </a:cubicBezTo>
                  <a:cubicBezTo>
                    <a:pt x="86" y="20"/>
                    <a:pt x="84" y="24"/>
                    <a:pt x="82" y="27"/>
                  </a:cubicBezTo>
                  <a:cubicBezTo>
                    <a:pt x="80" y="30"/>
                    <a:pt x="78" y="34"/>
                    <a:pt x="77" y="36"/>
                  </a:cubicBezTo>
                  <a:cubicBezTo>
                    <a:pt x="76" y="38"/>
                    <a:pt x="75" y="41"/>
                    <a:pt x="75" y="42"/>
                  </a:cubicBezTo>
                  <a:cubicBezTo>
                    <a:pt x="74" y="43"/>
                    <a:pt x="74" y="46"/>
                    <a:pt x="74" y="47"/>
                  </a:cubicBezTo>
                  <a:cubicBezTo>
                    <a:pt x="74" y="49"/>
                    <a:pt x="73" y="51"/>
                    <a:pt x="71" y="53"/>
                  </a:cubicBezTo>
                  <a:cubicBezTo>
                    <a:pt x="69" y="54"/>
                    <a:pt x="66" y="57"/>
                    <a:pt x="65" y="59"/>
                  </a:cubicBezTo>
                  <a:cubicBezTo>
                    <a:pt x="64" y="60"/>
                    <a:pt x="61" y="63"/>
                    <a:pt x="60" y="65"/>
                  </a:cubicBezTo>
                  <a:cubicBezTo>
                    <a:pt x="59" y="67"/>
                    <a:pt x="57" y="68"/>
                    <a:pt x="56" y="68"/>
                  </a:cubicBezTo>
                  <a:cubicBezTo>
                    <a:pt x="54" y="68"/>
                    <a:pt x="52" y="68"/>
                    <a:pt x="50" y="67"/>
                  </a:cubicBezTo>
                  <a:cubicBezTo>
                    <a:pt x="48" y="67"/>
                    <a:pt x="47" y="67"/>
                    <a:pt x="47" y="67"/>
                  </a:cubicBezTo>
                  <a:cubicBezTo>
                    <a:pt x="0" y="153"/>
                    <a:pt x="0" y="153"/>
                    <a:pt x="0" y="153"/>
                  </a:cubicBezTo>
                  <a:lnTo>
                    <a:pt x="20" y="2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59" name="Freeform 26">
              <a:extLst>
                <a:ext uri="{FF2B5EF4-FFF2-40B4-BE49-F238E27FC236}">
                  <a16:creationId xmlns:a16="http://schemas.microsoft.com/office/drawing/2014/main" id="{E568B4FE-6544-4E97-ABAB-C38602639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7" y="2720958"/>
              <a:ext cx="1058863" cy="1370013"/>
            </a:xfrm>
            <a:custGeom>
              <a:avLst/>
              <a:gdLst/>
              <a:ahLst/>
              <a:cxnLst>
                <a:cxn ang="0">
                  <a:pos x="275" y="362"/>
                </a:cxn>
                <a:cxn ang="0">
                  <a:pos x="272" y="334"/>
                </a:cxn>
                <a:cxn ang="0">
                  <a:pos x="282" y="315"/>
                </a:cxn>
                <a:cxn ang="0">
                  <a:pos x="264" y="304"/>
                </a:cxn>
                <a:cxn ang="0">
                  <a:pos x="252" y="275"/>
                </a:cxn>
                <a:cxn ang="0">
                  <a:pos x="245" y="238"/>
                </a:cxn>
                <a:cxn ang="0">
                  <a:pos x="229" y="216"/>
                </a:cxn>
                <a:cxn ang="0">
                  <a:pos x="214" y="218"/>
                </a:cxn>
                <a:cxn ang="0">
                  <a:pos x="195" y="208"/>
                </a:cxn>
                <a:cxn ang="0">
                  <a:pos x="184" y="185"/>
                </a:cxn>
                <a:cxn ang="0">
                  <a:pos x="169" y="171"/>
                </a:cxn>
                <a:cxn ang="0">
                  <a:pos x="164" y="137"/>
                </a:cxn>
                <a:cxn ang="0">
                  <a:pos x="171" y="113"/>
                </a:cxn>
                <a:cxn ang="0">
                  <a:pos x="154" y="92"/>
                </a:cxn>
                <a:cxn ang="0">
                  <a:pos x="146" y="76"/>
                </a:cxn>
                <a:cxn ang="0">
                  <a:pos x="118" y="63"/>
                </a:cxn>
                <a:cxn ang="0">
                  <a:pos x="107" y="18"/>
                </a:cxn>
                <a:cxn ang="0">
                  <a:pos x="86" y="0"/>
                </a:cxn>
                <a:cxn ang="0">
                  <a:pos x="72" y="11"/>
                </a:cxn>
                <a:cxn ang="0">
                  <a:pos x="30" y="48"/>
                </a:cxn>
                <a:cxn ang="0">
                  <a:pos x="24" y="58"/>
                </a:cxn>
                <a:cxn ang="0">
                  <a:pos x="17" y="54"/>
                </a:cxn>
                <a:cxn ang="0">
                  <a:pos x="10" y="60"/>
                </a:cxn>
                <a:cxn ang="0">
                  <a:pos x="1" y="82"/>
                </a:cxn>
                <a:cxn ang="0">
                  <a:pos x="0" y="89"/>
                </a:cxn>
                <a:cxn ang="0">
                  <a:pos x="6" y="94"/>
                </a:cxn>
                <a:cxn ang="0">
                  <a:pos x="21" y="107"/>
                </a:cxn>
                <a:cxn ang="0">
                  <a:pos x="33" y="104"/>
                </a:cxn>
                <a:cxn ang="0">
                  <a:pos x="24" y="111"/>
                </a:cxn>
                <a:cxn ang="0">
                  <a:pos x="31" y="118"/>
                </a:cxn>
                <a:cxn ang="0">
                  <a:pos x="37" y="113"/>
                </a:cxn>
                <a:cxn ang="0">
                  <a:pos x="45" y="116"/>
                </a:cxn>
                <a:cxn ang="0">
                  <a:pos x="51" y="127"/>
                </a:cxn>
                <a:cxn ang="0">
                  <a:pos x="57" y="132"/>
                </a:cxn>
                <a:cxn ang="0">
                  <a:pos x="71" y="141"/>
                </a:cxn>
                <a:cxn ang="0">
                  <a:pos x="84" y="147"/>
                </a:cxn>
                <a:cxn ang="0">
                  <a:pos x="97" y="159"/>
                </a:cxn>
                <a:cxn ang="0">
                  <a:pos x="97" y="176"/>
                </a:cxn>
                <a:cxn ang="0">
                  <a:pos x="100" y="185"/>
                </a:cxn>
                <a:cxn ang="0">
                  <a:pos x="120" y="201"/>
                </a:cxn>
                <a:cxn ang="0">
                  <a:pos x="132" y="204"/>
                </a:cxn>
                <a:cxn ang="0">
                  <a:pos x="117" y="203"/>
                </a:cxn>
                <a:cxn ang="0">
                  <a:pos x="138" y="220"/>
                </a:cxn>
                <a:cxn ang="0">
                  <a:pos x="166" y="245"/>
                </a:cxn>
                <a:cxn ang="0">
                  <a:pos x="185" y="274"/>
                </a:cxn>
                <a:cxn ang="0">
                  <a:pos x="201" y="298"/>
                </a:cxn>
                <a:cxn ang="0">
                  <a:pos x="218" y="316"/>
                </a:cxn>
                <a:cxn ang="0">
                  <a:pos x="235" y="333"/>
                </a:cxn>
                <a:cxn ang="0">
                  <a:pos x="249" y="350"/>
                </a:cxn>
                <a:cxn ang="0">
                  <a:pos x="258" y="362"/>
                </a:cxn>
              </a:cxnLst>
              <a:rect l="0" t="0" r="r" b="b"/>
              <a:pathLst>
                <a:path w="282" h="365">
                  <a:moveTo>
                    <a:pt x="262" y="359"/>
                  </a:moveTo>
                  <a:cubicBezTo>
                    <a:pt x="264" y="359"/>
                    <a:pt x="267" y="360"/>
                    <a:pt x="268" y="362"/>
                  </a:cubicBezTo>
                  <a:cubicBezTo>
                    <a:pt x="270" y="363"/>
                    <a:pt x="273" y="363"/>
                    <a:pt x="275" y="362"/>
                  </a:cubicBezTo>
                  <a:cubicBezTo>
                    <a:pt x="276" y="361"/>
                    <a:pt x="276" y="358"/>
                    <a:pt x="275" y="354"/>
                  </a:cubicBezTo>
                  <a:cubicBezTo>
                    <a:pt x="273" y="350"/>
                    <a:pt x="271" y="346"/>
                    <a:pt x="270" y="343"/>
                  </a:cubicBezTo>
                  <a:cubicBezTo>
                    <a:pt x="269" y="341"/>
                    <a:pt x="270" y="337"/>
                    <a:pt x="272" y="334"/>
                  </a:cubicBezTo>
                  <a:cubicBezTo>
                    <a:pt x="275" y="331"/>
                    <a:pt x="278" y="327"/>
                    <a:pt x="280" y="324"/>
                  </a:cubicBezTo>
                  <a:cubicBezTo>
                    <a:pt x="281" y="321"/>
                    <a:pt x="282" y="319"/>
                    <a:pt x="282" y="319"/>
                  </a:cubicBezTo>
                  <a:cubicBezTo>
                    <a:pt x="282" y="319"/>
                    <a:pt x="282" y="318"/>
                    <a:pt x="282" y="315"/>
                  </a:cubicBezTo>
                  <a:cubicBezTo>
                    <a:pt x="281" y="313"/>
                    <a:pt x="279" y="311"/>
                    <a:pt x="277" y="311"/>
                  </a:cubicBezTo>
                  <a:cubicBezTo>
                    <a:pt x="274" y="311"/>
                    <a:pt x="271" y="310"/>
                    <a:pt x="269" y="309"/>
                  </a:cubicBezTo>
                  <a:cubicBezTo>
                    <a:pt x="268" y="309"/>
                    <a:pt x="265" y="306"/>
                    <a:pt x="264" y="304"/>
                  </a:cubicBezTo>
                  <a:cubicBezTo>
                    <a:pt x="262" y="302"/>
                    <a:pt x="260" y="298"/>
                    <a:pt x="260" y="295"/>
                  </a:cubicBezTo>
                  <a:cubicBezTo>
                    <a:pt x="259" y="292"/>
                    <a:pt x="258" y="288"/>
                    <a:pt x="257" y="286"/>
                  </a:cubicBezTo>
                  <a:cubicBezTo>
                    <a:pt x="257" y="284"/>
                    <a:pt x="254" y="279"/>
                    <a:pt x="252" y="275"/>
                  </a:cubicBezTo>
                  <a:cubicBezTo>
                    <a:pt x="249" y="271"/>
                    <a:pt x="247" y="263"/>
                    <a:pt x="246" y="258"/>
                  </a:cubicBezTo>
                  <a:cubicBezTo>
                    <a:pt x="246" y="253"/>
                    <a:pt x="246" y="247"/>
                    <a:pt x="247" y="245"/>
                  </a:cubicBezTo>
                  <a:cubicBezTo>
                    <a:pt x="248" y="242"/>
                    <a:pt x="247" y="239"/>
                    <a:pt x="245" y="238"/>
                  </a:cubicBezTo>
                  <a:cubicBezTo>
                    <a:pt x="243" y="237"/>
                    <a:pt x="241" y="233"/>
                    <a:pt x="240" y="230"/>
                  </a:cubicBezTo>
                  <a:cubicBezTo>
                    <a:pt x="239" y="226"/>
                    <a:pt x="237" y="222"/>
                    <a:pt x="236" y="221"/>
                  </a:cubicBezTo>
                  <a:cubicBezTo>
                    <a:pt x="234" y="220"/>
                    <a:pt x="231" y="218"/>
                    <a:pt x="229" y="216"/>
                  </a:cubicBezTo>
                  <a:cubicBezTo>
                    <a:pt x="227" y="214"/>
                    <a:pt x="224" y="212"/>
                    <a:pt x="223" y="212"/>
                  </a:cubicBezTo>
                  <a:cubicBezTo>
                    <a:pt x="221" y="212"/>
                    <a:pt x="219" y="212"/>
                    <a:pt x="218" y="214"/>
                  </a:cubicBezTo>
                  <a:cubicBezTo>
                    <a:pt x="217" y="215"/>
                    <a:pt x="215" y="217"/>
                    <a:pt x="214" y="218"/>
                  </a:cubicBezTo>
                  <a:cubicBezTo>
                    <a:pt x="213" y="220"/>
                    <a:pt x="211" y="221"/>
                    <a:pt x="209" y="221"/>
                  </a:cubicBezTo>
                  <a:cubicBezTo>
                    <a:pt x="207" y="221"/>
                    <a:pt x="203" y="219"/>
                    <a:pt x="200" y="216"/>
                  </a:cubicBezTo>
                  <a:cubicBezTo>
                    <a:pt x="197" y="214"/>
                    <a:pt x="195" y="210"/>
                    <a:pt x="195" y="208"/>
                  </a:cubicBezTo>
                  <a:cubicBezTo>
                    <a:pt x="195" y="206"/>
                    <a:pt x="194" y="202"/>
                    <a:pt x="192" y="199"/>
                  </a:cubicBezTo>
                  <a:cubicBezTo>
                    <a:pt x="191" y="197"/>
                    <a:pt x="189" y="194"/>
                    <a:pt x="189" y="193"/>
                  </a:cubicBezTo>
                  <a:cubicBezTo>
                    <a:pt x="189" y="192"/>
                    <a:pt x="186" y="189"/>
                    <a:pt x="184" y="185"/>
                  </a:cubicBezTo>
                  <a:cubicBezTo>
                    <a:pt x="182" y="182"/>
                    <a:pt x="179" y="179"/>
                    <a:pt x="177" y="179"/>
                  </a:cubicBezTo>
                  <a:cubicBezTo>
                    <a:pt x="176" y="179"/>
                    <a:pt x="174" y="178"/>
                    <a:pt x="174" y="176"/>
                  </a:cubicBezTo>
                  <a:cubicBezTo>
                    <a:pt x="173" y="174"/>
                    <a:pt x="171" y="172"/>
                    <a:pt x="169" y="171"/>
                  </a:cubicBezTo>
                  <a:cubicBezTo>
                    <a:pt x="168" y="170"/>
                    <a:pt x="166" y="167"/>
                    <a:pt x="165" y="165"/>
                  </a:cubicBezTo>
                  <a:cubicBezTo>
                    <a:pt x="165" y="162"/>
                    <a:pt x="164" y="158"/>
                    <a:pt x="163" y="154"/>
                  </a:cubicBezTo>
                  <a:cubicBezTo>
                    <a:pt x="163" y="150"/>
                    <a:pt x="163" y="142"/>
                    <a:pt x="164" y="137"/>
                  </a:cubicBezTo>
                  <a:cubicBezTo>
                    <a:pt x="165" y="131"/>
                    <a:pt x="168" y="125"/>
                    <a:pt x="170" y="122"/>
                  </a:cubicBezTo>
                  <a:cubicBezTo>
                    <a:pt x="172" y="119"/>
                    <a:pt x="174" y="117"/>
                    <a:pt x="174" y="117"/>
                  </a:cubicBezTo>
                  <a:cubicBezTo>
                    <a:pt x="174" y="117"/>
                    <a:pt x="173" y="115"/>
                    <a:pt x="171" y="113"/>
                  </a:cubicBezTo>
                  <a:cubicBezTo>
                    <a:pt x="170" y="111"/>
                    <a:pt x="167" y="107"/>
                    <a:pt x="166" y="104"/>
                  </a:cubicBezTo>
                  <a:cubicBezTo>
                    <a:pt x="165" y="102"/>
                    <a:pt x="161" y="99"/>
                    <a:pt x="159" y="98"/>
                  </a:cubicBezTo>
                  <a:cubicBezTo>
                    <a:pt x="156" y="96"/>
                    <a:pt x="154" y="94"/>
                    <a:pt x="154" y="92"/>
                  </a:cubicBezTo>
                  <a:cubicBezTo>
                    <a:pt x="154" y="91"/>
                    <a:pt x="153" y="88"/>
                    <a:pt x="152" y="87"/>
                  </a:cubicBezTo>
                  <a:cubicBezTo>
                    <a:pt x="151" y="86"/>
                    <a:pt x="150" y="83"/>
                    <a:pt x="150" y="81"/>
                  </a:cubicBezTo>
                  <a:cubicBezTo>
                    <a:pt x="150" y="79"/>
                    <a:pt x="148" y="77"/>
                    <a:pt x="146" y="76"/>
                  </a:cubicBezTo>
                  <a:cubicBezTo>
                    <a:pt x="144" y="75"/>
                    <a:pt x="139" y="73"/>
                    <a:pt x="136" y="73"/>
                  </a:cubicBezTo>
                  <a:cubicBezTo>
                    <a:pt x="132" y="72"/>
                    <a:pt x="127" y="70"/>
                    <a:pt x="124" y="69"/>
                  </a:cubicBezTo>
                  <a:cubicBezTo>
                    <a:pt x="121" y="68"/>
                    <a:pt x="118" y="66"/>
                    <a:pt x="118" y="63"/>
                  </a:cubicBezTo>
                  <a:cubicBezTo>
                    <a:pt x="118" y="61"/>
                    <a:pt x="117" y="53"/>
                    <a:pt x="117" y="46"/>
                  </a:cubicBezTo>
                  <a:cubicBezTo>
                    <a:pt x="117" y="39"/>
                    <a:pt x="115" y="31"/>
                    <a:pt x="112" y="28"/>
                  </a:cubicBezTo>
                  <a:cubicBezTo>
                    <a:pt x="110" y="26"/>
                    <a:pt x="108" y="21"/>
                    <a:pt x="107" y="18"/>
                  </a:cubicBezTo>
                  <a:cubicBezTo>
                    <a:pt x="107" y="15"/>
                    <a:pt x="103" y="11"/>
                    <a:pt x="100" y="10"/>
                  </a:cubicBezTo>
                  <a:cubicBezTo>
                    <a:pt x="96" y="8"/>
                    <a:pt x="92" y="6"/>
                    <a:pt x="91" y="4"/>
                  </a:cubicBezTo>
                  <a:cubicBezTo>
                    <a:pt x="90" y="2"/>
                    <a:pt x="88" y="1"/>
                    <a:pt x="86" y="0"/>
                  </a:cubicBezTo>
                  <a:cubicBezTo>
                    <a:pt x="85" y="0"/>
                    <a:pt x="81" y="0"/>
                    <a:pt x="78" y="1"/>
                  </a:cubicBezTo>
                  <a:cubicBezTo>
                    <a:pt x="76" y="2"/>
                    <a:pt x="74" y="2"/>
                    <a:pt x="74" y="2"/>
                  </a:cubicBezTo>
                  <a:cubicBezTo>
                    <a:pt x="74" y="2"/>
                    <a:pt x="73" y="6"/>
                    <a:pt x="72" y="11"/>
                  </a:cubicBezTo>
                  <a:cubicBezTo>
                    <a:pt x="71" y="15"/>
                    <a:pt x="65" y="23"/>
                    <a:pt x="58" y="28"/>
                  </a:cubicBezTo>
                  <a:cubicBezTo>
                    <a:pt x="51" y="33"/>
                    <a:pt x="43" y="39"/>
                    <a:pt x="41" y="41"/>
                  </a:cubicBezTo>
                  <a:cubicBezTo>
                    <a:pt x="38" y="43"/>
                    <a:pt x="33" y="46"/>
                    <a:pt x="30" y="48"/>
                  </a:cubicBezTo>
                  <a:cubicBezTo>
                    <a:pt x="26" y="50"/>
                    <a:pt x="23" y="52"/>
                    <a:pt x="23" y="52"/>
                  </a:cubicBezTo>
                  <a:cubicBezTo>
                    <a:pt x="24" y="53"/>
                    <a:pt x="24" y="54"/>
                    <a:pt x="25" y="55"/>
                  </a:cubicBezTo>
                  <a:cubicBezTo>
                    <a:pt x="26" y="57"/>
                    <a:pt x="25" y="58"/>
                    <a:pt x="24" y="58"/>
                  </a:cubicBezTo>
                  <a:cubicBezTo>
                    <a:pt x="23" y="57"/>
                    <a:pt x="22" y="55"/>
                    <a:pt x="21" y="54"/>
                  </a:cubicBezTo>
                  <a:cubicBezTo>
                    <a:pt x="20" y="53"/>
                    <a:pt x="19" y="51"/>
                    <a:pt x="18" y="51"/>
                  </a:cubicBezTo>
                  <a:cubicBezTo>
                    <a:pt x="17" y="51"/>
                    <a:pt x="17" y="53"/>
                    <a:pt x="17" y="54"/>
                  </a:cubicBezTo>
                  <a:cubicBezTo>
                    <a:pt x="17" y="55"/>
                    <a:pt x="16" y="58"/>
                    <a:pt x="15" y="59"/>
                  </a:cubicBezTo>
                  <a:cubicBezTo>
                    <a:pt x="14" y="61"/>
                    <a:pt x="13" y="61"/>
                    <a:pt x="13" y="59"/>
                  </a:cubicBezTo>
                  <a:cubicBezTo>
                    <a:pt x="13" y="58"/>
                    <a:pt x="12" y="58"/>
                    <a:pt x="10" y="60"/>
                  </a:cubicBezTo>
                  <a:cubicBezTo>
                    <a:pt x="9" y="62"/>
                    <a:pt x="6" y="66"/>
                    <a:pt x="5" y="69"/>
                  </a:cubicBezTo>
                  <a:cubicBezTo>
                    <a:pt x="3" y="71"/>
                    <a:pt x="1" y="75"/>
                    <a:pt x="1" y="77"/>
                  </a:cubicBezTo>
                  <a:cubicBezTo>
                    <a:pt x="0" y="78"/>
                    <a:pt x="0" y="81"/>
                    <a:pt x="1" y="82"/>
                  </a:cubicBezTo>
                  <a:cubicBezTo>
                    <a:pt x="1" y="83"/>
                    <a:pt x="2" y="84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7"/>
                    <a:pt x="0" y="89"/>
                  </a:cubicBezTo>
                  <a:cubicBezTo>
                    <a:pt x="0" y="91"/>
                    <a:pt x="0" y="94"/>
                    <a:pt x="1" y="96"/>
                  </a:cubicBezTo>
                  <a:cubicBezTo>
                    <a:pt x="2" y="98"/>
                    <a:pt x="3" y="99"/>
                    <a:pt x="3" y="97"/>
                  </a:cubicBezTo>
                  <a:cubicBezTo>
                    <a:pt x="3" y="95"/>
                    <a:pt x="5" y="94"/>
                    <a:pt x="6" y="94"/>
                  </a:cubicBezTo>
                  <a:cubicBezTo>
                    <a:pt x="7" y="95"/>
                    <a:pt x="9" y="96"/>
                    <a:pt x="11" y="98"/>
                  </a:cubicBezTo>
                  <a:cubicBezTo>
                    <a:pt x="12" y="99"/>
                    <a:pt x="15" y="102"/>
                    <a:pt x="16" y="103"/>
                  </a:cubicBezTo>
                  <a:cubicBezTo>
                    <a:pt x="18" y="105"/>
                    <a:pt x="20" y="106"/>
                    <a:pt x="21" y="107"/>
                  </a:cubicBezTo>
                  <a:cubicBezTo>
                    <a:pt x="23" y="108"/>
                    <a:pt x="25" y="107"/>
                    <a:pt x="26" y="106"/>
                  </a:cubicBezTo>
                  <a:cubicBezTo>
                    <a:pt x="28" y="105"/>
                    <a:pt x="30" y="104"/>
                    <a:pt x="30" y="104"/>
                  </a:cubicBezTo>
                  <a:cubicBezTo>
                    <a:pt x="31" y="104"/>
                    <a:pt x="32" y="104"/>
                    <a:pt x="33" y="104"/>
                  </a:cubicBezTo>
                  <a:cubicBezTo>
                    <a:pt x="34" y="105"/>
                    <a:pt x="34" y="107"/>
                    <a:pt x="33" y="108"/>
                  </a:cubicBezTo>
                  <a:cubicBezTo>
                    <a:pt x="31" y="109"/>
                    <a:pt x="29" y="111"/>
                    <a:pt x="28" y="111"/>
                  </a:cubicBezTo>
                  <a:cubicBezTo>
                    <a:pt x="27" y="111"/>
                    <a:pt x="25" y="111"/>
                    <a:pt x="24" y="111"/>
                  </a:cubicBezTo>
                  <a:cubicBezTo>
                    <a:pt x="24" y="111"/>
                    <a:pt x="24" y="113"/>
                    <a:pt x="25" y="114"/>
                  </a:cubicBezTo>
                  <a:cubicBezTo>
                    <a:pt x="26" y="116"/>
                    <a:pt x="27" y="117"/>
                    <a:pt x="29" y="117"/>
                  </a:cubicBezTo>
                  <a:cubicBezTo>
                    <a:pt x="30" y="116"/>
                    <a:pt x="31" y="117"/>
                    <a:pt x="31" y="118"/>
                  </a:cubicBezTo>
                  <a:cubicBezTo>
                    <a:pt x="32" y="119"/>
                    <a:pt x="33" y="119"/>
                    <a:pt x="34" y="119"/>
                  </a:cubicBezTo>
                  <a:cubicBezTo>
                    <a:pt x="35" y="118"/>
                    <a:pt x="36" y="117"/>
                    <a:pt x="36" y="115"/>
                  </a:cubicBezTo>
                  <a:cubicBezTo>
                    <a:pt x="36" y="114"/>
                    <a:pt x="36" y="113"/>
                    <a:pt x="37" y="113"/>
                  </a:cubicBezTo>
                  <a:cubicBezTo>
                    <a:pt x="38" y="113"/>
                    <a:pt x="39" y="113"/>
                    <a:pt x="40" y="113"/>
                  </a:cubicBezTo>
                  <a:cubicBezTo>
                    <a:pt x="41" y="114"/>
                    <a:pt x="42" y="114"/>
                    <a:pt x="43" y="114"/>
                  </a:cubicBezTo>
                  <a:cubicBezTo>
                    <a:pt x="45" y="113"/>
                    <a:pt x="46" y="115"/>
                    <a:pt x="45" y="116"/>
                  </a:cubicBezTo>
                  <a:cubicBezTo>
                    <a:pt x="45" y="118"/>
                    <a:pt x="45" y="120"/>
                    <a:pt x="45" y="122"/>
                  </a:cubicBezTo>
                  <a:cubicBezTo>
                    <a:pt x="46" y="123"/>
                    <a:pt x="47" y="124"/>
                    <a:pt x="48" y="125"/>
                  </a:cubicBezTo>
                  <a:cubicBezTo>
                    <a:pt x="49" y="125"/>
                    <a:pt x="51" y="126"/>
                    <a:pt x="51" y="127"/>
                  </a:cubicBezTo>
                  <a:cubicBezTo>
                    <a:pt x="52" y="128"/>
                    <a:pt x="52" y="129"/>
                    <a:pt x="51" y="129"/>
                  </a:cubicBezTo>
                  <a:cubicBezTo>
                    <a:pt x="50" y="129"/>
                    <a:pt x="50" y="130"/>
                    <a:pt x="52" y="130"/>
                  </a:cubicBezTo>
                  <a:cubicBezTo>
                    <a:pt x="54" y="131"/>
                    <a:pt x="56" y="132"/>
                    <a:pt x="57" y="132"/>
                  </a:cubicBezTo>
                  <a:cubicBezTo>
                    <a:pt x="58" y="132"/>
                    <a:pt x="61" y="133"/>
                    <a:pt x="63" y="134"/>
                  </a:cubicBezTo>
                  <a:cubicBezTo>
                    <a:pt x="65" y="135"/>
                    <a:pt x="67" y="137"/>
                    <a:pt x="68" y="139"/>
                  </a:cubicBezTo>
                  <a:cubicBezTo>
                    <a:pt x="68" y="141"/>
                    <a:pt x="70" y="142"/>
                    <a:pt x="71" y="141"/>
                  </a:cubicBezTo>
                  <a:cubicBezTo>
                    <a:pt x="72" y="140"/>
                    <a:pt x="73" y="139"/>
                    <a:pt x="74" y="140"/>
                  </a:cubicBezTo>
                  <a:cubicBezTo>
                    <a:pt x="75" y="141"/>
                    <a:pt x="77" y="142"/>
                    <a:pt x="78" y="143"/>
                  </a:cubicBezTo>
                  <a:cubicBezTo>
                    <a:pt x="79" y="144"/>
                    <a:pt x="82" y="146"/>
                    <a:pt x="84" y="147"/>
                  </a:cubicBezTo>
                  <a:cubicBezTo>
                    <a:pt x="86" y="148"/>
                    <a:pt x="89" y="150"/>
                    <a:pt x="90" y="151"/>
                  </a:cubicBezTo>
                  <a:cubicBezTo>
                    <a:pt x="92" y="151"/>
                    <a:pt x="94" y="153"/>
                    <a:pt x="95" y="154"/>
                  </a:cubicBezTo>
                  <a:cubicBezTo>
                    <a:pt x="96" y="155"/>
                    <a:pt x="97" y="157"/>
                    <a:pt x="97" y="159"/>
                  </a:cubicBezTo>
                  <a:cubicBezTo>
                    <a:pt x="98" y="161"/>
                    <a:pt x="98" y="164"/>
                    <a:pt x="97" y="166"/>
                  </a:cubicBezTo>
                  <a:cubicBezTo>
                    <a:pt x="97" y="168"/>
                    <a:pt x="97" y="171"/>
                    <a:pt x="97" y="173"/>
                  </a:cubicBezTo>
                  <a:cubicBezTo>
                    <a:pt x="98" y="174"/>
                    <a:pt x="98" y="176"/>
                    <a:pt x="97" y="176"/>
                  </a:cubicBezTo>
                  <a:cubicBezTo>
                    <a:pt x="97" y="177"/>
                    <a:pt x="96" y="177"/>
                    <a:pt x="95" y="176"/>
                  </a:cubicBezTo>
                  <a:cubicBezTo>
                    <a:pt x="94" y="176"/>
                    <a:pt x="94" y="177"/>
                    <a:pt x="95" y="179"/>
                  </a:cubicBezTo>
                  <a:cubicBezTo>
                    <a:pt x="95" y="182"/>
                    <a:pt x="98" y="184"/>
                    <a:pt x="100" y="185"/>
                  </a:cubicBezTo>
                  <a:cubicBezTo>
                    <a:pt x="102" y="186"/>
                    <a:pt x="106" y="189"/>
                    <a:pt x="108" y="190"/>
                  </a:cubicBezTo>
                  <a:cubicBezTo>
                    <a:pt x="111" y="192"/>
                    <a:pt x="114" y="195"/>
                    <a:pt x="115" y="197"/>
                  </a:cubicBezTo>
                  <a:cubicBezTo>
                    <a:pt x="116" y="198"/>
                    <a:pt x="119" y="201"/>
                    <a:pt x="120" y="201"/>
                  </a:cubicBezTo>
                  <a:cubicBezTo>
                    <a:pt x="122" y="202"/>
                    <a:pt x="124" y="202"/>
                    <a:pt x="125" y="200"/>
                  </a:cubicBezTo>
                  <a:cubicBezTo>
                    <a:pt x="126" y="199"/>
                    <a:pt x="128" y="198"/>
                    <a:pt x="129" y="199"/>
                  </a:cubicBezTo>
                  <a:cubicBezTo>
                    <a:pt x="130" y="200"/>
                    <a:pt x="131" y="202"/>
                    <a:pt x="132" y="204"/>
                  </a:cubicBezTo>
                  <a:cubicBezTo>
                    <a:pt x="132" y="206"/>
                    <a:pt x="132" y="209"/>
                    <a:pt x="132" y="209"/>
                  </a:cubicBezTo>
                  <a:cubicBezTo>
                    <a:pt x="131" y="210"/>
                    <a:pt x="128" y="210"/>
                    <a:pt x="126" y="208"/>
                  </a:cubicBezTo>
                  <a:cubicBezTo>
                    <a:pt x="123" y="207"/>
                    <a:pt x="119" y="205"/>
                    <a:pt x="117" y="203"/>
                  </a:cubicBezTo>
                  <a:cubicBezTo>
                    <a:pt x="114" y="201"/>
                    <a:pt x="114" y="202"/>
                    <a:pt x="117" y="204"/>
                  </a:cubicBezTo>
                  <a:cubicBezTo>
                    <a:pt x="119" y="206"/>
                    <a:pt x="124" y="210"/>
                    <a:pt x="128" y="213"/>
                  </a:cubicBezTo>
                  <a:cubicBezTo>
                    <a:pt x="132" y="215"/>
                    <a:pt x="136" y="219"/>
                    <a:pt x="138" y="220"/>
                  </a:cubicBezTo>
                  <a:cubicBezTo>
                    <a:pt x="139" y="221"/>
                    <a:pt x="142" y="224"/>
                    <a:pt x="145" y="226"/>
                  </a:cubicBezTo>
                  <a:cubicBezTo>
                    <a:pt x="147" y="228"/>
                    <a:pt x="152" y="232"/>
                    <a:pt x="155" y="235"/>
                  </a:cubicBezTo>
                  <a:cubicBezTo>
                    <a:pt x="158" y="238"/>
                    <a:pt x="163" y="242"/>
                    <a:pt x="166" y="245"/>
                  </a:cubicBezTo>
                  <a:cubicBezTo>
                    <a:pt x="169" y="247"/>
                    <a:pt x="172" y="251"/>
                    <a:pt x="173" y="254"/>
                  </a:cubicBezTo>
                  <a:cubicBezTo>
                    <a:pt x="174" y="256"/>
                    <a:pt x="177" y="261"/>
                    <a:pt x="178" y="264"/>
                  </a:cubicBezTo>
                  <a:cubicBezTo>
                    <a:pt x="180" y="267"/>
                    <a:pt x="183" y="271"/>
                    <a:pt x="185" y="274"/>
                  </a:cubicBezTo>
                  <a:cubicBezTo>
                    <a:pt x="187" y="276"/>
                    <a:pt x="191" y="280"/>
                    <a:pt x="194" y="282"/>
                  </a:cubicBezTo>
                  <a:cubicBezTo>
                    <a:pt x="196" y="285"/>
                    <a:pt x="199" y="288"/>
                    <a:pt x="199" y="290"/>
                  </a:cubicBezTo>
                  <a:cubicBezTo>
                    <a:pt x="200" y="291"/>
                    <a:pt x="201" y="295"/>
                    <a:pt x="201" y="298"/>
                  </a:cubicBezTo>
                  <a:cubicBezTo>
                    <a:pt x="202" y="300"/>
                    <a:pt x="204" y="303"/>
                    <a:pt x="206" y="304"/>
                  </a:cubicBezTo>
                  <a:cubicBezTo>
                    <a:pt x="209" y="304"/>
                    <a:pt x="211" y="306"/>
                    <a:pt x="212" y="308"/>
                  </a:cubicBezTo>
                  <a:cubicBezTo>
                    <a:pt x="213" y="310"/>
                    <a:pt x="216" y="314"/>
                    <a:pt x="218" y="316"/>
                  </a:cubicBezTo>
                  <a:cubicBezTo>
                    <a:pt x="221" y="318"/>
                    <a:pt x="224" y="323"/>
                    <a:pt x="227" y="326"/>
                  </a:cubicBezTo>
                  <a:cubicBezTo>
                    <a:pt x="229" y="329"/>
                    <a:pt x="232" y="332"/>
                    <a:pt x="232" y="332"/>
                  </a:cubicBezTo>
                  <a:cubicBezTo>
                    <a:pt x="233" y="332"/>
                    <a:pt x="234" y="333"/>
                    <a:pt x="235" y="333"/>
                  </a:cubicBezTo>
                  <a:cubicBezTo>
                    <a:pt x="235" y="334"/>
                    <a:pt x="237" y="336"/>
                    <a:pt x="239" y="339"/>
                  </a:cubicBezTo>
                  <a:cubicBezTo>
                    <a:pt x="241" y="341"/>
                    <a:pt x="244" y="344"/>
                    <a:pt x="245" y="345"/>
                  </a:cubicBezTo>
                  <a:cubicBezTo>
                    <a:pt x="247" y="346"/>
                    <a:pt x="248" y="348"/>
                    <a:pt x="249" y="350"/>
                  </a:cubicBezTo>
                  <a:cubicBezTo>
                    <a:pt x="250" y="351"/>
                    <a:pt x="252" y="356"/>
                    <a:pt x="254" y="359"/>
                  </a:cubicBezTo>
                  <a:cubicBezTo>
                    <a:pt x="256" y="362"/>
                    <a:pt x="257" y="365"/>
                    <a:pt x="257" y="365"/>
                  </a:cubicBezTo>
                  <a:cubicBezTo>
                    <a:pt x="257" y="365"/>
                    <a:pt x="258" y="364"/>
                    <a:pt x="258" y="362"/>
                  </a:cubicBezTo>
                  <a:cubicBezTo>
                    <a:pt x="259" y="360"/>
                    <a:pt x="261" y="358"/>
                    <a:pt x="262" y="35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0" name="Freeform 27">
              <a:extLst>
                <a:ext uri="{FF2B5EF4-FFF2-40B4-BE49-F238E27FC236}">
                  <a16:creationId xmlns:a16="http://schemas.microsoft.com/office/drawing/2014/main" id="{9553DD20-E890-4F54-B55B-B18927AB8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572" y="2570145"/>
              <a:ext cx="781050" cy="158115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25" y="55"/>
                </a:cxn>
                <a:cxn ang="0">
                  <a:pos x="34" y="71"/>
                </a:cxn>
                <a:cxn ang="0">
                  <a:pos x="42" y="82"/>
                </a:cxn>
                <a:cxn ang="0">
                  <a:pos x="50" y="100"/>
                </a:cxn>
                <a:cxn ang="0">
                  <a:pos x="65" y="117"/>
                </a:cxn>
                <a:cxn ang="0">
                  <a:pos x="86" y="131"/>
                </a:cxn>
                <a:cxn ang="0">
                  <a:pos x="108" y="144"/>
                </a:cxn>
                <a:cxn ang="0">
                  <a:pos x="112" y="181"/>
                </a:cxn>
                <a:cxn ang="0">
                  <a:pos x="74" y="206"/>
                </a:cxn>
                <a:cxn ang="0">
                  <a:pos x="67" y="219"/>
                </a:cxn>
                <a:cxn ang="0">
                  <a:pos x="52" y="228"/>
                </a:cxn>
                <a:cxn ang="0">
                  <a:pos x="27" y="246"/>
                </a:cxn>
                <a:cxn ang="0">
                  <a:pos x="37" y="267"/>
                </a:cxn>
                <a:cxn ang="0">
                  <a:pos x="46" y="293"/>
                </a:cxn>
                <a:cxn ang="0">
                  <a:pos x="32" y="308"/>
                </a:cxn>
                <a:cxn ang="0">
                  <a:pos x="13" y="322"/>
                </a:cxn>
                <a:cxn ang="0">
                  <a:pos x="2" y="337"/>
                </a:cxn>
                <a:cxn ang="0">
                  <a:pos x="3" y="351"/>
                </a:cxn>
                <a:cxn ang="0">
                  <a:pos x="13" y="364"/>
                </a:cxn>
                <a:cxn ang="0">
                  <a:pos x="10" y="381"/>
                </a:cxn>
                <a:cxn ang="0">
                  <a:pos x="42" y="393"/>
                </a:cxn>
                <a:cxn ang="0">
                  <a:pos x="59" y="401"/>
                </a:cxn>
                <a:cxn ang="0">
                  <a:pos x="86" y="412"/>
                </a:cxn>
                <a:cxn ang="0">
                  <a:pos x="115" y="410"/>
                </a:cxn>
                <a:cxn ang="0">
                  <a:pos x="133" y="410"/>
                </a:cxn>
                <a:cxn ang="0">
                  <a:pos x="150" y="413"/>
                </a:cxn>
                <a:cxn ang="0">
                  <a:pos x="166" y="411"/>
                </a:cxn>
                <a:cxn ang="0">
                  <a:pos x="161" y="391"/>
                </a:cxn>
                <a:cxn ang="0">
                  <a:pos x="170" y="362"/>
                </a:cxn>
                <a:cxn ang="0">
                  <a:pos x="168" y="329"/>
                </a:cxn>
                <a:cxn ang="0">
                  <a:pos x="166" y="305"/>
                </a:cxn>
                <a:cxn ang="0">
                  <a:pos x="163" y="284"/>
                </a:cxn>
                <a:cxn ang="0">
                  <a:pos x="167" y="264"/>
                </a:cxn>
                <a:cxn ang="0">
                  <a:pos x="162" y="250"/>
                </a:cxn>
                <a:cxn ang="0">
                  <a:pos x="163" y="242"/>
                </a:cxn>
                <a:cxn ang="0">
                  <a:pos x="168" y="230"/>
                </a:cxn>
                <a:cxn ang="0">
                  <a:pos x="171" y="213"/>
                </a:cxn>
                <a:cxn ang="0">
                  <a:pos x="168" y="199"/>
                </a:cxn>
                <a:cxn ang="0">
                  <a:pos x="168" y="190"/>
                </a:cxn>
                <a:cxn ang="0">
                  <a:pos x="166" y="180"/>
                </a:cxn>
                <a:cxn ang="0">
                  <a:pos x="172" y="178"/>
                </a:cxn>
                <a:cxn ang="0">
                  <a:pos x="181" y="178"/>
                </a:cxn>
                <a:cxn ang="0">
                  <a:pos x="186" y="171"/>
                </a:cxn>
                <a:cxn ang="0">
                  <a:pos x="186" y="186"/>
                </a:cxn>
                <a:cxn ang="0">
                  <a:pos x="172" y="237"/>
                </a:cxn>
                <a:cxn ang="0">
                  <a:pos x="168" y="281"/>
                </a:cxn>
                <a:cxn ang="0">
                  <a:pos x="171" y="264"/>
                </a:cxn>
                <a:cxn ang="0">
                  <a:pos x="186" y="193"/>
                </a:cxn>
                <a:cxn ang="0">
                  <a:pos x="205" y="149"/>
                </a:cxn>
                <a:cxn ang="0">
                  <a:pos x="208" y="131"/>
                </a:cxn>
                <a:cxn ang="0">
                  <a:pos x="187" y="137"/>
                </a:cxn>
                <a:cxn ang="0">
                  <a:pos x="164" y="125"/>
                </a:cxn>
                <a:cxn ang="0">
                  <a:pos x="132" y="123"/>
                </a:cxn>
                <a:cxn ang="0">
                  <a:pos x="100" y="109"/>
                </a:cxn>
                <a:cxn ang="0">
                  <a:pos x="80" y="101"/>
                </a:cxn>
                <a:cxn ang="0">
                  <a:pos x="65" y="90"/>
                </a:cxn>
                <a:cxn ang="0">
                  <a:pos x="57" y="70"/>
                </a:cxn>
                <a:cxn ang="0">
                  <a:pos x="43" y="40"/>
                </a:cxn>
                <a:cxn ang="0">
                  <a:pos x="40" y="18"/>
                </a:cxn>
                <a:cxn ang="0">
                  <a:pos x="26" y="2"/>
                </a:cxn>
                <a:cxn ang="0">
                  <a:pos x="14" y="13"/>
                </a:cxn>
              </a:cxnLst>
              <a:rect l="0" t="0" r="r" b="b"/>
              <a:pathLst>
                <a:path w="208" h="421">
                  <a:moveTo>
                    <a:pt x="14" y="13"/>
                  </a:moveTo>
                  <a:cubicBezTo>
                    <a:pt x="14" y="15"/>
                    <a:pt x="16" y="18"/>
                    <a:pt x="18" y="20"/>
                  </a:cubicBezTo>
                  <a:cubicBezTo>
                    <a:pt x="20" y="21"/>
                    <a:pt x="23" y="23"/>
                    <a:pt x="23" y="25"/>
                  </a:cubicBezTo>
                  <a:cubicBezTo>
                    <a:pt x="23" y="27"/>
                    <a:pt x="24" y="31"/>
                    <a:pt x="25" y="34"/>
                  </a:cubicBezTo>
                  <a:cubicBezTo>
                    <a:pt x="26" y="37"/>
                    <a:pt x="26" y="42"/>
                    <a:pt x="26" y="44"/>
                  </a:cubicBezTo>
                  <a:cubicBezTo>
                    <a:pt x="26" y="47"/>
                    <a:pt x="26" y="52"/>
                    <a:pt x="25" y="55"/>
                  </a:cubicBezTo>
                  <a:cubicBezTo>
                    <a:pt x="24" y="58"/>
                    <a:pt x="25" y="61"/>
                    <a:pt x="27" y="62"/>
                  </a:cubicBezTo>
                  <a:cubicBezTo>
                    <a:pt x="28" y="63"/>
                    <a:pt x="31" y="64"/>
                    <a:pt x="32" y="65"/>
                  </a:cubicBezTo>
                  <a:cubicBezTo>
                    <a:pt x="34" y="66"/>
                    <a:pt x="35" y="69"/>
                    <a:pt x="34" y="71"/>
                  </a:cubicBezTo>
                  <a:cubicBezTo>
                    <a:pt x="33" y="73"/>
                    <a:pt x="33" y="75"/>
                    <a:pt x="32" y="76"/>
                  </a:cubicBezTo>
                  <a:cubicBezTo>
                    <a:pt x="32" y="77"/>
                    <a:pt x="33" y="78"/>
                    <a:pt x="35" y="79"/>
                  </a:cubicBezTo>
                  <a:cubicBezTo>
                    <a:pt x="37" y="80"/>
                    <a:pt x="41" y="81"/>
                    <a:pt x="42" y="82"/>
                  </a:cubicBezTo>
                  <a:cubicBezTo>
                    <a:pt x="44" y="83"/>
                    <a:pt x="46" y="85"/>
                    <a:pt x="47" y="86"/>
                  </a:cubicBezTo>
                  <a:cubicBezTo>
                    <a:pt x="47" y="88"/>
                    <a:pt x="47" y="91"/>
                    <a:pt x="47" y="93"/>
                  </a:cubicBezTo>
                  <a:cubicBezTo>
                    <a:pt x="46" y="95"/>
                    <a:pt x="48" y="99"/>
                    <a:pt x="50" y="100"/>
                  </a:cubicBezTo>
                  <a:cubicBezTo>
                    <a:pt x="52" y="102"/>
                    <a:pt x="55" y="105"/>
                    <a:pt x="56" y="106"/>
                  </a:cubicBezTo>
                  <a:cubicBezTo>
                    <a:pt x="57" y="107"/>
                    <a:pt x="60" y="109"/>
                    <a:pt x="61" y="109"/>
                  </a:cubicBezTo>
                  <a:cubicBezTo>
                    <a:pt x="62" y="109"/>
                    <a:pt x="64" y="113"/>
                    <a:pt x="65" y="117"/>
                  </a:cubicBezTo>
                  <a:cubicBezTo>
                    <a:pt x="65" y="122"/>
                    <a:pt x="68" y="125"/>
                    <a:pt x="71" y="125"/>
                  </a:cubicBezTo>
                  <a:cubicBezTo>
                    <a:pt x="73" y="125"/>
                    <a:pt x="77" y="126"/>
                    <a:pt x="79" y="128"/>
                  </a:cubicBezTo>
                  <a:cubicBezTo>
                    <a:pt x="81" y="130"/>
                    <a:pt x="84" y="131"/>
                    <a:pt x="86" y="131"/>
                  </a:cubicBezTo>
                  <a:cubicBezTo>
                    <a:pt x="88" y="131"/>
                    <a:pt x="90" y="130"/>
                    <a:pt x="92" y="129"/>
                  </a:cubicBezTo>
                  <a:cubicBezTo>
                    <a:pt x="93" y="128"/>
                    <a:pt x="97" y="129"/>
                    <a:pt x="101" y="130"/>
                  </a:cubicBezTo>
                  <a:cubicBezTo>
                    <a:pt x="105" y="132"/>
                    <a:pt x="108" y="138"/>
                    <a:pt x="108" y="144"/>
                  </a:cubicBezTo>
                  <a:cubicBezTo>
                    <a:pt x="108" y="150"/>
                    <a:pt x="108" y="157"/>
                    <a:pt x="108" y="160"/>
                  </a:cubicBezTo>
                  <a:cubicBezTo>
                    <a:pt x="108" y="163"/>
                    <a:pt x="110" y="168"/>
                    <a:pt x="112" y="171"/>
                  </a:cubicBezTo>
                  <a:cubicBezTo>
                    <a:pt x="114" y="174"/>
                    <a:pt x="114" y="179"/>
                    <a:pt x="112" y="181"/>
                  </a:cubicBezTo>
                  <a:cubicBezTo>
                    <a:pt x="109" y="183"/>
                    <a:pt x="103" y="189"/>
                    <a:pt x="98" y="194"/>
                  </a:cubicBezTo>
                  <a:cubicBezTo>
                    <a:pt x="93" y="199"/>
                    <a:pt x="86" y="203"/>
                    <a:pt x="83" y="204"/>
                  </a:cubicBezTo>
                  <a:cubicBezTo>
                    <a:pt x="80" y="205"/>
                    <a:pt x="76" y="206"/>
                    <a:pt x="74" y="206"/>
                  </a:cubicBezTo>
                  <a:cubicBezTo>
                    <a:pt x="73" y="206"/>
                    <a:pt x="70" y="207"/>
                    <a:pt x="69" y="208"/>
                  </a:cubicBezTo>
                  <a:cubicBezTo>
                    <a:pt x="68" y="209"/>
                    <a:pt x="67" y="212"/>
                    <a:pt x="67" y="214"/>
                  </a:cubicBezTo>
                  <a:cubicBezTo>
                    <a:pt x="68" y="216"/>
                    <a:pt x="67" y="218"/>
                    <a:pt x="67" y="219"/>
                  </a:cubicBezTo>
                  <a:cubicBezTo>
                    <a:pt x="66" y="220"/>
                    <a:pt x="66" y="222"/>
                    <a:pt x="66" y="224"/>
                  </a:cubicBezTo>
                  <a:cubicBezTo>
                    <a:pt x="66" y="226"/>
                    <a:pt x="64" y="227"/>
                    <a:pt x="62" y="227"/>
                  </a:cubicBezTo>
                  <a:cubicBezTo>
                    <a:pt x="59" y="227"/>
                    <a:pt x="55" y="227"/>
                    <a:pt x="52" y="228"/>
                  </a:cubicBezTo>
                  <a:cubicBezTo>
                    <a:pt x="48" y="229"/>
                    <a:pt x="44" y="232"/>
                    <a:pt x="43" y="234"/>
                  </a:cubicBezTo>
                  <a:cubicBezTo>
                    <a:pt x="41" y="236"/>
                    <a:pt x="37" y="239"/>
                    <a:pt x="34" y="240"/>
                  </a:cubicBezTo>
                  <a:cubicBezTo>
                    <a:pt x="30" y="241"/>
                    <a:pt x="28" y="244"/>
                    <a:pt x="27" y="246"/>
                  </a:cubicBezTo>
                  <a:cubicBezTo>
                    <a:pt x="27" y="248"/>
                    <a:pt x="29" y="250"/>
                    <a:pt x="30" y="250"/>
                  </a:cubicBezTo>
                  <a:cubicBezTo>
                    <a:pt x="32" y="251"/>
                    <a:pt x="35" y="252"/>
                    <a:pt x="36" y="254"/>
                  </a:cubicBezTo>
                  <a:cubicBezTo>
                    <a:pt x="37" y="256"/>
                    <a:pt x="38" y="262"/>
                    <a:pt x="37" y="267"/>
                  </a:cubicBezTo>
                  <a:cubicBezTo>
                    <a:pt x="37" y="271"/>
                    <a:pt x="36" y="277"/>
                    <a:pt x="37" y="279"/>
                  </a:cubicBezTo>
                  <a:cubicBezTo>
                    <a:pt x="37" y="282"/>
                    <a:pt x="39" y="285"/>
                    <a:pt x="41" y="287"/>
                  </a:cubicBezTo>
                  <a:cubicBezTo>
                    <a:pt x="44" y="290"/>
                    <a:pt x="46" y="292"/>
                    <a:pt x="46" y="293"/>
                  </a:cubicBezTo>
                  <a:cubicBezTo>
                    <a:pt x="46" y="294"/>
                    <a:pt x="45" y="296"/>
                    <a:pt x="44" y="297"/>
                  </a:cubicBezTo>
                  <a:cubicBezTo>
                    <a:pt x="43" y="297"/>
                    <a:pt x="41" y="300"/>
                    <a:pt x="40" y="302"/>
                  </a:cubicBezTo>
                  <a:cubicBezTo>
                    <a:pt x="38" y="305"/>
                    <a:pt x="35" y="307"/>
                    <a:pt x="32" y="308"/>
                  </a:cubicBezTo>
                  <a:cubicBezTo>
                    <a:pt x="29" y="308"/>
                    <a:pt x="25" y="310"/>
                    <a:pt x="23" y="311"/>
                  </a:cubicBezTo>
                  <a:cubicBezTo>
                    <a:pt x="21" y="312"/>
                    <a:pt x="18" y="314"/>
                    <a:pt x="16" y="316"/>
                  </a:cubicBezTo>
                  <a:cubicBezTo>
                    <a:pt x="14" y="318"/>
                    <a:pt x="13" y="321"/>
                    <a:pt x="13" y="322"/>
                  </a:cubicBezTo>
                  <a:cubicBezTo>
                    <a:pt x="12" y="324"/>
                    <a:pt x="13" y="328"/>
                    <a:pt x="13" y="332"/>
                  </a:cubicBezTo>
                  <a:cubicBezTo>
                    <a:pt x="14" y="335"/>
                    <a:pt x="12" y="337"/>
                    <a:pt x="10" y="337"/>
                  </a:cubicBezTo>
                  <a:cubicBezTo>
                    <a:pt x="8" y="336"/>
                    <a:pt x="4" y="336"/>
                    <a:pt x="2" y="337"/>
                  </a:cubicBezTo>
                  <a:cubicBezTo>
                    <a:pt x="1" y="338"/>
                    <a:pt x="0" y="340"/>
                    <a:pt x="2" y="341"/>
                  </a:cubicBezTo>
                  <a:cubicBezTo>
                    <a:pt x="3" y="343"/>
                    <a:pt x="4" y="344"/>
                    <a:pt x="4" y="344"/>
                  </a:cubicBezTo>
                  <a:cubicBezTo>
                    <a:pt x="4" y="344"/>
                    <a:pt x="4" y="347"/>
                    <a:pt x="3" y="351"/>
                  </a:cubicBezTo>
                  <a:cubicBezTo>
                    <a:pt x="3" y="355"/>
                    <a:pt x="4" y="358"/>
                    <a:pt x="5" y="356"/>
                  </a:cubicBezTo>
                  <a:cubicBezTo>
                    <a:pt x="7" y="355"/>
                    <a:pt x="9" y="356"/>
                    <a:pt x="10" y="358"/>
                  </a:cubicBezTo>
                  <a:cubicBezTo>
                    <a:pt x="11" y="360"/>
                    <a:pt x="12" y="363"/>
                    <a:pt x="13" y="364"/>
                  </a:cubicBezTo>
                  <a:cubicBezTo>
                    <a:pt x="14" y="366"/>
                    <a:pt x="14" y="369"/>
                    <a:pt x="13" y="370"/>
                  </a:cubicBezTo>
                  <a:cubicBezTo>
                    <a:pt x="12" y="372"/>
                    <a:pt x="11" y="374"/>
                    <a:pt x="10" y="376"/>
                  </a:cubicBezTo>
                  <a:cubicBezTo>
                    <a:pt x="9" y="377"/>
                    <a:pt x="9" y="379"/>
                    <a:pt x="10" y="381"/>
                  </a:cubicBezTo>
                  <a:cubicBezTo>
                    <a:pt x="11" y="383"/>
                    <a:pt x="13" y="385"/>
                    <a:pt x="15" y="386"/>
                  </a:cubicBezTo>
                  <a:cubicBezTo>
                    <a:pt x="17" y="387"/>
                    <a:pt x="24" y="390"/>
                    <a:pt x="31" y="392"/>
                  </a:cubicBezTo>
                  <a:cubicBezTo>
                    <a:pt x="38" y="394"/>
                    <a:pt x="43" y="394"/>
                    <a:pt x="42" y="393"/>
                  </a:cubicBezTo>
                  <a:cubicBezTo>
                    <a:pt x="42" y="391"/>
                    <a:pt x="44" y="390"/>
                    <a:pt x="47" y="390"/>
                  </a:cubicBezTo>
                  <a:cubicBezTo>
                    <a:pt x="50" y="391"/>
                    <a:pt x="54" y="392"/>
                    <a:pt x="55" y="394"/>
                  </a:cubicBezTo>
                  <a:cubicBezTo>
                    <a:pt x="56" y="396"/>
                    <a:pt x="57" y="399"/>
                    <a:pt x="59" y="401"/>
                  </a:cubicBezTo>
                  <a:cubicBezTo>
                    <a:pt x="60" y="404"/>
                    <a:pt x="62" y="406"/>
                    <a:pt x="63" y="408"/>
                  </a:cubicBezTo>
                  <a:cubicBezTo>
                    <a:pt x="65" y="409"/>
                    <a:pt x="69" y="410"/>
                    <a:pt x="72" y="410"/>
                  </a:cubicBezTo>
                  <a:cubicBezTo>
                    <a:pt x="76" y="410"/>
                    <a:pt x="82" y="411"/>
                    <a:pt x="86" y="412"/>
                  </a:cubicBezTo>
                  <a:cubicBezTo>
                    <a:pt x="89" y="413"/>
                    <a:pt x="94" y="413"/>
                    <a:pt x="97" y="412"/>
                  </a:cubicBezTo>
                  <a:cubicBezTo>
                    <a:pt x="99" y="411"/>
                    <a:pt x="104" y="410"/>
                    <a:pt x="108" y="410"/>
                  </a:cubicBezTo>
                  <a:cubicBezTo>
                    <a:pt x="112" y="410"/>
                    <a:pt x="115" y="410"/>
                    <a:pt x="115" y="410"/>
                  </a:cubicBezTo>
                  <a:cubicBezTo>
                    <a:pt x="115" y="410"/>
                    <a:pt x="116" y="410"/>
                    <a:pt x="118" y="409"/>
                  </a:cubicBezTo>
                  <a:cubicBezTo>
                    <a:pt x="119" y="409"/>
                    <a:pt x="123" y="409"/>
                    <a:pt x="126" y="410"/>
                  </a:cubicBezTo>
                  <a:cubicBezTo>
                    <a:pt x="130" y="411"/>
                    <a:pt x="133" y="411"/>
                    <a:pt x="133" y="410"/>
                  </a:cubicBezTo>
                  <a:cubicBezTo>
                    <a:pt x="134" y="408"/>
                    <a:pt x="136" y="407"/>
                    <a:pt x="137" y="406"/>
                  </a:cubicBezTo>
                  <a:cubicBezTo>
                    <a:pt x="139" y="406"/>
                    <a:pt x="141" y="407"/>
                    <a:pt x="143" y="408"/>
                  </a:cubicBezTo>
                  <a:cubicBezTo>
                    <a:pt x="144" y="410"/>
                    <a:pt x="147" y="412"/>
                    <a:pt x="150" y="413"/>
                  </a:cubicBezTo>
                  <a:cubicBezTo>
                    <a:pt x="153" y="413"/>
                    <a:pt x="159" y="415"/>
                    <a:pt x="162" y="417"/>
                  </a:cubicBezTo>
                  <a:cubicBezTo>
                    <a:pt x="166" y="419"/>
                    <a:pt x="169" y="421"/>
                    <a:pt x="169" y="421"/>
                  </a:cubicBezTo>
                  <a:cubicBezTo>
                    <a:pt x="169" y="421"/>
                    <a:pt x="168" y="416"/>
                    <a:pt x="166" y="411"/>
                  </a:cubicBezTo>
                  <a:cubicBezTo>
                    <a:pt x="165" y="406"/>
                    <a:pt x="164" y="399"/>
                    <a:pt x="164" y="396"/>
                  </a:cubicBezTo>
                  <a:cubicBezTo>
                    <a:pt x="164" y="393"/>
                    <a:pt x="164" y="391"/>
                    <a:pt x="163" y="392"/>
                  </a:cubicBezTo>
                  <a:cubicBezTo>
                    <a:pt x="162" y="393"/>
                    <a:pt x="161" y="393"/>
                    <a:pt x="161" y="391"/>
                  </a:cubicBezTo>
                  <a:cubicBezTo>
                    <a:pt x="160" y="389"/>
                    <a:pt x="161" y="386"/>
                    <a:pt x="162" y="384"/>
                  </a:cubicBezTo>
                  <a:cubicBezTo>
                    <a:pt x="163" y="381"/>
                    <a:pt x="165" y="377"/>
                    <a:pt x="167" y="374"/>
                  </a:cubicBezTo>
                  <a:cubicBezTo>
                    <a:pt x="169" y="371"/>
                    <a:pt x="170" y="366"/>
                    <a:pt x="170" y="362"/>
                  </a:cubicBezTo>
                  <a:cubicBezTo>
                    <a:pt x="170" y="359"/>
                    <a:pt x="170" y="352"/>
                    <a:pt x="169" y="348"/>
                  </a:cubicBezTo>
                  <a:cubicBezTo>
                    <a:pt x="168" y="343"/>
                    <a:pt x="167" y="339"/>
                    <a:pt x="167" y="339"/>
                  </a:cubicBezTo>
                  <a:cubicBezTo>
                    <a:pt x="168" y="329"/>
                    <a:pt x="168" y="329"/>
                    <a:pt x="168" y="329"/>
                  </a:cubicBezTo>
                  <a:cubicBezTo>
                    <a:pt x="168" y="329"/>
                    <a:pt x="168" y="327"/>
                    <a:pt x="168" y="324"/>
                  </a:cubicBezTo>
                  <a:cubicBezTo>
                    <a:pt x="168" y="321"/>
                    <a:pt x="168" y="317"/>
                    <a:pt x="168" y="314"/>
                  </a:cubicBezTo>
                  <a:cubicBezTo>
                    <a:pt x="168" y="311"/>
                    <a:pt x="167" y="307"/>
                    <a:pt x="166" y="305"/>
                  </a:cubicBezTo>
                  <a:cubicBezTo>
                    <a:pt x="164" y="303"/>
                    <a:pt x="164" y="301"/>
                    <a:pt x="165" y="300"/>
                  </a:cubicBezTo>
                  <a:cubicBezTo>
                    <a:pt x="166" y="300"/>
                    <a:pt x="166" y="297"/>
                    <a:pt x="166" y="294"/>
                  </a:cubicBezTo>
                  <a:cubicBezTo>
                    <a:pt x="165" y="292"/>
                    <a:pt x="164" y="287"/>
                    <a:pt x="163" y="284"/>
                  </a:cubicBezTo>
                  <a:cubicBezTo>
                    <a:pt x="162" y="281"/>
                    <a:pt x="162" y="278"/>
                    <a:pt x="163" y="277"/>
                  </a:cubicBezTo>
                  <a:cubicBezTo>
                    <a:pt x="163" y="277"/>
                    <a:pt x="164" y="274"/>
                    <a:pt x="165" y="272"/>
                  </a:cubicBezTo>
                  <a:cubicBezTo>
                    <a:pt x="166" y="270"/>
                    <a:pt x="167" y="266"/>
                    <a:pt x="167" y="264"/>
                  </a:cubicBezTo>
                  <a:cubicBezTo>
                    <a:pt x="168" y="262"/>
                    <a:pt x="168" y="258"/>
                    <a:pt x="168" y="256"/>
                  </a:cubicBezTo>
                  <a:cubicBezTo>
                    <a:pt x="168" y="253"/>
                    <a:pt x="168" y="250"/>
                    <a:pt x="167" y="250"/>
                  </a:cubicBezTo>
                  <a:cubicBezTo>
                    <a:pt x="166" y="250"/>
                    <a:pt x="164" y="250"/>
                    <a:pt x="162" y="250"/>
                  </a:cubicBezTo>
                  <a:cubicBezTo>
                    <a:pt x="160" y="250"/>
                    <a:pt x="159" y="250"/>
                    <a:pt x="160" y="248"/>
                  </a:cubicBezTo>
                  <a:cubicBezTo>
                    <a:pt x="161" y="247"/>
                    <a:pt x="161" y="244"/>
                    <a:pt x="161" y="243"/>
                  </a:cubicBezTo>
                  <a:cubicBezTo>
                    <a:pt x="162" y="241"/>
                    <a:pt x="162" y="240"/>
                    <a:pt x="163" y="242"/>
                  </a:cubicBezTo>
                  <a:cubicBezTo>
                    <a:pt x="164" y="243"/>
                    <a:pt x="166" y="242"/>
                    <a:pt x="167" y="240"/>
                  </a:cubicBezTo>
                  <a:cubicBezTo>
                    <a:pt x="168" y="238"/>
                    <a:pt x="169" y="235"/>
                    <a:pt x="169" y="234"/>
                  </a:cubicBezTo>
                  <a:cubicBezTo>
                    <a:pt x="168" y="233"/>
                    <a:pt x="168" y="231"/>
                    <a:pt x="168" y="230"/>
                  </a:cubicBezTo>
                  <a:cubicBezTo>
                    <a:pt x="168" y="228"/>
                    <a:pt x="168" y="226"/>
                    <a:pt x="168" y="224"/>
                  </a:cubicBezTo>
                  <a:cubicBezTo>
                    <a:pt x="168" y="222"/>
                    <a:pt x="169" y="219"/>
                    <a:pt x="169" y="218"/>
                  </a:cubicBezTo>
                  <a:cubicBezTo>
                    <a:pt x="170" y="216"/>
                    <a:pt x="170" y="214"/>
                    <a:pt x="171" y="213"/>
                  </a:cubicBezTo>
                  <a:cubicBezTo>
                    <a:pt x="171" y="211"/>
                    <a:pt x="170" y="210"/>
                    <a:pt x="169" y="209"/>
                  </a:cubicBezTo>
                  <a:cubicBezTo>
                    <a:pt x="167" y="208"/>
                    <a:pt x="167" y="206"/>
                    <a:pt x="167" y="205"/>
                  </a:cubicBezTo>
                  <a:cubicBezTo>
                    <a:pt x="168" y="203"/>
                    <a:pt x="168" y="200"/>
                    <a:pt x="168" y="199"/>
                  </a:cubicBezTo>
                  <a:cubicBezTo>
                    <a:pt x="168" y="198"/>
                    <a:pt x="167" y="196"/>
                    <a:pt x="166" y="195"/>
                  </a:cubicBezTo>
                  <a:cubicBezTo>
                    <a:pt x="165" y="194"/>
                    <a:pt x="165" y="193"/>
                    <a:pt x="166" y="193"/>
                  </a:cubicBezTo>
                  <a:cubicBezTo>
                    <a:pt x="167" y="193"/>
                    <a:pt x="168" y="191"/>
                    <a:pt x="168" y="190"/>
                  </a:cubicBezTo>
                  <a:cubicBezTo>
                    <a:pt x="168" y="188"/>
                    <a:pt x="167" y="186"/>
                    <a:pt x="166" y="186"/>
                  </a:cubicBezTo>
                  <a:cubicBezTo>
                    <a:pt x="165" y="185"/>
                    <a:pt x="164" y="184"/>
                    <a:pt x="165" y="183"/>
                  </a:cubicBezTo>
                  <a:cubicBezTo>
                    <a:pt x="166" y="183"/>
                    <a:pt x="166" y="181"/>
                    <a:pt x="166" y="180"/>
                  </a:cubicBezTo>
                  <a:cubicBezTo>
                    <a:pt x="166" y="179"/>
                    <a:pt x="166" y="177"/>
                    <a:pt x="166" y="175"/>
                  </a:cubicBezTo>
                  <a:cubicBezTo>
                    <a:pt x="166" y="174"/>
                    <a:pt x="167" y="173"/>
                    <a:pt x="168" y="174"/>
                  </a:cubicBezTo>
                  <a:cubicBezTo>
                    <a:pt x="170" y="175"/>
                    <a:pt x="172" y="177"/>
                    <a:pt x="172" y="178"/>
                  </a:cubicBezTo>
                  <a:cubicBezTo>
                    <a:pt x="173" y="180"/>
                    <a:pt x="175" y="181"/>
                    <a:pt x="177" y="182"/>
                  </a:cubicBezTo>
                  <a:cubicBezTo>
                    <a:pt x="178" y="182"/>
                    <a:pt x="180" y="181"/>
                    <a:pt x="179" y="180"/>
                  </a:cubicBezTo>
                  <a:cubicBezTo>
                    <a:pt x="179" y="179"/>
                    <a:pt x="180" y="178"/>
                    <a:pt x="181" y="178"/>
                  </a:cubicBezTo>
                  <a:cubicBezTo>
                    <a:pt x="182" y="178"/>
                    <a:pt x="182" y="176"/>
                    <a:pt x="181" y="174"/>
                  </a:cubicBezTo>
                  <a:cubicBezTo>
                    <a:pt x="180" y="172"/>
                    <a:pt x="180" y="170"/>
                    <a:pt x="180" y="170"/>
                  </a:cubicBezTo>
                  <a:cubicBezTo>
                    <a:pt x="181" y="170"/>
                    <a:pt x="183" y="170"/>
                    <a:pt x="186" y="171"/>
                  </a:cubicBezTo>
                  <a:cubicBezTo>
                    <a:pt x="188" y="171"/>
                    <a:pt x="189" y="172"/>
                    <a:pt x="189" y="173"/>
                  </a:cubicBezTo>
                  <a:cubicBezTo>
                    <a:pt x="189" y="174"/>
                    <a:pt x="189" y="175"/>
                    <a:pt x="189" y="176"/>
                  </a:cubicBezTo>
                  <a:cubicBezTo>
                    <a:pt x="189" y="177"/>
                    <a:pt x="188" y="182"/>
                    <a:pt x="186" y="186"/>
                  </a:cubicBezTo>
                  <a:cubicBezTo>
                    <a:pt x="185" y="190"/>
                    <a:pt x="182" y="198"/>
                    <a:pt x="181" y="202"/>
                  </a:cubicBezTo>
                  <a:cubicBezTo>
                    <a:pt x="180" y="206"/>
                    <a:pt x="178" y="215"/>
                    <a:pt x="176" y="220"/>
                  </a:cubicBezTo>
                  <a:cubicBezTo>
                    <a:pt x="175" y="226"/>
                    <a:pt x="173" y="234"/>
                    <a:pt x="172" y="237"/>
                  </a:cubicBezTo>
                  <a:cubicBezTo>
                    <a:pt x="172" y="240"/>
                    <a:pt x="171" y="245"/>
                    <a:pt x="171" y="246"/>
                  </a:cubicBezTo>
                  <a:cubicBezTo>
                    <a:pt x="170" y="247"/>
                    <a:pt x="170" y="255"/>
                    <a:pt x="169" y="262"/>
                  </a:cubicBezTo>
                  <a:cubicBezTo>
                    <a:pt x="169" y="270"/>
                    <a:pt x="168" y="278"/>
                    <a:pt x="168" y="281"/>
                  </a:cubicBezTo>
                  <a:cubicBezTo>
                    <a:pt x="168" y="284"/>
                    <a:pt x="168" y="289"/>
                    <a:pt x="169" y="291"/>
                  </a:cubicBezTo>
                  <a:cubicBezTo>
                    <a:pt x="169" y="294"/>
                    <a:pt x="169" y="292"/>
                    <a:pt x="170" y="286"/>
                  </a:cubicBezTo>
                  <a:cubicBezTo>
                    <a:pt x="170" y="281"/>
                    <a:pt x="171" y="271"/>
                    <a:pt x="171" y="264"/>
                  </a:cubicBezTo>
                  <a:cubicBezTo>
                    <a:pt x="172" y="257"/>
                    <a:pt x="173" y="246"/>
                    <a:pt x="174" y="240"/>
                  </a:cubicBezTo>
                  <a:cubicBezTo>
                    <a:pt x="175" y="233"/>
                    <a:pt x="178" y="222"/>
                    <a:pt x="180" y="215"/>
                  </a:cubicBezTo>
                  <a:cubicBezTo>
                    <a:pt x="182" y="208"/>
                    <a:pt x="185" y="198"/>
                    <a:pt x="186" y="193"/>
                  </a:cubicBezTo>
                  <a:cubicBezTo>
                    <a:pt x="188" y="188"/>
                    <a:pt x="192" y="180"/>
                    <a:pt x="194" y="176"/>
                  </a:cubicBezTo>
                  <a:cubicBezTo>
                    <a:pt x="196" y="172"/>
                    <a:pt x="200" y="166"/>
                    <a:pt x="201" y="162"/>
                  </a:cubicBezTo>
                  <a:cubicBezTo>
                    <a:pt x="202" y="158"/>
                    <a:pt x="204" y="152"/>
                    <a:pt x="205" y="149"/>
                  </a:cubicBezTo>
                  <a:cubicBezTo>
                    <a:pt x="206" y="146"/>
                    <a:pt x="206" y="141"/>
                    <a:pt x="206" y="139"/>
                  </a:cubicBezTo>
                  <a:cubicBezTo>
                    <a:pt x="206" y="137"/>
                    <a:pt x="206" y="135"/>
                    <a:pt x="207" y="134"/>
                  </a:cubicBezTo>
                  <a:cubicBezTo>
                    <a:pt x="208" y="132"/>
                    <a:pt x="208" y="131"/>
                    <a:pt x="208" y="131"/>
                  </a:cubicBezTo>
                  <a:cubicBezTo>
                    <a:pt x="208" y="131"/>
                    <a:pt x="206" y="131"/>
                    <a:pt x="202" y="132"/>
                  </a:cubicBezTo>
                  <a:cubicBezTo>
                    <a:pt x="199" y="132"/>
                    <a:pt x="195" y="133"/>
                    <a:pt x="194" y="135"/>
                  </a:cubicBezTo>
                  <a:cubicBezTo>
                    <a:pt x="192" y="136"/>
                    <a:pt x="189" y="137"/>
                    <a:pt x="187" y="137"/>
                  </a:cubicBezTo>
                  <a:cubicBezTo>
                    <a:pt x="185" y="137"/>
                    <a:pt x="181" y="136"/>
                    <a:pt x="179" y="134"/>
                  </a:cubicBezTo>
                  <a:cubicBezTo>
                    <a:pt x="176" y="132"/>
                    <a:pt x="173" y="129"/>
                    <a:pt x="171" y="128"/>
                  </a:cubicBezTo>
                  <a:cubicBezTo>
                    <a:pt x="169" y="127"/>
                    <a:pt x="166" y="126"/>
                    <a:pt x="164" y="125"/>
                  </a:cubicBezTo>
                  <a:cubicBezTo>
                    <a:pt x="162" y="124"/>
                    <a:pt x="158" y="124"/>
                    <a:pt x="156" y="124"/>
                  </a:cubicBezTo>
                  <a:cubicBezTo>
                    <a:pt x="153" y="125"/>
                    <a:pt x="148" y="125"/>
                    <a:pt x="144" y="124"/>
                  </a:cubicBezTo>
                  <a:cubicBezTo>
                    <a:pt x="140" y="124"/>
                    <a:pt x="135" y="123"/>
                    <a:pt x="132" y="123"/>
                  </a:cubicBezTo>
                  <a:cubicBezTo>
                    <a:pt x="129" y="122"/>
                    <a:pt x="126" y="120"/>
                    <a:pt x="124" y="118"/>
                  </a:cubicBezTo>
                  <a:cubicBezTo>
                    <a:pt x="122" y="116"/>
                    <a:pt x="117" y="113"/>
                    <a:pt x="112" y="112"/>
                  </a:cubicBezTo>
                  <a:cubicBezTo>
                    <a:pt x="108" y="111"/>
                    <a:pt x="103" y="109"/>
                    <a:pt x="100" y="109"/>
                  </a:cubicBezTo>
                  <a:cubicBezTo>
                    <a:pt x="98" y="109"/>
                    <a:pt x="95" y="108"/>
                    <a:pt x="93" y="105"/>
                  </a:cubicBezTo>
                  <a:cubicBezTo>
                    <a:pt x="92" y="103"/>
                    <a:pt x="89" y="102"/>
                    <a:pt x="87" y="102"/>
                  </a:cubicBezTo>
                  <a:cubicBezTo>
                    <a:pt x="85" y="103"/>
                    <a:pt x="82" y="102"/>
                    <a:pt x="80" y="101"/>
                  </a:cubicBezTo>
                  <a:cubicBezTo>
                    <a:pt x="79" y="100"/>
                    <a:pt x="76" y="100"/>
                    <a:pt x="73" y="100"/>
                  </a:cubicBezTo>
                  <a:cubicBezTo>
                    <a:pt x="71" y="100"/>
                    <a:pt x="69" y="99"/>
                    <a:pt x="68" y="96"/>
                  </a:cubicBezTo>
                  <a:cubicBezTo>
                    <a:pt x="67" y="94"/>
                    <a:pt x="66" y="91"/>
                    <a:pt x="65" y="90"/>
                  </a:cubicBezTo>
                  <a:cubicBezTo>
                    <a:pt x="64" y="89"/>
                    <a:pt x="63" y="87"/>
                    <a:pt x="63" y="85"/>
                  </a:cubicBezTo>
                  <a:cubicBezTo>
                    <a:pt x="62" y="83"/>
                    <a:pt x="62" y="80"/>
                    <a:pt x="61" y="79"/>
                  </a:cubicBezTo>
                  <a:cubicBezTo>
                    <a:pt x="60" y="77"/>
                    <a:pt x="58" y="73"/>
                    <a:pt x="57" y="70"/>
                  </a:cubicBezTo>
                  <a:cubicBezTo>
                    <a:pt x="56" y="67"/>
                    <a:pt x="55" y="63"/>
                    <a:pt x="53" y="62"/>
                  </a:cubicBezTo>
                  <a:cubicBezTo>
                    <a:pt x="52" y="61"/>
                    <a:pt x="49" y="56"/>
                    <a:pt x="47" y="52"/>
                  </a:cubicBezTo>
                  <a:cubicBezTo>
                    <a:pt x="45" y="48"/>
                    <a:pt x="43" y="43"/>
                    <a:pt x="43" y="40"/>
                  </a:cubicBezTo>
                  <a:cubicBezTo>
                    <a:pt x="43" y="38"/>
                    <a:pt x="42" y="34"/>
                    <a:pt x="40" y="32"/>
                  </a:cubicBezTo>
                  <a:cubicBezTo>
                    <a:pt x="39" y="30"/>
                    <a:pt x="38" y="27"/>
                    <a:pt x="39" y="26"/>
                  </a:cubicBezTo>
                  <a:cubicBezTo>
                    <a:pt x="40" y="24"/>
                    <a:pt x="40" y="21"/>
                    <a:pt x="40" y="18"/>
                  </a:cubicBezTo>
                  <a:cubicBezTo>
                    <a:pt x="40" y="15"/>
                    <a:pt x="39" y="12"/>
                    <a:pt x="37" y="10"/>
                  </a:cubicBezTo>
                  <a:cubicBezTo>
                    <a:pt x="35" y="8"/>
                    <a:pt x="32" y="6"/>
                    <a:pt x="31" y="5"/>
                  </a:cubicBezTo>
                  <a:cubicBezTo>
                    <a:pt x="29" y="4"/>
                    <a:pt x="27" y="3"/>
                    <a:pt x="26" y="2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3" y="0"/>
                    <a:pt x="21" y="2"/>
                    <a:pt x="19" y="4"/>
                  </a:cubicBezTo>
                  <a:cubicBezTo>
                    <a:pt x="16" y="6"/>
                    <a:pt x="14" y="10"/>
                    <a:pt x="14" y="1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1" name="Freeform 29">
              <a:extLst>
                <a:ext uri="{FF2B5EF4-FFF2-40B4-BE49-F238E27FC236}">
                  <a16:creationId xmlns:a16="http://schemas.microsoft.com/office/drawing/2014/main" id="{087390D6-DBEE-4585-8274-18709AB64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47" y="3919520"/>
              <a:ext cx="473075" cy="682625"/>
            </a:xfrm>
            <a:custGeom>
              <a:avLst/>
              <a:gdLst/>
              <a:ahLst/>
              <a:cxnLst>
                <a:cxn ang="0">
                  <a:pos x="84" y="49"/>
                </a:cxn>
                <a:cxn ang="0">
                  <a:pos x="73" y="33"/>
                </a:cxn>
                <a:cxn ang="0">
                  <a:pos x="54" y="37"/>
                </a:cxn>
                <a:cxn ang="0">
                  <a:pos x="58" y="19"/>
                </a:cxn>
                <a:cxn ang="0">
                  <a:pos x="45" y="5"/>
                </a:cxn>
                <a:cxn ang="0">
                  <a:pos x="29" y="1"/>
                </a:cxn>
                <a:cxn ang="0">
                  <a:pos x="23" y="5"/>
                </a:cxn>
                <a:cxn ang="0">
                  <a:pos x="13" y="24"/>
                </a:cxn>
                <a:cxn ang="0">
                  <a:pos x="18" y="43"/>
                </a:cxn>
                <a:cxn ang="0">
                  <a:pos x="5" y="40"/>
                </a:cxn>
                <a:cxn ang="0">
                  <a:pos x="0" y="46"/>
                </a:cxn>
                <a:cxn ang="0">
                  <a:pos x="3" y="58"/>
                </a:cxn>
                <a:cxn ang="0">
                  <a:pos x="1" y="74"/>
                </a:cxn>
                <a:cxn ang="0">
                  <a:pos x="9" y="93"/>
                </a:cxn>
                <a:cxn ang="0">
                  <a:pos x="16" y="106"/>
                </a:cxn>
                <a:cxn ang="0">
                  <a:pos x="19" y="112"/>
                </a:cxn>
                <a:cxn ang="0">
                  <a:pos x="29" y="118"/>
                </a:cxn>
                <a:cxn ang="0">
                  <a:pos x="32" y="134"/>
                </a:cxn>
                <a:cxn ang="0">
                  <a:pos x="25" y="155"/>
                </a:cxn>
                <a:cxn ang="0">
                  <a:pos x="11" y="172"/>
                </a:cxn>
                <a:cxn ang="0">
                  <a:pos x="18" y="176"/>
                </a:cxn>
                <a:cxn ang="0">
                  <a:pos x="29" y="176"/>
                </a:cxn>
                <a:cxn ang="0">
                  <a:pos x="47" y="166"/>
                </a:cxn>
                <a:cxn ang="0">
                  <a:pos x="71" y="162"/>
                </a:cxn>
                <a:cxn ang="0">
                  <a:pos x="94" y="179"/>
                </a:cxn>
                <a:cxn ang="0">
                  <a:pos x="105" y="166"/>
                </a:cxn>
                <a:cxn ang="0">
                  <a:pos x="110" y="149"/>
                </a:cxn>
                <a:cxn ang="0">
                  <a:pos x="124" y="140"/>
                </a:cxn>
                <a:cxn ang="0">
                  <a:pos x="121" y="129"/>
                </a:cxn>
                <a:cxn ang="0">
                  <a:pos x="110" y="125"/>
                </a:cxn>
                <a:cxn ang="0">
                  <a:pos x="111" y="114"/>
                </a:cxn>
                <a:cxn ang="0">
                  <a:pos x="109" y="93"/>
                </a:cxn>
                <a:cxn ang="0">
                  <a:pos x="96" y="75"/>
                </a:cxn>
                <a:cxn ang="0">
                  <a:pos x="101" y="62"/>
                </a:cxn>
                <a:cxn ang="0">
                  <a:pos x="103" y="49"/>
                </a:cxn>
              </a:cxnLst>
              <a:rect l="0" t="0" r="r" b="b"/>
              <a:pathLst>
                <a:path w="126" h="182">
                  <a:moveTo>
                    <a:pt x="95" y="49"/>
                  </a:moveTo>
                  <a:cubicBezTo>
                    <a:pt x="91" y="51"/>
                    <a:pt x="86" y="50"/>
                    <a:pt x="84" y="49"/>
                  </a:cubicBezTo>
                  <a:cubicBezTo>
                    <a:pt x="81" y="47"/>
                    <a:pt x="79" y="44"/>
                    <a:pt x="78" y="41"/>
                  </a:cubicBezTo>
                  <a:cubicBezTo>
                    <a:pt x="78" y="39"/>
                    <a:pt x="75" y="35"/>
                    <a:pt x="73" y="33"/>
                  </a:cubicBezTo>
                  <a:cubicBezTo>
                    <a:pt x="71" y="31"/>
                    <a:pt x="66" y="32"/>
                    <a:pt x="62" y="35"/>
                  </a:cubicBezTo>
                  <a:cubicBezTo>
                    <a:pt x="58" y="38"/>
                    <a:pt x="55" y="39"/>
                    <a:pt x="54" y="37"/>
                  </a:cubicBezTo>
                  <a:cubicBezTo>
                    <a:pt x="53" y="35"/>
                    <a:pt x="54" y="32"/>
                    <a:pt x="55" y="29"/>
                  </a:cubicBezTo>
                  <a:cubicBezTo>
                    <a:pt x="57" y="26"/>
                    <a:pt x="58" y="22"/>
                    <a:pt x="58" y="19"/>
                  </a:cubicBezTo>
                  <a:cubicBezTo>
                    <a:pt x="58" y="16"/>
                    <a:pt x="56" y="12"/>
                    <a:pt x="54" y="11"/>
                  </a:cubicBezTo>
                  <a:cubicBezTo>
                    <a:pt x="52" y="9"/>
                    <a:pt x="48" y="7"/>
                    <a:pt x="45" y="5"/>
                  </a:cubicBezTo>
                  <a:cubicBezTo>
                    <a:pt x="42" y="4"/>
                    <a:pt x="38" y="2"/>
                    <a:pt x="36" y="2"/>
                  </a:cubicBezTo>
                  <a:cubicBezTo>
                    <a:pt x="35" y="2"/>
                    <a:pt x="32" y="1"/>
                    <a:pt x="29" y="1"/>
                  </a:cubicBezTo>
                  <a:cubicBezTo>
                    <a:pt x="27" y="1"/>
                    <a:pt x="25" y="0"/>
                    <a:pt x="25" y="0"/>
                  </a:cubicBezTo>
                  <a:cubicBezTo>
                    <a:pt x="25" y="0"/>
                    <a:pt x="24" y="2"/>
                    <a:pt x="23" y="5"/>
                  </a:cubicBezTo>
                  <a:cubicBezTo>
                    <a:pt x="21" y="8"/>
                    <a:pt x="18" y="12"/>
                    <a:pt x="15" y="15"/>
                  </a:cubicBezTo>
                  <a:cubicBezTo>
                    <a:pt x="13" y="18"/>
                    <a:pt x="12" y="22"/>
                    <a:pt x="13" y="24"/>
                  </a:cubicBezTo>
                  <a:cubicBezTo>
                    <a:pt x="14" y="27"/>
                    <a:pt x="16" y="31"/>
                    <a:pt x="18" y="35"/>
                  </a:cubicBezTo>
                  <a:cubicBezTo>
                    <a:pt x="19" y="39"/>
                    <a:pt x="19" y="42"/>
                    <a:pt x="18" y="43"/>
                  </a:cubicBezTo>
                  <a:cubicBezTo>
                    <a:pt x="16" y="44"/>
                    <a:pt x="13" y="44"/>
                    <a:pt x="11" y="43"/>
                  </a:cubicBezTo>
                  <a:cubicBezTo>
                    <a:pt x="10" y="41"/>
                    <a:pt x="7" y="40"/>
                    <a:pt x="5" y="40"/>
                  </a:cubicBezTo>
                  <a:cubicBezTo>
                    <a:pt x="4" y="39"/>
                    <a:pt x="2" y="41"/>
                    <a:pt x="1" y="43"/>
                  </a:cubicBezTo>
                  <a:cubicBezTo>
                    <a:pt x="1" y="45"/>
                    <a:pt x="0" y="46"/>
                    <a:pt x="0" y="46"/>
                  </a:cubicBezTo>
                  <a:cubicBezTo>
                    <a:pt x="0" y="46"/>
                    <a:pt x="1" y="48"/>
                    <a:pt x="1" y="51"/>
                  </a:cubicBezTo>
                  <a:cubicBezTo>
                    <a:pt x="2" y="54"/>
                    <a:pt x="3" y="57"/>
                    <a:pt x="3" y="58"/>
                  </a:cubicBezTo>
                  <a:cubicBezTo>
                    <a:pt x="3" y="60"/>
                    <a:pt x="2" y="62"/>
                    <a:pt x="2" y="64"/>
                  </a:cubicBezTo>
                  <a:cubicBezTo>
                    <a:pt x="2" y="66"/>
                    <a:pt x="1" y="71"/>
                    <a:pt x="1" y="74"/>
                  </a:cubicBezTo>
                  <a:cubicBezTo>
                    <a:pt x="0" y="77"/>
                    <a:pt x="1" y="82"/>
                    <a:pt x="3" y="84"/>
                  </a:cubicBezTo>
                  <a:cubicBezTo>
                    <a:pt x="4" y="86"/>
                    <a:pt x="7" y="90"/>
                    <a:pt x="9" y="93"/>
                  </a:cubicBezTo>
                  <a:cubicBezTo>
                    <a:pt x="11" y="96"/>
                    <a:pt x="13" y="100"/>
                    <a:pt x="14" y="102"/>
                  </a:cubicBezTo>
                  <a:cubicBezTo>
                    <a:pt x="15" y="104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8"/>
                  </a:cubicBezTo>
                  <a:cubicBezTo>
                    <a:pt x="16" y="109"/>
                    <a:pt x="18" y="111"/>
                    <a:pt x="19" y="112"/>
                  </a:cubicBezTo>
                  <a:cubicBezTo>
                    <a:pt x="21" y="112"/>
                    <a:pt x="24" y="114"/>
                    <a:pt x="25" y="115"/>
                  </a:cubicBezTo>
                  <a:cubicBezTo>
                    <a:pt x="26" y="116"/>
                    <a:pt x="28" y="117"/>
                    <a:pt x="29" y="118"/>
                  </a:cubicBezTo>
                  <a:cubicBezTo>
                    <a:pt x="31" y="118"/>
                    <a:pt x="32" y="121"/>
                    <a:pt x="32" y="124"/>
                  </a:cubicBezTo>
                  <a:cubicBezTo>
                    <a:pt x="33" y="127"/>
                    <a:pt x="32" y="131"/>
                    <a:pt x="32" y="134"/>
                  </a:cubicBezTo>
                  <a:cubicBezTo>
                    <a:pt x="31" y="137"/>
                    <a:pt x="30" y="143"/>
                    <a:pt x="30" y="146"/>
                  </a:cubicBezTo>
                  <a:cubicBezTo>
                    <a:pt x="29" y="150"/>
                    <a:pt x="27" y="154"/>
                    <a:pt x="25" y="155"/>
                  </a:cubicBezTo>
                  <a:cubicBezTo>
                    <a:pt x="24" y="156"/>
                    <a:pt x="20" y="160"/>
                    <a:pt x="18" y="163"/>
                  </a:cubicBezTo>
                  <a:cubicBezTo>
                    <a:pt x="16" y="166"/>
                    <a:pt x="13" y="170"/>
                    <a:pt x="11" y="172"/>
                  </a:cubicBezTo>
                  <a:cubicBezTo>
                    <a:pt x="8" y="173"/>
                    <a:pt x="8" y="175"/>
                    <a:pt x="10" y="176"/>
                  </a:cubicBezTo>
                  <a:cubicBezTo>
                    <a:pt x="12" y="177"/>
                    <a:pt x="16" y="177"/>
                    <a:pt x="18" y="176"/>
                  </a:cubicBezTo>
                  <a:cubicBezTo>
                    <a:pt x="20" y="176"/>
                    <a:pt x="23" y="177"/>
                    <a:pt x="23" y="178"/>
                  </a:cubicBezTo>
                  <a:cubicBezTo>
                    <a:pt x="23" y="178"/>
                    <a:pt x="26" y="177"/>
                    <a:pt x="29" y="176"/>
                  </a:cubicBezTo>
                  <a:cubicBezTo>
                    <a:pt x="32" y="176"/>
                    <a:pt x="36" y="173"/>
                    <a:pt x="38" y="170"/>
                  </a:cubicBezTo>
                  <a:cubicBezTo>
                    <a:pt x="39" y="168"/>
                    <a:pt x="43" y="166"/>
                    <a:pt x="47" y="166"/>
                  </a:cubicBezTo>
                  <a:cubicBezTo>
                    <a:pt x="50" y="166"/>
                    <a:pt x="56" y="165"/>
                    <a:pt x="60" y="163"/>
                  </a:cubicBezTo>
                  <a:cubicBezTo>
                    <a:pt x="64" y="161"/>
                    <a:pt x="69" y="160"/>
                    <a:pt x="71" y="162"/>
                  </a:cubicBezTo>
                  <a:cubicBezTo>
                    <a:pt x="73" y="164"/>
                    <a:pt x="78" y="167"/>
                    <a:pt x="81" y="169"/>
                  </a:cubicBezTo>
                  <a:cubicBezTo>
                    <a:pt x="84" y="171"/>
                    <a:pt x="90" y="176"/>
                    <a:pt x="94" y="179"/>
                  </a:cubicBezTo>
                  <a:cubicBezTo>
                    <a:pt x="98" y="182"/>
                    <a:pt x="101" y="181"/>
                    <a:pt x="102" y="177"/>
                  </a:cubicBezTo>
                  <a:cubicBezTo>
                    <a:pt x="102" y="172"/>
                    <a:pt x="104" y="167"/>
                    <a:pt x="105" y="166"/>
                  </a:cubicBezTo>
                  <a:cubicBezTo>
                    <a:pt x="106" y="164"/>
                    <a:pt x="107" y="160"/>
                    <a:pt x="107" y="157"/>
                  </a:cubicBezTo>
                  <a:cubicBezTo>
                    <a:pt x="107" y="155"/>
                    <a:pt x="109" y="151"/>
                    <a:pt x="110" y="149"/>
                  </a:cubicBezTo>
                  <a:cubicBezTo>
                    <a:pt x="111" y="148"/>
                    <a:pt x="115" y="145"/>
                    <a:pt x="117" y="144"/>
                  </a:cubicBezTo>
                  <a:cubicBezTo>
                    <a:pt x="120" y="143"/>
                    <a:pt x="123" y="141"/>
                    <a:pt x="124" y="140"/>
                  </a:cubicBezTo>
                  <a:cubicBezTo>
                    <a:pt x="126" y="138"/>
                    <a:pt x="126" y="136"/>
                    <a:pt x="125" y="134"/>
                  </a:cubicBezTo>
                  <a:cubicBezTo>
                    <a:pt x="125" y="132"/>
                    <a:pt x="123" y="130"/>
                    <a:pt x="121" y="129"/>
                  </a:cubicBezTo>
                  <a:cubicBezTo>
                    <a:pt x="120" y="128"/>
                    <a:pt x="118" y="128"/>
                    <a:pt x="116" y="127"/>
                  </a:cubicBezTo>
                  <a:cubicBezTo>
                    <a:pt x="115" y="127"/>
                    <a:pt x="112" y="126"/>
                    <a:pt x="110" y="125"/>
                  </a:cubicBezTo>
                  <a:cubicBezTo>
                    <a:pt x="108" y="123"/>
                    <a:pt x="107" y="121"/>
                    <a:pt x="108" y="120"/>
                  </a:cubicBezTo>
                  <a:cubicBezTo>
                    <a:pt x="109" y="119"/>
                    <a:pt x="110" y="116"/>
                    <a:pt x="111" y="114"/>
                  </a:cubicBezTo>
                  <a:cubicBezTo>
                    <a:pt x="112" y="111"/>
                    <a:pt x="113" y="106"/>
                    <a:pt x="114" y="103"/>
                  </a:cubicBezTo>
                  <a:cubicBezTo>
                    <a:pt x="114" y="100"/>
                    <a:pt x="112" y="96"/>
                    <a:pt x="109" y="93"/>
                  </a:cubicBezTo>
                  <a:cubicBezTo>
                    <a:pt x="106" y="90"/>
                    <a:pt x="102" y="86"/>
                    <a:pt x="100" y="84"/>
                  </a:cubicBezTo>
                  <a:cubicBezTo>
                    <a:pt x="97" y="81"/>
                    <a:pt x="96" y="77"/>
                    <a:pt x="96" y="75"/>
                  </a:cubicBezTo>
                  <a:cubicBezTo>
                    <a:pt x="97" y="73"/>
                    <a:pt x="98" y="69"/>
                    <a:pt x="99" y="66"/>
                  </a:cubicBezTo>
                  <a:cubicBezTo>
                    <a:pt x="100" y="64"/>
                    <a:pt x="101" y="62"/>
                    <a:pt x="101" y="62"/>
                  </a:cubicBezTo>
                  <a:cubicBezTo>
                    <a:pt x="101" y="62"/>
                    <a:pt x="102" y="59"/>
                    <a:pt x="103" y="56"/>
                  </a:cubicBezTo>
                  <a:cubicBezTo>
                    <a:pt x="104" y="53"/>
                    <a:pt x="104" y="50"/>
                    <a:pt x="103" y="49"/>
                  </a:cubicBezTo>
                  <a:cubicBezTo>
                    <a:pt x="103" y="49"/>
                    <a:pt x="98" y="48"/>
                    <a:pt x="95" y="4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2" name="Freeform 30">
              <a:extLst>
                <a:ext uri="{FF2B5EF4-FFF2-40B4-BE49-F238E27FC236}">
                  <a16:creationId xmlns:a16="http://schemas.microsoft.com/office/drawing/2014/main" id="{4B7F2741-88E1-4DF0-A7D4-CC8AF4496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34" y="2817795"/>
              <a:ext cx="1235075" cy="1292225"/>
            </a:xfrm>
            <a:custGeom>
              <a:avLst/>
              <a:gdLst/>
              <a:ahLst/>
              <a:cxnLst>
                <a:cxn ang="0">
                  <a:pos x="319" y="143"/>
                </a:cxn>
                <a:cxn ang="0">
                  <a:pos x="309" y="149"/>
                </a:cxn>
                <a:cxn ang="0">
                  <a:pos x="301" y="164"/>
                </a:cxn>
                <a:cxn ang="0">
                  <a:pos x="282" y="156"/>
                </a:cxn>
                <a:cxn ang="0">
                  <a:pos x="274" y="143"/>
                </a:cxn>
                <a:cxn ang="0">
                  <a:pos x="267" y="133"/>
                </a:cxn>
                <a:cxn ang="0">
                  <a:pos x="258" y="119"/>
                </a:cxn>
                <a:cxn ang="0">
                  <a:pos x="261" y="107"/>
                </a:cxn>
                <a:cxn ang="0">
                  <a:pos x="268" y="94"/>
                </a:cxn>
                <a:cxn ang="0">
                  <a:pos x="271" y="64"/>
                </a:cxn>
                <a:cxn ang="0">
                  <a:pos x="274" y="43"/>
                </a:cxn>
                <a:cxn ang="0">
                  <a:pos x="249" y="16"/>
                </a:cxn>
                <a:cxn ang="0">
                  <a:pos x="230" y="8"/>
                </a:cxn>
                <a:cxn ang="0">
                  <a:pos x="212" y="7"/>
                </a:cxn>
                <a:cxn ang="0">
                  <a:pos x="193" y="28"/>
                </a:cxn>
                <a:cxn ang="0">
                  <a:pos x="179" y="36"/>
                </a:cxn>
                <a:cxn ang="0">
                  <a:pos x="164" y="27"/>
                </a:cxn>
                <a:cxn ang="0">
                  <a:pos x="144" y="24"/>
                </a:cxn>
                <a:cxn ang="0">
                  <a:pos x="126" y="25"/>
                </a:cxn>
                <a:cxn ang="0">
                  <a:pos x="107" y="13"/>
                </a:cxn>
                <a:cxn ang="0">
                  <a:pos x="86" y="2"/>
                </a:cxn>
                <a:cxn ang="0">
                  <a:pos x="74" y="4"/>
                </a:cxn>
                <a:cxn ang="0">
                  <a:pos x="69" y="18"/>
                </a:cxn>
                <a:cxn ang="0">
                  <a:pos x="63" y="29"/>
                </a:cxn>
                <a:cxn ang="0">
                  <a:pos x="52" y="36"/>
                </a:cxn>
                <a:cxn ang="0">
                  <a:pos x="53" y="51"/>
                </a:cxn>
                <a:cxn ang="0">
                  <a:pos x="44" y="63"/>
                </a:cxn>
                <a:cxn ang="0">
                  <a:pos x="41" y="77"/>
                </a:cxn>
                <a:cxn ang="0">
                  <a:pos x="23" y="89"/>
                </a:cxn>
                <a:cxn ang="0">
                  <a:pos x="11" y="91"/>
                </a:cxn>
                <a:cxn ang="0">
                  <a:pos x="1" y="111"/>
                </a:cxn>
                <a:cxn ang="0">
                  <a:pos x="2" y="139"/>
                </a:cxn>
                <a:cxn ang="0">
                  <a:pos x="11" y="150"/>
                </a:cxn>
                <a:cxn ang="0">
                  <a:pos x="21" y="159"/>
                </a:cxn>
                <a:cxn ang="0">
                  <a:pos x="29" y="173"/>
                </a:cxn>
                <a:cxn ang="0">
                  <a:pos x="37" y="190"/>
                </a:cxn>
                <a:cxn ang="0">
                  <a:pos x="51" y="192"/>
                </a:cxn>
                <a:cxn ang="0">
                  <a:pos x="60" y="186"/>
                </a:cxn>
                <a:cxn ang="0">
                  <a:pos x="73" y="195"/>
                </a:cxn>
                <a:cxn ang="0">
                  <a:pos x="82" y="212"/>
                </a:cxn>
                <a:cxn ang="0">
                  <a:pos x="83" y="232"/>
                </a:cxn>
                <a:cxn ang="0">
                  <a:pos x="94" y="260"/>
                </a:cxn>
                <a:cxn ang="0">
                  <a:pos x="101" y="278"/>
                </a:cxn>
                <a:cxn ang="0">
                  <a:pos x="114" y="285"/>
                </a:cxn>
                <a:cxn ang="0">
                  <a:pos x="119" y="293"/>
                </a:cxn>
                <a:cxn ang="0">
                  <a:pos x="130" y="295"/>
                </a:cxn>
                <a:cxn ang="0">
                  <a:pos x="148" y="304"/>
                </a:cxn>
                <a:cxn ang="0">
                  <a:pos x="149" y="322"/>
                </a:cxn>
                <a:cxn ang="0">
                  <a:pos x="156" y="328"/>
                </a:cxn>
                <a:cxn ang="0">
                  <a:pos x="172" y="334"/>
                </a:cxn>
                <a:cxn ang="0">
                  <a:pos x="189" y="342"/>
                </a:cxn>
                <a:cxn ang="0">
                  <a:pos x="199" y="335"/>
                </a:cxn>
                <a:cxn ang="0">
                  <a:pos x="205" y="299"/>
                </a:cxn>
                <a:cxn ang="0">
                  <a:pos x="211" y="272"/>
                </a:cxn>
                <a:cxn ang="0">
                  <a:pos x="224" y="255"/>
                </a:cxn>
                <a:cxn ang="0">
                  <a:pos x="231" y="249"/>
                </a:cxn>
                <a:cxn ang="0">
                  <a:pos x="232" y="223"/>
                </a:cxn>
                <a:cxn ang="0">
                  <a:pos x="243" y="210"/>
                </a:cxn>
                <a:cxn ang="0">
                  <a:pos x="258" y="196"/>
                </a:cxn>
                <a:cxn ang="0">
                  <a:pos x="282" y="186"/>
                </a:cxn>
                <a:cxn ang="0">
                  <a:pos x="318" y="191"/>
                </a:cxn>
                <a:cxn ang="0">
                  <a:pos x="329" y="173"/>
                </a:cxn>
              </a:cxnLst>
              <a:rect l="0" t="0" r="r" b="b"/>
              <a:pathLst>
                <a:path w="329" h="344">
                  <a:moveTo>
                    <a:pt x="324" y="150"/>
                  </a:moveTo>
                  <a:cubicBezTo>
                    <a:pt x="321" y="146"/>
                    <a:pt x="319" y="143"/>
                    <a:pt x="319" y="143"/>
                  </a:cubicBezTo>
                  <a:cubicBezTo>
                    <a:pt x="319" y="143"/>
                    <a:pt x="317" y="144"/>
                    <a:pt x="315" y="145"/>
                  </a:cubicBezTo>
                  <a:cubicBezTo>
                    <a:pt x="313" y="146"/>
                    <a:pt x="310" y="148"/>
                    <a:pt x="309" y="149"/>
                  </a:cubicBezTo>
                  <a:cubicBezTo>
                    <a:pt x="308" y="151"/>
                    <a:pt x="306" y="155"/>
                    <a:pt x="306" y="160"/>
                  </a:cubicBezTo>
                  <a:cubicBezTo>
                    <a:pt x="305" y="164"/>
                    <a:pt x="303" y="166"/>
                    <a:pt x="301" y="164"/>
                  </a:cubicBezTo>
                  <a:cubicBezTo>
                    <a:pt x="298" y="163"/>
                    <a:pt x="294" y="161"/>
                    <a:pt x="291" y="160"/>
                  </a:cubicBezTo>
                  <a:cubicBezTo>
                    <a:pt x="288" y="159"/>
                    <a:pt x="284" y="157"/>
                    <a:pt x="282" y="156"/>
                  </a:cubicBezTo>
                  <a:cubicBezTo>
                    <a:pt x="281" y="155"/>
                    <a:pt x="278" y="152"/>
                    <a:pt x="277" y="151"/>
                  </a:cubicBezTo>
                  <a:cubicBezTo>
                    <a:pt x="276" y="149"/>
                    <a:pt x="275" y="145"/>
                    <a:pt x="274" y="143"/>
                  </a:cubicBezTo>
                  <a:cubicBezTo>
                    <a:pt x="273" y="141"/>
                    <a:pt x="272" y="138"/>
                    <a:pt x="271" y="137"/>
                  </a:cubicBezTo>
                  <a:cubicBezTo>
                    <a:pt x="270" y="136"/>
                    <a:pt x="268" y="134"/>
                    <a:pt x="267" y="133"/>
                  </a:cubicBezTo>
                  <a:cubicBezTo>
                    <a:pt x="265" y="131"/>
                    <a:pt x="262" y="128"/>
                    <a:pt x="260" y="127"/>
                  </a:cubicBezTo>
                  <a:cubicBezTo>
                    <a:pt x="258" y="125"/>
                    <a:pt x="257" y="122"/>
                    <a:pt x="258" y="119"/>
                  </a:cubicBezTo>
                  <a:cubicBezTo>
                    <a:pt x="259" y="117"/>
                    <a:pt x="261" y="114"/>
                    <a:pt x="262" y="113"/>
                  </a:cubicBezTo>
                  <a:cubicBezTo>
                    <a:pt x="264" y="112"/>
                    <a:pt x="264" y="109"/>
                    <a:pt x="261" y="107"/>
                  </a:cubicBezTo>
                  <a:cubicBezTo>
                    <a:pt x="259" y="105"/>
                    <a:pt x="259" y="102"/>
                    <a:pt x="261" y="100"/>
                  </a:cubicBezTo>
                  <a:cubicBezTo>
                    <a:pt x="263" y="98"/>
                    <a:pt x="266" y="95"/>
                    <a:pt x="268" y="94"/>
                  </a:cubicBezTo>
                  <a:cubicBezTo>
                    <a:pt x="270" y="93"/>
                    <a:pt x="271" y="87"/>
                    <a:pt x="271" y="81"/>
                  </a:cubicBezTo>
                  <a:cubicBezTo>
                    <a:pt x="271" y="76"/>
                    <a:pt x="271" y="68"/>
                    <a:pt x="271" y="64"/>
                  </a:cubicBezTo>
                  <a:cubicBezTo>
                    <a:pt x="270" y="60"/>
                    <a:pt x="271" y="55"/>
                    <a:pt x="271" y="53"/>
                  </a:cubicBezTo>
                  <a:cubicBezTo>
                    <a:pt x="272" y="50"/>
                    <a:pt x="273" y="46"/>
                    <a:pt x="274" y="43"/>
                  </a:cubicBezTo>
                  <a:cubicBezTo>
                    <a:pt x="274" y="41"/>
                    <a:pt x="269" y="34"/>
                    <a:pt x="262" y="27"/>
                  </a:cubicBezTo>
                  <a:cubicBezTo>
                    <a:pt x="255" y="21"/>
                    <a:pt x="249" y="16"/>
                    <a:pt x="249" y="16"/>
                  </a:cubicBezTo>
                  <a:cubicBezTo>
                    <a:pt x="249" y="16"/>
                    <a:pt x="246" y="15"/>
                    <a:pt x="242" y="13"/>
                  </a:cubicBezTo>
                  <a:cubicBezTo>
                    <a:pt x="238" y="12"/>
                    <a:pt x="233" y="10"/>
                    <a:pt x="230" y="8"/>
                  </a:cubicBezTo>
                  <a:cubicBezTo>
                    <a:pt x="228" y="7"/>
                    <a:pt x="223" y="6"/>
                    <a:pt x="221" y="6"/>
                  </a:cubicBezTo>
                  <a:cubicBezTo>
                    <a:pt x="218" y="5"/>
                    <a:pt x="214" y="6"/>
                    <a:pt x="212" y="7"/>
                  </a:cubicBezTo>
                  <a:cubicBezTo>
                    <a:pt x="210" y="8"/>
                    <a:pt x="206" y="12"/>
                    <a:pt x="203" y="15"/>
                  </a:cubicBezTo>
                  <a:cubicBezTo>
                    <a:pt x="201" y="19"/>
                    <a:pt x="196" y="24"/>
                    <a:pt x="193" y="28"/>
                  </a:cubicBezTo>
                  <a:cubicBezTo>
                    <a:pt x="190" y="32"/>
                    <a:pt x="187" y="36"/>
                    <a:pt x="185" y="37"/>
                  </a:cubicBezTo>
                  <a:cubicBezTo>
                    <a:pt x="183" y="38"/>
                    <a:pt x="181" y="38"/>
                    <a:pt x="179" y="36"/>
                  </a:cubicBezTo>
                  <a:cubicBezTo>
                    <a:pt x="178" y="35"/>
                    <a:pt x="175" y="33"/>
                    <a:pt x="173" y="31"/>
                  </a:cubicBezTo>
                  <a:cubicBezTo>
                    <a:pt x="172" y="30"/>
                    <a:pt x="167" y="28"/>
                    <a:pt x="164" y="27"/>
                  </a:cubicBezTo>
                  <a:cubicBezTo>
                    <a:pt x="160" y="26"/>
                    <a:pt x="155" y="25"/>
                    <a:pt x="153" y="25"/>
                  </a:cubicBezTo>
                  <a:cubicBezTo>
                    <a:pt x="151" y="25"/>
                    <a:pt x="147" y="25"/>
                    <a:pt x="144" y="24"/>
                  </a:cubicBezTo>
                  <a:cubicBezTo>
                    <a:pt x="141" y="24"/>
                    <a:pt x="137" y="25"/>
                    <a:pt x="134" y="26"/>
                  </a:cubicBezTo>
                  <a:cubicBezTo>
                    <a:pt x="131" y="27"/>
                    <a:pt x="127" y="27"/>
                    <a:pt x="126" y="25"/>
                  </a:cubicBezTo>
                  <a:cubicBezTo>
                    <a:pt x="124" y="23"/>
                    <a:pt x="120" y="21"/>
                    <a:pt x="118" y="20"/>
                  </a:cubicBezTo>
                  <a:cubicBezTo>
                    <a:pt x="115" y="18"/>
                    <a:pt x="110" y="15"/>
                    <a:pt x="107" y="13"/>
                  </a:cubicBezTo>
                  <a:cubicBezTo>
                    <a:pt x="103" y="11"/>
                    <a:pt x="98" y="8"/>
                    <a:pt x="95" y="6"/>
                  </a:cubicBezTo>
                  <a:cubicBezTo>
                    <a:pt x="92" y="5"/>
                    <a:pt x="88" y="3"/>
                    <a:pt x="86" y="2"/>
                  </a:cubicBezTo>
                  <a:cubicBezTo>
                    <a:pt x="83" y="0"/>
                    <a:pt x="80" y="0"/>
                    <a:pt x="79" y="1"/>
                  </a:cubicBezTo>
                  <a:cubicBezTo>
                    <a:pt x="78" y="2"/>
                    <a:pt x="76" y="3"/>
                    <a:pt x="74" y="4"/>
                  </a:cubicBezTo>
                  <a:cubicBezTo>
                    <a:pt x="73" y="4"/>
                    <a:pt x="72" y="7"/>
                    <a:pt x="72" y="10"/>
                  </a:cubicBezTo>
                  <a:cubicBezTo>
                    <a:pt x="71" y="13"/>
                    <a:pt x="70" y="17"/>
                    <a:pt x="69" y="18"/>
                  </a:cubicBezTo>
                  <a:cubicBezTo>
                    <a:pt x="68" y="19"/>
                    <a:pt x="67" y="22"/>
                    <a:pt x="67" y="24"/>
                  </a:cubicBezTo>
                  <a:cubicBezTo>
                    <a:pt x="67" y="26"/>
                    <a:pt x="66" y="28"/>
                    <a:pt x="63" y="29"/>
                  </a:cubicBezTo>
                  <a:cubicBezTo>
                    <a:pt x="61" y="29"/>
                    <a:pt x="58" y="31"/>
                    <a:pt x="55" y="31"/>
                  </a:cubicBezTo>
                  <a:cubicBezTo>
                    <a:pt x="53" y="32"/>
                    <a:pt x="51" y="34"/>
                    <a:pt x="52" y="36"/>
                  </a:cubicBezTo>
                  <a:cubicBezTo>
                    <a:pt x="52" y="38"/>
                    <a:pt x="52" y="41"/>
                    <a:pt x="53" y="43"/>
                  </a:cubicBezTo>
                  <a:cubicBezTo>
                    <a:pt x="54" y="46"/>
                    <a:pt x="54" y="49"/>
                    <a:pt x="53" y="51"/>
                  </a:cubicBezTo>
                  <a:cubicBezTo>
                    <a:pt x="52" y="53"/>
                    <a:pt x="51" y="56"/>
                    <a:pt x="49" y="59"/>
                  </a:cubicBezTo>
                  <a:cubicBezTo>
                    <a:pt x="47" y="61"/>
                    <a:pt x="45" y="63"/>
                    <a:pt x="44" y="63"/>
                  </a:cubicBezTo>
                  <a:cubicBezTo>
                    <a:pt x="43" y="64"/>
                    <a:pt x="43" y="66"/>
                    <a:pt x="43" y="69"/>
                  </a:cubicBezTo>
                  <a:cubicBezTo>
                    <a:pt x="43" y="72"/>
                    <a:pt x="42" y="75"/>
                    <a:pt x="41" y="77"/>
                  </a:cubicBezTo>
                  <a:cubicBezTo>
                    <a:pt x="41" y="79"/>
                    <a:pt x="38" y="83"/>
                    <a:pt x="35" y="85"/>
                  </a:cubicBezTo>
                  <a:cubicBezTo>
                    <a:pt x="32" y="87"/>
                    <a:pt x="27" y="89"/>
                    <a:pt x="23" y="89"/>
                  </a:cubicBezTo>
                  <a:cubicBezTo>
                    <a:pt x="19" y="88"/>
                    <a:pt x="14" y="89"/>
                    <a:pt x="13" y="90"/>
                  </a:cubicBezTo>
                  <a:cubicBezTo>
                    <a:pt x="12" y="91"/>
                    <a:pt x="11" y="91"/>
                    <a:pt x="11" y="91"/>
                  </a:cubicBezTo>
                  <a:cubicBezTo>
                    <a:pt x="11" y="91"/>
                    <a:pt x="9" y="93"/>
                    <a:pt x="7" y="96"/>
                  </a:cubicBezTo>
                  <a:cubicBezTo>
                    <a:pt x="5" y="99"/>
                    <a:pt x="2" y="105"/>
                    <a:pt x="1" y="111"/>
                  </a:cubicBezTo>
                  <a:cubicBezTo>
                    <a:pt x="0" y="116"/>
                    <a:pt x="0" y="124"/>
                    <a:pt x="0" y="128"/>
                  </a:cubicBezTo>
                  <a:cubicBezTo>
                    <a:pt x="1" y="132"/>
                    <a:pt x="2" y="136"/>
                    <a:pt x="2" y="139"/>
                  </a:cubicBezTo>
                  <a:cubicBezTo>
                    <a:pt x="3" y="141"/>
                    <a:pt x="5" y="144"/>
                    <a:pt x="6" y="145"/>
                  </a:cubicBezTo>
                  <a:cubicBezTo>
                    <a:pt x="8" y="146"/>
                    <a:pt x="10" y="148"/>
                    <a:pt x="11" y="150"/>
                  </a:cubicBezTo>
                  <a:cubicBezTo>
                    <a:pt x="11" y="152"/>
                    <a:pt x="13" y="153"/>
                    <a:pt x="14" y="153"/>
                  </a:cubicBezTo>
                  <a:cubicBezTo>
                    <a:pt x="16" y="153"/>
                    <a:pt x="19" y="156"/>
                    <a:pt x="21" y="159"/>
                  </a:cubicBezTo>
                  <a:cubicBezTo>
                    <a:pt x="23" y="163"/>
                    <a:pt x="26" y="166"/>
                    <a:pt x="26" y="167"/>
                  </a:cubicBezTo>
                  <a:cubicBezTo>
                    <a:pt x="26" y="168"/>
                    <a:pt x="28" y="171"/>
                    <a:pt x="29" y="173"/>
                  </a:cubicBezTo>
                  <a:cubicBezTo>
                    <a:pt x="31" y="176"/>
                    <a:pt x="32" y="180"/>
                    <a:pt x="32" y="182"/>
                  </a:cubicBezTo>
                  <a:cubicBezTo>
                    <a:pt x="32" y="184"/>
                    <a:pt x="34" y="188"/>
                    <a:pt x="37" y="190"/>
                  </a:cubicBezTo>
                  <a:cubicBezTo>
                    <a:pt x="40" y="193"/>
                    <a:pt x="44" y="195"/>
                    <a:pt x="46" y="195"/>
                  </a:cubicBezTo>
                  <a:cubicBezTo>
                    <a:pt x="48" y="195"/>
                    <a:pt x="50" y="194"/>
                    <a:pt x="51" y="192"/>
                  </a:cubicBezTo>
                  <a:cubicBezTo>
                    <a:pt x="52" y="191"/>
                    <a:pt x="54" y="189"/>
                    <a:pt x="55" y="188"/>
                  </a:cubicBezTo>
                  <a:cubicBezTo>
                    <a:pt x="56" y="186"/>
                    <a:pt x="58" y="186"/>
                    <a:pt x="60" y="186"/>
                  </a:cubicBezTo>
                  <a:cubicBezTo>
                    <a:pt x="61" y="186"/>
                    <a:pt x="64" y="188"/>
                    <a:pt x="66" y="190"/>
                  </a:cubicBezTo>
                  <a:cubicBezTo>
                    <a:pt x="68" y="192"/>
                    <a:pt x="71" y="194"/>
                    <a:pt x="73" y="195"/>
                  </a:cubicBezTo>
                  <a:cubicBezTo>
                    <a:pt x="74" y="196"/>
                    <a:pt x="76" y="200"/>
                    <a:pt x="77" y="204"/>
                  </a:cubicBezTo>
                  <a:cubicBezTo>
                    <a:pt x="78" y="207"/>
                    <a:pt x="80" y="211"/>
                    <a:pt x="82" y="212"/>
                  </a:cubicBezTo>
                  <a:cubicBezTo>
                    <a:pt x="84" y="213"/>
                    <a:pt x="85" y="216"/>
                    <a:pt x="84" y="219"/>
                  </a:cubicBezTo>
                  <a:cubicBezTo>
                    <a:pt x="83" y="221"/>
                    <a:pt x="83" y="227"/>
                    <a:pt x="83" y="232"/>
                  </a:cubicBezTo>
                  <a:cubicBezTo>
                    <a:pt x="84" y="237"/>
                    <a:pt x="86" y="245"/>
                    <a:pt x="89" y="249"/>
                  </a:cubicBezTo>
                  <a:cubicBezTo>
                    <a:pt x="91" y="253"/>
                    <a:pt x="94" y="258"/>
                    <a:pt x="94" y="260"/>
                  </a:cubicBezTo>
                  <a:cubicBezTo>
                    <a:pt x="95" y="262"/>
                    <a:pt x="96" y="266"/>
                    <a:pt x="97" y="269"/>
                  </a:cubicBezTo>
                  <a:cubicBezTo>
                    <a:pt x="97" y="272"/>
                    <a:pt x="99" y="276"/>
                    <a:pt x="101" y="278"/>
                  </a:cubicBezTo>
                  <a:cubicBezTo>
                    <a:pt x="102" y="280"/>
                    <a:pt x="105" y="283"/>
                    <a:pt x="106" y="283"/>
                  </a:cubicBezTo>
                  <a:cubicBezTo>
                    <a:pt x="108" y="284"/>
                    <a:pt x="111" y="285"/>
                    <a:pt x="114" y="285"/>
                  </a:cubicBezTo>
                  <a:cubicBezTo>
                    <a:pt x="116" y="285"/>
                    <a:pt x="118" y="287"/>
                    <a:pt x="119" y="289"/>
                  </a:cubicBezTo>
                  <a:cubicBezTo>
                    <a:pt x="119" y="292"/>
                    <a:pt x="119" y="293"/>
                    <a:pt x="119" y="293"/>
                  </a:cubicBezTo>
                  <a:cubicBezTo>
                    <a:pt x="119" y="293"/>
                    <a:pt x="121" y="294"/>
                    <a:pt x="123" y="294"/>
                  </a:cubicBezTo>
                  <a:cubicBezTo>
                    <a:pt x="126" y="294"/>
                    <a:pt x="129" y="295"/>
                    <a:pt x="130" y="295"/>
                  </a:cubicBezTo>
                  <a:cubicBezTo>
                    <a:pt x="132" y="295"/>
                    <a:pt x="136" y="297"/>
                    <a:pt x="139" y="298"/>
                  </a:cubicBezTo>
                  <a:cubicBezTo>
                    <a:pt x="142" y="300"/>
                    <a:pt x="146" y="302"/>
                    <a:pt x="148" y="304"/>
                  </a:cubicBezTo>
                  <a:cubicBezTo>
                    <a:pt x="150" y="305"/>
                    <a:pt x="152" y="309"/>
                    <a:pt x="152" y="312"/>
                  </a:cubicBezTo>
                  <a:cubicBezTo>
                    <a:pt x="152" y="315"/>
                    <a:pt x="151" y="319"/>
                    <a:pt x="149" y="322"/>
                  </a:cubicBezTo>
                  <a:cubicBezTo>
                    <a:pt x="148" y="325"/>
                    <a:pt x="147" y="328"/>
                    <a:pt x="148" y="330"/>
                  </a:cubicBezTo>
                  <a:cubicBezTo>
                    <a:pt x="149" y="332"/>
                    <a:pt x="152" y="331"/>
                    <a:pt x="156" y="328"/>
                  </a:cubicBezTo>
                  <a:cubicBezTo>
                    <a:pt x="160" y="325"/>
                    <a:pt x="165" y="324"/>
                    <a:pt x="167" y="326"/>
                  </a:cubicBezTo>
                  <a:cubicBezTo>
                    <a:pt x="169" y="328"/>
                    <a:pt x="172" y="332"/>
                    <a:pt x="172" y="334"/>
                  </a:cubicBezTo>
                  <a:cubicBezTo>
                    <a:pt x="173" y="337"/>
                    <a:pt x="175" y="340"/>
                    <a:pt x="178" y="342"/>
                  </a:cubicBezTo>
                  <a:cubicBezTo>
                    <a:pt x="180" y="343"/>
                    <a:pt x="185" y="344"/>
                    <a:pt x="189" y="342"/>
                  </a:cubicBezTo>
                  <a:cubicBezTo>
                    <a:pt x="192" y="341"/>
                    <a:pt x="197" y="342"/>
                    <a:pt x="197" y="342"/>
                  </a:cubicBezTo>
                  <a:cubicBezTo>
                    <a:pt x="196" y="341"/>
                    <a:pt x="197" y="338"/>
                    <a:pt x="199" y="335"/>
                  </a:cubicBezTo>
                  <a:cubicBezTo>
                    <a:pt x="201" y="332"/>
                    <a:pt x="203" y="325"/>
                    <a:pt x="203" y="319"/>
                  </a:cubicBezTo>
                  <a:cubicBezTo>
                    <a:pt x="204" y="313"/>
                    <a:pt x="204" y="304"/>
                    <a:pt x="205" y="299"/>
                  </a:cubicBezTo>
                  <a:cubicBezTo>
                    <a:pt x="206" y="294"/>
                    <a:pt x="207" y="288"/>
                    <a:pt x="208" y="285"/>
                  </a:cubicBezTo>
                  <a:cubicBezTo>
                    <a:pt x="210" y="282"/>
                    <a:pt x="211" y="276"/>
                    <a:pt x="211" y="272"/>
                  </a:cubicBezTo>
                  <a:cubicBezTo>
                    <a:pt x="211" y="268"/>
                    <a:pt x="213" y="264"/>
                    <a:pt x="216" y="262"/>
                  </a:cubicBezTo>
                  <a:cubicBezTo>
                    <a:pt x="219" y="260"/>
                    <a:pt x="223" y="257"/>
                    <a:pt x="224" y="255"/>
                  </a:cubicBezTo>
                  <a:cubicBezTo>
                    <a:pt x="226" y="253"/>
                    <a:pt x="227" y="251"/>
                    <a:pt x="228" y="251"/>
                  </a:cubicBezTo>
                  <a:cubicBezTo>
                    <a:pt x="229" y="251"/>
                    <a:pt x="231" y="250"/>
                    <a:pt x="231" y="249"/>
                  </a:cubicBezTo>
                  <a:cubicBezTo>
                    <a:pt x="232" y="247"/>
                    <a:pt x="232" y="243"/>
                    <a:pt x="232" y="238"/>
                  </a:cubicBezTo>
                  <a:cubicBezTo>
                    <a:pt x="231" y="234"/>
                    <a:pt x="231" y="227"/>
                    <a:pt x="232" y="223"/>
                  </a:cubicBezTo>
                  <a:cubicBezTo>
                    <a:pt x="232" y="219"/>
                    <a:pt x="234" y="215"/>
                    <a:pt x="236" y="214"/>
                  </a:cubicBezTo>
                  <a:cubicBezTo>
                    <a:pt x="238" y="212"/>
                    <a:pt x="241" y="211"/>
                    <a:pt x="243" y="210"/>
                  </a:cubicBezTo>
                  <a:cubicBezTo>
                    <a:pt x="245" y="210"/>
                    <a:pt x="248" y="207"/>
                    <a:pt x="250" y="204"/>
                  </a:cubicBezTo>
                  <a:cubicBezTo>
                    <a:pt x="252" y="202"/>
                    <a:pt x="256" y="198"/>
                    <a:pt x="258" y="196"/>
                  </a:cubicBezTo>
                  <a:cubicBezTo>
                    <a:pt x="260" y="194"/>
                    <a:pt x="265" y="190"/>
                    <a:pt x="269" y="188"/>
                  </a:cubicBezTo>
                  <a:cubicBezTo>
                    <a:pt x="273" y="186"/>
                    <a:pt x="279" y="185"/>
                    <a:pt x="282" y="186"/>
                  </a:cubicBezTo>
                  <a:cubicBezTo>
                    <a:pt x="285" y="187"/>
                    <a:pt x="293" y="189"/>
                    <a:pt x="300" y="190"/>
                  </a:cubicBezTo>
                  <a:cubicBezTo>
                    <a:pt x="307" y="192"/>
                    <a:pt x="316" y="192"/>
                    <a:pt x="318" y="191"/>
                  </a:cubicBezTo>
                  <a:cubicBezTo>
                    <a:pt x="321" y="190"/>
                    <a:pt x="325" y="189"/>
                    <a:pt x="326" y="189"/>
                  </a:cubicBezTo>
                  <a:cubicBezTo>
                    <a:pt x="328" y="189"/>
                    <a:pt x="329" y="181"/>
                    <a:pt x="329" y="173"/>
                  </a:cubicBezTo>
                  <a:cubicBezTo>
                    <a:pt x="329" y="164"/>
                    <a:pt x="327" y="154"/>
                    <a:pt x="324" y="15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3" name="Freeform 31">
              <a:extLst>
                <a:ext uri="{FF2B5EF4-FFF2-40B4-BE49-F238E27FC236}">
                  <a16:creationId xmlns:a16="http://schemas.microsoft.com/office/drawing/2014/main" id="{38A1569E-83DC-4F1B-8B23-43A355A83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697" y="4016358"/>
              <a:ext cx="1155700" cy="1116013"/>
            </a:xfrm>
            <a:custGeom>
              <a:avLst/>
              <a:gdLst/>
              <a:ahLst/>
              <a:cxnLst>
                <a:cxn ang="0">
                  <a:pos x="113" y="261"/>
                </a:cxn>
                <a:cxn ang="0">
                  <a:pos x="135" y="261"/>
                </a:cxn>
                <a:cxn ang="0">
                  <a:pos x="160" y="267"/>
                </a:cxn>
                <a:cxn ang="0">
                  <a:pos x="162" y="297"/>
                </a:cxn>
                <a:cxn ang="0">
                  <a:pos x="183" y="292"/>
                </a:cxn>
                <a:cxn ang="0">
                  <a:pos x="211" y="277"/>
                </a:cxn>
                <a:cxn ang="0">
                  <a:pos x="232" y="263"/>
                </a:cxn>
                <a:cxn ang="0">
                  <a:pos x="220" y="251"/>
                </a:cxn>
                <a:cxn ang="0">
                  <a:pos x="218" y="229"/>
                </a:cxn>
                <a:cxn ang="0">
                  <a:pos x="208" y="217"/>
                </a:cxn>
                <a:cxn ang="0">
                  <a:pos x="200" y="205"/>
                </a:cxn>
                <a:cxn ang="0">
                  <a:pos x="224" y="199"/>
                </a:cxn>
                <a:cxn ang="0">
                  <a:pos x="246" y="188"/>
                </a:cxn>
                <a:cxn ang="0">
                  <a:pos x="268" y="186"/>
                </a:cxn>
                <a:cxn ang="0">
                  <a:pos x="274" y="172"/>
                </a:cxn>
                <a:cxn ang="0">
                  <a:pos x="271" y="148"/>
                </a:cxn>
                <a:cxn ang="0">
                  <a:pos x="298" y="117"/>
                </a:cxn>
                <a:cxn ang="0">
                  <a:pos x="303" y="101"/>
                </a:cxn>
                <a:cxn ang="0">
                  <a:pos x="307" y="84"/>
                </a:cxn>
                <a:cxn ang="0">
                  <a:pos x="304" y="68"/>
                </a:cxn>
                <a:cxn ang="0">
                  <a:pos x="285" y="60"/>
                </a:cxn>
                <a:cxn ang="0">
                  <a:pos x="270" y="74"/>
                </a:cxn>
                <a:cxn ang="0">
                  <a:pos x="251" y="84"/>
                </a:cxn>
                <a:cxn ang="0">
                  <a:pos x="224" y="79"/>
                </a:cxn>
                <a:cxn ang="0">
                  <a:pos x="223" y="91"/>
                </a:cxn>
                <a:cxn ang="0">
                  <a:pos x="218" y="111"/>
                </a:cxn>
                <a:cxn ang="0">
                  <a:pos x="199" y="119"/>
                </a:cxn>
                <a:cxn ang="0">
                  <a:pos x="185" y="130"/>
                </a:cxn>
                <a:cxn ang="0">
                  <a:pos x="155" y="118"/>
                </a:cxn>
                <a:cxn ang="0">
                  <a:pos x="147" y="103"/>
                </a:cxn>
                <a:cxn ang="0">
                  <a:pos x="163" y="83"/>
                </a:cxn>
                <a:cxn ang="0">
                  <a:pos x="185" y="61"/>
                </a:cxn>
                <a:cxn ang="0">
                  <a:pos x="196" y="44"/>
                </a:cxn>
                <a:cxn ang="0">
                  <a:pos x="185" y="29"/>
                </a:cxn>
                <a:cxn ang="0">
                  <a:pos x="173" y="23"/>
                </a:cxn>
                <a:cxn ang="0">
                  <a:pos x="166" y="46"/>
                </a:cxn>
                <a:cxn ang="0">
                  <a:pos x="154" y="40"/>
                </a:cxn>
                <a:cxn ang="0">
                  <a:pos x="156" y="17"/>
                </a:cxn>
                <a:cxn ang="0">
                  <a:pos x="147" y="18"/>
                </a:cxn>
                <a:cxn ang="0">
                  <a:pos x="138" y="36"/>
                </a:cxn>
                <a:cxn ang="0">
                  <a:pos x="145" y="6"/>
                </a:cxn>
                <a:cxn ang="0">
                  <a:pos x="133" y="3"/>
                </a:cxn>
                <a:cxn ang="0">
                  <a:pos x="133" y="26"/>
                </a:cxn>
                <a:cxn ang="0">
                  <a:pos x="109" y="35"/>
                </a:cxn>
                <a:cxn ang="0">
                  <a:pos x="101" y="49"/>
                </a:cxn>
                <a:cxn ang="0">
                  <a:pos x="119" y="77"/>
                </a:cxn>
                <a:cxn ang="0">
                  <a:pos x="115" y="99"/>
                </a:cxn>
                <a:cxn ang="0">
                  <a:pos x="130" y="108"/>
                </a:cxn>
                <a:cxn ang="0">
                  <a:pos x="115" y="123"/>
                </a:cxn>
                <a:cxn ang="0">
                  <a:pos x="107" y="151"/>
                </a:cxn>
                <a:cxn ang="0">
                  <a:pos x="76" y="136"/>
                </a:cxn>
                <a:cxn ang="0">
                  <a:pos x="43" y="144"/>
                </a:cxn>
                <a:cxn ang="0">
                  <a:pos x="32" y="158"/>
                </a:cxn>
                <a:cxn ang="0">
                  <a:pos x="14" y="171"/>
                </a:cxn>
                <a:cxn ang="0">
                  <a:pos x="4" y="186"/>
                </a:cxn>
                <a:cxn ang="0">
                  <a:pos x="12" y="207"/>
                </a:cxn>
                <a:cxn ang="0">
                  <a:pos x="27" y="230"/>
                </a:cxn>
                <a:cxn ang="0">
                  <a:pos x="42" y="246"/>
                </a:cxn>
                <a:cxn ang="0">
                  <a:pos x="47" y="257"/>
                </a:cxn>
                <a:cxn ang="0">
                  <a:pos x="58" y="266"/>
                </a:cxn>
                <a:cxn ang="0">
                  <a:pos x="71" y="273"/>
                </a:cxn>
                <a:cxn ang="0">
                  <a:pos x="83" y="274"/>
                </a:cxn>
              </a:cxnLst>
              <a:rect l="0" t="0" r="r" b="b"/>
              <a:pathLst>
                <a:path w="308" h="297">
                  <a:moveTo>
                    <a:pt x="93" y="270"/>
                  </a:moveTo>
                  <a:cubicBezTo>
                    <a:pt x="97" y="270"/>
                    <a:pt x="103" y="269"/>
                    <a:pt x="105" y="267"/>
                  </a:cubicBezTo>
                  <a:cubicBezTo>
                    <a:pt x="108" y="266"/>
                    <a:pt x="112" y="263"/>
                    <a:pt x="113" y="261"/>
                  </a:cubicBezTo>
                  <a:cubicBezTo>
                    <a:pt x="114" y="259"/>
                    <a:pt x="117" y="256"/>
                    <a:pt x="119" y="254"/>
                  </a:cubicBezTo>
                  <a:cubicBezTo>
                    <a:pt x="120" y="251"/>
                    <a:pt x="124" y="252"/>
                    <a:pt x="126" y="255"/>
                  </a:cubicBezTo>
                  <a:cubicBezTo>
                    <a:pt x="129" y="257"/>
                    <a:pt x="133" y="260"/>
                    <a:pt x="135" y="261"/>
                  </a:cubicBezTo>
                  <a:cubicBezTo>
                    <a:pt x="137" y="262"/>
                    <a:pt x="141" y="261"/>
                    <a:pt x="144" y="259"/>
                  </a:cubicBezTo>
                  <a:cubicBezTo>
                    <a:pt x="148" y="256"/>
                    <a:pt x="152" y="256"/>
                    <a:pt x="154" y="259"/>
                  </a:cubicBezTo>
                  <a:cubicBezTo>
                    <a:pt x="157" y="262"/>
                    <a:pt x="159" y="265"/>
                    <a:pt x="160" y="267"/>
                  </a:cubicBezTo>
                  <a:cubicBezTo>
                    <a:pt x="161" y="269"/>
                    <a:pt x="162" y="274"/>
                    <a:pt x="162" y="277"/>
                  </a:cubicBezTo>
                  <a:cubicBezTo>
                    <a:pt x="161" y="280"/>
                    <a:pt x="161" y="286"/>
                    <a:pt x="162" y="290"/>
                  </a:cubicBezTo>
                  <a:cubicBezTo>
                    <a:pt x="162" y="294"/>
                    <a:pt x="162" y="297"/>
                    <a:pt x="162" y="297"/>
                  </a:cubicBezTo>
                  <a:cubicBezTo>
                    <a:pt x="162" y="297"/>
                    <a:pt x="165" y="297"/>
                    <a:pt x="168" y="296"/>
                  </a:cubicBezTo>
                  <a:cubicBezTo>
                    <a:pt x="171" y="296"/>
                    <a:pt x="175" y="294"/>
                    <a:pt x="176" y="292"/>
                  </a:cubicBezTo>
                  <a:cubicBezTo>
                    <a:pt x="177" y="289"/>
                    <a:pt x="181" y="289"/>
                    <a:pt x="183" y="292"/>
                  </a:cubicBezTo>
                  <a:cubicBezTo>
                    <a:pt x="186" y="294"/>
                    <a:pt x="191" y="294"/>
                    <a:pt x="194" y="292"/>
                  </a:cubicBezTo>
                  <a:cubicBezTo>
                    <a:pt x="197" y="289"/>
                    <a:pt x="201" y="286"/>
                    <a:pt x="203" y="284"/>
                  </a:cubicBezTo>
                  <a:cubicBezTo>
                    <a:pt x="205" y="281"/>
                    <a:pt x="208" y="278"/>
                    <a:pt x="211" y="277"/>
                  </a:cubicBezTo>
                  <a:cubicBezTo>
                    <a:pt x="214" y="275"/>
                    <a:pt x="218" y="274"/>
                    <a:pt x="220" y="275"/>
                  </a:cubicBezTo>
                  <a:cubicBezTo>
                    <a:pt x="222" y="276"/>
                    <a:pt x="226" y="274"/>
                    <a:pt x="228" y="271"/>
                  </a:cubicBezTo>
                  <a:cubicBezTo>
                    <a:pt x="230" y="268"/>
                    <a:pt x="231" y="264"/>
                    <a:pt x="232" y="263"/>
                  </a:cubicBezTo>
                  <a:cubicBezTo>
                    <a:pt x="233" y="262"/>
                    <a:pt x="232" y="260"/>
                    <a:pt x="231" y="259"/>
                  </a:cubicBezTo>
                  <a:cubicBezTo>
                    <a:pt x="230" y="257"/>
                    <a:pt x="227" y="256"/>
                    <a:pt x="225" y="256"/>
                  </a:cubicBezTo>
                  <a:cubicBezTo>
                    <a:pt x="223" y="256"/>
                    <a:pt x="221" y="253"/>
                    <a:pt x="220" y="251"/>
                  </a:cubicBezTo>
                  <a:cubicBezTo>
                    <a:pt x="220" y="248"/>
                    <a:pt x="218" y="244"/>
                    <a:pt x="217" y="242"/>
                  </a:cubicBezTo>
                  <a:cubicBezTo>
                    <a:pt x="215" y="240"/>
                    <a:pt x="214" y="237"/>
                    <a:pt x="214" y="234"/>
                  </a:cubicBezTo>
                  <a:cubicBezTo>
                    <a:pt x="214" y="232"/>
                    <a:pt x="215" y="230"/>
                    <a:pt x="218" y="229"/>
                  </a:cubicBezTo>
                  <a:cubicBezTo>
                    <a:pt x="220" y="229"/>
                    <a:pt x="220" y="227"/>
                    <a:pt x="219" y="224"/>
                  </a:cubicBezTo>
                  <a:cubicBezTo>
                    <a:pt x="218" y="222"/>
                    <a:pt x="215" y="220"/>
                    <a:pt x="213" y="219"/>
                  </a:cubicBezTo>
                  <a:cubicBezTo>
                    <a:pt x="212" y="218"/>
                    <a:pt x="209" y="217"/>
                    <a:pt x="208" y="217"/>
                  </a:cubicBezTo>
                  <a:cubicBezTo>
                    <a:pt x="206" y="217"/>
                    <a:pt x="203" y="216"/>
                    <a:pt x="201" y="217"/>
                  </a:cubicBezTo>
                  <a:cubicBezTo>
                    <a:pt x="199" y="217"/>
                    <a:pt x="197" y="215"/>
                    <a:pt x="196" y="212"/>
                  </a:cubicBezTo>
                  <a:cubicBezTo>
                    <a:pt x="195" y="209"/>
                    <a:pt x="197" y="206"/>
                    <a:pt x="200" y="205"/>
                  </a:cubicBezTo>
                  <a:cubicBezTo>
                    <a:pt x="204" y="203"/>
                    <a:pt x="210" y="202"/>
                    <a:pt x="213" y="201"/>
                  </a:cubicBezTo>
                  <a:cubicBezTo>
                    <a:pt x="217" y="200"/>
                    <a:pt x="220" y="200"/>
                    <a:pt x="220" y="200"/>
                  </a:cubicBezTo>
                  <a:cubicBezTo>
                    <a:pt x="220" y="200"/>
                    <a:pt x="221" y="199"/>
                    <a:pt x="224" y="199"/>
                  </a:cubicBezTo>
                  <a:cubicBezTo>
                    <a:pt x="226" y="198"/>
                    <a:pt x="229" y="196"/>
                    <a:pt x="231" y="195"/>
                  </a:cubicBezTo>
                  <a:cubicBezTo>
                    <a:pt x="232" y="194"/>
                    <a:pt x="235" y="191"/>
                    <a:pt x="238" y="190"/>
                  </a:cubicBezTo>
                  <a:cubicBezTo>
                    <a:pt x="240" y="189"/>
                    <a:pt x="244" y="188"/>
                    <a:pt x="246" y="188"/>
                  </a:cubicBezTo>
                  <a:cubicBezTo>
                    <a:pt x="248" y="188"/>
                    <a:pt x="252" y="188"/>
                    <a:pt x="255" y="187"/>
                  </a:cubicBezTo>
                  <a:cubicBezTo>
                    <a:pt x="257" y="187"/>
                    <a:pt x="261" y="187"/>
                    <a:pt x="262" y="186"/>
                  </a:cubicBezTo>
                  <a:cubicBezTo>
                    <a:pt x="264" y="186"/>
                    <a:pt x="267" y="186"/>
                    <a:pt x="268" y="186"/>
                  </a:cubicBezTo>
                  <a:cubicBezTo>
                    <a:pt x="269" y="186"/>
                    <a:pt x="270" y="186"/>
                    <a:pt x="270" y="186"/>
                  </a:cubicBezTo>
                  <a:cubicBezTo>
                    <a:pt x="270" y="186"/>
                    <a:pt x="270" y="185"/>
                    <a:pt x="271" y="182"/>
                  </a:cubicBezTo>
                  <a:cubicBezTo>
                    <a:pt x="272" y="180"/>
                    <a:pt x="273" y="175"/>
                    <a:pt x="274" y="172"/>
                  </a:cubicBezTo>
                  <a:cubicBezTo>
                    <a:pt x="274" y="169"/>
                    <a:pt x="273" y="164"/>
                    <a:pt x="271" y="163"/>
                  </a:cubicBezTo>
                  <a:cubicBezTo>
                    <a:pt x="269" y="161"/>
                    <a:pt x="268" y="158"/>
                    <a:pt x="268" y="157"/>
                  </a:cubicBezTo>
                  <a:cubicBezTo>
                    <a:pt x="268" y="156"/>
                    <a:pt x="269" y="152"/>
                    <a:pt x="271" y="148"/>
                  </a:cubicBezTo>
                  <a:cubicBezTo>
                    <a:pt x="273" y="145"/>
                    <a:pt x="277" y="138"/>
                    <a:pt x="281" y="133"/>
                  </a:cubicBezTo>
                  <a:cubicBezTo>
                    <a:pt x="285" y="128"/>
                    <a:pt x="290" y="123"/>
                    <a:pt x="292" y="122"/>
                  </a:cubicBezTo>
                  <a:cubicBezTo>
                    <a:pt x="294" y="121"/>
                    <a:pt x="296" y="119"/>
                    <a:pt x="298" y="117"/>
                  </a:cubicBezTo>
                  <a:cubicBezTo>
                    <a:pt x="300" y="116"/>
                    <a:pt x="302" y="114"/>
                    <a:pt x="303" y="113"/>
                  </a:cubicBezTo>
                  <a:cubicBezTo>
                    <a:pt x="304" y="112"/>
                    <a:pt x="305" y="110"/>
                    <a:pt x="305" y="108"/>
                  </a:cubicBezTo>
                  <a:cubicBezTo>
                    <a:pt x="305" y="106"/>
                    <a:pt x="304" y="103"/>
                    <a:pt x="303" y="101"/>
                  </a:cubicBezTo>
                  <a:cubicBezTo>
                    <a:pt x="301" y="100"/>
                    <a:pt x="300" y="97"/>
                    <a:pt x="301" y="95"/>
                  </a:cubicBezTo>
                  <a:cubicBezTo>
                    <a:pt x="301" y="94"/>
                    <a:pt x="303" y="91"/>
                    <a:pt x="305" y="90"/>
                  </a:cubicBezTo>
                  <a:cubicBezTo>
                    <a:pt x="307" y="89"/>
                    <a:pt x="308" y="86"/>
                    <a:pt x="307" y="84"/>
                  </a:cubicBezTo>
                  <a:cubicBezTo>
                    <a:pt x="305" y="81"/>
                    <a:pt x="305" y="77"/>
                    <a:pt x="306" y="76"/>
                  </a:cubicBezTo>
                  <a:cubicBezTo>
                    <a:pt x="307" y="74"/>
                    <a:pt x="308" y="72"/>
                    <a:pt x="308" y="72"/>
                  </a:cubicBezTo>
                  <a:cubicBezTo>
                    <a:pt x="308" y="72"/>
                    <a:pt x="306" y="70"/>
                    <a:pt x="304" y="68"/>
                  </a:cubicBezTo>
                  <a:cubicBezTo>
                    <a:pt x="301" y="65"/>
                    <a:pt x="298" y="63"/>
                    <a:pt x="296" y="63"/>
                  </a:cubicBezTo>
                  <a:cubicBezTo>
                    <a:pt x="294" y="63"/>
                    <a:pt x="291" y="62"/>
                    <a:pt x="289" y="61"/>
                  </a:cubicBezTo>
                  <a:cubicBezTo>
                    <a:pt x="287" y="60"/>
                    <a:pt x="285" y="60"/>
                    <a:pt x="285" y="60"/>
                  </a:cubicBezTo>
                  <a:cubicBezTo>
                    <a:pt x="285" y="60"/>
                    <a:pt x="285" y="61"/>
                    <a:pt x="284" y="62"/>
                  </a:cubicBezTo>
                  <a:cubicBezTo>
                    <a:pt x="283" y="63"/>
                    <a:pt x="280" y="65"/>
                    <a:pt x="277" y="67"/>
                  </a:cubicBezTo>
                  <a:cubicBezTo>
                    <a:pt x="274" y="69"/>
                    <a:pt x="270" y="72"/>
                    <a:pt x="270" y="74"/>
                  </a:cubicBezTo>
                  <a:cubicBezTo>
                    <a:pt x="269" y="76"/>
                    <a:pt x="267" y="78"/>
                    <a:pt x="265" y="79"/>
                  </a:cubicBezTo>
                  <a:cubicBezTo>
                    <a:pt x="264" y="80"/>
                    <a:pt x="261" y="82"/>
                    <a:pt x="259" y="83"/>
                  </a:cubicBezTo>
                  <a:cubicBezTo>
                    <a:pt x="257" y="84"/>
                    <a:pt x="254" y="84"/>
                    <a:pt x="251" y="84"/>
                  </a:cubicBezTo>
                  <a:cubicBezTo>
                    <a:pt x="248" y="84"/>
                    <a:pt x="244" y="84"/>
                    <a:pt x="242" y="84"/>
                  </a:cubicBezTo>
                  <a:cubicBezTo>
                    <a:pt x="240" y="84"/>
                    <a:pt x="236" y="83"/>
                    <a:pt x="234" y="82"/>
                  </a:cubicBezTo>
                  <a:cubicBezTo>
                    <a:pt x="232" y="80"/>
                    <a:pt x="227" y="79"/>
                    <a:pt x="224" y="79"/>
                  </a:cubicBezTo>
                  <a:cubicBezTo>
                    <a:pt x="221" y="79"/>
                    <a:pt x="218" y="79"/>
                    <a:pt x="218" y="79"/>
                  </a:cubicBezTo>
                  <a:cubicBezTo>
                    <a:pt x="218" y="79"/>
                    <a:pt x="218" y="81"/>
                    <a:pt x="218" y="84"/>
                  </a:cubicBezTo>
                  <a:cubicBezTo>
                    <a:pt x="218" y="87"/>
                    <a:pt x="220" y="90"/>
                    <a:pt x="223" y="91"/>
                  </a:cubicBezTo>
                  <a:cubicBezTo>
                    <a:pt x="225" y="93"/>
                    <a:pt x="227" y="95"/>
                    <a:pt x="227" y="97"/>
                  </a:cubicBezTo>
                  <a:cubicBezTo>
                    <a:pt x="227" y="99"/>
                    <a:pt x="225" y="102"/>
                    <a:pt x="224" y="104"/>
                  </a:cubicBezTo>
                  <a:cubicBezTo>
                    <a:pt x="223" y="106"/>
                    <a:pt x="220" y="109"/>
                    <a:pt x="218" y="111"/>
                  </a:cubicBezTo>
                  <a:cubicBezTo>
                    <a:pt x="217" y="113"/>
                    <a:pt x="213" y="114"/>
                    <a:pt x="210" y="114"/>
                  </a:cubicBezTo>
                  <a:cubicBezTo>
                    <a:pt x="207" y="114"/>
                    <a:pt x="203" y="114"/>
                    <a:pt x="202" y="115"/>
                  </a:cubicBezTo>
                  <a:cubicBezTo>
                    <a:pt x="200" y="115"/>
                    <a:pt x="199" y="117"/>
                    <a:pt x="199" y="119"/>
                  </a:cubicBezTo>
                  <a:cubicBezTo>
                    <a:pt x="199" y="122"/>
                    <a:pt x="199" y="125"/>
                    <a:pt x="198" y="128"/>
                  </a:cubicBezTo>
                  <a:cubicBezTo>
                    <a:pt x="197" y="130"/>
                    <a:pt x="196" y="132"/>
                    <a:pt x="194" y="132"/>
                  </a:cubicBezTo>
                  <a:cubicBezTo>
                    <a:pt x="193" y="132"/>
                    <a:pt x="189" y="131"/>
                    <a:pt x="185" y="130"/>
                  </a:cubicBezTo>
                  <a:cubicBezTo>
                    <a:pt x="181" y="129"/>
                    <a:pt x="175" y="127"/>
                    <a:pt x="172" y="126"/>
                  </a:cubicBezTo>
                  <a:cubicBezTo>
                    <a:pt x="168" y="124"/>
                    <a:pt x="164" y="123"/>
                    <a:pt x="161" y="122"/>
                  </a:cubicBezTo>
                  <a:cubicBezTo>
                    <a:pt x="159" y="121"/>
                    <a:pt x="156" y="120"/>
                    <a:pt x="155" y="118"/>
                  </a:cubicBezTo>
                  <a:cubicBezTo>
                    <a:pt x="154" y="117"/>
                    <a:pt x="151" y="117"/>
                    <a:pt x="149" y="118"/>
                  </a:cubicBezTo>
                  <a:cubicBezTo>
                    <a:pt x="147" y="119"/>
                    <a:pt x="146" y="117"/>
                    <a:pt x="146" y="113"/>
                  </a:cubicBezTo>
                  <a:cubicBezTo>
                    <a:pt x="146" y="109"/>
                    <a:pt x="146" y="105"/>
                    <a:pt x="147" y="103"/>
                  </a:cubicBezTo>
                  <a:cubicBezTo>
                    <a:pt x="148" y="102"/>
                    <a:pt x="150" y="100"/>
                    <a:pt x="153" y="98"/>
                  </a:cubicBezTo>
                  <a:cubicBezTo>
                    <a:pt x="156" y="97"/>
                    <a:pt x="159" y="94"/>
                    <a:pt x="161" y="92"/>
                  </a:cubicBezTo>
                  <a:cubicBezTo>
                    <a:pt x="162" y="90"/>
                    <a:pt x="163" y="86"/>
                    <a:pt x="163" y="83"/>
                  </a:cubicBezTo>
                  <a:cubicBezTo>
                    <a:pt x="163" y="81"/>
                    <a:pt x="164" y="76"/>
                    <a:pt x="166" y="73"/>
                  </a:cubicBezTo>
                  <a:cubicBezTo>
                    <a:pt x="168" y="70"/>
                    <a:pt x="172" y="66"/>
                    <a:pt x="175" y="65"/>
                  </a:cubicBezTo>
                  <a:cubicBezTo>
                    <a:pt x="178" y="63"/>
                    <a:pt x="183" y="62"/>
                    <a:pt x="185" y="61"/>
                  </a:cubicBezTo>
                  <a:cubicBezTo>
                    <a:pt x="187" y="61"/>
                    <a:pt x="190" y="59"/>
                    <a:pt x="193" y="56"/>
                  </a:cubicBezTo>
                  <a:cubicBezTo>
                    <a:pt x="195" y="53"/>
                    <a:pt x="196" y="50"/>
                    <a:pt x="195" y="49"/>
                  </a:cubicBezTo>
                  <a:cubicBezTo>
                    <a:pt x="194" y="49"/>
                    <a:pt x="195" y="46"/>
                    <a:pt x="196" y="44"/>
                  </a:cubicBezTo>
                  <a:cubicBezTo>
                    <a:pt x="198" y="42"/>
                    <a:pt x="199" y="38"/>
                    <a:pt x="199" y="37"/>
                  </a:cubicBezTo>
                  <a:cubicBezTo>
                    <a:pt x="199" y="36"/>
                    <a:pt x="197" y="34"/>
                    <a:pt x="194" y="33"/>
                  </a:cubicBezTo>
                  <a:cubicBezTo>
                    <a:pt x="191" y="32"/>
                    <a:pt x="187" y="30"/>
                    <a:pt x="185" y="29"/>
                  </a:cubicBezTo>
                  <a:cubicBezTo>
                    <a:pt x="184" y="27"/>
                    <a:pt x="181" y="24"/>
                    <a:pt x="180" y="23"/>
                  </a:cubicBezTo>
                  <a:cubicBezTo>
                    <a:pt x="179" y="22"/>
                    <a:pt x="177" y="20"/>
                    <a:pt x="176" y="20"/>
                  </a:cubicBezTo>
                  <a:cubicBezTo>
                    <a:pt x="175" y="20"/>
                    <a:pt x="174" y="22"/>
                    <a:pt x="173" y="23"/>
                  </a:cubicBezTo>
                  <a:cubicBezTo>
                    <a:pt x="173" y="24"/>
                    <a:pt x="173" y="27"/>
                    <a:pt x="174" y="29"/>
                  </a:cubicBezTo>
                  <a:cubicBezTo>
                    <a:pt x="175" y="31"/>
                    <a:pt x="174" y="35"/>
                    <a:pt x="172" y="38"/>
                  </a:cubicBezTo>
                  <a:cubicBezTo>
                    <a:pt x="171" y="40"/>
                    <a:pt x="168" y="44"/>
                    <a:pt x="166" y="46"/>
                  </a:cubicBezTo>
                  <a:cubicBezTo>
                    <a:pt x="165" y="47"/>
                    <a:pt x="162" y="50"/>
                    <a:pt x="161" y="50"/>
                  </a:cubicBezTo>
                  <a:cubicBezTo>
                    <a:pt x="160" y="51"/>
                    <a:pt x="158" y="50"/>
                    <a:pt x="157" y="48"/>
                  </a:cubicBezTo>
                  <a:cubicBezTo>
                    <a:pt x="156" y="45"/>
                    <a:pt x="154" y="42"/>
                    <a:pt x="154" y="40"/>
                  </a:cubicBezTo>
                  <a:cubicBezTo>
                    <a:pt x="154" y="37"/>
                    <a:pt x="154" y="34"/>
                    <a:pt x="154" y="31"/>
                  </a:cubicBezTo>
                  <a:cubicBezTo>
                    <a:pt x="154" y="29"/>
                    <a:pt x="154" y="26"/>
                    <a:pt x="155" y="24"/>
                  </a:cubicBezTo>
                  <a:cubicBezTo>
                    <a:pt x="156" y="22"/>
                    <a:pt x="157" y="19"/>
                    <a:pt x="156" y="17"/>
                  </a:cubicBezTo>
                  <a:cubicBezTo>
                    <a:pt x="155" y="15"/>
                    <a:pt x="154" y="13"/>
                    <a:pt x="153" y="13"/>
                  </a:cubicBezTo>
                  <a:cubicBezTo>
                    <a:pt x="152" y="13"/>
                    <a:pt x="151" y="13"/>
                    <a:pt x="150" y="14"/>
                  </a:cubicBezTo>
                  <a:cubicBezTo>
                    <a:pt x="149" y="14"/>
                    <a:pt x="148" y="16"/>
                    <a:pt x="147" y="18"/>
                  </a:cubicBezTo>
                  <a:cubicBezTo>
                    <a:pt x="146" y="20"/>
                    <a:pt x="145" y="24"/>
                    <a:pt x="144" y="26"/>
                  </a:cubicBezTo>
                  <a:cubicBezTo>
                    <a:pt x="144" y="29"/>
                    <a:pt x="142" y="34"/>
                    <a:pt x="140" y="37"/>
                  </a:cubicBezTo>
                  <a:cubicBezTo>
                    <a:pt x="139" y="40"/>
                    <a:pt x="138" y="40"/>
                    <a:pt x="138" y="36"/>
                  </a:cubicBezTo>
                  <a:cubicBezTo>
                    <a:pt x="138" y="32"/>
                    <a:pt x="138" y="26"/>
                    <a:pt x="139" y="24"/>
                  </a:cubicBezTo>
                  <a:cubicBezTo>
                    <a:pt x="139" y="22"/>
                    <a:pt x="141" y="18"/>
                    <a:pt x="142" y="16"/>
                  </a:cubicBezTo>
                  <a:cubicBezTo>
                    <a:pt x="143" y="13"/>
                    <a:pt x="144" y="9"/>
                    <a:pt x="145" y="6"/>
                  </a:cubicBezTo>
                  <a:cubicBezTo>
                    <a:pt x="145" y="3"/>
                    <a:pt x="144" y="1"/>
                    <a:pt x="142" y="1"/>
                  </a:cubicBezTo>
                  <a:cubicBezTo>
                    <a:pt x="140" y="0"/>
                    <a:pt x="138" y="0"/>
                    <a:pt x="137" y="1"/>
                  </a:cubicBezTo>
                  <a:cubicBezTo>
                    <a:pt x="136" y="1"/>
                    <a:pt x="134" y="2"/>
                    <a:pt x="133" y="3"/>
                  </a:cubicBezTo>
                  <a:cubicBezTo>
                    <a:pt x="132" y="5"/>
                    <a:pt x="131" y="8"/>
                    <a:pt x="131" y="11"/>
                  </a:cubicBezTo>
                  <a:cubicBezTo>
                    <a:pt x="131" y="13"/>
                    <a:pt x="132" y="17"/>
                    <a:pt x="133" y="18"/>
                  </a:cubicBezTo>
                  <a:cubicBezTo>
                    <a:pt x="134" y="20"/>
                    <a:pt x="134" y="23"/>
                    <a:pt x="133" y="26"/>
                  </a:cubicBezTo>
                  <a:cubicBezTo>
                    <a:pt x="132" y="28"/>
                    <a:pt x="130" y="30"/>
                    <a:pt x="127" y="30"/>
                  </a:cubicBezTo>
                  <a:cubicBezTo>
                    <a:pt x="125" y="30"/>
                    <a:pt x="121" y="31"/>
                    <a:pt x="118" y="32"/>
                  </a:cubicBezTo>
                  <a:cubicBezTo>
                    <a:pt x="115" y="33"/>
                    <a:pt x="111" y="34"/>
                    <a:pt x="109" y="35"/>
                  </a:cubicBezTo>
                  <a:cubicBezTo>
                    <a:pt x="108" y="35"/>
                    <a:pt x="106" y="36"/>
                    <a:pt x="106" y="36"/>
                  </a:cubicBezTo>
                  <a:cubicBezTo>
                    <a:pt x="106" y="36"/>
                    <a:pt x="105" y="38"/>
                    <a:pt x="104" y="40"/>
                  </a:cubicBezTo>
                  <a:cubicBezTo>
                    <a:pt x="103" y="43"/>
                    <a:pt x="102" y="47"/>
                    <a:pt x="101" y="49"/>
                  </a:cubicBezTo>
                  <a:cubicBezTo>
                    <a:pt x="101" y="51"/>
                    <a:pt x="102" y="55"/>
                    <a:pt x="105" y="58"/>
                  </a:cubicBezTo>
                  <a:cubicBezTo>
                    <a:pt x="107" y="60"/>
                    <a:pt x="111" y="64"/>
                    <a:pt x="114" y="67"/>
                  </a:cubicBezTo>
                  <a:cubicBezTo>
                    <a:pt x="117" y="70"/>
                    <a:pt x="119" y="74"/>
                    <a:pt x="119" y="77"/>
                  </a:cubicBezTo>
                  <a:cubicBezTo>
                    <a:pt x="118" y="80"/>
                    <a:pt x="117" y="85"/>
                    <a:pt x="116" y="88"/>
                  </a:cubicBezTo>
                  <a:cubicBezTo>
                    <a:pt x="115" y="90"/>
                    <a:pt x="114" y="93"/>
                    <a:pt x="113" y="94"/>
                  </a:cubicBezTo>
                  <a:cubicBezTo>
                    <a:pt x="112" y="95"/>
                    <a:pt x="113" y="97"/>
                    <a:pt x="115" y="99"/>
                  </a:cubicBezTo>
                  <a:cubicBezTo>
                    <a:pt x="117" y="100"/>
                    <a:pt x="120" y="101"/>
                    <a:pt x="121" y="101"/>
                  </a:cubicBezTo>
                  <a:cubicBezTo>
                    <a:pt x="123" y="102"/>
                    <a:pt x="125" y="102"/>
                    <a:pt x="126" y="103"/>
                  </a:cubicBezTo>
                  <a:cubicBezTo>
                    <a:pt x="128" y="104"/>
                    <a:pt x="130" y="106"/>
                    <a:pt x="130" y="108"/>
                  </a:cubicBezTo>
                  <a:cubicBezTo>
                    <a:pt x="131" y="110"/>
                    <a:pt x="131" y="112"/>
                    <a:pt x="129" y="114"/>
                  </a:cubicBezTo>
                  <a:cubicBezTo>
                    <a:pt x="128" y="115"/>
                    <a:pt x="125" y="117"/>
                    <a:pt x="122" y="118"/>
                  </a:cubicBezTo>
                  <a:cubicBezTo>
                    <a:pt x="120" y="119"/>
                    <a:pt x="116" y="122"/>
                    <a:pt x="115" y="123"/>
                  </a:cubicBezTo>
                  <a:cubicBezTo>
                    <a:pt x="114" y="125"/>
                    <a:pt x="112" y="129"/>
                    <a:pt x="112" y="131"/>
                  </a:cubicBezTo>
                  <a:cubicBezTo>
                    <a:pt x="112" y="134"/>
                    <a:pt x="111" y="138"/>
                    <a:pt x="110" y="140"/>
                  </a:cubicBezTo>
                  <a:cubicBezTo>
                    <a:pt x="109" y="141"/>
                    <a:pt x="107" y="146"/>
                    <a:pt x="107" y="151"/>
                  </a:cubicBezTo>
                  <a:cubicBezTo>
                    <a:pt x="106" y="155"/>
                    <a:pt x="103" y="156"/>
                    <a:pt x="99" y="153"/>
                  </a:cubicBezTo>
                  <a:cubicBezTo>
                    <a:pt x="95" y="150"/>
                    <a:pt x="89" y="145"/>
                    <a:pt x="86" y="143"/>
                  </a:cubicBezTo>
                  <a:cubicBezTo>
                    <a:pt x="83" y="141"/>
                    <a:pt x="78" y="138"/>
                    <a:pt x="76" y="136"/>
                  </a:cubicBezTo>
                  <a:cubicBezTo>
                    <a:pt x="74" y="134"/>
                    <a:pt x="69" y="135"/>
                    <a:pt x="65" y="137"/>
                  </a:cubicBezTo>
                  <a:cubicBezTo>
                    <a:pt x="61" y="139"/>
                    <a:pt x="55" y="140"/>
                    <a:pt x="52" y="140"/>
                  </a:cubicBezTo>
                  <a:cubicBezTo>
                    <a:pt x="48" y="140"/>
                    <a:pt x="44" y="142"/>
                    <a:pt x="43" y="144"/>
                  </a:cubicBezTo>
                  <a:cubicBezTo>
                    <a:pt x="41" y="147"/>
                    <a:pt x="37" y="150"/>
                    <a:pt x="34" y="150"/>
                  </a:cubicBezTo>
                  <a:cubicBezTo>
                    <a:pt x="31" y="151"/>
                    <a:pt x="28" y="152"/>
                    <a:pt x="28" y="152"/>
                  </a:cubicBezTo>
                  <a:cubicBezTo>
                    <a:pt x="29" y="153"/>
                    <a:pt x="31" y="156"/>
                    <a:pt x="32" y="158"/>
                  </a:cubicBezTo>
                  <a:cubicBezTo>
                    <a:pt x="33" y="160"/>
                    <a:pt x="33" y="163"/>
                    <a:pt x="32" y="165"/>
                  </a:cubicBezTo>
                  <a:cubicBezTo>
                    <a:pt x="31" y="166"/>
                    <a:pt x="27" y="168"/>
                    <a:pt x="25" y="169"/>
                  </a:cubicBezTo>
                  <a:cubicBezTo>
                    <a:pt x="22" y="171"/>
                    <a:pt x="17" y="171"/>
                    <a:pt x="14" y="171"/>
                  </a:cubicBezTo>
                  <a:cubicBezTo>
                    <a:pt x="11" y="170"/>
                    <a:pt x="7" y="171"/>
                    <a:pt x="4" y="173"/>
                  </a:cubicBezTo>
                  <a:cubicBezTo>
                    <a:pt x="2" y="175"/>
                    <a:pt x="0" y="178"/>
                    <a:pt x="1" y="180"/>
                  </a:cubicBezTo>
                  <a:cubicBezTo>
                    <a:pt x="2" y="181"/>
                    <a:pt x="3" y="184"/>
                    <a:pt x="4" y="186"/>
                  </a:cubicBezTo>
                  <a:cubicBezTo>
                    <a:pt x="5" y="188"/>
                    <a:pt x="7" y="190"/>
                    <a:pt x="8" y="192"/>
                  </a:cubicBezTo>
                  <a:cubicBezTo>
                    <a:pt x="8" y="193"/>
                    <a:pt x="9" y="196"/>
                    <a:pt x="9" y="198"/>
                  </a:cubicBezTo>
                  <a:cubicBezTo>
                    <a:pt x="9" y="200"/>
                    <a:pt x="10" y="204"/>
                    <a:pt x="12" y="207"/>
                  </a:cubicBezTo>
                  <a:cubicBezTo>
                    <a:pt x="13" y="210"/>
                    <a:pt x="15" y="213"/>
                    <a:pt x="16" y="215"/>
                  </a:cubicBezTo>
                  <a:cubicBezTo>
                    <a:pt x="17" y="216"/>
                    <a:pt x="19" y="218"/>
                    <a:pt x="21" y="220"/>
                  </a:cubicBezTo>
                  <a:cubicBezTo>
                    <a:pt x="22" y="222"/>
                    <a:pt x="25" y="227"/>
                    <a:pt x="27" y="230"/>
                  </a:cubicBezTo>
                  <a:cubicBezTo>
                    <a:pt x="29" y="233"/>
                    <a:pt x="32" y="237"/>
                    <a:pt x="33" y="238"/>
                  </a:cubicBezTo>
                  <a:cubicBezTo>
                    <a:pt x="34" y="239"/>
                    <a:pt x="36" y="241"/>
                    <a:pt x="38" y="243"/>
                  </a:cubicBezTo>
                  <a:cubicBezTo>
                    <a:pt x="39" y="244"/>
                    <a:pt x="41" y="245"/>
                    <a:pt x="42" y="246"/>
                  </a:cubicBezTo>
                  <a:cubicBezTo>
                    <a:pt x="42" y="247"/>
                    <a:pt x="43" y="248"/>
                    <a:pt x="43" y="250"/>
                  </a:cubicBezTo>
                  <a:cubicBezTo>
                    <a:pt x="44" y="252"/>
                    <a:pt x="44" y="253"/>
                    <a:pt x="45" y="254"/>
                  </a:cubicBezTo>
                  <a:cubicBezTo>
                    <a:pt x="45" y="255"/>
                    <a:pt x="46" y="256"/>
                    <a:pt x="47" y="257"/>
                  </a:cubicBezTo>
                  <a:cubicBezTo>
                    <a:pt x="47" y="258"/>
                    <a:pt x="49" y="260"/>
                    <a:pt x="50" y="261"/>
                  </a:cubicBezTo>
                  <a:cubicBezTo>
                    <a:pt x="51" y="262"/>
                    <a:pt x="52" y="264"/>
                    <a:pt x="53" y="265"/>
                  </a:cubicBezTo>
                  <a:cubicBezTo>
                    <a:pt x="53" y="266"/>
                    <a:pt x="56" y="266"/>
                    <a:pt x="58" y="266"/>
                  </a:cubicBezTo>
                  <a:cubicBezTo>
                    <a:pt x="60" y="266"/>
                    <a:pt x="63" y="267"/>
                    <a:pt x="63" y="269"/>
                  </a:cubicBezTo>
                  <a:cubicBezTo>
                    <a:pt x="64" y="270"/>
                    <a:pt x="65" y="271"/>
                    <a:pt x="67" y="271"/>
                  </a:cubicBezTo>
                  <a:cubicBezTo>
                    <a:pt x="68" y="271"/>
                    <a:pt x="70" y="272"/>
                    <a:pt x="71" y="273"/>
                  </a:cubicBezTo>
                  <a:cubicBezTo>
                    <a:pt x="72" y="275"/>
                    <a:pt x="75" y="276"/>
                    <a:pt x="77" y="277"/>
                  </a:cubicBezTo>
                  <a:cubicBezTo>
                    <a:pt x="79" y="277"/>
                    <a:pt x="80" y="278"/>
                    <a:pt x="80" y="278"/>
                  </a:cubicBezTo>
                  <a:cubicBezTo>
                    <a:pt x="80" y="278"/>
                    <a:pt x="81" y="276"/>
                    <a:pt x="83" y="274"/>
                  </a:cubicBezTo>
                  <a:cubicBezTo>
                    <a:pt x="84" y="272"/>
                    <a:pt x="88" y="271"/>
                    <a:pt x="93" y="27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4" name="Freeform 33">
              <a:extLst>
                <a:ext uri="{FF2B5EF4-FFF2-40B4-BE49-F238E27FC236}">
                  <a16:creationId xmlns:a16="http://schemas.microsoft.com/office/drawing/2014/main" id="{4F060761-E5B9-44AF-B648-0A414E578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784" y="3497245"/>
              <a:ext cx="1073150" cy="981075"/>
            </a:xfrm>
            <a:custGeom>
              <a:avLst/>
              <a:gdLst/>
              <a:ahLst/>
              <a:cxnLst>
                <a:cxn ang="0">
                  <a:pos x="71" y="209"/>
                </a:cxn>
                <a:cxn ang="0">
                  <a:pos x="81" y="216"/>
                </a:cxn>
                <a:cxn ang="0">
                  <a:pos x="99" y="222"/>
                </a:cxn>
                <a:cxn ang="0">
                  <a:pos x="112" y="233"/>
                </a:cxn>
                <a:cxn ang="0">
                  <a:pos x="127" y="236"/>
                </a:cxn>
                <a:cxn ang="0">
                  <a:pos x="133" y="225"/>
                </a:cxn>
                <a:cxn ang="0">
                  <a:pos x="148" y="228"/>
                </a:cxn>
                <a:cxn ang="0">
                  <a:pos x="166" y="236"/>
                </a:cxn>
                <a:cxn ang="0">
                  <a:pos x="181" y="242"/>
                </a:cxn>
                <a:cxn ang="0">
                  <a:pos x="188" y="237"/>
                </a:cxn>
                <a:cxn ang="0">
                  <a:pos x="200" y="244"/>
                </a:cxn>
                <a:cxn ang="0">
                  <a:pos x="214" y="237"/>
                </a:cxn>
                <a:cxn ang="0">
                  <a:pos x="223" y="228"/>
                </a:cxn>
                <a:cxn ang="0">
                  <a:pos x="230" y="240"/>
                </a:cxn>
                <a:cxn ang="0">
                  <a:pos x="233" y="252"/>
                </a:cxn>
                <a:cxn ang="0">
                  <a:pos x="239" y="251"/>
                </a:cxn>
                <a:cxn ang="0">
                  <a:pos x="251" y="259"/>
                </a:cxn>
                <a:cxn ang="0">
                  <a:pos x="265" y="259"/>
                </a:cxn>
                <a:cxn ang="0">
                  <a:pos x="272" y="245"/>
                </a:cxn>
                <a:cxn ang="0">
                  <a:pos x="274" y="237"/>
                </a:cxn>
                <a:cxn ang="0">
                  <a:pos x="266" y="225"/>
                </a:cxn>
                <a:cxn ang="0">
                  <a:pos x="268" y="219"/>
                </a:cxn>
                <a:cxn ang="0">
                  <a:pos x="276" y="211"/>
                </a:cxn>
                <a:cxn ang="0">
                  <a:pos x="271" y="201"/>
                </a:cxn>
                <a:cxn ang="0">
                  <a:pos x="268" y="195"/>
                </a:cxn>
                <a:cxn ang="0">
                  <a:pos x="274" y="194"/>
                </a:cxn>
                <a:cxn ang="0">
                  <a:pos x="285" y="182"/>
                </a:cxn>
                <a:cxn ang="0">
                  <a:pos x="277" y="171"/>
                </a:cxn>
                <a:cxn ang="0">
                  <a:pos x="271" y="163"/>
                </a:cxn>
                <a:cxn ang="0">
                  <a:pos x="253" y="165"/>
                </a:cxn>
                <a:cxn ang="0">
                  <a:pos x="228" y="163"/>
                </a:cxn>
                <a:cxn ang="0">
                  <a:pos x="215" y="154"/>
                </a:cxn>
                <a:cxn ang="0">
                  <a:pos x="203" y="143"/>
                </a:cxn>
                <a:cxn ang="0">
                  <a:pos x="187" y="145"/>
                </a:cxn>
                <a:cxn ang="0">
                  <a:pos x="166" y="134"/>
                </a:cxn>
                <a:cxn ang="0">
                  <a:pos x="169" y="123"/>
                </a:cxn>
                <a:cxn ang="0">
                  <a:pos x="166" y="111"/>
                </a:cxn>
                <a:cxn ang="0">
                  <a:pos x="159" y="104"/>
                </a:cxn>
                <a:cxn ang="0">
                  <a:pos x="155" y="99"/>
                </a:cxn>
                <a:cxn ang="0">
                  <a:pos x="140" y="104"/>
                </a:cxn>
                <a:cxn ang="0">
                  <a:pos x="132" y="94"/>
                </a:cxn>
                <a:cxn ang="0">
                  <a:pos x="131" y="74"/>
                </a:cxn>
                <a:cxn ang="0">
                  <a:pos x="129" y="58"/>
                </a:cxn>
                <a:cxn ang="0">
                  <a:pos x="121" y="41"/>
                </a:cxn>
                <a:cxn ang="0">
                  <a:pos x="114" y="9"/>
                </a:cxn>
                <a:cxn ang="0">
                  <a:pos x="105" y="3"/>
                </a:cxn>
                <a:cxn ang="0">
                  <a:pos x="93" y="16"/>
                </a:cxn>
                <a:cxn ang="0">
                  <a:pos x="76" y="40"/>
                </a:cxn>
                <a:cxn ang="0">
                  <a:pos x="49" y="64"/>
                </a:cxn>
                <a:cxn ang="0">
                  <a:pos x="23" y="87"/>
                </a:cxn>
                <a:cxn ang="0">
                  <a:pos x="12" y="90"/>
                </a:cxn>
                <a:cxn ang="0">
                  <a:pos x="2" y="97"/>
                </a:cxn>
                <a:cxn ang="0">
                  <a:pos x="4" y="116"/>
                </a:cxn>
                <a:cxn ang="0">
                  <a:pos x="10" y="135"/>
                </a:cxn>
                <a:cxn ang="0">
                  <a:pos x="25" y="149"/>
                </a:cxn>
                <a:cxn ang="0">
                  <a:pos x="41" y="162"/>
                </a:cxn>
                <a:cxn ang="0">
                  <a:pos x="54" y="151"/>
                </a:cxn>
                <a:cxn ang="0">
                  <a:pos x="70" y="158"/>
                </a:cxn>
                <a:cxn ang="0">
                  <a:pos x="67" y="171"/>
                </a:cxn>
                <a:cxn ang="0">
                  <a:pos x="69" y="191"/>
                </a:cxn>
                <a:cxn ang="0">
                  <a:pos x="57" y="207"/>
                </a:cxn>
                <a:cxn ang="0">
                  <a:pos x="57" y="211"/>
                </a:cxn>
              </a:cxnLst>
              <a:rect l="0" t="0" r="r" b="b"/>
              <a:pathLst>
                <a:path w="286" h="261">
                  <a:moveTo>
                    <a:pt x="64" y="209"/>
                  </a:moveTo>
                  <a:cubicBezTo>
                    <a:pt x="66" y="208"/>
                    <a:pt x="69" y="208"/>
                    <a:pt x="71" y="209"/>
                  </a:cubicBezTo>
                  <a:cubicBezTo>
                    <a:pt x="72" y="211"/>
                    <a:pt x="74" y="213"/>
                    <a:pt x="75" y="214"/>
                  </a:cubicBezTo>
                  <a:cubicBezTo>
                    <a:pt x="76" y="215"/>
                    <a:pt x="78" y="216"/>
                    <a:pt x="81" y="216"/>
                  </a:cubicBezTo>
                  <a:cubicBezTo>
                    <a:pt x="83" y="216"/>
                    <a:pt x="88" y="217"/>
                    <a:pt x="91" y="217"/>
                  </a:cubicBezTo>
                  <a:cubicBezTo>
                    <a:pt x="94" y="218"/>
                    <a:pt x="97" y="220"/>
                    <a:pt x="99" y="222"/>
                  </a:cubicBezTo>
                  <a:cubicBezTo>
                    <a:pt x="100" y="225"/>
                    <a:pt x="103" y="227"/>
                    <a:pt x="105" y="227"/>
                  </a:cubicBezTo>
                  <a:cubicBezTo>
                    <a:pt x="107" y="228"/>
                    <a:pt x="111" y="230"/>
                    <a:pt x="112" y="233"/>
                  </a:cubicBezTo>
                  <a:cubicBezTo>
                    <a:pt x="114" y="235"/>
                    <a:pt x="117" y="237"/>
                    <a:pt x="120" y="237"/>
                  </a:cubicBezTo>
                  <a:cubicBezTo>
                    <a:pt x="122" y="237"/>
                    <a:pt x="125" y="237"/>
                    <a:pt x="127" y="236"/>
                  </a:cubicBezTo>
                  <a:cubicBezTo>
                    <a:pt x="129" y="235"/>
                    <a:pt x="130" y="233"/>
                    <a:pt x="130" y="232"/>
                  </a:cubicBezTo>
                  <a:cubicBezTo>
                    <a:pt x="130" y="230"/>
                    <a:pt x="131" y="227"/>
                    <a:pt x="133" y="225"/>
                  </a:cubicBezTo>
                  <a:cubicBezTo>
                    <a:pt x="134" y="223"/>
                    <a:pt x="137" y="222"/>
                    <a:pt x="139" y="224"/>
                  </a:cubicBezTo>
                  <a:cubicBezTo>
                    <a:pt x="141" y="225"/>
                    <a:pt x="145" y="227"/>
                    <a:pt x="148" y="228"/>
                  </a:cubicBezTo>
                  <a:cubicBezTo>
                    <a:pt x="151" y="229"/>
                    <a:pt x="155" y="230"/>
                    <a:pt x="157" y="231"/>
                  </a:cubicBezTo>
                  <a:cubicBezTo>
                    <a:pt x="159" y="232"/>
                    <a:pt x="163" y="234"/>
                    <a:pt x="166" y="236"/>
                  </a:cubicBezTo>
                  <a:cubicBezTo>
                    <a:pt x="170" y="238"/>
                    <a:pt x="174" y="240"/>
                    <a:pt x="177" y="241"/>
                  </a:cubicBezTo>
                  <a:cubicBezTo>
                    <a:pt x="179" y="242"/>
                    <a:pt x="181" y="242"/>
                    <a:pt x="181" y="242"/>
                  </a:cubicBezTo>
                  <a:cubicBezTo>
                    <a:pt x="181" y="242"/>
                    <a:pt x="182" y="241"/>
                    <a:pt x="183" y="239"/>
                  </a:cubicBezTo>
                  <a:cubicBezTo>
                    <a:pt x="184" y="237"/>
                    <a:pt x="186" y="236"/>
                    <a:pt x="188" y="237"/>
                  </a:cubicBezTo>
                  <a:cubicBezTo>
                    <a:pt x="191" y="238"/>
                    <a:pt x="193" y="240"/>
                    <a:pt x="194" y="241"/>
                  </a:cubicBezTo>
                  <a:cubicBezTo>
                    <a:pt x="195" y="243"/>
                    <a:pt x="198" y="244"/>
                    <a:pt x="200" y="244"/>
                  </a:cubicBezTo>
                  <a:cubicBezTo>
                    <a:pt x="202" y="244"/>
                    <a:pt x="205" y="243"/>
                    <a:pt x="207" y="242"/>
                  </a:cubicBezTo>
                  <a:cubicBezTo>
                    <a:pt x="209" y="242"/>
                    <a:pt x="212" y="239"/>
                    <a:pt x="214" y="237"/>
                  </a:cubicBezTo>
                  <a:cubicBezTo>
                    <a:pt x="215" y="235"/>
                    <a:pt x="217" y="232"/>
                    <a:pt x="219" y="231"/>
                  </a:cubicBezTo>
                  <a:cubicBezTo>
                    <a:pt x="220" y="229"/>
                    <a:pt x="222" y="228"/>
                    <a:pt x="223" y="228"/>
                  </a:cubicBezTo>
                  <a:cubicBezTo>
                    <a:pt x="225" y="228"/>
                    <a:pt x="226" y="230"/>
                    <a:pt x="227" y="232"/>
                  </a:cubicBezTo>
                  <a:cubicBezTo>
                    <a:pt x="227" y="235"/>
                    <a:pt x="229" y="238"/>
                    <a:pt x="230" y="240"/>
                  </a:cubicBezTo>
                  <a:cubicBezTo>
                    <a:pt x="231" y="243"/>
                    <a:pt x="232" y="246"/>
                    <a:pt x="231" y="248"/>
                  </a:cubicBezTo>
                  <a:cubicBezTo>
                    <a:pt x="231" y="250"/>
                    <a:pt x="232" y="252"/>
                    <a:pt x="233" y="252"/>
                  </a:cubicBezTo>
                  <a:cubicBezTo>
                    <a:pt x="234" y="252"/>
                    <a:pt x="235" y="252"/>
                    <a:pt x="235" y="252"/>
                  </a:cubicBezTo>
                  <a:cubicBezTo>
                    <a:pt x="235" y="252"/>
                    <a:pt x="237" y="251"/>
                    <a:pt x="239" y="251"/>
                  </a:cubicBezTo>
                  <a:cubicBezTo>
                    <a:pt x="241" y="251"/>
                    <a:pt x="244" y="252"/>
                    <a:pt x="245" y="254"/>
                  </a:cubicBezTo>
                  <a:cubicBezTo>
                    <a:pt x="246" y="255"/>
                    <a:pt x="249" y="258"/>
                    <a:pt x="251" y="259"/>
                  </a:cubicBezTo>
                  <a:cubicBezTo>
                    <a:pt x="252" y="261"/>
                    <a:pt x="255" y="261"/>
                    <a:pt x="257" y="260"/>
                  </a:cubicBezTo>
                  <a:cubicBezTo>
                    <a:pt x="259" y="260"/>
                    <a:pt x="263" y="259"/>
                    <a:pt x="265" y="259"/>
                  </a:cubicBezTo>
                  <a:cubicBezTo>
                    <a:pt x="267" y="259"/>
                    <a:pt x="268" y="257"/>
                    <a:pt x="269" y="254"/>
                  </a:cubicBezTo>
                  <a:cubicBezTo>
                    <a:pt x="269" y="251"/>
                    <a:pt x="270" y="247"/>
                    <a:pt x="272" y="245"/>
                  </a:cubicBezTo>
                  <a:cubicBezTo>
                    <a:pt x="273" y="244"/>
                    <a:pt x="274" y="242"/>
                    <a:pt x="274" y="242"/>
                  </a:cubicBezTo>
                  <a:cubicBezTo>
                    <a:pt x="274" y="242"/>
                    <a:pt x="274" y="240"/>
                    <a:pt x="274" y="237"/>
                  </a:cubicBezTo>
                  <a:cubicBezTo>
                    <a:pt x="274" y="235"/>
                    <a:pt x="273" y="231"/>
                    <a:pt x="270" y="230"/>
                  </a:cubicBezTo>
                  <a:cubicBezTo>
                    <a:pt x="268" y="229"/>
                    <a:pt x="266" y="227"/>
                    <a:pt x="266" y="225"/>
                  </a:cubicBezTo>
                  <a:cubicBezTo>
                    <a:pt x="266" y="223"/>
                    <a:pt x="266" y="221"/>
                    <a:pt x="266" y="221"/>
                  </a:cubicBezTo>
                  <a:cubicBezTo>
                    <a:pt x="266" y="221"/>
                    <a:pt x="267" y="220"/>
                    <a:pt x="268" y="219"/>
                  </a:cubicBezTo>
                  <a:cubicBezTo>
                    <a:pt x="270" y="218"/>
                    <a:pt x="273" y="217"/>
                    <a:pt x="274" y="216"/>
                  </a:cubicBezTo>
                  <a:cubicBezTo>
                    <a:pt x="276" y="215"/>
                    <a:pt x="277" y="213"/>
                    <a:pt x="276" y="211"/>
                  </a:cubicBezTo>
                  <a:cubicBezTo>
                    <a:pt x="275" y="210"/>
                    <a:pt x="273" y="207"/>
                    <a:pt x="272" y="206"/>
                  </a:cubicBezTo>
                  <a:cubicBezTo>
                    <a:pt x="271" y="205"/>
                    <a:pt x="271" y="203"/>
                    <a:pt x="271" y="201"/>
                  </a:cubicBezTo>
                  <a:cubicBezTo>
                    <a:pt x="271" y="200"/>
                    <a:pt x="271" y="198"/>
                    <a:pt x="270" y="197"/>
                  </a:cubicBezTo>
                  <a:cubicBezTo>
                    <a:pt x="269" y="196"/>
                    <a:pt x="268" y="195"/>
                    <a:pt x="268" y="195"/>
                  </a:cubicBezTo>
                  <a:cubicBezTo>
                    <a:pt x="268" y="195"/>
                    <a:pt x="269" y="196"/>
                    <a:pt x="270" y="197"/>
                  </a:cubicBezTo>
                  <a:cubicBezTo>
                    <a:pt x="270" y="197"/>
                    <a:pt x="272" y="195"/>
                    <a:pt x="274" y="194"/>
                  </a:cubicBezTo>
                  <a:cubicBezTo>
                    <a:pt x="276" y="192"/>
                    <a:pt x="280" y="189"/>
                    <a:pt x="281" y="188"/>
                  </a:cubicBezTo>
                  <a:cubicBezTo>
                    <a:pt x="282" y="187"/>
                    <a:pt x="284" y="184"/>
                    <a:pt x="285" y="182"/>
                  </a:cubicBezTo>
                  <a:cubicBezTo>
                    <a:pt x="286" y="180"/>
                    <a:pt x="285" y="177"/>
                    <a:pt x="283" y="175"/>
                  </a:cubicBezTo>
                  <a:cubicBezTo>
                    <a:pt x="281" y="173"/>
                    <a:pt x="278" y="171"/>
                    <a:pt x="277" y="171"/>
                  </a:cubicBezTo>
                  <a:cubicBezTo>
                    <a:pt x="276" y="170"/>
                    <a:pt x="274" y="168"/>
                    <a:pt x="273" y="166"/>
                  </a:cubicBezTo>
                  <a:cubicBezTo>
                    <a:pt x="272" y="164"/>
                    <a:pt x="271" y="163"/>
                    <a:pt x="271" y="163"/>
                  </a:cubicBezTo>
                  <a:cubicBezTo>
                    <a:pt x="271" y="163"/>
                    <a:pt x="268" y="163"/>
                    <a:pt x="264" y="163"/>
                  </a:cubicBezTo>
                  <a:cubicBezTo>
                    <a:pt x="260" y="163"/>
                    <a:pt x="255" y="164"/>
                    <a:pt x="253" y="165"/>
                  </a:cubicBezTo>
                  <a:cubicBezTo>
                    <a:pt x="250" y="166"/>
                    <a:pt x="245" y="166"/>
                    <a:pt x="242" y="165"/>
                  </a:cubicBezTo>
                  <a:cubicBezTo>
                    <a:pt x="238" y="164"/>
                    <a:pt x="232" y="163"/>
                    <a:pt x="228" y="163"/>
                  </a:cubicBezTo>
                  <a:cubicBezTo>
                    <a:pt x="225" y="163"/>
                    <a:pt x="221" y="162"/>
                    <a:pt x="219" y="161"/>
                  </a:cubicBezTo>
                  <a:cubicBezTo>
                    <a:pt x="218" y="159"/>
                    <a:pt x="216" y="157"/>
                    <a:pt x="215" y="154"/>
                  </a:cubicBezTo>
                  <a:cubicBezTo>
                    <a:pt x="213" y="152"/>
                    <a:pt x="212" y="149"/>
                    <a:pt x="211" y="147"/>
                  </a:cubicBezTo>
                  <a:cubicBezTo>
                    <a:pt x="210" y="145"/>
                    <a:pt x="206" y="144"/>
                    <a:pt x="203" y="143"/>
                  </a:cubicBezTo>
                  <a:cubicBezTo>
                    <a:pt x="200" y="143"/>
                    <a:pt x="198" y="144"/>
                    <a:pt x="198" y="146"/>
                  </a:cubicBezTo>
                  <a:cubicBezTo>
                    <a:pt x="199" y="147"/>
                    <a:pt x="194" y="147"/>
                    <a:pt x="187" y="145"/>
                  </a:cubicBezTo>
                  <a:cubicBezTo>
                    <a:pt x="180" y="143"/>
                    <a:pt x="173" y="140"/>
                    <a:pt x="171" y="139"/>
                  </a:cubicBezTo>
                  <a:cubicBezTo>
                    <a:pt x="169" y="138"/>
                    <a:pt x="167" y="136"/>
                    <a:pt x="166" y="134"/>
                  </a:cubicBezTo>
                  <a:cubicBezTo>
                    <a:pt x="165" y="132"/>
                    <a:pt x="165" y="130"/>
                    <a:pt x="166" y="129"/>
                  </a:cubicBezTo>
                  <a:cubicBezTo>
                    <a:pt x="167" y="127"/>
                    <a:pt x="168" y="125"/>
                    <a:pt x="169" y="123"/>
                  </a:cubicBezTo>
                  <a:cubicBezTo>
                    <a:pt x="170" y="122"/>
                    <a:pt x="170" y="119"/>
                    <a:pt x="169" y="117"/>
                  </a:cubicBezTo>
                  <a:cubicBezTo>
                    <a:pt x="168" y="116"/>
                    <a:pt x="167" y="113"/>
                    <a:pt x="166" y="111"/>
                  </a:cubicBezTo>
                  <a:cubicBezTo>
                    <a:pt x="165" y="109"/>
                    <a:pt x="163" y="108"/>
                    <a:pt x="161" y="109"/>
                  </a:cubicBezTo>
                  <a:cubicBezTo>
                    <a:pt x="160" y="111"/>
                    <a:pt x="159" y="108"/>
                    <a:pt x="159" y="104"/>
                  </a:cubicBezTo>
                  <a:cubicBezTo>
                    <a:pt x="160" y="100"/>
                    <a:pt x="160" y="97"/>
                    <a:pt x="160" y="97"/>
                  </a:cubicBezTo>
                  <a:cubicBezTo>
                    <a:pt x="160" y="97"/>
                    <a:pt x="158" y="98"/>
                    <a:pt x="155" y="99"/>
                  </a:cubicBezTo>
                  <a:cubicBezTo>
                    <a:pt x="152" y="100"/>
                    <a:pt x="148" y="102"/>
                    <a:pt x="146" y="103"/>
                  </a:cubicBezTo>
                  <a:cubicBezTo>
                    <a:pt x="145" y="104"/>
                    <a:pt x="142" y="104"/>
                    <a:pt x="140" y="104"/>
                  </a:cubicBezTo>
                  <a:cubicBezTo>
                    <a:pt x="138" y="104"/>
                    <a:pt x="136" y="104"/>
                    <a:pt x="135" y="103"/>
                  </a:cubicBezTo>
                  <a:cubicBezTo>
                    <a:pt x="134" y="102"/>
                    <a:pt x="132" y="98"/>
                    <a:pt x="132" y="94"/>
                  </a:cubicBezTo>
                  <a:cubicBezTo>
                    <a:pt x="131" y="90"/>
                    <a:pt x="131" y="85"/>
                    <a:pt x="131" y="84"/>
                  </a:cubicBezTo>
                  <a:cubicBezTo>
                    <a:pt x="131" y="82"/>
                    <a:pt x="131" y="78"/>
                    <a:pt x="131" y="74"/>
                  </a:cubicBezTo>
                  <a:cubicBezTo>
                    <a:pt x="130" y="71"/>
                    <a:pt x="130" y="67"/>
                    <a:pt x="130" y="65"/>
                  </a:cubicBezTo>
                  <a:cubicBezTo>
                    <a:pt x="130" y="64"/>
                    <a:pt x="130" y="61"/>
                    <a:pt x="129" y="58"/>
                  </a:cubicBezTo>
                  <a:cubicBezTo>
                    <a:pt x="128" y="55"/>
                    <a:pt x="126" y="51"/>
                    <a:pt x="124" y="49"/>
                  </a:cubicBezTo>
                  <a:cubicBezTo>
                    <a:pt x="123" y="47"/>
                    <a:pt x="121" y="43"/>
                    <a:pt x="121" y="41"/>
                  </a:cubicBezTo>
                  <a:cubicBezTo>
                    <a:pt x="121" y="38"/>
                    <a:pt x="121" y="32"/>
                    <a:pt x="120" y="27"/>
                  </a:cubicBezTo>
                  <a:cubicBezTo>
                    <a:pt x="120" y="22"/>
                    <a:pt x="117" y="14"/>
                    <a:pt x="114" y="9"/>
                  </a:cubicBezTo>
                  <a:cubicBezTo>
                    <a:pt x="110" y="4"/>
                    <a:pt x="108" y="0"/>
                    <a:pt x="108" y="0"/>
                  </a:cubicBezTo>
                  <a:cubicBezTo>
                    <a:pt x="108" y="0"/>
                    <a:pt x="107" y="2"/>
                    <a:pt x="105" y="3"/>
                  </a:cubicBezTo>
                  <a:cubicBezTo>
                    <a:pt x="104" y="5"/>
                    <a:pt x="102" y="7"/>
                    <a:pt x="100" y="7"/>
                  </a:cubicBezTo>
                  <a:cubicBezTo>
                    <a:pt x="99" y="7"/>
                    <a:pt x="95" y="11"/>
                    <a:pt x="93" y="16"/>
                  </a:cubicBezTo>
                  <a:cubicBezTo>
                    <a:pt x="90" y="20"/>
                    <a:pt x="86" y="27"/>
                    <a:pt x="84" y="30"/>
                  </a:cubicBezTo>
                  <a:cubicBezTo>
                    <a:pt x="83" y="34"/>
                    <a:pt x="79" y="38"/>
                    <a:pt x="76" y="40"/>
                  </a:cubicBezTo>
                  <a:cubicBezTo>
                    <a:pt x="74" y="42"/>
                    <a:pt x="68" y="47"/>
                    <a:pt x="63" y="52"/>
                  </a:cubicBezTo>
                  <a:cubicBezTo>
                    <a:pt x="59" y="57"/>
                    <a:pt x="52" y="62"/>
                    <a:pt x="49" y="64"/>
                  </a:cubicBezTo>
                  <a:cubicBezTo>
                    <a:pt x="46" y="66"/>
                    <a:pt x="39" y="71"/>
                    <a:pt x="35" y="75"/>
                  </a:cubicBezTo>
                  <a:cubicBezTo>
                    <a:pt x="30" y="79"/>
                    <a:pt x="25" y="84"/>
                    <a:pt x="23" y="87"/>
                  </a:cubicBezTo>
                  <a:cubicBezTo>
                    <a:pt x="21" y="90"/>
                    <a:pt x="18" y="92"/>
                    <a:pt x="16" y="92"/>
                  </a:cubicBezTo>
                  <a:cubicBezTo>
                    <a:pt x="14" y="92"/>
                    <a:pt x="13" y="91"/>
                    <a:pt x="12" y="90"/>
                  </a:cubicBezTo>
                  <a:cubicBezTo>
                    <a:pt x="11" y="89"/>
                    <a:pt x="10" y="89"/>
                    <a:pt x="8" y="90"/>
                  </a:cubicBezTo>
                  <a:cubicBezTo>
                    <a:pt x="6" y="91"/>
                    <a:pt x="4" y="94"/>
                    <a:pt x="2" y="97"/>
                  </a:cubicBezTo>
                  <a:cubicBezTo>
                    <a:pt x="0" y="100"/>
                    <a:pt x="0" y="105"/>
                    <a:pt x="2" y="107"/>
                  </a:cubicBezTo>
                  <a:cubicBezTo>
                    <a:pt x="3" y="110"/>
                    <a:pt x="4" y="114"/>
                    <a:pt x="4" y="116"/>
                  </a:cubicBezTo>
                  <a:cubicBezTo>
                    <a:pt x="3" y="119"/>
                    <a:pt x="3" y="122"/>
                    <a:pt x="4" y="125"/>
                  </a:cubicBezTo>
                  <a:cubicBezTo>
                    <a:pt x="5" y="127"/>
                    <a:pt x="7" y="132"/>
                    <a:pt x="10" y="135"/>
                  </a:cubicBezTo>
                  <a:cubicBezTo>
                    <a:pt x="12" y="138"/>
                    <a:pt x="16" y="141"/>
                    <a:pt x="19" y="143"/>
                  </a:cubicBezTo>
                  <a:cubicBezTo>
                    <a:pt x="21" y="144"/>
                    <a:pt x="24" y="147"/>
                    <a:pt x="25" y="149"/>
                  </a:cubicBezTo>
                  <a:cubicBezTo>
                    <a:pt x="27" y="151"/>
                    <a:pt x="29" y="155"/>
                    <a:pt x="31" y="158"/>
                  </a:cubicBezTo>
                  <a:cubicBezTo>
                    <a:pt x="33" y="161"/>
                    <a:pt x="38" y="163"/>
                    <a:pt x="41" y="162"/>
                  </a:cubicBezTo>
                  <a:cubicBezTo>
                    <a:pt x="44" y="161"/>
                    <a:pt x="47" y="158"/>
                    <a:pt x="48" y="156"/>
                  </a:cubicBezTo>
                  <a:cubicBezTo>
                    <a:pt x="49" y="154"/>
                    <a:pt x="52" y="152"/>
                    <a:pt x="54" y="151"/>
                  </a:cubicBezTo>
                  <a:cubicBezTo>
                    <a:pt x="57" y="150"/>
                    <a:pt x="61" y="150"/>
                    <a:pt x="64" y="151"/>
                  </a:cubicBezTo>
                  <a:cubicBezTo>
                    <a:pt x="67" y="152"/>
                    <a:pt x="69" y="155"/>
                    <a:pt x="70" y="158"/>
                  </a:cubicBezTo>
                  <a:cubicBezTo>
                    <a:pt x="71" y="161"/>
                    <a:pt x="70" y="165"/>
                    <a:pt x="68" y="166"/>
                  </a:cubicBezTo>
                  <a:cubicBezTo>
                    <a:pt x="66" y="167"/>
                    <a:pt x="66" y="169"/>
                    <a:pt x="67" y="171"/>
                  </a:cubicBezTo>
                  <a:cubicBezTo>
                    <a:pt x="68" y="173"/>
                    <a:pt x="69" y="178"/>
                    <a:pt x="69" y="181"/>
                  </a:cubicBezTo>
                  <a:cubicBezTo>
                    <a:pt x="70" y="184"/>
                    <a:pt x="69" y="189"/>
                    <a:pt x="69" y="191"/>
                  </a:cubicBezTo>
                  <a:cubicBezTo>
                    <a:pt x="69" y="193"/>
                    <a:pt x="67" y="196"/>
                    <a:pt x="64" y="199"/>
                  </a:cubicBezTo>
                  <a:cubicBezTo>
                    <a:pt x="62" y="201"/>
                    <a:pt x="59" y="205"/>
                    <a:pt x="57" y="207"/>
                  </a:cubicBezTo>
                  <a:cubicBezTo>
                    <a:pt x="55" y="209"/>
                    <a:pt x="54" y="210"/>
                    <a:pt x="54" y="210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59" y="211"/>
                    <a:pt x="63" y="211"/>
                    <a:pt x="64" y="20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5" name="Freeform 34">
              <a:extLst>
                <a:ext uri="{FF2B5EF4-FFF2-40B4-BE49-F238E27FC236}">
                  <a16:creationId xmlns:a16="http://schemas.microsoft.com/office/drawing/2014/main" id="{0C01A6DA-93E5-494F-B60D-6BB2EB23C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859" y="4354495"/>
              <a:ext cx="412750" cy="495300"/>
            </a:xfrm>
            <a:custGeom>
              <a:avLst/>
              <a:gdLst/>
              <a:ahLst/>
              <a:cxnLst>
                <a:cxn ang="0">
                  <a:pos x="44" y="116"/>
                </a:cxn>
                <a:cxn ang="0">
                  <a:pos x="47" y="107"/>
                </a:cxn>
                <a:cxn ang="0">
                  <a:pos x="47" y="101"/>
                </a:cxn>
                <a:cxn ang="0">
                  <a:pos x="49" y="99"/>
                </a:cxn>
                <a:cxn ang="0">
                  <a:pos x="51" y="95"/>
                </a:cxn>
                <a:cxn ang="0">
                  <a:pos x="56" y="87"/>
                </a:cxn>
                <a:cxn ang="0">
                  <a:pos x="59" y="82"/>
                </a:cxn>
                <a:cxn ang="0">
                  <a:pos x="62" y="80"/>
                </a:cxn>
                <a:cxn ang="0">
                  <a:pos x="69" y="76"/>
                </a:cxn>
                <a:cxn ang="0">
                  <a:pos x="74" y="72"/>
                </a:cxn>
                <a:cxn ang="0">
                  <a:pos x="76" y="64"/>
                </a:cxn>
                <a:cxn ang="0">
                  <a:pos x="80" y="56"/>
                </a:cxn>
                <a:cxn ang="0">
                  <a:pos x="84" y="49"/>
                </a:cxn>
                <a:cxn ang="0">
                  <a:pos x="86" y="42"/>
                </a:cxn>
                <a:cxn ang="0">
                  <a:pos x="89" y="37"/>
                </a:cxn>
                <a:cxn ang="0">
                  <a:pos x="94" y="36"/>
                </a:cxn>
                <a:cxn ang="0">
                  <a:pos x="100" y="35"/>
                </a:cxn>
                <a:cxn ang="0">
                  <a:pos x="106" y="33"/>
                </a:cxn>
                <a:cxn ang="0">
                  <a:pos x="110" y="32"/>
                </a:cxn>
                <a:cxn ang="0">
                  <a:pos x="109" y="24"/>
                </a:cxn>
                <a:cxn ang="0">
                  <a:pos x="107" y="24"/>
                </a:cxn>
                <a:cxn ang="0">
                  <a:pos x="105" y="20"/>
                </a:cxn>
                <a:cxn ang="0">
                  <a:pos x="104" y="12"/>
                </a:cxn>
                <a:cxn ang="0">
                  <a:pos x="101" y="4"/>
                </a:cxn>
                <a:cxn ang="0">
                  <a:pos x="97" y="0"/>
                </a:cxn>
                <a:cxn ang="0">
                  <a:pos x="93" y="3"/>
                </a:cxn>
                <a:cxn ang="0">
                  <a:pos x="88" y="9"/>
                </a:cxn>
                <a:cxn ang="0">
                  <a:pos x="81" y="14"/>
                </a:cxn>
                <a:cxn ang="0">
                  <a:pos x="74" y="16"/>
                </a:cxn>
                <a:cxn ang="0">
                  <a:pos x="68" y="13"/>
                </a:cxn>
                <a:cxn ang="0">
                  <a:pos x="62" y="9"/>
                </a:cxn>
                <a:cxn ang="0">
                  <a:pos x="57" y="11"/>
                </a:cxn>
                <a:cxn ang="0">
                  <a:pos x="55" y="14"/>
                </a:cxn>
                <a:cxn ang="0">
                  <a:pos x="55" y="19"/>
                </a:cxn>
                <a:cxn ang="0">
                  <a:pos x="58" y="25"/>
                </a:cxn>
                <a:cxn ang="0">
                  <a:pos x="57" y="31"/>
                </a:cxn>
                <a:cxn ang="0">
                  <a:pos x="48" y="34"/>
                </a:cxn>
                <a:cxn ang="0">
                  <a:pos x="39" y="32"/>
                </a:cxn>
                <a:cxn ang="0">
                  <a:pos x="35" y="38"/>
                </a:cxn>
                <a:cxn ang="0">
                  <a:pos x="35" y="47"/>
                </a:cxn>
                <a:cxn ang="0">
                  <a:pos x="32" y="53"/>
                </a:cxn>
                <a:cxn ang="0">
                  <a:pos x="26" y="54"/>
                </a:cxn>
                <a:cxn ang="0">
                  <a:pos x="19" y="54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2" y="64"/>
                </a:cxn>
                <a:cxn ang="0">
                  <a:pos x="0" y="72"/>
                </a:cxn>
                <a:cxn ang="0">
                  <a:pos x="3" y="80"/>
                </a:cxn>
                <a:cxn ang="0">
                  <a:pos x="6" y="88"/>
                </a:cxn>
                <a:cxn ang="0">
                  <a:pos x="9" y="96"/>
                </a:cxn>
                <a:cxn ang="0">
                  <a:pos x="15" y="104"/>
                </a:cxn>
                <a:cxn ang="0">
                  <a:pos x="18" y="108"/>
                </a:cxn>
                <a:cxn ang="0">
                  <a:pos x="20" y="108"/>
                </a:cxn>
                <a:cxn ang="0">
                  <a:pos x="24" y="112"/>
                </a:cxn>
                <a:cxn ang="0">
                  <a:pos x="27" y="120"/>
                </a:cxn>
                <a:cxn ang="0">
                  <a:pos x="30" y="128"/>
                </a:cxn>
                <a:cxn ang="0">
                  <a:pos x="32" y="132"/>
                </a:cxn>
                <a:cxn ang="0">
                  <a:pos x="36" y="126"/>
                </a:cxn>
                <a:cxn ang="0">
                  <a:pos x="44" y="116"/>
                </a:cxn>
              </a:cxnLst>
              <a:rect l="0" t="0" r="r" b="b"/>
              <a:pathLst>
                <a:path w="110" h="132">
                  <a:moveTo>
                    <a:pt x="44" y="116"/>
                  </a:moveTo>
                  <a:cubicBezTo>
                    <a:pt x="47" y="113"/>
                    <a:pt x="48" y="110"/>
                    <a:pt x="47" y="107"/>
                  </a:cubicBezTo>
                  <a:cubicBezTo>
                    <a:pt x="47" y="105"/>
                    <a:pt x="47" y="102"/>
                    <a:pt x="47" y="101"/>
                  </a:cubicBezTo>
                  <a:cubicBezTo>
                    <a:pt x="48" y="100"/>
                    <a:pt x="49" y="99"/>
                    <a:pt x="49" y="99"/>
                  </a:cubicBezTo>
                  <a:cubicBezTo>
                    <a:pt x="49" y="99"/>
                    <a:pt x="50" y="97"/>
                    <a:pt x="51" y="95"/>
                  </a:cubicBezTo>
                  <a:cubicBezTo>
                    <a:pt x="53" y="93"/>
                    <a:pt x="55" y="89"/>
                    <a:pt x="56" y="87"/>
                  </a:cubicBezTo>
                  <a:cubicBezTo>
                    <a:pt x="58" y="84"/>
                    <a:pt x="59" y="82"/>
                    <a:pt x="59" y="82"/>
                  </a:cubicBezTo>
                  <a:cubicBezTo>
                    <a:pt x="59" y="82"/>
                    <a:pt x="61" y="81"/>
                    <a:pt x="62" y="80"/>
                  </a:cubicBezTo>
                  <a:cubicBezTo>
                    <a:pt x="64" y="79"/>
                    <a:pt x="67" y="77"/>
                    <a:pt x="69" y="76"/>
                  </a:cubicBezTo>
                  <a:cubicBezTo>
                    <a:pt x="71" y="76"/>
                    <a:pt x="74" y="74"/>
                    <a:pt x="74" y="72"/>
                  </a:cubicBezTo>
                  <a:cubicBezTo>
                    <a:pt x="75" y="70"/>
                    <a:pt x="76" y="67"/>
                    <a:pt x="76" y="64"/>
                  </a:cubicBezTo>
                  <a:cubicBezTo>
                    <a:pt x="76" y="61"/>
                    <a:pt x="78" y="57"/>
                    <a:pt x="80" y="56"/>
                  </a:cubicBezTo>
                  <a:cubicBezTo>
                    <a:pt x="83" y="55"/>
                    <a:pt x="84" y="52"/>
                    <a:pt x="84" y="49"/>
                  </a:cubicBezTo>
                  <a:cubicBezTo>
                    <a:pt x="84" y="47"/>
                    <a:pt x="85" y="44"/>
                    <a:pt x="86" y="42"/>
                  </a:cubicBezTo>
                  <a:cubicBezTo>
                    <a:pt x="87" y="40"/>
                    <a:pt x="88" y="38"/>
                    <a:pt x="89" y="37"/>
                  </a:cubicBezTo>
                  <a:cubicBezTo>
                    <a:pt x="90" y="36"/>
                    <a:pt x="92" y="36"/>
                    <a:pt x="94" y="36"/>
                  </a:cubicBezTo>
                  <a:cubicBezTo>
                    <a:pt x="96" y="37"/>
                    <a:pt x="98" y="36"/>
                    <a:pt x="100" y="35"/>
                  </a:cubicBezTo>
                  <a:cubicBezTo>
                    <a:pt x="101" y="34"/>
                    <a:pt x="104" y="33"/>
                    <a:pt x="106" y="33"/>
                  </a:cubicBezTo>
                  <a:cubicBezTo>
                    <a:pt x="109" y="33"/>
                    <a:pt x="110" y="32"/>
                    <a:pt x="110" y="32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8" y="24"/>
                    <a:pt x="107" y="24"/>
                  </a:cubicBezTo>
                  <a:cubicBezTo>
                    <a:pt x="106" y="24"/>
                    <a:pt x="105" y="22"/>
                    <a:pt x="105" y="20"/>
                  </a:cubicBezTo>
                  <a:cubicBezTo>
                    <a:pt x="106" y="18"/>
                    <a:pt x="105" y="15"/>
                    <a:pt x="104" y="12"/>
                  </a:cubicBezTo>
                  <a:cubicBezTo>
                    <a:pt x="103" y="10"/>
                    <a:pt x="101" y="7"/>
                    <a:pt x="101" y="4"/>
                  </a:cubicBezTo>
                  <a:cubicBezTo>
                    <a:pt x="100" y="2"/>
                    <a:pt x="99" y="0"/>
                    <a:pt x="97" y="0"/>
                  </a:cubicBezTo>
                  <a:cubicBezTo>
                    <a:pt x="96" y="0"/>
                    <a:pt x="94" y="1"/>
                    <a:pt x="93" y="3"/>
                  </a:cubicBezTo>
                  <a:cubicBezTo>
                    <a:pt x="91" y="4"/>
                    <a:pt x="89" y="7"/>
                    <a:pt x="88" y="9"/>
                  </a:cubicBezTo>
                  <a:cubicBezTo>
                    <a:pt x="86" y="11"/>
                    <a:pt x="83" y="14"/>
                    <a:pt x="81" y="14"/>
                  </a:cubicBezTo>
                  <a:cubicBezTo>
                    <a:pt x="79" y="15"/>
                    <a:pt x="76" y="16"/>
                    <a:pt x="74" y="16"/>
                  </a:cubicBezTo>
                  <a:cubicBezTo>
                    <a:pt x="72" y="16"/>
                    <a:pt x="69" y="15"/>
                    <a:pt x="68" y="13"/>
                  </a:cubicBezTo>
                  <a:cubicBezTo>
                    <a:pt x="67" y="12"/>
                    <a:pt x="65" y="10"/>
                    <a:pt x="62" y="9"/>
                  </a:cubicBezTo>
                  <a:cubicBezTo>
                    <a:pt x="60" y="8"/>
                    <a:pt x="58" y="9"/>
                    <a:pt x="57" y="11"/>
                  </a:cubicBezTo>
                  <a:cubicBezTo>
                    <a:pt x="56" y="13"/>
                    <a:pt x="55" y="14"/>
                    <a:pt x="55" y="14"/>
                  </a:cubicBezTo>
                  <a:cubicBezTo>
                    <a:pt x="55" y="14"/>
                    <a:pt x="55" y="16"/>
                    <a:pt x="55" y="19"/>
                  </a:cubicBezTo>
                  <a:cubicBezTo>
                    <a:pt x="55" y="21"/>
                    <a:pt x="57" y="24"/>
                    <a:pt x="58" y="25"/>
                  </a:cubicBezTo>
                  <a:cubicBezTo>
                    <a:pt x="60" y="27"/>
                    <a:pt x="60" y="29"/>
                    <a:pt x="57" y="31"/>
                  </a:cubicBezTo>
                  <a:cubicBezTo>
                    <a:pt x="55" y="33"/>
                    <a:pt x="51" y="34"/>
                    <a:pt x="48" y="34"/>
                  </a:cubicBezTo>
                  <a:cubicBezTo>
                    <a:pt x="45" y="33"/>
                    <a:pt x="41" y="32"/>
                    <a:pt x="39" y="32"/>
                  </a:cubicBezTo>
                  <a:cubicBezTo>
                    <a:pt x="37" y="32"/>
                    <a:pt x="36" y="35"/>
                    <a:pt x="35" y="38"/>
                  </a:cubicBezTo>
                  <a:cubicBezTo>
                    <a:pt x="35" y="41"/>
                    <a:pt x="35" y="45"/>
                    <a:pt x="35" y="47"/>
                  </a:cubicBezTo>
                  <a:cubicBezTo>
                    <a:pt x="35" y="49"/>
                    <a:pt x="34" y="52"/>
                    <a:pt x="32" y="53"/>
                  </a:cubicBezTo>
                  <a:cubicBezTo>
                    <a:pt x="30" y="54"/>
                    <a:pt x="28" y="55"/>
                    <a:pt x="26" y="54"/>
                  </a:cubicBezTo>
                  <a:cubicBezTo>
                    <a:pt x="24" y="53"/>
                    <a:pt x="21" y="53"/>
                    <a:pt x="19" y="54"/>
                  </a:cubicBezTo>
                  <a:cubicBezTo>
                    <a:pt x="18" y="54"/>
                    <a:pt x="14" y="55"/>
                    <a:pt x="10" y="54"/>
                  </a:cubicBezTo>
                  <a:cubicBezTo>
                    <a:pt x="7" y="54"/>
                    <a:pt x="4" y="55"/>
                    <a:pt x="4" y="58"/>
                  </a:cubicBezTo>
                  <a:cubicBezTo>
                    <a:pt x="4" y="60"/>
                    <a:pt x="3" y="63"/>
                    <a:pt x="2" y="64"/>
                  </a:cubicBezTo>
                  <a:cubicBezTo>
                    <a:pt x="1" y="66"/>
                    <a:pt x="0" y="69"/>
                    <a:pt x="0" y="72"/>
                  </a:cubicBezTo>
                  <a:cubicBezTo>
                    <a:pt x="0" y="74"/>
                    <a:pt x="2" y="78"/>
                    <a:pt x="3" y="80"/>
                  </a:cubicBezTo>
                  <a:cubicBezTo>
                    <a:pt x="4" y="81"/>
                    <a:pt x="6" y="85"/>
                    <a:pt x="6" y="88"/>
                  </a:cubicBezTo>
                  <a:cubicBezTo>
                    <a:pt x="6" y="91"/>
                    <a:pt x="7" y="94"/>
                    <a:pt x="9" y="96"/>
                  </a:cubicBezTo>
                  <a:cubicBezTo>
                    <a:pt x="10" y="98"/>
                    <a:pt x="13" y="101"/>
                    <a:pt x="15" y="104"/>
                  </a:cubicBezTo>
                  <a:cubicBezTo>
                    <a:pt x="16" y="106"/>
                    <a:pt x="18" y="108"/>
                    <a:pt x="18" y="108"/>
                  </a:cubicBezTo>
                  <a:cubicBezTo>
                    <a:pt x="18" y="108"/>
                    <a:pt x="19" y="108"/>
                    <a:pt x="20" y="108"/>
                  </a:cubicBezTo>
                  <a:cubicBezTo>
                    <a:pt x="21" y="108"/>
                    <a:pt x="23" y="110"/>
                    <a:pt x="24" y="112"/>
                  </a:cubicBezTo>
                  <a:cubicBezTo>
                    <a:pt x="25" y="114"/>
                    <a:pt x="26" y="118"/>
                    <a:pt x="27" y="120"/>
                  </a:cubicBezTo>
                  <a:cubicBezTo>
                    <a:pt x="27" y="123"/>
                    <a:pt x="28" y="126"/>
                    <a:pt x="30" y="128"/>
                  </a:cubicBezTo>
                  <a:cubicBezTo>
                    <a:pt x="31" y="130"/>
                    <a:pt x="32" y="132"/>
                    <a:pt x="32" y="132"/>
                  </a:cubicBezTo>
                  <a:cubicBezTo>
                    <a:pt x="32" y="132"/>
                    <a:pt x="34" y="129"/>
                    <a:pt x="36" y="126"/>
                  </a:cubicBezTo>
                  <a:cubicBezTo>
                    <a:pt x="39" y="122"/>
                    <a:pt x="42" y="118"/>
                    <a:pt x="44" y="1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6" name="Freeform 35">
              <a:extLst>
                <a:ext uri="{FF2B5EF4-FFF2-40B4-BE49-F238E27FC236}">
                  <a16:creationId xmlns:a16="http://schemas.microsoft.com/office/drawing/2014/main" id="{E751C5C7-B69F-4E37-AA10-595C0E8A6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172" y="4279883"/>
              <a:ext cx="646113" cy="574675"/>
            </a:xfrm>
            <a:custGeom>
              <a:avLst/>
              <a:gdLst/>
              <a:ahLst/>
              <a:cxnLst>
                <a:cxn ang="0">
                  <a:pos x="118" y="108"/>
                </a:cxn>
                <a:cxn ang="0">
                  <a:pos x="112" y="92"/>
                </a:cxn>
                <a:cxn ang="0">
                  <a:pos x="116" y="78"/>
                </a:cxn>
                <a:cxn ang="0">
                  <a:pos x="131" y="74"/>
                </a:cxn>
                <a:cxn ang="0">
                  <a:pos x="144" y="73"/>
                </a:cxn>
                <a:cxn ang="0">
                  <a:pos x="147" y="58"/>
                </a:cxn>
                <a:cxn ang="0">
                  <a:pos x="160" y="54"/>
                </a:cxn>
                <a:cxn ang="0">
                  <a:pos x="170" y="45"/>
                </a:cxn>
                <a:cxn ang="0">
                  <a:pos x="167" y="34"/>
                </a:cxn>
                <a:cxn ang="0">
                  <a:pos x="152" y="28"/>
                </a:cxn>
                <a:cxn ang="0">
                  <a:pos x="134" y="20"/>
                </a:cxn>
                <a:cxn ang="0">
                  <a:pos x="119" y="17"/>
                </a:cxn>
                <a:cxn ang="0">
                  <a:pos x="113" y="28"/>
                </a:cxn>
                <a:cxn ang="0">
                  <a:pos x="98" y="25"/>
                </a:cxn>
                <a:cxn ang="0">
                  <a:pos x="85" y="14"/>
                </a:cxn>
                <a:cxn ang="0">
                  <a:pos x="67" y="8"/>
                </a:cxn>
                <a:cxn ang="0">
                  <a:pos x="57" y="1"/>
                </a:cxn>
                <a:cxn ang="0">
                  <a:pos x="43" y="3"/>
                </a:cxn>
                <a:cxn ang="0">
                  <a:pos x="38" y="6"/>
                </a:cxn>
                <a:cxn ang="0">
                  <a:pos x="37" y="20"/>
                </a:cxn>
                <a:cxn ang="0">
                  <a:pos x="35" y="31"/>
                </a:cxn>
                <a:cxn ang="0">
                  <a:pos x="35" y="43"/>
                </a:cxn>
                <a:cxn ang="0">
                  <a:pos x="24" y="52"/>
                </a:cxn>
                <a:cxn ang="0">
                  <a:pos x="3" y="78"/>
                </a:cxn>
                <a:cxn ang="0">
                  <a:pos x="3" y="93"/>
                </a:cxn>
                <a:cxn ang="0">
                  <a:pos x="3" y="112"/>
                </a:cxn>
                <a:cxn ang="0">
                  <a:pos x="4" y="118"/>
                </a:cxn>
                <a:cxn ang="0">
                  <a:pos x="11" y="126"/>
                </a:cxn>
                <a:cxn ang="0">
                  <a:pos x="26" y="129"/>
                </a:cxn>
                <a:cxn ang="0">
                  <a:pos x="39" y="121"/>
                </a:cxn>
                <a:cxn ang="0">
                  <a:pos x="47" y="122"/>
                </a:cxn>
                <a:cxn ang="0">
                  <a:pos x="49" y="133"/>
                </a:cxn>
                <a:cxn ang="0">
                  <a:pos x="61" y="143"/>
                </a:cxn>
                <a:cxn ang="0">
                  <a:pos x="74" y="138"/>
                </a:cxn>
                <a:cxn ang="0">
                  <a:pos x="78" y="145"/>
                </a:cxn>
                <a:cxn ang="0">
                  <a:pos x="86" y="150"/>
                </a:cxn>
                <a:cxn ang="0">
                  <a:pos x="99" y="153"/>
                </a:cxn>
                <a:cxn ang="0">
                  <a:pos x="117" y="151"/>
                </a:cxn>
                <a:cxn ang="0">
                  <a:pos x="126" y="141"/>
                </a:cxn>
                <a:cxn ang="0">
                  <a:pos x="130" y="128"/>
                </a:cxn>
                <a:cxn ang="0">
                  <a:pos x="121" y="116"/>
                </a:cxn>
              </a:cxnLst>
              <a:rect l="0" t="0" r="r" b="b"/>
              <a:pathLst>
                <a:path w="172" h="153">
                  <a:moveTo>
                    <a:pt x="121" y="116"/>
                  </a:moveTo>
                  <a:cubicBezTo>
                    <a:pt x="119" y="114"/>
                    <a:pt x="118" y="111"/>
                    <a:pt x="118" y="108"/>
                  </a:cubicBezTo>
                  <a:cubicBezTo>
                    <a:pt x="118" y="105"/>
                    <a:pt x="116" y="101"/>
                    <a:pt x="115" y="100"/>
                  </a:cubicBezTo>
                  <a:cubicBezTo>
                    <a:pt x="114" y="98"/>
                    <a:pt x="112" y="94"/>
                    <a:pt x="112" y="92"/>
                  </a:cubicBezTo>
                  <a:cubicBezTo>
                    <a:pt x="112" y="89"/>
                    <a:pt x="113" y="86"/>
                    <a:pt x="114" y="84"/>
                  </a:cubicBezTo>
                  <a:cubicBezTo>
                    <a:pt x="115" y="83"/>
                    <a:pt x="116" y="80"/>
                    <a:pt x="116" y="78"/>
                  </a:cubicBezTo>
                  <a:cubicBezTo>
                    <a:pt x="116" y="75"/>
                    <a:pt x="119" y="74"/>
                    <a:pt x="122" y="74"/>
                  </a:cubicBezTo>
                  <a:cubicBezTo>
                    <a:pt x="126" y="75"/>
                    <a:pt x="130" y="74"/>
                    <a:pt x="131" y="74"/>
                  </a:cubicBezTo>
                  <a:cubicBezTo>
                    <a:pt x="133" y="73"/>
                    <a:pt x="136" y="73"/>
                    <a:pt x="138" y="74"/>
                  </a:cubicBezTo>
                  <a:cubicBezTo>
                    <a:pt x="140" y="75"/>
                    <a:pt x="142" y="74"/>
                    <a:pt x="144" y="73"/>
                  </a:cubicBezTo>
                  <a:cubicBezTo>
                    <a:pt x="146" y="72"/>
                    <a:pt x="147" y="69"/>
                    <a:pt x="147" y="67"/>
                  </a:cubicBezTo>
                  <a:cubicBezTo>
                    <a:pt x="147" y="65"/>
                    <a:pt x="147" y="61"/>
                    <a:pt x="147" y="58"/>
                  </a:cubicBezTo>
                  <a:cubicBezTo>
                    <a:pt x="148" y="55"/>
                    <a:pt x="149" y="52"/>
                    <a:pt x="151" y="52"/>
                  </a:cubicBezTo>
                  <a:cubicBezTo>
                    <a:pt x="153" y="52"/>
                    <a:pt x="157" y="53"/>
                    <a:pt x="160" y="54"/>
                  </a:cubicBezTo>
                  <a:cubicBezTo>
                    <a:pt x="163" y="54"/>
                    <a:pt x="167" y="53"/>
                    <a:pt x="169" y="51"/>
                  </a:cubicBezTo>
                  <a:cubicBezTo>
                    <a:pt x="172" y="49"/>
                    <a:pt x="172" y="47"/>
                    <a:pt x="170" y="45"/>
                  </a:cubicBezTo>
                  <a:cubicBezTo>
                    <a:pt x="169" y="44"/>
                    <a:pt x="167" y="41"/>
                    <a:pt x="167" y="39"/>
                  </a:cubicBezTo>
                  <a:cubicBezTo>
                    <a:pt x="167" y="36"/>
                    <a:pt x="167" y="34"/>
                    <a:pt x="167" y="34"/>
                  </a:cubicBezTo>
                  <a:cubicBezTo>
                    <a:pt x="167" y="34"/>
                    <a:pt x="165" y="34"/>
                    <a:pt x="163" y="33"/>
                  </a:cubicBezTo>
                  <a:cubicBezTo>
                    <a:pt x="160" y="32"/>
                    <a:pt x="156" y="30"/>
                    <a:pt x="152" y="28"/>
                  </a:cubicBezTo>
                  <a:cubicBezTo>
                    <a:pt x="149" y="26"/>
                    <a:pt x="145" y="24"/>
                    <a:pt x="143" y="23"/>
                  </a:cubicBezTo>
                  <a:cubicBezTo>
                    <a:pt x="141" y="22"/>
                    <a:pt x="137" y="21"/>
                    <a:pt x="134" y="20"/>
                  </a:cubicBezTo>
                  <a:cubicBezTo>
                    <a:pt x="131" y="19"/>
                    <a:pt x="127" y="17"/>
                    <a:pt x="125" y="16"/>
                  </a:cubicBezTo>
                  <a:cubicBezTo>
                    <a:pt x="123" y="14"/>
                    <a:pt x="120" y="15"/>
                    <a:pt x="119" y="17"/>
                  </a:cubicBezTo>
                  <a:cubicBezTo>
                    <a:pt x="117" y="19"/>
                    <a:pt x="116" y="22"/>
                    <a:pt x="116" y="24"/>
                  </a:cubicBezTo>
                  <a:cubicBezTo>
                    <a:pt x="116" y="25"/>
                    <a:pt x="115" y="27"/>
                    <a:pt x="113" y="28"/>
                  </a:cubicBezTo>
                  <a:cubicBezTo>
                    <a:pt x="111" y="29"/>
                    <a:pt x="108" y="29"/>
                    <a:pt x="106" y="29"/>
                  </a:cubicBezTo>
                  <a:cubicBezTo>
                    <a:pt x="103" y="29"/>
                    <a:pt x="100" y="27"/>
                    <a:pt x="98" y="25"/>
                  </a:cubicBezTo>
                  <a:cubicBezTo>
                    <a:pt x="97" y="22"/>
                    <a:pt x="93" y="20"/>
                    <a:pt x="91" y="19"/>
                  </a:cubicBezTo>
                  <a:cubicBezTo>
                    <a:pt x="89" y="19"/>
                    <a:pt x="86" y="17"/>
                    <a:pt x="85" y="14"/>
                  </a:cubicBezTo>
                  <a:cubicBezTo>
                    <a:pt x="83" y="12"/>
                    <a:pt x="80" y="10"/>
                    <a:pt x="77" y="9"/>
                  </a:cubicBezTo>
                  <a:cubicBezTo>
                    <a:pt x="74" y="9"/>
                    <a:pt x="69" y="8"/>
                    <a:pt x="67" y="8"/>
                  </a:cubicBezTo>
                  <a:cubicBezTo>
                    <a:pt x="64" y="8"/>
                    <a:pt x="62" y="7"/>
                    <a:pt x="61" y="6"/>
                  </a:cubicBezTo>
                  <a:cubicBezTo>
                    <a:pt x="60" y="5"/>
                    <a:pt x="58" y="3"/>
                    <a:pt x="57" y="1"/>
                  </a:cubicBezTo>
                  <a:cubicBezTo>
                    <a:pt x="55" y="0"/>
                    <a:pt x="52" y="0"/>
                    <a:pt x="50" y="1"/>
                  </a:cubicBezTo>
                  <a:cubicBezTo>
                    <a:pt x="49" y="3"/>
                    <a:pt x="45" y="3"/>
                    <a:pt x="43" y="3"/>
                  </a:cubicBezTo>
                  <a:cubicBezTo>
                    <a:pt x="41" y="3"/>
                    <a:pt x="40" y="2"/>
                    <a:pt x="40" y="2"/>
                  </a:cubicBezTo>
                  <a:cubicBezTo>
                    <a:pt x="40" y="2"/>
                    <a:pt x="39" y="4"/>
                    <a:pt x="38" y="6"/>
                  </a:cubicBezTo>
                  <a:cubicBezTo>
                    <a:pt x="37" y="7"/>
                    <a:pt x="37" y="11"/>
                    <a:pt x="39" y="14"/>
                  </a:cubicBezTo>
                  <a:cubicBezTo>
                    <a:pt x="40" y="16"/>
                    <a:pt x="39" y="19"/>
                    <a:pt x="37" y="20"/>
                  </a:cubicBezTo>
                  <a:cubicBezTo>
                    <a:pt x="35" y="21"/>
                    <a:pt x="33" y="24"/>
                    <a:pt x="33" y="25"/>
                  </a:cubicBezTo>
                  <a:cubicBezTo>
                    <a:pt x="32" y="27"/>
                    <a:pt x="33" y="30"/>
                    <a:pt x="35" y="31"/>
                  </a:cubicBezTo>
                  <a:cubicBezTo>
                    <a:pt x="36" y="33"/>
                    <a:pt x="37" y="36"/>
                    <a:pt x="37" y="38"/>
                  </a:cubicBezTo>
                  <a:cubicBezTo>
                    <a:pt x="37" y="40"/>
                    <a:pt x="36" y="42"/>
                    <a:pt x="35" y="43"/>
                  </a:cubicBezTo>
                  <a:cubicBezTo>
                    <a:pt x="34" y="44"/>
                    <a:pt x="32" y="46"/>
                    <a:pt x="30" y="47"/>
                  </a:cubicBezTo>
                  <a:cubicBezTo>
                    <a:pt x="28" y="49"/>
                    <a:pt x="26" y="51"/>
                    <a:pt x="24" y="52"/>
                  </a:cubicBezTo>
                  <a:cubicBezTo>
                    <a:pt x="22" y="53"/>
                    <a:pt x="17" y="58"/>
                    <a:pt x="13" y="63"/>
                  </a:cubicBezTo>
                  <a:cubicBezTo>
                    <a:pt x="9" y="68"/>
                    <a:pt x="5" y="75"/>
                    <a:pt x="3" y="78"/>
                  </a:cubicBezTo>
                  <a:cubicBezTo>
                    <a:pt x="1" y="82"/>
                    <a:pt x="0" y="86"/>
                    <a:pt x="0" y="87"/>
                  </a:cubicBezTo>
                  <a:cubicBezTo>
                    <a:pt x="0" y="88"/>
                    <a:pt x="1" y="91"/>
                    <a:pt x="3" y="93"/>
                  </a:cubicBezTo>
                  <a:cubicBezTo>
                    <a:pt x="5" y="94"/>
                    <a:pt x="6" y="99"/>
                    <a:pt x="6" y="102"/>
                  </a:cubicBezTo>
                  <a:cubicBezTo>
                    <a:pt x="5" y="105"/>
                    <a:pt x="4" y="110"/>
                    <a:pt x="3" y="112"/>
                  </a:cubicBezTo>
                  <a:cubicBezTo>
                    <a:pt x="2" y="115"/>
                    <a:pt x="2" y="116"/>
                    <a:pt x="2" y="116"/>
                  </a:cubicBezTo>
                  <a:cubicBezTo>
                    <a:pt x="2" y="116"/>
                    <a:pt x="3" y="117"/>
                    <a:pt x="4" y="118"/>
                  </a:cubicBezTo>
                  <a:cubicBezTo>
                    <a:pt x="5" y="118"/>
                    <a:pt x="7" y="120"/>
                    <a:pt x="8" y="121"/>
                  </a:cubicBezTo>
                  <a:cubicBezTo>
                    <a:pt x="10" y="122"/>
                    <a:pt x="11" y="124"/>
                    <a:pt x="11" y="126"/>
                  </a:cubicBezTo>
                  <a:cubicBezTo>
                    <a:pt x="11" y="129"/>
                    <a:pt x="13" y="130"/>
                    <a:pt x="16" y="130"/>
                  </a:cubicBezTo>
                  <a:cubicBezTo>
                    <a:pt x="19" y="129"/>
                    <a:pt x="23" y="129"/>
                    <a:pt x="26" y="129"/>
                  </a:cubicBezTo>
                  <a:cubicBezTo>
                    <a:pt x="29" y="129"/>
                    <a:pt x="32" y="127"/>
                    <a:pt x="33" y="125"/>
                  </a:cubicBezTo>
                  <a:cubicBezTo>
                    <a:pt x="34" y="123"/>
                    <a:pt x="36" y="121"/>
                    <a:pt x="39" y="121"/>
                  </a:cubicBezTo>
                  <a:cubicBezTo>
                    <a:pt x="42" y="121"/>
                    <a:pt x="44" y="120"/>
                    <a:pt x="44" y="120"/>
                  </a:cubicBezTo>
                  <a:cubicBezTo>
                    <a:pt x="44" y="120"/>
                    <a:pt x="45" y="121"/>
                    <a:pt x="47" y="122"/>
                  </a:cubicBezTo>
                  <a:cubicBezTo>
                    <a:pt x="49" y="123"/>
                    <a:pt x="50" y="125"/>
                    <a:pt x="50" y="126"/>
                  </a:cubicBezTo>
                  <a:cubicBezTo>
                    <a:pt x="49" y="127"/>
                    <a:pt x="49" y="130"/>
                    <a:pt x="49" y="133"/>
                  </a:cubicBezTo>
                  <a:cubicBezTo>
                    <a:pt x="49" y="136"/>
                    <a:pt x="51" y="139"/>
                    <a:pt x="53" y="141"/>
                  </a:cubicBezTo>
                  <a:cubicBezTo>
                    <a:pt x="55" y="142"/>
                    <a:pt x="59" y="143"/>
                    <a:pt x="61" y="143"/>
                  </a:cubicBezTo>
                  <a:cubicBezTo>
                    <a:pt x="63" y="143"/>
                    <a:pt x="66" y="141"/>
                    <a:pt x="67" y="140"/>
                  </a:cubicBezTo>
                  <a:cubicBezTo>
                    <a:pt x="68" y="139"/>
                    <a:pt x="71" y="138"/>
                    <a:pt x="74" y="138"/>
                  </a:cubicBezTo>
                  <a:cubicBezTo>
                    <a:pt x="77" y="138"/>
                    <a:pt x="79" y="140"/>
                    <a:pt x="79" y="141"/>
                  </a:cubicBezTo>
                  <a:cubicBezTo>
                    <a:pt x="80" y="142"/>
                    <a:pt x="79" y="144"/>
                    <a:pt x="78" y="145"/>
                  </a:cubicBezTo>
                  <a:cubicBezTo>
                    <a:pt x="77" y="146"/>
                    <a:pt x="77" y="148"/>
                    <a:pt x="78" y="149"/>
                  </a:cubicBezTo>
                  <a:cubicBezTo>
                    <a:pt x="79" y="150"/>
                    <a:pt x="83" y="151"/>
                    <a:pt x="86" y="150"/>
                  </a:cubicBezTo>
                  <a:cubicBezTo>
                    <a:pt x="90" y="150"/>
                    <a:pt x="93" y="151"/>
                    <a:pt x="94" y="152"/>
                  </a:cubicBezTo>
                  <a:cubicBezTo>
                    <a:pt x="95" y="153"/>
                    <a:pt x="98" y="153"/>
                    <a:pt x="99" y="153"/>
                  </a:cubicBezTo>
                  <a:cubicBezTo>
                    <a:pt x="100" y="152"/>
                    <a:pt x="104" y="152"/>
                    <a:pt x="107" y="152"/>
                  </a:cubicBezTo>
                  <a:cubicBezTo>
                    <a:pt x="110" y="152"/>
                    <a:pt x="115" y="151"/>
                    <a:pt x="117" y="151"/>
                  </a:cubicBezTo>
                  <a:cubicBezTo>
                    <a:pt x="119" y="150"/>
                    <a:pt x="121" y="149"/>
                    <a:pt x="123" y="148"/>
                  </a:cubicBezTo>
                  <a:cubicBezTo>
                    <a:pt x="124" y="147"/>
                    <a:pt x="126" y="144"/>
                    <a:pt x="126" y="141"/>
                  </a:cubicBezTo>
                  <a:cubicBezTo>
                    <a:pt x="127" y="139"/>
                    <a:pt x="128" y="134"/>
                    <a:pt x="129" y="132"/>
                  </a:cubicBezTo>
                  <a:cubicBezTo>
                    <a:pt x="129" y="130"/>
                    <a:pt x="130" y="128"/>
                    <a:pt x="130" y="128"/>
                  </a:cubicBezTo>
                  <a:cubicBezTo>
                    <a:pt x="130" y="128"/>
                    <a:pt x="128" y="126"/>
                    <a:pt x="127" y="124"/>
                  </a:cubicBezTo>
                  <a:cubicBezTo>
                    <a:pt x="125" y="121"/>
                    <a:pt x="122" y="118"/>
                    <a:pt x="121" y="1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7" name="Freeform 36">
              <a:extLst>
                <a:ext uri="{FF2B5EF4-FFF2-40B4-BE49-F238E27FC236}">
                  <a16:creationId xmlns:a16="http://schemas.microsoft.com/office/drawing/2014/main" id="{F39DBB86-D6B1-47B5-BD87-CB250AD7F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159" y="3317858"/>
              <a:ext cx="960438" cy="1193800"/>
            </a:xfrm>
            <a:custGeom>
              <a:avLst/>
              <a:gdLst/>
              <a:ahLst/>
              <a:cxnLst>
                <a:cxn ang="0">
                  <a:pos x="217" y="229"/>
                </a:cxn>
                <a:cxn ang="0">
                  <a:pos x="218" y="206"/>
                </a:cxn>
                <a:cxn ang="0">
                  <a:pos x="196" y="204"/>
                </a:cxn>
                <a:cxn ang="0">
                  <a:pos x="173" y="197"/>
                </a:cxn>
                <a:cxn ang="0">
                  <a:pos x="152" y="173"/>
                </a:cxn>
                <a:cxn ang="0">
                  <a:pos x="150" y="145"/>
                </a:cxn>
                <a:cxn ang="0">
                  <a:pos x="164" y="140"/>
                </a:cxn>
                <a:cxn ang="0">
                  <a:pos x="197" y="112"/>
                </a:cxn>
                <a:cxn ang="0">
                  <a:pos x="232" y="78"/>
                </a:cxn>
                <a:cxn ang="0">
                  <a:pos x="253" y="51"/>
                </a:cxn>
                <a:cxn ang="0">
                  <a:pos x="237" y="42"/>
                </a:cxn>
                <a:cxn ang="0">
                  <a:pos x="218" y="27"/>
                </a:cxn>
                <a:cxn ang="0">
                  <a:pos x="199" y="26"/>
                </a:cxn>
                <a:cxn ang="0">
                  <a:pos x="181" y="9"/>
                </a:cxn>
                <a:cxn ang="0">
                  <a:pos x="139" y="1"/>
                </a:cxn>
                <a:cxn ang="0">
                  <a:pos x="129" y="17"/>
                </a:cxn>
                <a:cxn ang="0">
                  <a:pos x="123" y="58"/>
                </a:cxn>
                <a:cxn ang="0">
                  <a:pos x="74" y="55"/>
                </a:cxn>
                <a:cxn ang="0">
                  <a:pos x="48" y="77"/>
                </a:cxn>
                <a:cxn ang="0">
                  <a:pos x="37" y="105"/>
                </a:cxn>
                <a:cxn ang="0">
                  <a:pos x="29" y="122"/>
                </a:cxn>
                <a:cxn ang="0">
                  <a:pos x="13" y="152"/>
                </a:cxn>
                <a:cxn ang="0">
                  <a:pos x="4" y="202"/>
                </a:cxn>
                <a:cxn ang="0">
                  <a:pos x="0" y="222"/>
                </a:cxn>
                <a:cxn ang="0">
                  <a:pos x="21" y="216"/>
                </a:cxn>
                <a:cxn ang="0">
                  <a:pos x="25" y="197"/>
                </a:cxn>
                <a:cxn ang="0">
                  <a:pos x="36" y="187"/>
                </a:cxn>
                <a:cxn ang="0">
                  <a:pos x="33" y="210"/>
                </a:cxn>
                <a:cxn ang="0">
                  <a:pos x="38" y="212"/>
                </a:cxn>
                <a:cxn ang="0">
                  <a:pos x="47" y="199"/>
                </a:cxn>
                <a:cxn ang="0">
                  <a:pos x="48" y="217"/>
                </a:cxn>
                <a:cxn ang="0">
                  <a:pos x="55" y="236"/>
                </a:cxn>
                <a:cxn ang="0">
                  <a:pos x="68" y="215"/>
                </a:cxn>
                <a:cxn ang="0">
                  <a:pos x="74" y="209"/>
                </a:cxn>
                <a:cxn ang="0">
                  <a:pos x="93" y="223"/>
                </a:cxn>
                <a:cxn ang="0">
                  <a:pos x="87" y="242"/>
                </a:cxn>
                <a:cxn ang="0">
                  <a:pos x="60" y="259"/>
                </a:cxn>
                <a:cxn ang="0">
                  <a:pos x="47" y="284"/>
                </a:cxn>
                <a:cxn ang="0">
                  <a:pos x="43" y="304"/>
                </a:cxn>
                <a:cxn ang="0">
                  <a:pos x="66" y="312"/>
                </a:cxn>
                <a:cxn ang="0">
                  <a:pos x="92" y="314"/>
                </a:cxn>
                <a:cxn ang="0">
                  <a:pos x="104" y="300"/>
                </a:cxn>
                <a:cxn ang="0">
                  <a:pos x="121" y="283"/>
                </a:cxn>
                <a:cxn ang="0">
                  <a:pos x="112" y="265"/>
                </a:cxn>
                <a:cxn ang="0">
                  <a:pos x="114" y="243"/>
                </a:cxn>
                <a:cxn ang="0">
                  <a:pos x="136" y="219"/>
                </a:cxn>
                <a:cxn ang="0">
                  <a:pos x="156" y="218"/>
                </a:cxn>
                <a:cxn ang="0">
                  <a:pos x="171" y="231"/>
                </a:cxn>
                <a:cxn ang="0">
                  <a:pos x="183" y="247"/>
                </a:cxn>
                <a:cxn ang="0">
                  <a:pos x="202" y="258"/>
                </a:cxn>
              </a:cxnLst>
              <a:rect l="0" t="0" r="r" b="b"/>
              <a:pathLst>
                <a:path w="256" h="318">
                  <a:moveTo>
                    <a:pt x="212" y="247"/>
                  </a:moveTo>
                  <a:cubicBezTo>
                    <a:pt x="215" y="244"/>
                    <a:pt x="217" y="241"/>
                    <a:pt x="217" y="239"/>
                  </a:cubicBezTo>
                  <a:cubicBezTo>
                    <a:pt x="217" y="237"/>
                    <a:pt x="218" y="232"/>
                    <a:pt x="217" y="229"/>
                  </a:cubicBezTo>
                  <a:cubicBezTo>
                    <a:pt x="217" y="226"/>
                    <a:pt x="216" y="221"/>
                    <a:pt x="215" y="219"/>
                  </a:cubicBezTo>
                  <a:cubicBezTo>
                    <a:pt x="214" y="217"/>
                    <a:pt x="214" y="215"/>
                    <a:pt x="216" y="214"/>
                  </a:cubicBezTo>
                  <a:cubicBezTo>
                    <a:pt x="218" y="213"/>
                    <a:pt x="219" y="209"/>
                    <a:pt x="218" y="206"/>
                  </a:cubicBezTo>
                  <a:cubicBezTo>
                    <a:pt x="217" y="203"/>
                    <a:pt x="215" y="200"/>
                    <a:pt x="212" y="199"/>
                  </a:cubicBezTo>
                  <a:cubicBezTo>
                    <a:pt x="209" y="198"/>
                    <a:pt x="205" y="198"/>
                    <a:pt x="202" y="199"/>
                  </a:cubicBezTo>
                  <a:cubicBezTo>
                    <a:pt x="200" y="200"/>
                    <a:pt x="197" y="202"/>
                    <a:pt x="196" y="204"/>
                  </a:cubicBezTo>
                  <a:cubicBezTo>
                    <a:pt x="195" y="206"/>
                    <a:pt x="192" y="209"/>
                    <a:pt x="189" y="210"/>
                  </a:cubicBezTo>
                  <a:cubicBezTo>
                    <a:pt x="186" y="211"/>
                    <a:pt x="181" y="209"/>
                    <a:pt x="179" y="206"/>
                  </a:cubicBezTo>
                  <a:cubicBezTo>
                    <a:pt x="177" y="203"/>
                    <a:pt x="175" y="199"/>
                    <a:pt x="173" y="197"/>
                  </a:cubicBezTo>
                  <a:cubicBezTo>
                    <a:pt x="172" y="195"/>
                    <a:pt x="169" y="192"/>
                    <a:pt x="167" y="191"/>
                  </a:cubicBezTo>
                  <a:cubicBezTo>
                    <a:pt x="164" y="189"/>
                    <a:pt x="160" y="186"/>
                    <a:pt x="158" y="183"/>
                  </a:cubicBezTo>
                  <a:cubicBezTo>
                    <a:pt x="155" y="180"/>
                    <a:pt x="153" y="175"/>
                    <a:pt x="152" y="173"/>
                  </a:cubicBezTo>
                  <a:cubicBezTo>
                    <a:pt x="151" y="170"/>
                    <a:pt x="151" y="167"/>
                    <a:pt x="152" y="164"/>
                  </a:cubicBezTo>
                  <a:cubicBezTo>
                    <a:pt x="152" y="162"/>
                    <a:pt x="151" y="158"/>
                    <a:pt x="150" y="155"/>
                  </a:cubicBezTo>
                  <a:cubicBezTo>
                    <a:pt x="148" y="153"/>
                    <a:pt x="148" y="148"/>
                    <a:pt x="150" y="145"/>
                  </a:cubicBezTo>
                  <a:cubicBezTo>
                    <a:pt x="152" y="142"/>
                    <a:pt x="154" y="139"/>
                    <a:pt x="156" y="138"/>
                  </a:cubicBezTo>
                  <a:cubicBezTo>
                    <a:pt x="158" y="137"/>
                    <a:pt x="159" y="137"/>
                    <a:pt x="160" y="138"/>
                  </a:cubicBezTo>
                  <a:cubicBezTo>
                    <a:pt x="161" y="139"/>
                    <a:pt x="162" y="140"/>
                    <a:pt x="164" y="140"/>
                  </a:cubicBezTo>
                  <a:cubicBezTo>
                    <a:pt x="166" y="140"/>
                    <a:pt x="169" y="138"/>
                    <a:pt x="171" y="135"/>
                  </a:cubicBezTo>
                  <a:cubicBezTo>
                    <a:pt x="173" y="132"/>
                    <a:pt x="178" y="127"/>
                    <a:pt x="183" y="123"/>
                  </a:cubicBezTo>
                  <a:cubicBezTo>
                    <a:pt x="187" y="119"/>
                    <a:pt x="194" y="114"/>
                    <a:pt x="197" y="112"/>
                  </a:cubicBezTo>
                  <a:cubicBezTo>
                    <a:pt x="200" y="110"/>
                    <a:pt x="207" y="105"/>
                    <a:pt x="211" y="100"/>
                  </a:cubicBezTo>
                  <a:cubicBezTo>
                    <a:pt x="216" y="95"/>
                    <a:pt x="222" y="90"/>
                    <a:pt x="224" y="88"/>
                  </a:cubicBezTo>
                  <a:cubicBezTo>
                    <a:pt x="227" y="86"/>
                    <a:pt x="231" y="82"/>
                    <a:pt x="232" y="78"/>
                  </a:cubicBezTo>
                  <a:cubicBezTo>
                    <a:pt x="234" y="75"/>
                    <a:pt x="238" y="68"/>
                    <a:pt x="241" y="64"/>
                  </a:cubicBezTo>
                  <a:cubicBezTo>
                    <a:pt x="243" y="59"/>
                    <a:pt x="247" y="55"/>
                    <a:pt x="248" y="55"/>
                  </a:cubicBezTo>
                  <a:cubicBezTo>
                    <a:pt x="250" y="55"/>
                    <a:pt x="252" y="53"/>
                    <a:pt x="253" y="51"/>
                  </a:cubicBezTo>
                  <a:cubicBezTo>
                    <a:pt x="255" y="50"/>
                    <a:pt x="256" y="48"/>
                    <a:pt x="256" y="48"/>
                  </a:cubicBezTo>
                  <a:cubicBezTo>
                    <a:pt x="256" y="48"/>
                    <a:pt x="253" y="47"/>
                    <a:pt x="249" y="46"/>
                  </a:cubicBezTo>
                  <a:cubicBezTo>
                    <a:pt x="246" y="44"/>
                    <a:pt x="240" y="42"/>
                    <a:pt x="237" y="42"/>
                  </a:cubicBezTo>
                  <a:cubicBezTo>
                    <a:pt x="234" y="41"/>
                    <a:pt x="231" y="38"/>
                    <a:pt x="230" y="35"/>
                  </a:cubicBezTo>
                  <a:cubicBezTo>
                    <a:pt x="230" y="32"/>
                    <a:pt x="227" y="29"/>
                    <a:pt x="225" y="27"/>
                  </a:cubicBezTo>
                  <a:cubicBezTo>
                    <a:pt x="223" y="26"/>
                    <a:pt x="220" y="26"/>
                    <a:pt x="218" y="27"/>
                  </a:cubicBezTo>
                  <a:cubicBezTo>
                    <a:pt x="215" y="28"/>
                    <a:pt x="212" y="29"/>
                    <a:pt x="209" y="30"/>
                  </a:cubicBezTo>
                  <a:cubicBezTo>
                    <a:pt x="206" y="31"/>
                    <a:pt x="203" y="32"/>
                    <a:pt x="201" y="32"/>
                  </a:cubicBezTo>
                  <a:cubicBezTo>
                    <a:pt x="200" y="31"/>
                    <a:pt x="199" y="29"/>
                    <a:pt x="199" y="26"/>
                  </a:cubicBezTo>
                  <a:cubicBezTo>
                    <a:pt x="199" y="24"/>
                    <a:pt x="198" y="21"/>
                    <a:pt x="195" y="20"/>
                  </a:cubicBezTo>
                  <a:cubicBezTo>
                    <a:pt x="192" y="19"/>
                    <a:pt x="189" y="17"/>
                    <a:pt x="187" y="16"/>
                  </a:cubicBezTo>
                  <a:cubicBezTo>
                    <a:pt x="185" y="15"/>
                    <a:pt x="182" y="12"/>
                    <a:pt x="181" y="9"/>
                  </a:cubicBezTo>
                  <a:cubicBezTo>
                    <a:pt x="180" y="6"/>
                    <a:pt x="177" y="4"/>
                    <a:pt x="175" y="4"/>
                  </a:cubicBezTo>
                  <a:cubicBezTo>
                    <a:pt x="172" y="4"/>
                    <a:pt x="167" y="3"/>
                    <a:pt x="163" y="2"/>
                  </a:cubicBezTo>
                  <a:cubicBezTo>
                    <a:pt x="159" y="0"/>
                    <a:pt x="148" y="0"/>
                    <a:pt x="139" y="1"/>
                  </a:cubicBezTo>
                  <a:cubicBezTo>
                    <a:pt x="130" y="2"/>
                    <a:pt x="123" y="5"/>
                    <a:pt x="123" y="7"/>
                  </a:cubicBezTo>
                  <a:cubicBezTo>
                    <a:pt x="123" y="9"/>
                    <a:pt x="124" y="10"/>
                    <a:pt x="124" y="10"/>
                  </a:cubicBezTo>
                  <a:cubicBezTo>
                    <a:pt x="124" y="10"/>
                    <a:pt x="126" y="13"/>
                    <a:pt x="129" y="17"/>
                  </a:cubicBezTo>
                  <a:cubicBezTo>
                    <a:pt x="132" y="21"/>
                    <a:pt x="134" y="31"/>
                    <a:pt x="134" y="40"/>
                  </a:cubicBezTo>
                  <a:cubicBezTo>
                    <a:pt x="134" y="48"/>
                    <a:pt x="133" y="56"/>
                    <a:pt x="131" y="56"/>
                  </a:cubicBezTo>
                  <a:cubicBezTo>
                    <a:pt x="130" y="56"/>
                    <a:pt x="126" y="57"/>
                    <a:pt x="123" y="58"/>
                  </a:cubicBezTo>
                  <a:cubicBezTo>
                    <a:pt x="121" y="59"/>
                    <a:pt x="112" y="59"/>
                    <a:pt x="105" y="57"/>
                  </a:cubicBezTo>
                  <a:cubicBezTo>
                    <a:pt x="98" y="56"/>
                    <a:pt x="90" y="54"/>
                    <a:pt x="87" y="53"/>
                  </a:cubicBezTo>
                  <a:cubicBezTo>
                    <a:pt x="84" y="52"/>
                    <a:pt x="78" y="53"/>
                    <a:pt x="74" y="55"/>
                  </a:cubicBezTo>
                  <a:cubicBezTo>
                    <a:pt x="70" y="57"/>
                    <a:pt x="65" y="61"/>
                    <a:pt x="63" y="63"/>
                  </a:cubicBezTo>
                  <a:cubicBezTo>
                    <a:pt x="61" y="65"/>
                    <a:pt x="57" y="69"/>
                    <a:pt x="55" y="71"/>
                  </a:cubicBezTo>
                  <a:cubicBezTo>
                    <a:pt x="53" y="74"/>
                    <a:pt x="50" y="77"/>
                    <a:pt x="48" y="77"/>
                  </a:cubicBezTo>
                  <a:cubicBezTo>
                    <a:pt x="46" y="78"/>
                    <a:pt x="43" y="79"/>
                    <a:pt x="41" y="81"/>
                  </a:cubicBezTo>
                  <a:cubicBezTo>
                    <a:pt x="39" y="82"/>
                    <a:pt x="37" y="86"/>
                    <a:pt x="37" y="90"/>
                  </a:cubicBezTo>
                  <a:cubicBezTo>
                    <a:pt x="36" y="94"/>
                    <a:pt x="36" y="101"/>
                    <a:pt x="37" y="105"/>
                  </a:cubicBezTo>
                  <a:cubicBezTo>
                    <a:pt x="37" y="110"/>
                    <a:pt x="37" y="114"/>
                    <a:pt x="36" y="116"/>
                  </a:cubicBezTo>
                  <a:cubicBezTo>
                    <a:pt x="36" y="117"/>
                    <a:pt x="34" y="118"/>
                    <a:pt x="33" y="118"/>
                  </a:cubicBezTo>
                  <a:cubicBezTo>
                    <a:pt x="32" y="118"/>
                    <a:pt x="31" y="120"/>
                    <a:pt x="29" y="122"/>
                  </a:cubicBezTo>
                  <a:cubicBezTo>
                    <a:pt x="28" y="124"/>
                    <a:pt x="24" y="127"/>
                    <a:pt x="21" y="129"/>
                  </a:cubicBezTo>
                  <a:cubicBezTo>
                    <a:pt x="18" y="131"/>
                    <a:pt x="16" y="135"/>
                    <a:pt x="16" y="139"/>
                  </a:cubicBezTo>
                  <a:cubicBezTo>
                    <a:pt x="16" y="143"/>
                    <a:pt x="15" y="149"/>
                    <a:pt x="13" y="152"/>
                  </a:cubicBezTo>
                  <a:cubicBezTo>
                    <a:pt x="12" y="155"/>
                    <a:pt x="11" y="161"/>
                    <a:pt x="10" y="166"/>
                  </a:cubicBezTo>
                  <a:cubicBezTo>
                    <a:pt x="9" y="171"/>
                    <a:pt x="9" y="180"/>
                    <a:pt x="8" y="186"/>
                  </a:cubicBezTo>
                  <a:cubicBezTo>
                    <a:pt x="8" y="192"/>
                    <a:pt x="6" y="199"/>
                    <a:pt x="4" y="202"/>
                  </a:cubicBezTo>
                  <a:cubicBezTo>
                    <a:pt x="2" y="205"/>
                    <a:pt x="1" y="208"/>
                    <a:pt x="2" y="209"/>
                  </a:cubicBezTo>
                  <a:cubicBezTo>
                    <a:pt x="3" y="210"/>
                    <a:pt x="3" y="213"/>
                    <a:pt x="2" y="216"/>
                  </a:cubicBezTo>
                  <a:cubicBezTo>
                    <a:pt x="1" y="219"/>
                    <a:pt x="0" y="222"/>
                    <a:pt x="0" y="222"/>
                  </a:cubicBezTo>
                  <a:cubicBezTo>
                    <a:pt x="0" y="222"/>
                    <a:pt x="2" y="221"/>
                    <a:pt x="3" y="221"/>
                  </a:cubicBezTo>
                  <a:cubicBezTo>
                    <a:pt x="5" y="220"/>
                    <a:pt x="9" y="219"/>
                    <a:pt x="12" y="218"/>
                  </a:cubicBezTo>
                  <a:cubicBezTo>
                    <a:pt x="15" y="217"/>
                    <a:pt x="19" y="216"/>
                    <a:pt x="21" y="216"/>
                  </a:cubicBezTo>
                  <a:cubicBezTo>
                    <a:pt x="24" y="216"/>
                    <a:pt x="26" y="214"/>
                    <a:pt x="27" y="212"/>
                  </a:cubicBezTo>
                  <a:cubicBezTo>
                    <a:pt x="28" y="209"/>
                    <a:pt x="28" y="206"/>
                    <a:pt x="27" y="204"/>
                  </a:cubicBezTo>
                  <a:cubicBezTo>
                    <a:pt x="26" y="203"/>
                    <a:pt x="25" y="199"/>
                    <a:pt x="25" y="197"/>
                  </a:cubicBezTo>
                  <a:cubicBezTo>
                    <a:pt x="25" y="194"/>
                    <a:pt x="26" y="191"/>
                    <a:pt x="27" y="189"/>
                  </a:cubicBezTo>
                  <a:cubicBezTo>
                    <a:pt x="28" y="188"/>
                    <a:pt x="30" y="187"/>
                    <a:pt x="31" y="187"/>
                  </a:cubicBezTo>
                  <a:cubicBezTo>
                    <a:pt x="32" y="186"/>
                    <a:pt x="34" y="186"/>
                    <a:pt x="36" y="187"/>
                  </a:cubicBezTo>
                  <a:cubicBezTo>
                    <a:pt x="38" y="187"/>
                    <a:pt x="39" y="189"/>
                    <a:pt x="39" y="192"/>
                  </a:cubicBezTo>
                  <a:cubicBezTo>
                    <a:pt x="38" y="195"/>
                    <a:pt x="37" y="199"/>
                    <a:pt x="36" y="202"/>
                  </a:cubicBezTo>
                  <a:cubicBezTo>
                    <a:pt x="35" y="204"/>
                    <a:pt x="33" y="208"/>
                    <a:pt x="33" y="210"/>
                  </a:cubicBezTo>
                  <a:cubicBezTo>
                    <a:pt x="32" y="212"/>
                    <a:pt x="32" y="218"/>
                    <a:pt x="32" y="222"/>
                  </a:cubicBezTo>
                  <a:cubicBezTo>
                    <a:pt x="32" y="226"/>
                    <a:pt x="33" y="226"/>
                    <a:pt x="34" y="223"/>
                  </a:cubicBezTo>
                  <a:cubicBezTo>
                    <a:pt x="36" y="220"/>
                    <a:pt x="38" y="215"/>
                    <a:pt x="38" y="212"/>
                  </a:cubicBezTo>
                  <a:cubicBezTo>
                    <a:pt x="39" y="210"/>
                    <a:pt x="40" y="206"/>
                    <a:pt x="41" y="204"/>
                  </a:cubicBezTo>
                  <a:cubicBezTo>
                    <a:pt x="42" y="202"/>
                    <a:pt x="43" y="200"/>
                    <a:pt x="44" y="200"/>
                  </a:cubicBezTo>
                  <a:cubicBezTo>
                    <a:pt x="45" y="199"/>
                    <a:pt x="46" y="199"/>
                    <a:pt x="47" y="199"/>
                  </a:cubicBezTo>
                  <a:cubicBezTo>
                    <a:pt x="48" y="199"/>
                    <a:pt x="49" y="201"/>
                    <a:pt x="50" y="203"/>
                  </a:cubicBezTo>
                  <a:cubicBezTo>
                    <a:pt x="51" y="205"/>
                    <a:pt x="50" y="208"/>
                    <a:pt x="49" y="210"/>
                  </a:cubicBezTo>
                  <a:cubicBezTo>
                    <a:pt x="48" y="212"/>
                    <a:pt x="48" y="215"/>
                    <a:pt x="48" y="217"/>
                  </a:cubicBezTo>
                  <a:cubicBezTo>
                    <a:pt x="48" y="220"/>
                    <a:pt x="48" y="223"/>
                    <a:pt x="48" y="226"/>
                  </a:cubicBezTo>
                  <a:cubicBezTo>
                    <a:pt x="48" y="228"/>
                    <a:pt x="50" y="231"/>
                    <a:pt x="51" y="234"/>
                  </a:cubicBezTo>
                  <a:cubicBezTo>
                    <a:pt x="52" y="236"/>
                    <a:pt x="54" y="237"/>
                    <a:pt x="55" y="236"/>
                  </a:cubicBezTo>
                  <a:cubicBezTo>
                    <a:pt x="56" y="236"/>
                    <a:pt x="59" y="233"/>
                    <a:pt x="60" y="232"/>
                  </a:cubicBezTo>
                  <a:cubicBezTo>
                    <a:pt x="62" y="230"/>
                    <a:pt x="65" y="226"/>
                    <a:pt x="66" y="224"/>
                  </a:cubicBezTo>
                  <a:cubicBezTo>
                    <a:pt x="68" y="221"/>
                    <a:pt x="69" y="217"/>
                    <a:pt x="68" y="215"/>
                  </a:cubicBezTo>
                  <a:cubicBezTo>
                    <a:pt x="67" y="213"/>
                    <a:pt x="67" y="210"/>
                    <a:pt x="67" y="209"/>
                  </a:cubicBezTo>
                  <a:cubicBezTo>
                    <a:pt x="68" y="208"/>
                    <a:pt x="69" y="206"/>
                    <a:pt x="70" y="206"/>
                  </a:cubicBezTo>
                  <a:cubicBezTo>
                    <a:pt x="71" y="206"/>
                    <a:pt x="73" y="208"/>
                    <a:pt x="74" y="209"/>
                  </a:cubicBezTo>
                  <a:cubicBezTo>
                    <a:pt x="75" y="210"/>
                    <a:pt x="78" y="213"/>
                    <a:pt x="79" y="215"/>
                  </a:cubicBezTo>
                  <a:cubicBezTo>
                    <a:pt x="81" y="216"/>
                    <a:pt x="85" y="218"/>
                    <a:pt x="88" y="219"/>
                  </a:cubicBezTo>
                  <a:cubicBezTo>
                    <a:pt x="91" y="220"/>
                    <a:pt x="93" y="222"/>
                    <a:pt x="93" y="223"/>
                  </a:cubicBezTo>
                  <a:cubicBezTo>
                    <a:pt x="93" y="224"/>
                    <a:pt x="92" y="228"/>
                    <a:pt x="90" y="230"/>
                  </a:cubicBezTo>
                  <a:cubicBezTo>
                    <a:pt x="89" y="232"/>
                    <a:pt x="88" y="235"/>
                    <a:pt x="89" y="235"/>
                  </a:cubicBezTo>
                  <a:cubicBezTo>
                    <a:pt x="90" y="236"/>
                    <a:pt x="89" y="239"/>
                    <a:pt x="87" y="242"/>
                  </a:cubicBezTo>
                  <a:cubicBezTo>
                    <a:pt x="84" y="245"/>
                    <a:pt x="81" y="247"/>
                    <a:pt x="79" y="247"/>
                  </a:cubicBezTo>
                  <a:cubicBezTo>
                    <a:pt x="77" y="248"/>
                    <a:pt x="72" y="249"/>
                    <a:pt x="69" y="251"/>
                  </a:cubicBezTo>
                  <a:cubicBezTo>
                    <a:pt x="66" y="252"/>
                    <a:pt x="62" y="256"/>
                    <a:pt x="60" y="259"/>
                  </a:cubicBezTo>
                  <a:cubicBezTo>
                    <a:pt x="58" y="262"/>
                    <a:pt x="57" y="267"/>
                    <a:pt x="57" y="269"/>
                  </a:cubicBezTo>
                  <a:cubicBezTo>
                    <a:pt x="57" y="272"/>
                    <a:pt x="56" y="276"/>
                    <a:pt x="55" y="278"/>
                  </a:cubicBezTo>
                  <a:cubicBezTo>
                    <a:pt x="53" y="280"/>
                    <a:pt x="50" y="283"/>
                    <a:pt x="47" y="284"/>
                  </a:cubicBezTo>
                  <a:cubicBezTo>
                    <a:pt x="44" y="286"/>
                    <a:pt x="42" y="288"/>
                    <a:pt x="41" y="289"/>
                  </a:cubicBezTo>
                  <a:cubicBezTo>
                    <a:pt x="40" y="291"/>
                    <a:pt x="40" y="295"/>
                    <a:pt x="40" y="299"/>
                  </a:cubicBezTo>
                  <a:cubicBezTo>
                    <a:pt x="40" y="303"/>
                    <a:pt x="41" y="305"/>
                    <a:pt x="43" y="304"/>
                  </a:cubicBezTo>
                  <a:cubicBezTo>
                    <a:pt x="45" y="303"/>
                    <a:pt x="48" y="303"/>
                    <a:pt x="49" y="304"/>
                  </a:cubicBezTo>
                  <a:cubicBezTo>
                    <a:pt x="50" y="306"/>
                    <a:pt x="53" y="307"/>
                    <a:pt x="55" y="308"/>
                  </a:cubicBezTo>
                  <a:cubicBezTo>
                    <a:pt x="58" y="309"/>
                    <a:pt x="62" y="310"/>
                    <a:pt x="66" y="312"/>
                  </a:cubicBezTo>
                  <a:cubicBezTo>
                    <a:pt x="69" y="313"/>
                    <a:pt x="75" y="315"/>
                    <a:pt x="79" y="316"/>
                  </a:cubicBezTo>
                  <a:cubicBezTo>
                    <a:pt x="83" y="317"/>
                    <a:pt x="87" y="318"/>
                    <a:pt x="88" y="318"/>
                  </a:cubicBezTo>
                  <a:cubicBezTo>
                    <a:pt x="90" y="318"/>
                    <a:pt x="91" y="316"/>
                    <a:pt x="92" y="314"/>
                  </a:cubicBezTo>
                  <a:cubicBezTo>
                    <a:pt x="93" y="311"/>
                    <a:pt x="93" y="308"/>
                    <a:pt x="93" y="305"/>
                  </a:cubicBezTo>
                  <a:cubicBezTo>
                    <a:pt x="93" y="303"/>
                    <a:pt x="94" y="301"/>
                    <a:pt x="96" y="301"/>
                  </a:cubicBezTo>
                  <a:cubicBezTo>
                    <a:pt x="97" y="300"/>
                    <a:pt x="101" y="300"/>
                    <a:pt x="104" y="300"/>
                  </a:cubicBezTo>
                  <a:cubicBezTo>
                    <a:pt x="107" y="300"/>
                    <a:pt x="111" y="299"/>
                    <a:pt x="112" y="297"/>
                  </a:cubicBezTo>
                  <a:cubicBezTo>
                    <a:pt x="114" y="295"/>
                    <a:pt x="117" y="292"/>
                    <a:pt x="118" y="290"/>
                  </a:cubicBezTo>
                  <a:cubicBezTo>
                    <a:pt x="119" y="288"/>
                    <a:pt x="121" y="285"/>
                    <a:pt x="121" y="283"/>
                  </a:cubicBezTo>
                  <a:cubicBezTo>
                    <a:pt x="121" y="281"/>
                    <a:pt x="119" y="279"/>
                    <a:pt x="117" y="277"/>
                  </a:cubicBezTo>
                  <a:cubicBezTo>
                    <a:pt x="114" y="276"/>
                    <a:pt x="112" y="273"/>
                    <a:pt x="112" y="270"/>
                  </a:cubicBezTo>
                  <a:cubicBezTo>
                    <a:pt x="112" y="267"/>
                    <a:pt x="112" y="265"/>
                    <a:pt x="112" y="265"/>
                  </a:cubicBezTo>
                  <a:cubicBezTo>
                    <a:pt x="112" y="265"/>
                    <a:pt x="110" y="264"/>
                    <a:pt x="109" y="263"/>
                  </a:cubicBezTo>
                  <a:cubicBezTo>
                    <a:pt x="108" y="261"/>
                    <a:pt x="107" y="258"/>
                    <a:pt x="107" y="255"/>
                  </a:cubicBezTo>
                  <a:cubicBezTo>
                    <a:pt x="108" y="252"/>
                    <a:pt x="111" y="247"/>
                    <a:pt x="114" y="243"/>
                  </a:cubicBezTo>
                  <a:cubicBezTo>
                    <a:pt x="117" y="239"/>
                    <a:pt x="121" y="233"/>
                    <a:pt x="122" y="229"/>
                  </a:cubicBezTo>
                  <a:cubicBezTo>
                    <a:pt x="124" y="226"/>
                    <a:pt x="127" y="223"/>
                    <a:pt x="129" y="222"/>
                  </a:cubicBezTo>
                  <a:cubicBezTo>
                    <a:pt x="131" y="222"/>
                    <a:pt x="134" y="220"/>
                    <a:pt x="136" y="219"/>
                  </a:cubicBezTo>
                  <a:cubicBezTo>
                    <a:pt x="138" y="217"/>
                    <a:pt x="141" y="215"/>
                    <a:pt x="143" y="213"/>
                  </a:cubicBezTo>
                  <a:cubicBezTo>
                    <a:pt x="145" y="212"/>
                    <a:pt x="148" y="212"/>
                    <a:pt x="150" y="214"/>
                  </a:cubicBezTo>
                  <a:cubicBezTo>
                    <a:pt x="151" y="215"/>
                    <a:pt x="154" y="217"/>
                    <a:pt x="156" y="218"/>
                  </a:cubicBezTo>
                  <a:cubicBezTo>
                    <a:pt x="158" y="219"/>
                    <a:pt x="161" y="221"/>
                    <a:pt x="162" y="222"/>
                  </a:cubicBezTo>
                  <a:cubicBezTo>
                    <a:pt x="164" y="223"/>
                    <a:pt x="167" y="224"/>
                    <a:pt x="168" y="224"/>
                  </a:cubicBezTo>
                  <a:cubicBezTo>
                    <a:pt x="169" y="225"/>
                    <a:pt x="170" y="228"/>
                    <a:pt x="171" y="231"/>
                  </a:cubicBezTo>
                  <a:cubicBezTo>
                    <a:pt x="172" y="234"/>
                    <a:pt x="174" y="239"/>
                    <a:pt x="176" y="241"/>
                  </a:cubicBezTo>
                  <a:cubicBezTo>
                    <a:pt x="178" y="244"/>
                    <a:pt x="179" y="246"/>
                    <a:pt x="179" y="246"/>
                  </a:cubicBezTo>
                  <a:cubicBezTo>
                    <a:pt x="179" y="246"/>
                    <a:pt x="181" y="246"/>
                    <a:pt x="183" y="247"/>
                  </a:cubicBezTo>
                  <a:cubicBezTo>
                    <a:pt x="185" y="248"/>
                    <a:pt x="188" y="249"/>
                    <a:pt x="190" y="249"/>
                  </a:cubicBezTo>
                  <a:cubicBezTo>
                    <a:pt x="192" y="249"/>
                    <a:pt x="195" y="251"/>
                    <a:pt x="198" y="254"/>
                  </a:cubicBezTo>
                  <a:cubicBezTo>
                    <a:pt x="200" y="256"/>
                    <a:pt x="202" y="258"/>
                    <a:pt x="202" y="258"/>
                  </a:cubicBezTo>
                  <a:cubicBezTo>
                    <a:pt x="202" y="258"/>
                    <a:pt x="203" y="257"/>
                    <a:pt x="205" y="255"/>
                  </a:cubicBezTo>
                  <a:cubicBezTo>
                    <a:pt x="207" y="253"/>
                    <a:pt x="210" y="249"/>
                    <a:pt x="212" y="24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8" name="Freeform 37">
              <a:extLst>
                <a:ext uri="{FF2B5EF4-FFF2-40B4-BE49-F238E27FC236}">
                  <a16:creationId xmlns:a16="http://schemas.microsoft.com/office/drawing/2014/main" id="{F56A3FBE-06C5-42C9-87ED-5485429D8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322" y="4095733"/>
              <a:ext cx="1493838" cy="150971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7" y="7"/>
                </a:cxn>
                <a:cxn ang="0">
                  <a:pos x="15" y="29"/>
                </a:cxn>
                <a:cxn ang="0">
                  <a:pos x="6" y="47"/>
                </a:cxn>
                <a:cxn ang="0">
                  <a:pos x="0" y="62"/>
                </a:cxn>
                <a:cxn ang="0">
                  <a:pos x="8" y="83"/>
                </a:cxn>
                <a:cxn ang="0">
                  <a:pos x="22" y="99"/>
                </a:cxn>
                <a:cxn ang="0">
                  <a:pos x="30" y="123"/>
                </a:cxn>
                <a:cxn ang="0">
                  <a:pos x="15" y="131"/>
                </a:cxn>
                <a:cxn ang="0">
                  <a:pos x="9" y="158"/>
                </a:cxn>
                <a:cxn ang="0">
                  <a:pos x="22" y="157"/>
                </a:cxn>
                <a:cxn ang="0">
                  <a:pos x="49" y="143"/>
                </a:cxn>
                <a:cxn ang="0">
                  <a:pos x="59" y="128"/>
                </a:cxn>
                <a:cxn ang="0">
                  <a:pos x="70" y="142"/>
                </a:cxn>
                <a:cxn ang="0">
                  <a:pos x="74" y="156"/>
                </a:cxn>
                <a:cxn ang="0">
                  <a:pos x="77" y="178"/>
                </a:cxn>
                <a:cxn ang="0">
                  <a:pos x="108" y="177"/>
                </a:cxn>
                <a:cxn ang="0">
                  <a:pos x="101" y="201"/>
                </a:cxn>
                <a:cxn ang="0">
                  <a:pos x="98" y="226"/>
                </a:cxn>
                <a:cxn ang="0">
                  <a:pos x="106" y="240"/>
                </a:cxn>
                <a:cxn ang="0">
                  <a:pos x="116" y="254"/>
                </a:cxn>
                <a:cxn ang="0">
                  <a:pos x="106" y="279"/>
                </a:cxn>
                <a:cxn ang="0">
                  <a:pos x="116" y="297"/>
                </a:cxn>
                <a:cxn ang="0">
                  <a:pos x="139" y="303"/>
                </a:cxn>
                <a:cxn ang="0">
                  <a:pos x="163" y="301"/>
                </a:cxn>
                <a:cxn ang="0">
                  <a:pos x="187" y="326"/>
                </a:cxn>
                <a:cxn ang="0">
                  <a:pos x="213" y="331"/>
                </a:cxn>
                <a:cxn ang="0">
                  <a:pos x="214" y="368"/>
                </a:cxn>
                <a:cxn ang="0">
                  <a:pos x="245" y="372"/>
                </a:cxn>
                <a:cxn ang="0">
                  <a:pos x="279" y="389"/>
                </a:cxn>
                <a:cxn ang="0">
                  <a:pos x="340" y="402"/>
                </a:cxn>
                <a:cxn ang="0">
                  <a:pos x="375" y="397"/>
                </a:cxn>
                <a:cxn ang="0">
                  <a:pos x="390" y="388"/>
                </a:cxn>
                <a:cxn ang="0">
                  <a:pos x="395" y="376"/>
                </a:cxn>
                <a:cxn ang="0">
                  <a:pos x="378" y="362"/>
                </a:cxn>
                <a:cxn ang="0">
                  <a:pos x="350" y="342"/>
                </a:cxn>
                <a:cxn ang="0">
                  <a:pos x="337" y="319"/>
                </a:cxn>
                <a:cxn ang="0">
                  <a:pos x="303" y="312"/>
                </a:cxn>
                <a:cxn ang="0">
                  <a:pos x="280" y="294"/>
                </a:cxn>
                <a:cxn ang="0">
                  <a:pos x="240" y="283"/>
                </a:cxn>
                <a:cxn ang="0">
                  <a:pos x="210" y="292"/>
                </a:cxn>
                <a:cxn ang="0">
                  <a:pos x="201" y="298"/>
                </a:cxn>
                <a:cxn ang="0">
                  <a:pos x="207" y="279"/>
                </a:cxn>
                <a:cxn ang="0">
                  <a:pos x="198" y="259"/>
                </a:cxn>
                <a:cxn ang="0">
                  <a:pos x="178" y="238"/>
                </a:cxn>
                <a:cxn ang="0">
                  <a:pos x="166" y="202"/>
                </a:cxn>
                <a:cxn ang="0">
                  <a:pos x="140" y="168"/>
                </a:cxn>
                <a:cxn ang="0">
                  <a:pos x="107" y="131"/>
                </a:cxn>
                <a:cxn ang="0">
                  <a:pos x="85" y="86"/>
                </a:cxn>
                <a:cxn ang="0">
                  <a:pos x="70" y="62"/>
                </a:cxn>
                <a:cxn ang="0">
                  <a:pos x="62" y="31"/>
                </a:cxn>
                <a:cxn ang="0">
                  <a:pos x="40" y="7"/>
                </a:cxn>
              </a:cxnLst>
              <a:rect l="0" t="0" r="r" b="b"/>
              <a:pathLst>
                <a:path w="398" h="402">
                  <a:moveTo>
                    <a:pt x="40" y="7"/>
                  </a:moveTo>
                  <a:cubicBezTo>
                    <a:pt x="37" y="6"/>
                    <a:pt x="34" y="4"/>
                    <a:pt x="33" y="2"/>
                  </a:cubicBezTo>
                  <a:cubicBezTo>
                    <a:pt x="31" y="1"/>
                    <a:pt x="29" y="0"/>
                    <a:pt x="27" y="0"/>
                  </a:cubicBezTo>
                  <a:cubicBezTo>
                    <a:pt x="26" y="1"/>
                    <a:pt x="24" y="2"/>
                    <a:pt x="23" y="4"/>
                  </a:cubicBezTo>
                  <a:cubicBezTo>
                    <a:pt x="23" y="5"/>
                    <a:pt x="20" y="5"/>
                    <a:pt x="16" y="4"/>
                  </a:cubicBezTo>
                  <a:cubicBezTo>
                    <a:pt x="13" y="3"/>
                    <a:pt x="9" y="3"/>
                    <a:pt x="8" y="3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6" y="5"/>
                    <a:pt x="7" y="7"/>
                  </a:cubicBezTo>
                  <a:cubicBezTo>
                    <a:pt x="8" y="9"/>
                    <a:pt x="10" y="11"/>
                    <a:pt x="11" y="12"/>
                  </a:cubicBezTo>
                  <a:cubicBezTo>
                    <a:pt x="12" y="12"/>
                    <a:pt x="15" y="14"/>
                    <a:pt x="17" y="16"/>
                  </a:cubicBezTo>
                  <a:cubicBezTo>
                    <a:pt x="19" y="18"/>
                    <a:pt x="20" y="21"/>
                    <a:pt x="19" y="23"/>
                  </a:cubicBezTo>
                  <a:cubicBezTo>
                    <a:pt x="18" y="25"/>
                    <a:pt x="16" y="28"/>
                    <a:pt x="15" y="29"/>
                  </a:cubicBezTo>
                  <a:cubicBezTo>
                    <a:pt x="14" y="30"/>
                    <a:pt x="10" y="33"/>
                    <a:pt x="8" y="35"/>
                  </a:cubicBezTo>
                  <a:cubicBezTo>
                    <a:pt x="6" y="36"/>
                    <a:pt x="4" y="38"/>
                    <a:pt x="4" y="38"/>
                  </a:cubicBezTo>
                  <a:cubicBezTo>
                    <a:pt x="5" y="39"/>
                    <a:pt x="5" y="41"/>
                    <a:pt x="5" y="42"/>
                  </a:cubicBezTo>
                  <a:cubicBezTo>
                    <a:pt x="5" y="44"/>
                    <a:pt x="5" y="46"/>
                    <a:pt x="6" y="47"/>
                  </a:cubicBezTo>
                  <a:cubicBezTo>
                    <a:pt x="7" y="48"/>
                    <a:pt x="9" y="51"/>
                    <a:pt x="10" y="52"/>
                  </a:cubicBezTo>
                  <a:cubicBezTo>
                    <a:pt x="11" y="54"/>
                    <a:pt x="10" y="56"/>
                    <a:pt x="8" y="57"/>
                  </a:cubicBezTo>
                  <a:cubicBezTo>
                    <a:pt x="7" y="58"/>
                    <a:pt x="4" y="59"/>
                    <a:pt x="2" y="60"/>
                  </a:cubicBezTo>
                  <a:cubicBezTo>
                    <a:pt x="1" y="61"/>
                    <a:pt x="0" y="62"/>
                    <a:pt x="0" y="62"/>
                  </a:cubicBezTo>
                  <a:cubicBezTo>
                    <a:pt x="0" y="62"/>
                    <a:pt x="0" y="64"/>
                    <a:pt x="0" y="66"/>
                  </a:cubicBezTo>
                  <a:cubicBezTo>
                    <a:pt x="0" y="68"/>
                    <a:pt x="2" y="70"/>
                    <a:pt x="4" y="71"/>
                  </a:cubicBezTo>
                  <a:cubicBezTo>
                    <a:pt x="7" y="72"/>
                    <a:pt x="8" y="76"/>
                    <a:pt x="8" y="78"/>
                  </a:cubicBezTo>
                  <a:cubicBezTo>
                    <a:pt x="8" y="81"/>
                    <a:pt x="8" y="83"/>
                    <a:pt x="8" y="83"/>
                  </a:cubicBezTo>
                  <a:cubicBezTo>
                    <a:pt x="8" y="83"/>
                    <a:pt x="9" y="84"/>
                    <a:pt x="10" y="86"/>
                  </a:cubicBezTo>
                  <a:cubicBezTo>
                    <a:pt x="11" y="87"/>
                    <a:pt x="12" y="89"/>
                    <a:pt x="12" y="91"/>
                  </a:cubicBezTo>
                  <a:cubicBezTo>
                    <a:pt x="11" y="93"/>
                    <a:pt x="13" y="96"/>
                    <a:pt x="14" y="98"/>
                  </a:cubicBezTo>
                  <a:cubicBezTo>
                    <a:pt x="16" y="100"/>
                    <a:pt x="20" y="100"/>
                    <a:pt x="22" y="99"/>
                  </a:cubicBezTo>
                  <a:cubicBezTo>
                    <a:pt x="25" y="97"/>
                    <a:pt x="27" y="98"/>
                    <a:pt x="27" y="100"/>
                  </a:cubicBezTo>
                  <a:cubicBezTo>
                    <a:pt x="27" y="103"/>
                    <a:pt x="29" y="105"/>
                    <a:pt x="32" y="106"/>
                  </a:cubicBezTo>
                  <a:cubicBezTo>
                    <a:pt x="35" y="106"/>
                    <a:pt x="36" y="109"/>
                    <a:pt x="34" y="112"/>
                  </a:cubicBezTo>
                  <a:cubicBezTo>
                    <a:pt x="32" y="116"/>
                    <a:pt x="30" y="121"/>
                    <a:pt x="30" y="123"/>
                  </a:cubicBezTo>
                  <a:cubicBezTo>
                    <a:pt x="30" y="125"/>
                    <a:pt x="29" y="127"/>
                    <a:pt x="28" y="127"/>
                  </a:cubicBezTo>
                  <a:cubicBezTo>
                    <a:pt x="26" y="127"/>
                    <a:pt x="24" y="126"/>
                    <a:pt x="22" y="125"/>
                  </a:cubicBezTo>
                  <a:cubicBezTo>
                    <a:pt x="20" y="125"/>
                    <a:pt x="19" y="125"/>
                    <a:pt x="18" y="127"/>
                  </a:cubicBezTo>
                  <a:cubicBezTo>
                    <a:pt x="17" y="129"/>
                    <a:pt x="16" y="130"/>
                    <a:pt x="15" y="131"/>
                  </a:cubicBezTo>
                  <a:cubicBezTo>
                    <a:pt x="14" y="132"/>
                    <a:pt x="14" y="133"/>
                    <a:pt x="15" y="134"/>
                  </a:cubicBezTo>
                  <a:cubicBezTo>
                    <a:pt x="16" y="136"/>
                    <a:pt x="15" y="138"/>
                    <a:pt x="13" y="141"/>
                  </a:cubicBezTo>
                  <a:cubicBezTo>
                    <a:pt x="11" y="143"/>
                    <a:pt x="9" y="147"/>
                    <a:pt x="9" y="150"/>
                  </a:cubicBezTo>
                  <a:cubicBezTo>
                    <a:pt x="9" y="152"/>
                    <a:pt x="9" y="156"/>
                    <a:pt x="9" y="158"/>
                  </a:cubicBezTo>
                  <a:cubicBezTo>
                    <a:pt x="10" y="160"/>
                    <a:pt x="11" y="162"/>
                    <a:pt x="11" y="164"/>
                  </a:cubicBezTo>
                  <a:cubicBezTo>
                    <a:pt x="11" y="165"/>
                    <a:pt x="13" y="165"/>
                    <a:pt x="14" y="164"/>
                  </a:cubicBezTo>
                  <a:cubicBezTo>
                    <a:pt x="16" y="163"/>
                    <a:pt x="18" y="161"/>
                    <a:pt x="18" y="159"/>
                  </a:cubicBezTo>
                  <a:cubicBezTo>
                    <a:pt x="19" y="158"/>
                    <a:pt x="21" y="157"/>
                    <a:pt x="22" y="157"/>
                  </a:cubicBezTo>
                  <a:cubicBezTo>
                    <a:pt x="24" y="157"/>
                    <a:pt x="27" y="155"/>
                    <a:pt x="28" y="152"/>
                  </a:cubicBezTo>
                  <a:cubicBezTo>
                    <a:pt x="30" y="149"/>
                    <a:pt x="33" y="145"/>
                    <a:pt x="35" y="144"/>
                  </a:cubicBezTo>
                  <a:cubicBezTo>
                    <a:pt x="36" y="143"/>
                    <a:pt x="39" y="142"/>
                    <a:pt x="42" y="142"/>
                  </a:cubicBezTo>
                  <a:cubicBezTo>
                    <a:pt x="44" y="142"/>
                    <a:pt x="47" y="143"/>
                    <a:pt x="49" y="143"/>
                  </a:cubicBezTo>
                  <a:cubicBezTo>
                    <a:pt x="50" y="143"/>
                    <a:pt x="52" y="143"/>
                    <a:pt x="52" y="143"/>
                  </a:cubicBezTo>
                  <a:cubicBezTo>
                    <a:pt x="52" y="143"/>
                    <a:pt x="52" y="141"/>
                    <a:pt x="52" y="139"/>
                  </a:cubicBezTo>
                  <a:cubicBezTo>
                    <a:pt x="53" y="137"/>
                    <a:pt x="54" y="133"/>
                    <a:pt x="55" y="132"/>
                  </a:cubicBezTo>
                  <a:cubicBezTo>
                    <a:pt x="56" y="130"/>
                    <a:pt x="57" y="129"/>
                    <a:pt x="59" y="128"/>
                  </a:cubicBezTo>
                  <a:cubicBezTo>
                    <a:pt x="60" y="128"/>
                    <a:pt x="62" y="128"/>
                    <a:pt x="64" y="128"/>
                  </a:cubicBezTo>
                  <a:cubicBezTo>
                    <a:pt x="65" y="129"/>
                    <a:pt x="67" y="130"/>
                    <a:pt x="67" y="133"/>
                  </a:cubicBezTo>
                  <a:cubicBezTo>
                    <a:pt x="67" y="135"/>
                    <a:pt x="68" y="137"/>
                    <a:pt x="69" y="138"/>
                  </a:cubicBezTo>
                  <a:cubicBezTo>
                    <a:pt x="69" y="139"/>
                    <a:pt x="70" y="141"/>
                    <a:pt x="70" y="142"/>
                  </a:cubicBezTo>
                  <a:cubicBezTo>
                    <a:pt x="70" y="143"/>
                    <a:pt x="71" y="143"/>
                    <a:pt x="73" y="143"/>
                  </a:cubicBezTo>
                  <a:cubicBezTo>
                    <a:pt x="75" y="143"/>
                    <a:pt x="77" y="145"/>
                    <a:pt x="78" y="146"/>
                  </a:cubicBezTo>
                  <a:cubicBezTo>
                    <a:pt x="79" y="148"/>
                    <a:pt x="79" y="151"/>
                    <a:pt x="78" y="153"/>
                  </a:cubicBezTo>
                  <a:cubicBezTo>
                    <a:pt x="78" y="155"/>
                    <a:pt x="76" y="156"/>
                    <a:pt x="74" y="156"/>
                  </a:cubicBezTo>
                  <a:cubicBezTo>
                    <a:pt x="72" y="156"/>
                    <a:pt x="70" y="156"/>
                    <a:pt x="68" y="156"/>
                  </a:cubicBezTo>
                  <a:cubicBezTo>
                    <a:pt x="67" y="157"/>
                    <a:pt x="66" y="160"/>
                    <a:pt x="66" y="164"/>
                  </a:cubicBezTo>
                  <a:cubicBezTo>
                    <a:pt x="66" y="167"/>
                    <a:pt x="67" y="171"/>
                    <a:pt x="69" y="173"/>
                  </a:cubicBezTo>
                  <a:cubicBezTo>
                    <a:pt x="70" y="175"/>
                    <a:pt x="74" y="177"/>
                    <a:pt x="77" y="178"/>
                  </a:cubicBezTo>
                  <a:cubicBezTo>
                    <a:pt x="80" y="180"/>
                    <a:pt x="84" y="179"/>
                    <a:pt x="86" y="176"/>
                  </a:cubicBezTo>
                  <a:cubicBezTo>
                    <a:pt x="88" y="173"/>
                    <a:pt x="90" y="171"/>
                    <a:pt x="91" y="171"/>
                  </a:cubicBezTo>
                  <a:cubicBezTo>
                    <a:pt x="93" y="171"/>
                    <a:pt x="96" y="172"/>
                    <a:pt x="99" y="173"/>
                  </a:cubicBezTo>
                  <a:cubicBezTo>
                    <a:pt x="102" y="175"/>
                    <a:pt x="107" y="176"/>
                    <a:pt x="108" y="177"/>
                  </a:cubicBezTo>
                  <a:cubicBezTo>
                    <a:pt x="110" y="178"/>
                    <a:pt x="112" y="179"/>
                    <a:pt x="111" y="181"/>
                  </a:cubicBezTo>
                  <a:cubicBezTo>
                    <a:pt x="111" y="182"/>
                    <a:pt x="110" y="185"/>
                    <a:pt x="109" y="187"/>
                  </a:cubicBezTo>
                  <a:cubicBezTo>
                    <a:pt x="108" y="189"/>
                    <a:pt x="106" y="192"/>
                    <a:pt x="104" y="194"/>
                  </a:cubicBezTo>
                  <a:cubicBezTo>
                    <a:pt x="102" y="196"/>
                    <a:pt x="101" y="199"/>
                    <a:pt x="101" y="201"/>
                  </a:cubicBezTo>
                  <a:cubicBezTo>
                    <a:pt x="102" y="202"/>
                    <a:pt x="102" y="206"/>
                    <a:pt x="102" y="208"/>
                  </a:cubicBezTo>
                  <a:cubicBezTo>
                    <a:pt x="102" y="210"/>
                    <a:pt x="101" y="212"/>
                    <a:pt x="100" y="213"/>
                  </a:cubicBezTo>
                  <a:cubicBezTo>
                    <a:pt x="98" y="213"/>
                    <a:pt x="96" y="216"/>
                    <a:pt x="96" y="218"/>
                  </a:cubicBezTo>
                  <a:cubicBezTo>
                    <a:pt x="95" y="220"/>
                    <a:pt x="96" y="223"/>
                    <a:pt x="98" y="226"/>
                  </a:cubicBezTo>
                  <a:cubicBezTo>
                    <a:pt x="101" y="229"/>
                    <a:pt x="101" y="231"/>
                    <a:pt x="99" y="232"/>
                  </a:cubicBezTo>
                  <a:cubicBezTo>
                    <a:pt x="97" y="233"/>
                    <a:pt x="96" y="234"/>
                    <a:pt x="96" y="234"/>
                  </a:cubicBezTo>
                  <a:cubicBezTo>
                    <a:pt x="96" y="234"/>
                    <a:pt x="97" y="235"/>
                    <a:pt x="99" y="236"/>
                  </a:cubicBezTo>
                  <a:cubicBezTo>
                    <a:pt x="101" y="237"/>
                    <a:pt x="104" y="239"/>
                    <a:pt x="106" y="240"/>
                  </a:cubicBezTo>
                  <a:cubicBezTo>
                    <a:pt x="107" y="241"/>
                    <a:pt x="111" y="242"/>
                    <a:pt x="114" y="243"/>
                  </a:cubicBezTo>
                  <a:cubicBezTo>
                    <a:pt x="118" y="244"/>
                    <a:pt x="121" y="246"/>
                    <a:pt x="123" y="247"/>
                  </a:cubicBezTo>
                  <a:cubicBezTo>
                    <a:pt x="124" y="247"/>
                    <a:pt x="124" y="249"/>
                    <a:pt x="122" y="251"/>
                  </a:cubicBezTo>
                  <a:cubicBezTo>
                    <a:pt x="121" y="252"/>
                    <a:pt x="118" y="253"/>
                    <a:pt x="116" y="254"/>
                  </a:cubicBezTo>
                  <a:cubicBezTo>
                    <a:pt x="114" y="254"/>
                    <a:pt x="111" y="255"/>
                    <a:pt x="109" y="256"/>
                  </a:cubicBezTo>
                  <a:cubicBezTo>
                    <a:pt x="108" y="258"/>
                    <a:pt x="106" y="261"/>
                    <a:pt x="106" y="264"/>
                  </a:cubicBezTo>
                  <a:cubicBezTo>
                    <a:pt x="106" y="266"/>
                    <a:pt x="107" y="270"/>
                    <a:pt x="108" y="273"/>
                  </a:cubicBezTo>
                  <a:cubicBezTo>
                    <a:pt x="108" y="275"/>
                    <a:pt x="108" y="278"/>
                    <a:pt x="106" y="279"/>
                  </a:cubicBezTo>
                  <a:cubicBezTo>
                    <a:pt x="104" y="280"/>
                    <a:pt x="102" y="283"/>
                    <a:pt x="102" y="285"/>
                  </a:cubicBezTo>
                  <a:cubicBezTo>
                    <a:pt x="102" y="287"/>
                    <a:pt x="102" y="290"/>
                    <a:pt x="103" y="292"/>
                  </a:cubicBezTo>
                  <a:cubicBezTo>
                    <a:pt x="104" y="294"/>
                    <a:pt x="106" y="295"/>
                    <a:pt x="109" y="295"/>
                  </a:cubicBezTo>
                  <a:cubicBezTo>
                    <a:pt x="111" y="295"/>
                    <a:pt x="115" y="296"/>
                    <a:pt x="116" y="297"/>
                  </a:cubicBezTo>
                  <a:cubicBezTo>
                    <a:pt x="118" y="297"/>
                    <a:pt x="120" y="300"/>
                    <a:pt x="120" y="302"/>
                  </a:cubicBezTo>
                  <a:cubicBezTo>
                    <a:pt x="120" y="304"/>
                    <a:pt x="121" y="306"/>
                    <a:pt x="122" y="307"/>
                  </a:cubicBezTo>
                  <a:cubicBezTo>
                    <a:pt x="122" y="308"/>
                    <a:pt x="125" y="308"/>
                    <a:pt x="128" y="306"/>
                  </a:cubicBezTo>
                  <a:cubicBezTo>
                    <a:pt x="131" y="305"/>
                    <a:pt x="136" y="303"/>
                    <a:pt x="139" y="303"/>
                  </a:cubicBezTo>
                  <a:cubicBezTo>
                    <a:pt x="142" y="303"/>
                    <a:pt x="146" y="301"/>
                    <a:pt x="148" y="299"/>
                  </a:cubicBezTo>
                  <a:cubicBezTo>
                    <a:pt x="150" y="297"/>
                    <a:pt x="152" y="296"/>
                    <a:pt x="154" y="298"/>
                  </a:cubicBezTo>
                  <a:cubicBezTo>
                    <a:pt x="156" y="300"/>
                    <a:pt x="157" y="302"/>
                    <a:pt x="157" y="302"/>
                  </a:cubicBezTo>
                  <a:cubicBezTo>
                    <a:pt x="157" y="302"/>
                    <a:pt x="160" y="302"/>
                    <a:pt x="163" y="301"/>
                  </a:cubicBezTo>
                  <a:cubicBezTo>
                    <a:pt x="166" y="300"/>
                    <a:pt x="170" y="302"/>
                    <a:pt x="171" y="305"/>
                  </a:cubicBezTo>
                  <a:cubicBezTo>
                    <a:pt x="173" y="307"/>
                    <a:pt x="175" y="311"/>
                    <a:pt x="177" y="314"/>
                  </a:cubicBezTo>
                  <a:cubicBezTo>
                    <a:pt x="178" y="316"/>
                    <a:pt x="181" y="319"/>
                    <a:pt x="182" y="321"/>
                  </a:cubicBezTo>
                  <a:cubicBezTo>
                    <a:pt x="184" y="322"/>
                    <a:pt x="186" y="325"/>
                    <a:pt x="187" y="326"/>
                  </a:cubicBezTo>
                  <a:cubicBezTo>
                    <a:pt x="188" y="328"/>
                    <a:pt x="190" y="329"/>
                    <a:pt x="192" y="329"/>
                  </a:cubicBezTo>
                  <a:cubicBezTo>
                    <a:pt x="194" y="329"/>
                    <a:pt x="198" y="330"/>
                    <a:pt x="201" y="331"/>
                  </a:cubicBezTo>
                  <a:cubicBezTo>
                    <a:pt x="203" y="332"/>
                    <a:pt x="207" y="333"/>
                    <a:pt x="208" y="332"/>
                  </a:cubicBezTo>
                  <a:cubicBezTo>
                    <a:pt x="209" y="331"/>
                    <a:pt x="212" y="331"/>
                    <a:pt x="213" y="331"/>
                  </a:cubicBezTo>
                  <a:cubicBezTo>
                    <a:pt x="215" y="332"/>
                    <a:pt x="217" y="335"/>
                    <a:pt x="218" y="339"/>
                  </a:cubicBezTo>
                  <a:cubicBezTo>
                    <a:pt x="219" y="343"/>
                    <a:pt x="218" y="348"/>
                    <a:pt x="217" y="350"/>
                  </a:cubicBezTo>
                  <a:cubicBezTo>
                    <a:pt x="215" y="353"/>
                    <a:pt x="213" y="357"/>
                    <a:pt x="213" y="360"/>
                  </a:cubicBezTo>
                  <a:cubicBezTo>
                    <a:pt x="213" y="362"/>
                    <a:pt x="213" y="366"/>
                    <a:pt x="214" y="368"/>
                  </a:cubicBezTo>
                  <a:cubicBezTo>
                    <a:pt x="214" y="370"/>
                    <a:pt x="217" y="374"/>
                    <a:pt x="220" y="377"/>
                  </a:cubicBezTo>
                  <a:cubicBezTo>
                    <a:pt x="222" y="379"/>
                    <a:pt x="227" y="381"/>
                    <a:pt x="230" y="380"/>
                  </a:cubicBezTo>
                  <a:cubicBezTo>
                    <a:pt x="233" y="380"/>
                    <a:pt x="237" y="378"/>
                    <a:pt x="239" y="376"/>
                  </a:cubicBezTo>
                  <a:cubicBezTo>
                    <a:pt x="241" y="375"/>
                    <a:pt x="244" y="373"/>
                    <a:pt x="245" y="372"/>
                  </a:cubicBezTo>
                  <a:cubicBezTo>
                    <a:pt x="246" y="372"/>
                    <a:pt x="249" y="370"/>
                    <a:pt x="252" y="369"/>
                  </a:cubicBezTo>
                  <a:cubicBezTo>
                    <a:pt x="255" y="367"/>
                    <a:pt x="258" y="368"/>
                    <a:pt x="260" y="370"/>
                  </a:cubicBezTo>
                  <a:cubicBezTo>
                    <a:pt x="261" y="373"/>
                    <a:pt x="265" y="377"/>
                    <a:pt x="269" y="381"/>
                  </a:cubicBezTo>
                  <a:cubicBezTo>
                    <a:pt x="273" y="384"/>
                    <a:pt x="278" y="388"/>
                    <a:pt x="279" y="389"/>
                  </a:cubicBezTo>
                  <a:cubicBezTo>
                    <a:pt x="280" y="390"/>
                    <a:pt x="282" y="392"/>
                    <a:pt x="282" y="394"/>
                  </a:cubicBezTo>
                  <a:cubicBezTo>
                    <a:pt x="283" y="395"/>
                    <a:pt x="284" y="398"/>
                    <a:pt x="285" y="399"/>
                  </a:cubicBezTo>
                  <a:cubicBezTo>
                    <a:pt x="286" y="400"/>
                    <a:pt x="294" y="401"/>
                    <a:pt x="304" y="402"/>
                  </a:cubicBezTo>
                  <a:cubicBezTo>
                    <a:pt x="313" y="402"/>
                    <a:pt x="330" y="402"/>
                    <a:pt x="340" y="402"/>
                  </a:cubicBezTo>
                  <a:cubicBezTo>
                    <a:pt x="350" y="401"/>
                    <a:pt x="361" y="401"/>
                    <a:pt x="364" y="402"/>
                  </a:cubicBezTo>
                  <a:cubicBezTo>
                    <a:pt x="366" y="402"/>
                    <a:pt x="368" y="402"/>
                    <a:pt x="368" y="402"/>
                  </a:cubicBezTo>
                  <a:cubicBezTo>
                    <a:pt x="368" y="402"/>
                    <a:pt x="369" y="401"/>
                    <a:pt x="370" y="400"/>
                  </a:cubicBezTo>
                  <a:cubicBezTo>
                    <a:pt x="371" y="399"/>
                    <a:pt x="373" y="398"/>
                    <a:pt x="375" y="397"/>
                  </a:cubicBezTo>
                  <a:cubicBezTo>
                    <a:pt x="376" y="396"/>
                    <a:pt x="379" y="395"/>
                    <a:pt x="382" y="395"/>
                  </a:cubicBezTo>
                  <a:cubicBezTo>
                    <a:pt x="384" y="396"/>
                    <a:pt x="386" y="396"/>
                    <a:pt x="386" y="396"/>
                  </a:cubicBezTo>
                  <a:cubicBezTo>
                    <a:pt x="386" y="396"/>
                    <a:pt x="388" y="395"/>
                    <a:pt x="389" y="393"/>
                  </a:cubicBezTo>
                  <a:cubicBezTo>
                    <a:pt x="390" y="392"/>
                    <a:pt x="391" y="389"/>
                    <a:pt x="390" y="388"/>
                  </a:cubicBezTo>
                  <a:cubicBezTo>
                    <a:pt x="389" y="386"/>
                    <a:pt x="389" y="384"/>
                    <a:pt x="390" y="383"/>
                  </a:cubicBezTo>
                  <a:cubicBezTo>
                    <a:pt x="391" y="382"/>
                    <a:pt x="393" y="381"/>
                    <a:pt x="395" y="382"/>
                  </a:cubicBezTo>
                  <a:cubicBezTo>
                    <a:pt x="397" y="382"/>
                    <a:pt x="398" y="382"/>
                    <a:pt x="398" y="381"/>
                  </a:cubicBezTo>
                  <a:cubicBezTo>
                    <a:pt x="398" y="380"/>
                    <a:pt x="397" y="378"/>
                    <a:pt x="395" y="376"/>
                  </a:cubicBezTo>
                  <a:cubicBezTo>
                    <a:pt x="393" y="375"/>
                    <a:pt x="392" y="374"/>
                    <a:pt x="392" y="374"/>
                  </a:cubicBezTo>
                  <a:cubicBezTo>
                    <a:pt x="392" y="374"/>
                    <a:pt x="390" y="374"/>
                    <a:pt x="388" y="373"/>
                  </a:cubicBezTo>
                  <a:cubicBezTo>
                    <a:pt x="387" y="373"/>
                    <a:pt x="385" y="371"/>
                    <a:pt x="384" y="369"/>
                  </a:cubicBezTo>
                  <a:cubicBezTo>
                    <a:pt x="384" y="367"/>
                    <a:pt x="381" y="364"/>
                    <a:pt x="378" y="362"/>
                  </a:cubicBezTo>
                  <a:cubicBezTo>
                    <a:pt x="375" y="361"/>
                    <a:pt x="370" y="359"/>
                    <a:pt x="367" y="358"/>
                  </a:cubicBezTo>
                  <a:cubicBezTo>
                    <a:pt x="365" y="357"/>
                    <a:pt x="361" y="355"/>
                    <a:pt x="360" y="353"/>
                  </a:cubicBezTo>
                  <a:cubicBezTo>
                    <a:pt x="358" y="351"/>
                    <a:pt x="355" y="348"/>
                    <a:pt x="353" y="347"/>
                  </a:cubicBezTo>
                  <a:cubicBezTo>
                    <a:pt x="351" y="346"/>
                    <a:pt x="349" y="344"/>
                    <a:pt x="350" y="342"/>
                  </a:cubicBezTo>
                  <a:cubicBezTo>
                    <a:pt x="350" y="340"/>
                    <a:pt x="350" y="337"/>
                    <a:pt x="350" y="336"/>
                  </a:cubicBezTo>
                  <a:cubicBezTo>
                    <a:pt x="349" y="334"/>
                    <a:pt x="349" y="332"/>
                    <a:pt x="348" y="330"/>
                  </a:cubicBezTo>
                  <a:cubicBezTo>
                    <a:pt x="348" y="328"/>
                    <a:pt x="345" y="324"/>
                    <a:pt x="342" y="322"/>
                  </a:cubicBezTo>
                  <a:cubicBezTo>
                    <a:pt x="339" y="320"/>
                    <a:pt x="337" y="319"/>
                    <a:pt x="337" y="319"/>
                  </a:cubicBezTo>
                  <a:cubicBezTo>
                    <a:pt x="333" y="320"/>
                    <a:pt x="328" y="322"/>
                    <a:pt x="325" y="323"/>
                  </a:cubicBezTo>
                  <a:cubicBezTo>
                    <a:pt x="322" y="324"/>
                    <a:pt x="317" y="324"/>
                    <a:pt x="314" y="323"/>
                  </a:cubicBezTo>
                  <a:cubicBezTo>
                    <a:pt x="311" y="322"/>
                    <a:pt x="308" y="320"/>
                    <a:pt x="307" y="317"/>
                  </a:cubicBezTo>
                  <a:cubicBezTo>
                    <a:pt x="306" y="315"/>
                    <a:pt x="304" y="313"/>
                    <a:pt x="303" y="312"/>
                  </a:cubicBezTo>
                  <a:cubicBezTo>
                    <a:pt x="301" y="311"/>
                    <a:pt x="299" y="309"/>
                    <a:pt x="298" y="308"/>
                  </a:cubicBezTo>
                  <a:cubicBezTo>
                    <a:pt x="297" y="306"/>
                    <a:pt x="295" y="303"/>
                    <a:pt x="294" y="301"/>
                  </a:cubicBezTo>
                  <a:cubicBezTo>
                    <a:pt x="293" y="299"/>
                    <a:pt x="290" y="297"/>
                    <a:pt x="288" y="296"/>
                  </a:cubicBezTo>
                  <a:cubicBezTo>
                    <a:pt x="286" y="295"/>
                    <a:pt x="283" y="294"/>
                    <a:pt x="280" y="294"/>
                  </a:cubicBezTo>
                  <a:cubicBezTo>
                    <a:pt x="278" y="294"/>
                    <a:pt x="275" y="293"/>
                    <a:pt x="272" y="291"/>
                  </a:cubicBezTo>
                  <a:cubicBezTo>
                    <a:pt x="270" y="290"/>
                    <a:pt x="266" y="287"/>
                    <a:pt x="264" y="285"/>
                  </a:cubicBezTo>
                  <a:cubicBezTo>
                    <a:pt x="262" y="283"/>
                    <a:pt x="257" y="282"/>
                    <a:pt x="254" y="282"/>
                  </a:cubicBezTo>
                  <a:cubicBezTo>
                    <a:pt x="250" y="282"/>
                    <a:pt x="244" y="283"/>
                    <a:pt x="240" y="283"/>
                  </a:cubicBezTo>
                  <a:cubicBezTo>
                    <a:pt x="236" y="284"/>
                    <a:pt x="230" y="283"/>
                    <a:pt x="227" y="282"/>
                  </a:cubicBezTo>
                  <a:cubicBezTo>
                    <a:pt x="224" y="281"/>
                    <a:pt x="220" y="281"/>
                    <a:pt x="218" y="282"/>
                  </a:cubicBezTo>
                  <a:cubicBezTo>
                    <a:pt x="217" y="282"/>
                    <a:pt x="214" y="284"/>
                    <a:pt x="212" y="285"/>
                  </a:cubicBezTo>
                  <a:cubicBezTo>
                    <a:pt x="210" y="286"/>
                    <a:pt x="209" y="289"/>
                    <a:pt x="210" y="292"/>
                  </a:cubicBezTo>
                  <a:cubicBezTo>
                    <a:pt x="210" y="294"/>
                    <a:pt x="209" y="297"/>
                    <a:pt x="207" y="297"/>
                  </a:cubicBezTo>
                  <a:cubicBezTo>
                    <a:pt x="206" y="298"/>
                    <a:pt x="203" y="299"/>
                    <a:pt x="202" y="301"/>
                  </a:cubicBezTo>
                  <a:cubicBezTo>
                    <a:pt x="201" y="303"/>
                    <a:pt x="199" y="303"/>
                    <a:pt x="198" y="303"/>
                  </a:cubicBezTo>
                  <a:cubicBezTo>
                    <a:pt x="198" y="302"/>
                    <a:pt x="199" y="300"/>
                    <a:pt x="201" y="298"/>
                  </a:cubicBezTo>
                  <a:cubicBezTo>
                    <a:pt x="204" y="296"/>
                    <a:pt x="206" y="293"/>
                    <a:pt x="206" y="292"/>
                  </a:cubicBezTo>
                  <a:cubicBezTo>
                    <a:pt x="206" y="290"/>
                    <a:pt x="206" y="288"/>
                    <a:pt x="207" y="287"/>
                  </a:cubicBezTo>
                  <a:cubicBezTo>
                    <a:pt x="208" y="285"/>
                    <a:pt x="208" y="283"/>
                    <a:pt x="209" y="282"/>
                  </a:cubicBezTo>
                  <a:cubicBezTo>
                    <a:pt x="209" y="281"/>
                    <a:pt x="208" y="280"/>
                    <a:pt x="207" y="279"/>
                  </a:cubicBezTo>
                  <a:cubicBezTo>
                    <a:pt x="205" y="278"/>
                    <a:pt x="203" y="276"/>
                    <a:pt x="201" y="276"/>
                  </a:cubicBezTo>
                  <a:cubicBezTo>
                    <a:pt x="199" y="276"/>
                    <a:pt x="199" y="274"/>
                    <a:pt x="200" y="271"/>
                  </a:cubicBezTo>
                  <a:cubicBezTo>
                    <a:pt x="201" y="269"/>
                    <a:pt x="201" y="266"/>
                    <a:pt x="201" y="264"/>
                  </a:cubicBezTo>
                  <a:cubicBezTo>
                    <a:pt x="200" y="263"/>
                    <a:pt x="199" y="260"/>
                    <a:pt x="198" y="259"/>
                  </a:cubicBezTo>
                  <a:cubicBezTo>
                    <a:pt x="197" y="258"/>
                    <a:pt x="194" y="255"/>
                    <a:pt x="193" y="254"/>
                  </a:cubicBezTo>
                  <a:cubicBezTo>
                    <a:pt x="192" y="253"/>
                    <a:pt x="190" y="250"/>
                    <a:pt x="189" y="249"/>
                  </a:cubicBezTo>
                  <a:cubicBezTo>
                    <a:pt x="189" y="247"/>
                    <a:pt x="187" y="245"/>
                    <a:pt x="184" y="243"/>
                  </a:cubicBezTo>
                  <a:cubicBezTo>
                    <a:pt x="182" y="241"/>
                    <a:pt x="179" y="239"/>
                    <a:pt x="178" y="238"/>
                  </a:cubicBezTo>
                  <a:cubicBezTo>
                    <a:pt x="177" y="236"/>
                    <a:pt x="175" y="234"/>
                    <a:pt x="175" y="231"/>
                  </a:cubicBezTo>
                  <a:cubicBezTo>
                    <a:pt x="175" y="229"/>
                    <a:pt x="174" y="226"/>
                    <a:pt x="173" y="224"/>
                  </a:cubicBezTo>
                  <a:cubicBezTo>
                    <a:pt x="172" y="222"/>
                    <a:pt x="171" y="217"/>
                    <a:pt x="169" y="213"/>
                  </a:cubicBezTo>
                  <a:cubicBezTo>
                    <a:pt x="168" y="209"/>
                    <a:pt x="166" y="204"/>
                    <a:pt x="166" y="202"/>
                  </a:cubicBezTo>
                  <a:cubicBezTo>
                    <a:pt x="165" y="200"/>
                    <a:pt x="163" y="196"/>
                    <a:pt x="161" y="193"/>
                  </a:cubicBezTo>
                  <a:cubicBezTo>
                    <a:pt x="159" y="191"/>
                    <a:pt x="155" y="187"/>
                    <a:pt x="153" y="185"/>
                  </a:cubicBezTo>
                  <a:cubicBezTo>
                    <a:pt x="151" y="182"/>
                    <a:pt x="148" y="179"/>
                    <a:pt x="146" y="176"/>
                  </a:cubicBezTo>
                  <a:cubicBezTo>
                    <a:pt x="145" y="174"/>
                    <a:pt x="142" y="170"/>
                    <a:pt x="140" y="168"/>
                  </a:cubicBezTo>
                  <a:cubicBezTo>
                    <a:pt x="138" y="165"/>
                    <a:pt x="135" y="161"/>
                    <a:pt x="132" y="158"/>
                  </a:cubicBezTo>
                  <a:cubicBezTo>
                    <a:pt x="129" y="155"/>
                    <a:pt x="125" y="152"/>
                    <a:pt x="123" y="151"/>
                  </a:cubicBezTo>
                  <a:cubicBezTo>
                    <a:pt x="121" y="151"/>
                    <a:pt x="117" y="147"/>
                    <a:pt x="114" y="142"/>
                  </a:cubicBezTo>
                  <a:cubicBezTo>
                    <a:pt x="110" y="138"/>
                    <a:pt x="107" y="133"/>
                    <a:pt x="107" y="131"/>
                  </a:cubicBezTo>
                  <a:cubicBezTo>
                    <a:pt x="106" y="128"/>
                    <a:pt x="104" y="124"/>
                    <a:pt x="103" y="122"/>
                  </a:cubicBezTo>
                  <a:cubicBezTo>
                    <a:pt x="102" y="119"/>
                    <a:pt x="98" y="113"/>
                    <a:pt x="96" y="108"/>
                  </a:cubicBezTo>
                  <a:cubicBezTo>
                    <a:pt x="93" y="103"/>
                    <a:pt x="91" y="98"/>
                    <a:pt x="90" y="95"/>
                  </a:cubicBezTo>
                  <a:cubicBezTo>
                    <a:pt x="89" y="93"/>
                    <a:pt x="87" y="89"/>
                    <a:pt x="85" y="86"/>
                  </a:cubicBezTo>
                  <a:cubicBezTo>
                    <a:pt x="83" y="83"/>
                    <a:pt x="82" y="79"/>
                    <a:pt x="82" y="77"/>
                  </a:cubicBezTo>
                  <a:cubicBezTo>
                    <a:pt x="82" y="76"/>
                    <a:pt x="81" y="74"/>
                    <a:pt x="80" y="74"/>
                  </a:cubicBezTo>
                  <a:cubicBezTo>
                    <a:pt x="80" y="74"/>
                    <a:pt x="78" y="72"/>
                    <a:pt x="76" y="70"/>
                  </a:cubicBezTo>
                  <a:cubicBezTo>
                    <a:pt x="74" y="68"/>
                    <a:pt x="71" y="65"/>
                    <a:pt x="70" y="62"/>
                  </a:cubicBezTo>
                  <a:cubicBezTo>
                    <a:pt x="68" y="59"/>
                    <a:pt x="67" y="56"/>
                    <a:pt x="67" y="53"/>
                  </a:cubicBezTo>
                  <a:cubicBezTo>
                    <a:pt x="67" y="51"/>
                    <a:pt x="67" y="49"/>
                    <a:pt x="66" y="48"/>
                  </a:cubicBezTo>
                  <a:cubicBezTo>
                    <a:pt x="65" y="47"/>
                    <a:pt x="65" y="45"/>
                    <a:pt x="65" y="42"/>
                  </a:cubicBezTo>
                  <a:cubicBezTo>
                    <a:pt x="64" y="40"/>
                    <a:pt x="63" y="35"/>
                    <a:pt x="62" y="31"/>
                  </a:cubicBezTo>
                  <a:cubicBezTo>
                    <a:pt x="61" y="28"/>
                    <a:pt x="60" y="22"/>
                    <a:pt x="60" y="20"/>
                  </a:cubicBezTo>
                  <a:cubicBezTo>
                    <a:pt x="59" y="17"/>
                    <a:pt x="59" y="15"/>
                    <a:pt x="59" y="15"/>
                  </a:cubicBezTo>
                  <a:cubicBezTo>
                    <a:pt x="59" y="15"/>
                    <a:pt x="56" y="13"/>
                    <a:pt x="52" y="11"/>
                  </a:cubicBezTo>
                  <a:cubicBezTo>
                    <a:pt x="49" y="9"/>
                    <a:pt x="43" y="7"/>
                    <a:pt x="4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69" name="Freeform 40">
              <a:extLst>
                <a:ext uri="{FF2B5EF4-FFF2-40B4-BE49-F238E27FC236}">
                  <a16:creationId xmlns:a16="http://schemas.microsoft.com/office/drawing/2014/main" id="{282803D3-D4CB-4E5A-A83B-2ABC4B706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984" y="4725970"/>
              <a:ext cx="646113" cy="563563"/>
            </a:xfrm>
            <a:custGeom>
              <a:avLst/>
              <a:gdLst/>
              <a:ahLst/>
              <a:cxnLst>
                <a:cxn ang="0">
                  <a:pos x="92" y="113"/>
                </a:cxn>
                <a:cxn ang="0">
                  <a:pos x="97" y="102"/>
                </a:cxn>
                <a:cxn ang="0">
                  <a:pos x="104" y="94"/>
                </a:cxn>
                <a:cxn ang="0">
                  <a:pos x="103" y="81"/>
                </a:cxn>
                <a:cxn ang="0">
                  <a:pos x="106" y="63"/>
                </a:cxn>
                <a:cxn ang="0">
                  <a:pos x="117" y="67"/>
                </a:cxn>
                <a:cxn ang="0">
                  <a:pos x="122" y="84"/>
                </a:cxn>
                <a:cxn ang="0">
                  <a:pos x="125" y="93"/>
                </a:cxn>
                <a:cxn ang="0">
                  <a:pos x="129" y="97"/>
                </a:cxn>
                <a:cxn ang="0">
                  <a:pos x="136" y="106"/>
                </a:cxn>
                <a:cxn ang="0">
                  <a:pos x="144" y="104"/>
                </a:cxn>
                <a:cxn ang="0">
                  <a:pos x="147" y="98"/>
                </a:cxn>
                <a:cxn ang="0">
                  <a:pos x="145" y="75"/>
                </a:cxn>
                <a:cxn ang="0">
                  <a:pos x="146" y="67"/>
                </a:cxn>
                <a:cxn ang="0">
                  <a:pos x="146" y="58"/>
                </a:cxn>
                <a:cxn ang="0">
                  <a:pos x="166" y="55"/>
                </a:cxn>
                <a:cxn ang="0">
                  <a:pos x="165" y="52"/>
                </a:cxn>
                <a:cxn ang="0">
                  <a:pos x="139" y="37"/>
                </a:cxn>
                <a:cxn ang="0">
                  <a:pos x="121" y="23"/>
                </a:cxn>
                <a:cxn ang="0">
                  <a:pos x="104" y="29"/>
                </a:cxn>
                <a:cxn ang="0">
                  <a:pos x="96" y="40"/>
                </a:cxn>
                <a:cxn ang="0">
                  <a:pos x="83" y="26"/>
                </a:cxn>
                <a:cxn ang="0">
                  <a:pos x="73" y="13"/>
                </a:cxn>
                <a:cxn ang="0">
                  <a:pos x="56" y="3"/>
                </a:cxn>
                <a:cxn ang="0">
                  <a:pos x="51" y="2"/>
                </a:cxn>
                <a:cxn ang="0">
                  <a:pos x="48" y="17"/>
                </a:cxn>
                <a:cxn ang="0">
                  <a:pos x="36" y="33"/>
                </a:cxn>
                <a:cxn ang="0">
                  <a:pos x="32" y="52"/>
                </a:cxn>
                <a:cxn ang="0">
                  <a:pos x="28" y="74"/>
                </a:cxn>
                <a:cxn ang="0">
                  <a:pos x="20" y="89"/>
                </a:cxn>
                <a:cxn ang="0">
                  <a:pos x="6" y="108"/>
                </a:cxn>
                <a:cxn ang="0">
                  <a:pos x="4" y="115"/>
                </a:cxn>
                <a:cxn ang="0">
                  <a:pos x="14" y="122"/>
                </a:cxn>
                <a:cxn ang="0">
                  <a:pos x="17" y="135"/>
                </a:cxn>
                <a:cxn ang="0">
                  <a:pos x="23" y="148"/>
                </a:cxn>
                <a:cxn ang="0">
                  <a:pos x="38" y="141"/>
                </a:cxn>
                <a:cxn ang="0">
                  <a:pos x="51" y="133"/>
                </a:cxn>
                <a:cxn ang="0">
                  <a:pos x="65" y="130"/>
                </a:cxn>
                <a:cxn ang="0">
                  <a:pos x="78" y="128"/>
                </a:cxn>
                <a:cxn ang="0">
                  <a:pos x="84" y="127"/>
                </a:cxn>
              </a:cxnLst>
              <a:rect l="0" t="0" r="r" b="b"/>
              <a:pathLst>
                <a:path w="172" h="150">
                  <a:moveTo>
                    <a:pt x="87" y="118"/>
                  </a:moveTo>
                  <a:cubicBezTo>
                    <a:pt x="88" y="117"/>
                    <a:pt x="91" y="114"/>
                    <a:pt x="92" y="113"/>
                  </a:cubicBezTo>
                  <a:cubicBezTo>
                    <a:pt x="94" y="112"/>
                    <a:pt x="96" y="109"/>
                    <a:pt x="96" y="108"/>
                  </a:cubicBezTo>
                  <a:cubicBezTo>
                    <a:pt x="97" y="107"/>
                    <a:pt x="97" y="104"/>
                    <a:pt x="97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03" y="95"/>
                    <a:pt x="104" y="94"/>
                    <a:pt x="104" y="94"/>
                  </a:cubicBezTo>
                  <a:cubicBezTo>
                    <a:pt x="104" y="94"/>
                    <a:pt x="104" y="92"/>
                    <a:pt x="105" y="89"/>
                  </a:cubicBezTo>
                  <a:cubicBezTo>
                    <a:pt x="105" y="87"/>
                    <a:pt x="104" y="83"/>
                    <a:pt x="103" y="81"/>
                  </a:cubicBezTo>
                  <a:cubicBezTo>
                    <a:pt x="102" y="79"/>
                    <a:pt x="102" y="75"/>
                    <a:pt x="102" y="73"/>
                  </a:cubicBezTo>
                  <a:cubicBezTo>
                    <a:pt x="102" y="70"/>
                    <a:pt x="104" y="66"/>
                    <a:pt x="106" y="63"/>
                  </a:cubicBezTo>
                  <a:cubicBezTo>
                    <a:pt x="108" y="60"/>
                    <a:pt x="111" y="59"/>
                    <a:pt x="112" y="60"/>
                  </a:cubicBezTo>
                  <a:cubicBezTo>
                    <a:pt x="114" y="61"/>
                    <a:pt x="116" y="65"/>
                    <a:pt x="117" y="67"/>
                  </a:cubicBezTo>
                  <a:cubicBezTo>
                    <a:pt x="117" y="69"/>
                    <a:pt x="119" y="73"/>
                    <a:pt x="120" y="76"/>
                  </a:cubicBezTo>
                  <a:cubicBezTo>
                    <a:pt x="122" y="79"/>
                    <a:pt x="123" y="82"/>
                    <a:pt x="122" y="84"/>
                  </a:cubicBezTo>
                  <a:cubicBezTo>
                    <a:pt x="122" y="86"/>
                    <a:pt x="122" y="88"/>
                    <a:pt x="123" y="89"/>
                  </a:cubicBezTo>
                  <a:cubicBezTo>
                    <a:pt x="124" y="89"/>
                    <a:pt x="124" y="91"/>
                    <a:pt x="125" y="93"/>
                  </a:cubicBezTo>
                  <a:cubicBezTo>
                    <a:pt x="125" y="95"/>
                    <a:pt x="125" y="96"/>
                    <a:pt x="125" y="96"/>
                  </a:cubicBezTo>
                  <a:cubicBezTo>
                    <a:pt x="125" y="96"/>
                    <a:pt x="127" y="97"/>
                    <a:pt x="129" y="97"/>
                  </a:cubicBezTo>
                  <a:cubicBezTo>
                    <a:pt x="131" y="98"/>
                    <a:pt x="133" y="100"/>
                    <a:pt x="133" y="101"/>
                  </a:cubicBezTo>
                  <a:cubicBezTo>
                    <a:pt x="134" y="103"/>
                    <a:pt x="135" y="105"/>
                    <a:pt x="136" y="106"/>
                  </a:cubicBezTo>
                  <a:cubicBezTo>
                    <a:pt x="137" y="107"/>
                    <a:pt x="139" y="106"/>
                    <a:pt x="140" y="105"/>
                  </a:cubicBezTo>
                  <a:cubicBezTo>
                    <a:pt x="141" y="104"/>
                    <a:pt x="143" y="103"/>
                    <a:pt x="144" y="104"/>
                  </a:cubicBezTo>
                  <a:cubicBezTo>
                    <a:pt x="145" y="104"/>
                    <a:pt x="146" y="104"/>
                    <a:pt x="146" y="104"/>
                  </a:cubicBezTo>
                  <a:cubicBezTo>
                    <a:pt x="146" y="104"/>
                    <a:pt x="146" y="101"/>
                    <a:pt x="147" y="98"/>
                  </a:cubicBezTo>
                  <a:cubicBezTo>
                    <a:pt x="147" y="95"/>
                    <a:pt x="147" y="89"/>
                    <a:pt x="146" y="86"/>
                  </a:cubicBezTo>
                  <a:cubicBezTo>
                    <a:pt x="146" y="82"/>
                    <a:pt x="146" y="78"/>
                    <a:pt x="145" y="75"/>
                  </a:cubicBezTo>
                  <a:cubicBezTo>
                    <a:pt x="145" y="73"/>
                    <a:pt x="145" y="71"/>
                    <a:pt x="145" y="71"/>
                  </a:cubicBezTo>
                  <a:cubicBezTo>
                    <a:pt x="145" y="71"/>
                    <a:pt x="145" y="70"/>
                    <a:pt x="146" y="67"/>
                  </a:cubicBezTo>
                  <a:cubicBezTo>
                    <a:pt x="146" y="65"/>
                    <a:pt x="145" y="63"/>
                    <a:pt x="144" y="62"/>
                  </a:cubicBezTo>
                  <a:cubicBezTo>
                    <a:pt x="143" y="61"/>
                    <a:pt x="143" y="59"/>
                    <a:pt x="146" y="58"/>
                  </a:cubicBezTo>
                  <a:cubicBezTo>
                    <a:pt x="148" y="56"/>
                    <a:pt x="152" y="55"/>
                    <a:pt x="155" y="54"/>
                  </a:cubicBezTo>
                  <a:cubicBezTo>
                    <a:pt x="157" y="54"/>
                    <a:pt x="162" y="54"/>
                    <a:pt x="166" y="55"/>
                  </a:cubicBezTo>
                  <a:cubicBezTo>
                    <a:pt x="169" y="55"/>
                    <a:pt x="172" y="55"/>
                    <a:pt x="172" y="55"/>
                  </a:cubicBezTo>
                  <a:cubicBezTo>
                    <a:pt x="172" y="55"/>
                    <a:pt x="169" y="54"/>
                    <a:pt x="165" y="52"/>
                  </a:cubicBezTo>
                  <a:cubicBezTo>
                    <a:pt x="161" y="50"/>
                    <a:pt x="155" y="46"/>
                    <a:pt x="152" y="43"/>
                  </a:cubicBezTo>
                  <a:cubicBezTo>
                    <a:pt x="149" y="41"/>
                    <a:pt x="144" y="38"/>
                    <a:pt x="139" y="37"/>
                  </a:cubicBezTo>
                  <a:cubicBezTo>
                    <a:pt x="135" y="36"/>
                    <a:pt x="130" y="32"/>
                    <a:pt x="128" y="29"/>
                  </a:cubicBezTo>
                  <a:cubicBezTo>
                    <a:pt x="127" y="26"/>
                    <a:pt x="123" y="24"/>
                    <a:pt x="121" y="23"/>
                  </a:cubicBezTo>
                  <a:cubicBezTo>
                    <a:pt x="119" y="23"/>
                    <a:pt x="115" y="24"/>
                    <a:pt x="112" y="25"/>
                  </a:cubicBezTo>
                  <a:cubicBezTo>
                    <a:pt x="109" y="26"/>
                    <a:pt x="106" y="28"/>
                    <a:pt x="104" y="29"/>
                  </a:cubicBezTo>
                  <a:cubicBezTo>
                    <a:pt x="103" y="31"/>
                    <a:pt x="101" y="34"/>
                    <a:pt x="100" y="36"/>
                  </a:cubicBezTo>
                  <a:cubicBezTo>
                    <a:pt x="100" y="38"/>
                    <a:pt x="98" y="40"/>
                    <a:pt x="96" y="40"/>
                  </a:cubicBezTo>
                  <a:cubicBezTo>
                    <a:pt x="94" y="41"/>
                    <a:pt x="90" y="39"/>
                    <a:pt x="87" y="36"/>
                  </a:cubicBezTo>
                  <a:cubicBezTo>
                    <a:pt x="84" y="33"/>
                    <a:pt x="82" y="29"/>
                    <a:pt x="83" y="26"/>
                  </a:cubicBezTo>
                  <a:cubicBezTo>
                    <a:pt x="83" y="24"/>
                    <a:pt x="82" y="20"/>
                    <a:pt x="81" y="17"/>
                  </a:cubicBezTo>
                  <a:cubicBezTo>
                    <a:pt x="79" y="14"/>
                    <a:pt x="76" y="12"/>
                    <a:pt x="73" y="13"/>
                  </a:cubicBezTo>
                  <a:cubicBezTo>
                    <a:pt x="70" y="14"/>
                    <a:pt x="66" y="13"/>
                    <a:pt x="64" y="10"/>
                  </a:cubicBezTo>
                  <a:cubicBezTo>
                    <a:pt x="62" y="8"/>
                    <a:pt x="58" y="4"/>
                    <a:pt x="56" y="3"/>
                  </a:cubicBezTo>
                  <a:cubicBezTo>
                    <a:pt x="54" y="1"/>
                    <a:pt x="53" y="0"/>
                    <a:pt x="53" y="0"/>
                  </a:cubicBezTo>
                  <a:cubicBezTo>
                    <a:pt x="53" y="0"/>
                    <a:pt x="52" y="1"/>
                    <a:pt x="51" y="2"/>
                  </a:cubicBezTo>
                  <a:cubicBezTo>
                    <a:pt x="51" y="3"/>
                    <a:pt x="51" y="6"/>
                    <a:pt x="51" y="8"/>
                  </a:cubicBezTo>
                  <a:cubicBezTo>
                    <a:pt x="52" y="11"/>
                    <a:pt x="51" y="14"/>
                    <a:pt x="48" y="17"/>
                  </a:cubicBezTo>
                  <a:cubicBezTo>
                    <a:pt x="46" y="19"/>
                    <a:pt x="43" y="23"/>
                    <a:pt x="40" y="27"/>
                  </a:cubicBezTo>
                  <a:cubicBezTo>
                    <a:pt x="38" y="30"/>
                    <a:pt x="36" y="33"/>
                    <a:pt x="36" y="33"/>
                  </a:cubicBezTo>
                  <a:cubicBezTo>
                    <a:pt x="36" y="33"/>
                    <a:pt x="36" y="35"/>
                    <a:pt x="35" y="38"/>
                  </a:cubicBezTo>
                  <a:cubicBezTo>
                    <a:pt x="34" y="41"/>
                    <a:pt x="33" y="47"/>
                    <a:pt x="32" y="52"/>
                  </a:cubicBezTo>
                  <a:cubicBezTo>
                    <a:pt x="31" y="56"/>
                    <a:pt x="31" y="62"/>
                    <a:pt x="33" y="65"/>
                  </a:cubicBezTo>
                  <a:cubicBezTo>
                    <a:pt x="34" y="68"/>
                    <a:pt x="32" y="72"/>
                    <a:pt x="28" y="74"/>
                  </a:cubicBezTo>
                  <a:cubicBezTo>
                    <a:pt x="25" y="76"/>
                    <a:pt x="22" y="79"/>
                    <a:pt x="22" y="81"/>
                  </a:cubicBezTo>
                  <a:cubicBezTo>
                    <a:pt x="22" y="84"/>
                    <a:pt x="21" y="87"/>
                    <a:pt x="20" y="89"/>
                  </a:cubicBezTo>
                  <a:cubicBezTo>
                    <a:pt x="19" y="90"/>
                    <a:pt x="17" y="94"/>
                    <a:pt x="15" y="97"/>
                  </a:cubicBezTo>
                  <a:cubicBezTo>
                    <a:pt x="13" y="99"/>
                    <a:pt x="9" y="104"/>
                    <a:pt x="6" y="108"/>
                  </a:cubicBezTo>
                  <a:cubicBezTo>
                    <a:pt x="3" y="112"/>
                    <a:pt x="0" y="115"/>
                    <a:pt x="0" y="115"/>
                  </a:cubicBezTo>
                  <a:cubicBezTo>
                    <a:pt x="0" y="115"/>
                    <a:pt x="2" y="115"/>
                    <a:pt x="4" y="115"/>
                  </a:cubicBezTo>
                  <a:cubicBezTo>
                    <a:pt x="7" y="116"/>
                    <a:pt x="10" y="117"/>
                    <a:pt x="11" y="118"/>
                  </a:cubicBezTo>
                  <a:cubicBezTo>
                    <a:pt x="13" y="119"/>
                    <a:pt x="14" y="121"/>
                    <a:pt x="14" y="122"/>
                  </a:cubicBezTo>
                  <a:cubicBezTo>
                    <a:pt x="13" y="124"/>
                    <a:pt x="13" y="126"/>
                    <a:pt x="13" y="128"/>
                  </a:cubicBezTo>
                  <a:cubicBezTo>
                    <a:pt x="13" y="130"/>
                    <a:pt x="15" y="133"/>
                    <a:pt x="17" y="135"/>
                  </a:cubicBezTo>
                  <a:cubicBezTo>
                    <a:pt x="19" y="136"/>
                    <a:pt x="20" y="139"/>
                    <a:pt x="20" y="141"/>
                  </a:cubicBezTo>
                  <a:cubicBezTo>
                    <a:pt x="20" y="142"/>
                    <a:pt x="21" y="146"/>
                    <a:pt x="23" y="148"/>
                  </a:cubicBezTo>
                  <a:cubicBezTo>
                    <a:pt x="24" y="150"/>
                    <a:pt x="28" y="150"/>
                    <a:pt x="31" y="148"/>
                  </a:cubicBezTo>
                  <a:cubicBezTo>
                    <a:pt x="33" y="146"/>
                    <a:pt x="37" y="143"/>
                    <a:pt x="38" y="141"/>
                  </a:cubicBezTo>
                  <a:cubicBezTo>
                    <a:pt x="39" y="139"/>
                    <a:pt x="41" y="137"/>
                    <a:pt x="43" y="136"/>
                  </a:cubicBezTo>
                  <a:cubicBezTo>
                    <a:pt x="44" y="136"/>
                    <a:pt x="48" y="134"/>
                    <a:pt x="51" y="133"/>
                  </a:cubicBezTo>
                  <a:cubicBezTo>
                    <a:pt x="54" y="132"/>
                    <a:pt x="58" y="131"/>
                    <a:pt x="60" y="132"/>
                  </a:cubicBezTo>
                  <a:cubicBezTo>
                    <a:pt x="62" y="133"/>
                    <a:pt x="64" y="132"/>
                    <a:pt x="65" y="130"/>
                  </a:cubicBezTo>
                  <a:cubicBezTo>
                    <a:pt x="66" y="128"/>
                    <a:pt x="69" y="126"/>
                    <a:pt x="71" y="125"/>
                  </a:cubicBezTo>
                  <a:cubicBezTo>
                    <a:pt x="73" y="124"/>
                    <a:pt x="76" y="125"/>
                    <a:pt x="78" y="128"/>
                  </a:cubicBezTo>
                  <a:cubicBezTo>
                    <a:pt x="81" y="130"/>
                    <a:pt x="82" y="133"/>
                    <a:pt x="82" y="133"/>
                  </a:cubicBezTo>
                  <a:cubicBezTo>
                    <a:pt x="82" y="133"/>
                    <a:pt x="83" y="130"/>
                    <a:pt x="84" y="127"/>
                  </a:cubicBezTo>
                  <a:cubicBezTo>
                    <a:pt x="85" y="123"/>
                    <a:pt x="86" y="119"/>
                    <a:pt x="87" y="11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0" name="Freeform 41">
              <a:extLst>
                <a:ext uri="{FF2B5EF4-FFF2-40B4-BE49-F238E27FC236}">
                  <a16:creationId xmlns:a16="http://schemas.microsoft.com/office/drawing/2014/main" id="{140D6DF1-0555-44D0-BDE6-A7926E96B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559" y="4895833"/>
              <a:ext cx="288925" cy="165100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12" y="9"/>
                </a:cxn>
                <a:cxn ang="0">
                  <a:pos x="3" y="13"/>
                </a:cxn>
                <a:cxn ang="0">
                  <a:pos x="1" y="17"/>
                </a:cxn>
                <a:cxn ang="0">
                  <a:pos x="3" y="22"/>
                </a:cxn>
                <a:cxn ang="0">
                  <a:pos x="2" y="26"/>
                </a:cxn>
                <a:cxn ang="0">
                  <a:pos x="8" y="28"/>
                </a:cxn>
                <a:cxn ang="0">
                  <a:pos x="19" y="34"/>
                </a:cxn>
                <a:cxn ang="0">
                  <a:pos x="31" y="42"/>
                </a:cxn>
                <a:cxn ang="0">
                  <a:pos x="41" y="44"/>
                </a:cxn>
                <a:cxn ang="0">
                  <a:pos x="49" y="43"/>
                </a:cxn>
                <a:cxn ang="0">
                  <a:pos x="59" y="40"/>
                </a:cxn>
                <a:cxn ang="0">
                  <a:pos x="64" y="37"/>
                </a:cxn>
                <a:cxn ang="0">
                  <a:pos x="70" y="34"/>
                </a:cxn>
                <a:cxn ang="0">
                  <a:pos x="77" y="34"/>
                </a:cxn>
                <a:cxn ang="0">
                  <a:pos x="74" y="29"/>
                </a:cxn>
                <a:cxn ang="0">
                  <a:pos x="66" y="19"/>
                </a:cxn>
                <a:cxn ang="0">
                  <a:pos x="58" y="12"/>
                </a:cxn>
                <a:cxn ang="0">
                  <a:pos x="52" y="9"/>
                </a:cxn>
                <a:cxn ang="0">
                  <a:pos x="48" y="3"/>
                </a:cxn>
                <a:cxn ang="0">
                  <a:pos x="44" y="2"/>
                </a:cxn>
                <a:cxn ang="0">
                  <a:pos x="37" y="4"/>
                </a:cxn>
                <a:cxn ang="0">
                  <a:pos x="32" y="2"/>
                </a:cxn>
                <a:cxn ang="0">
                  <a:pos x="29" y="10"/>
                </a:cxn>
                <a:cxn ang="0">
                  <a:pos x="23" y="10"/>
                </a:cxn>
              </a:cxnLst>
              <a:rect l="0" t="0" r="r" b="b"/>
              <a:pathLst>
                <a:path w="77" h="44">
                  <a:moveTo>
                    <a:pt x="23" y="10"/>
                  </a:moveTo>
                  <a:cubicBezTo>
                    <a:pt x="19" y="9"/>
                    <a:pt x="14" y="9"/>
                    <a:pt x="12" y="9"/>
                  </a:cubicBezTo>
                  <a:cubicBezTo>
                    <a:pt x="9" y="10"/>
                    <a:pt x="5" y="11"/>
                    <a:pt x="3" y="13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2" y="18"/>
                    <a:pt x="3" y="20"/>
                    <a:pt x="3" y="22"/>
                  </a:cubicBezTo>
                  <a:cubicBezTo>
                    <a:pt x="2" y="25"/>
                    <a:pt x="2" y="26"/>
                    <a:pt x="2" y="26"/>
                  </a:cubicBezTo>
                  <a:cubicBezTo>
                    <a:pt x="2" y="26"/>
                    <a:pt x="5" y="27"/>
                    <a:pt x="8" y="28"/>
                  </a:cubicBezTo>
                  <a:cubicBezTo>
                    <a:pt x="11" y="29"/>
                    <a:pt x="16" y="32"/>
                    <a:pt x="19" y="34"/>
                  </a:cubicBezTo>
                  <a:cubicBezTo>
                    <a:pt x="22" y="37"/>
                    <a:pt x="27" y="40"/>
                    <a:pt x="31" y="42"/>
                  </a:cubicBezTo>
                  <a:cubicBezTo>
                    <a:pt x="34" y="43"/>
                    <a:pt x="38" y="44"/>
                    <a:pt x="41" y="44"/>
                  </a:cubicBezTo>
                  <a:cubicBezTo>
                    <a:pt x="43" y="44"/>
                    <a:pt x="47" y="44"/>
                    <a:pt x="49" y="43"/>
                  </a:cubicBezTo>
                  <a:cubicBezTo>
                    <a:pt x="52" y="42"/>
                    <a:pt x="56" y="41"/>
                    <a:pt x="59" y="40"/>
                  </a:cubicBezTo>
                  <a:cubicBezTo>
                    <a:pt x="62" y="40"/>
                    <a:pt x="64" y="38"/>
                    <a:pt x="64" y="37"/>
                  </a:cubicBezTo>
                  <a:cubicBezTo>
                    <a:pt x="63" y="35"/>
                    <a:pt x="66" y="34"/>
                    <a:pt x="70" y="34"/>
                  </a:cubicBezTo>
                  <a:cubicBezTo>
                    <a:pt x="74" y="34"/>
                    <a:pt x="77" y="34"/>
                    <a:pt x="77" y="34"/>
                  </a:cubicBezTo>
                  <a:cubicBezTo>
                    <a:pt x="77" y="34"/>
                    <a:pt x="76" y="32"/>
                    <a:pt x="74" y="29"/>
                  </a:cubicBezTo>
                  <a:cubicBezTo>
                    <a:pt x="72" y="27"/>
                    <a:pt x="69" y="22"/>
                    <a:pt x="66" y="19"/>
                  </a:cubicBezTo>
                  <a:cubicBezTo>
                    <a:pt x="63" y="16"/>
                    <a:pt x="60" y="13"/>
                    <a:pt x="58" y="12"/>
                  </a:cubicBezTo>
                  <a:cubicBezTo>
                    <a:pt x="56" y="11"/>
                    <a:pt x="53" y="9"/>
                    <a:pt x="52" y="9"/>
                  </a:cubicBezTo>
                  <a:cubicBezTo>
                    <a:pt x="51" y="8"/>
                    <a:pt x="49" y="6"/>
                    <a:pt x="48" y="3"/>
                  </a:cubicBezTo>
                  <a:cubicBezTo>
                    <a:pt x="48" y="1"/>
                    <a:pt x="46" y="0"/>
                    <a:pt x="44" y="2"/>
                  </a:cubicBezTo>
                  <a:cubicBezTo>
                    <a:pt x="43" y="4"/>
                    <a:pt x="39" y="4"/>
                    <a:pt x="37" y="4"/>
                  </a:cubicBezTo>
                  <a:cubicBezTo>
                    <a:pt x="34" y="3"/>
                    <a:pt x="32" y="2"/>
                    <a:pt x="32" y="2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6" y="10"/>
                    <a:pt x="23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1" name="Freeform 44">
              <a:extLst>
                <a:ext uri="{FF2B5EF4-FFF2-40B4-BE49-F238E27FC236}">
                  <a16:creationId xmlns:a16="http://schemas.microsoft.com/office/drawing/2014/main" id="{6532FA9C-4E03-4ABD-A78A-9BDACD0BD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22" y="4406883"/>
              <a:ext cx="538163" cy="527050"/>
            </a:xfrm>
            <a:custGeom>
              <a:avLst/>
              <a:gdLst/>
              <a:ahLst/>
              <a:cxnLst>
                <a:cxn ang="0">
                  <a:pos x="90" y="17"/>
                </a:cxn>
                <a:cxn ang="0">
                  <a:pos x="76" y="17"/>
                </a:cxn>
                <a:cxn ang="0">
                  <a:pos x="64" y="9"/>
                </a:cxn>
                <a:cxn ang="0">
                  <a:pos x="61" y="18"/>
                </a:cxn>
                <a:cxn ang="0">
                  <a:pos x="51" y="21"/>
                </a:cxn>
                <a:cxn ang="0">
                  <a:pos x="40" y="23"/>
                </a:cxn>
                <a:cxn ang="0">
                  <a:pos x="35" y="35"/>
                </a:cxn>
                <a:cxn ang="0">
                  <a:pos x="27" y="50"/>
                </a:cxn>
                <a:cxn ang="0">
                  <a:pos x="20" y="62"/>
                </a:cxn>
                <a:cxn ang="0">
                  <a:pos x="10" y="68"/>
                </a:cxn>
                <a:cxn ang="0">
                  <a:pos x="2" y="81"/>
                </a:cxn>
                <a:cxn ang="0">
                  <a:pos x="3" y="88"/>
                </a:cxn>
                <a:cxn ang="0">
                  <a:pos x="20" y="98"/>
                </a:cxn>
                <a:cxn ang="0">
                  <a:pos x="30" y="111"/>
                </a:cxn>
                <a:cxn ang="0">
                  <a:pos x="43" y="125"/>
                </a:cxn>
                <a:cxn ang="0">
                  <a:pos x="51" y="114"/>
                </a:cxn>
                <a:cxn ang="0">
                  <a:pos x="68" y="108"/>
                </a:cxn>
                <a:cxn ang="0">
                  <a:pos x="86" y="122"/>
                </a:cxn>
                <a:cxn ang="0">
                  <a:pos x="112" y="137"/>
                </a:cxn>
                <a:cxn ang="0">
                  <a:pos x="122" y="132"/>
                </a:cxn>
                <a:cxn ang="0">
                  <a:pos x="126" y="113"/>
                </a:cxn>
                <a:cxn ang="0">
                  <a:pos x="130" y="96"/>
                </a:cxn>
                <a:cxn ang="0">
                  <a:pos x="121" y="91"/>
                </a:cxn>
                <a:cxn ang="0">
                  <a:pos x="130" y="80"/>
                </a:cxn>
                <a:cxn ang="0">
                  <a:pos x="141" y="66"/>
                </a:cxn>
                <a:cxn ang="0">
                  <a:pos x="140" y="60"/>
                </a:cxn>
                <a:cxn ang="0">
                  <a:pos x="126" y="61"/>
                </a:cxn>
                <a:cxn ang="0">
                  <a:pos x="113" y="74"/>
                </a:cxn>
                <a:cxn ang="0">
                  <a:pos x="105" y="81"/>
                </a:cxn>
                <a:cxn ang="0">
                  <a:pos x="100" y="75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13" y="42"/>
                </a:cxn>
                <a:cxn ang="0">
                  <a:pos x="121" y="40"/>
                </a:cxn>
                <a:cxn ang="0">
                  <a:pos x="123" y="23"/>
                </a:cxn>
                <a:cxn ang="0">
                  <a:pos x="113" y="16"/>
                </a:cxn>
                <a:cxn ang="0">
                  <a:pos x="103" y="8"/>
                </a:cxn>
                <a:cxn ang="0">
                  <a:pos x="99" y="0"/>
                </a:cxn>
                <a:cxn ang="0">
                  <a:pos x="94" y="12"/>
                </a:cxn>
              </a:cxnLst>
              <a:rect l="0" t="0" r="r" b="b"/>
              <a:pathLst>
                <a:path w="143" h="140">
                  <a:moveTo>
                    <a:pt x="94" y="12"/>
                  </a:moveTo>
                  <a:cubicBezTo>
                    <a:pt x="93" y="15"/>
                    <a:pt x="92" y="17"/>
                    <a:pt x="90" y="17"/>
                  </a:cubicBezTo>
                  <a:cubicBezTo>
                    <a:pt x="88" y="17"/>
                    <a:pt x="84" y="18"/>
                    <a:pt x="82" y="18"/>
                  </a:cubicBezTo>
                  <a:cubicBezTo>
                    <a:pt x="80" y="19"/>
                    <a:pt x="77" y="19"/>
                    <a:pt x="76" y="17"/>
                  </a:cubicBezTo>
                  <a:cubicBezTo>
                    <a:pt x="74" y="16"/>
                    <a:pt x="71" y="13"/>
                    <a:pt x="70" y="12"/>
                  </a:cubicBezTo>
                  <a:cubicBezTo>
                    <a:pt x="69" y="10"/>
                    <a:pt x="66" y="9"/>
                    <a:pt x="64" y="9"/>
                  </a:cubicBezTo>
                  <a:cubicBezTo>
                    <a:pt x="62" y="9"/>
                    <a:pt x="60" y="10"/>
                    <a:pt x="60" y="10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0" y="19"/>
                    <a:pt x="57" y="19"/>
                  </a:cubicBezTo>
                  <a:cubicBezTo>
                    <a:pt x="55" y="19"/>
                    <a:pt x="52" y="20"/>
                    <a:pt x="51" y="21"/>
                  </a:cubicBezTo>
                  <a:cubicBezTo>
                    <a:pt x="49" y="22"/>
                    <a:pt x="47" y="23"/>
                    <a:pt x="45" y="22"/>
                  </a:cubicBezTo>
                  <a:cubicBezTo>
                    <a:pt x="43" y="22"/>
                    <a:pt x="41" y="22"/>
                    <a:pt x="40" y="23"/>
                  </a:cubicBezTo>
                  <a:cubicBezTo>
                    <a:pt x="39" y="24"/>
                    <a:pt x="38" y="26"/>
                    <a:pt x="37" y="28"/>
                  </a:cubicBezTo>
                  <a:cubicBezTo>
                    <a:pt x="36" y="30"/>
                    <a:pt x="35" y="33"/>
                    <a:pt x="35" y="35"/>
                  </a:cubicBezTo>
                  <a:cubicBezTo>
                    <a:pt x="35" y="38"/>
                    <a:pt x="34" y="41"/>
                    <a:pt x="31" y="42"/>
                  </a:cubicBezTo>
                  <a:cubicBezTo>
                    <a:pt x="29" y="43"/>
                    <a:pt x="27" y="47"/>
                    <a:pt x="27" y="50"/>
                  </a:cubicBezTo>
                  <a:cubicBezTo>
                    <a:pt x="27" y="53"/>
                    <a:pt x="26" y="56"/>
                    <a:pt x="25" y="58"/>
                  </a:cubicBezTo>
                  <a:cubicBezTo>
                    <a:pt x="25" y="60"/>
                    <a:pt x="22" y="62"/>
                    <a:pt x="20" y="62"/>
                  </a:cubicBezTo>
                  <a:cubicBezTo>
                    <a:pt x="18" y="63"/>
                    <a:pt x="15" y="65"/>
                    <a:pt x="13" y="66"/>
                  </a:cubicBezTo>
                  <a:cubicBezTo>
                    <a:pt x="12" y="67"/>
                    <a:pt x="10" y="68"/>
                    <a:pt x="10" y="68"/>
                  </a:cubicBezTo>
                  <a:cubicBezTo>
                    <a:pt x="10" y="68"/>
                    <a:pt x="9" y="70"/>
                    <a:pt x="7" y="73"/>
                  </a:cubicBezTo>
                  <a:cubicBezTo>
                    <a:pt x="6" y="75"/>
                    <a:pt x="4" y="79"/>
                    <a:pt x="2" y="81"/>
                  </a:cubicBezTo>
                  <a:cubicBezTo>
                    <a:pt x="1" y="83"/>
                    <a:pt x="0" y="85"/>
                    <a:pt x="0" y="85"/>
                  </a:cubicBezTo>
                  <a:cubicBezTo>
                    <a:pt x="0" y="85"/>
                    <a:pt x="1" y="86"/>
                    <a:pt x="3" y="88"/>
                  </a:cubicBezTo>
                  <a:cubicBezTo>
                    <a:pt x="5" y="89"/>
                    <a:pt x="9" y="93"/>
                    <a:pt x="11" y="95"/>
                  </a:cubicBezTo>
                  <a:cubicBezTo>
                    <a:pt x="13" y="98"/>
                    <a:pt x="17" y="99"/>
                    <a:pt x="20" y="98"/>
                  </a:cubicBezTo>
                  <a:cubicBezTo>
                    <a:pt x="23" y="97"/>
                    <a:pt x="26" y="99"/>
                    <a:pt x="28" y="102"/>
                  </a:cubicBezTo>
                  <a:cubicBezTo>
                    <a:pt x="29" y="105"/>
                    <a:pt x="30" y="109"/>
                    <a:pt x="30" y="111"/>
                  </a:cubicBezTo>
                  <a:cubicBezTo>
                    <a:pt x="29" y="114"/>
                    <a:pt x="31" y="118"/>
                    <a:pt x="34" y="121"/>
                  </a:cubicBezTo>
                  <a:cubicBezTo>
                    <a:pt x="37" y="124"/>
                    <a:pt x="41" y="126"/>
                    <a:pt x="43" y="125"/>
                  </a:cubicBezTo>
                  <a:cubicBezTo>
                    <a:pt x="45" y="125"/>
                    <a:pt x="47" y="123"/>
                    <a:pt x="47" y="121"/>
                  </a:cubicBezTo>
                  <a:cubicBezTo>
                    <a:pt x="48" y="119"/>
                    <a:pt x="50" y="116"/>
                    <a:pt x="51" y="114"/>
                  </a:cubicBezTo>
                  <a:cubicBezTo>
                    <a:pt x="53" y="113"/>
                    <a:pt x="56" y="111"/>
                    <a:pt x="59" y="110"/>
                  </a:cubicBezTo>
                  <a:cubicBezTo>
                    <a:pt x="62" y="109"/>
                    <a:pt x="66" y="108"/>
                    <a:pt x="68" y="108"/>
                  </a:cubicBezTo>
                  <a:cubicBezTo>
                    <a:pt x="70" y="109"/>
                    <a:pt x="74" y="111"/>
                    <a:pt x="75" y="114"/>
                  </a:cubicBezTo>
                  <a:cubicBezTo>
                    <a:pt x="77" y="117"/>
                    <a:pt x="82" y="121"/>
                    <a:pt x="86" y="122"/>
                  </a:cubicBezTo>
                  <a:cubicBezTo>
                    <a:pt x="91" y="123"/>
                    <a:pt x="96" y="126"/>
                    <a:pt x="99" y="128"/>
                  </a:cubicBezTo>
                  <a:cubicBezTo>
                    <a:pt x="102" y="131"/>
                    <a:pt x="108" y="135"/>
                    <a:pt x="112" y="137"/>
                  </a:cubicBezTo>
                  <a:cubicBezTo>
                    <a:pt x="116" y="139"/>
                    <a:pt x="119" y="140"/>
                    <a:pt x="119" y="140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0"/>
                    <a:pt x="122" y="127"/>
                  </a:cubicBezTo>
                  <a:cubicBezTo>
                    <a:pt x="122" y="124"/>
                    <a:pt x="124" y="118"/>
                    <a:pt x="126" y="113"/>
                  </a:cubicBezTo>
                  <a:cubicBezTo>
                    <a:pt x="128" y="109"/>
                    <a:pt x="130" y="105"/>
                    <a:pt x="131" y="103"/>
                  </a:cubicBezTo>
                  <a:cubicBezTo>
                    <a:pt x="131" y="102"/>
                    <a:pt x="131" y="99"/>
                    <a:pt x="130" y="96"/>
                  </a:cubicBezTo>
                  <a:cubicBezTo>
                    <a:pt x="129" y="94"/>
                    <a:pt x="127" y="92"/>
                    <a:pt x="125" y="93"/>
                  </a:cubicBezTo>
                  <a:cubicBezTo>
                    <a:pt x="123" y="93"/>
                    <a:pt x="121" y="92"/>
                    <a:pt x="121" y="91"/>
                  </a:cubicBezTo>
                  <a:cubicBezTo>
                    <a:pt x="121" y="90"/>
                    <a:pt x="122" y="87"/>
                    <a:pt x="123" y="86"/>
                  </a:cubicBezTo>
                  <a:cubicBezTo>
                    <a:pt x="124" y="85"/>
                    <a:pt x="127" y="82"/>
                    <a:pt x="130" y="80"/>
                  </a:cubicBezTo>
                  <a:cubicBezTo>
                    <a:pt x="133" y="77"/>
                    <a:pt x="136" y="75"/>
                    <a:pt x="137" y="73"/>
                  </a:cubicBezTo>
                  <a:cubicBezTo>
                    <a:pt x="139" y="72"/>
                    <a:pt x="141" y="69"/>
                    <a:pt x="141" y="66"/>
                  </a:cubicBezTo>
                  <a:cubicBezTo>
                    <a:pt x="142" y="63"/>
                    <a:pt x="143" y="60"/>
                    <a:pt x="143" y="60"/>
                  </a:cubicBezTo>
                  <a:cubicBezTo>
                    <a:pt x="143" y="60"/>
                    <a:pt x="141" y="60"/>
                    <a:pt x="140" y="60"/>
                  </a:cubicBezTo>
                  <a:cubicBezTo>
                    <a:pt x="138" y="60"/>
                    <a:pt x="135" y="59"/>
                    <a:pt x="133" y="59"/>
                  </a:cubicBezTo>
                  <a:cubicBezTo>
                    <a:pt x="130" y="59"/>
                    <a:pt x="127" y="60"/>
                    <a:pt x="126" y="61"/>
                  </a:cubicBezTo>
                  <a:cubicBezTo>
                    <a:pt x="124" y="62"/>
                    <a:pt x="121" y="66"/>
                    <a:pt x="119" y="69"/>
                  </a:cubicBezTo>
                  <a:cubicBezTo>
                    <a:pt x="118" y="72"/>
                    <a:pt x="115" y="74"/>
                    <a:pt x="113" y="74"/>
                  </a:cubicBezTo>
                  <a:cubicBezTo>
                    <a:pt x="112" y="74"/>
                    <a:pt x="110" y="75"/>
                    <a:pt x="109" y="76"/>
                  </a:cubicBezTo>
                  <a:cubicBezTo>
                    <a:pt x="109" y="78"/>
                    <a:pt x="107" y="80"/>
                    <a:pt x="105" y="81"/>
                  </a:cubicBezTo>
                  <a:cubicBezTo>
                    <a:pt x="104" y="82"/>
                    <a:pt x="102" y="82"/>
                    <a:pt x="102" y="81"/>
                  </a:cubicBezTo>
                  <a:cubicBezTo>
                    <a:pt x="102" y="79"/>
                    <a:pt x="101" y="77"/>
                    <a:pt x="100" y="75"/>
                  </a:cubicBezTo>
                  <a:cubicBezTo>
                    <a:pt x="100" y="73"/>
                    <a:pt x="100" y="69"/>
                    <a:pt x="100" y="67"/>
                  </a:cubicBezTo>
                  <a:cubicBezTo>
                    <a:pt x="100" y="64"/>
                    <a:pt x="102" y="60"/>
                    <a:pt x="104" y="58"/>
                  </a:cubicBezTo>
                  <a:cubicBezTo>
                    <a:pt x="106" y="55"/>
                    <a:pt x="107" y="53"/>
                    <a:pt x="106" y="51"/>
                  </a:cubicBezTo>
                  <a:cubicBezTo>
                    <a:pt x="105" y="50"/>
                    <a:pt x="105" y="49"/>
                    <a:pt x="106" y="48"/>
                  </a:cubicBezTo>
                  <a:cubicBezTo>
                    <a:pt x="107" y="47"/>
                    <a:pt x="108" y="46"/>
                    <a:pt x="109" y="44"/>
                  </a:cubicBezTo>
                  <a:cubicBezTo>
                    <a:pt x="110" y="42"/>
                    <a:pt x="111" y="42"/>
                    <a:pt x="113" y="42"/>
                  </a:cubicBezTo>
                  <a:cubicBezTo>
                    <a:pt x="115" y="43"/>
                    <a:pt x="117" y="44"/>
                    <a:pt x="119" y="44"/>
                  </a:cubicBezTo>
                  <a:cubicBezTo>
                    <a:pt x="120" y="44"/>
                    <a:pt x="121" y="42"/>
                    <a:pt x="121" y="40"/>
                  </a:cubicBezTo>
                  <a:cubicBezTo>
                    <a:pt x="121" y="38"/>
                    <a:pt x="123" y="33"/>
                    <a:pt x="125" y="29"/>
                  </a:cubicBezTo>
                  <a:cubicBezTo>
                    <a:pt x="127" y="26"/>
                    <a:pt x="126" y="23"/>
                    <a:pt x="123" y="23"/>
                  </a:cubicBezTo>
                  <a:cubicBezTo>
                    <a:pt x="120" y="22"/>
                    <a:pt x="118" y="20"/>
                    <a:pt x="118" y="17"/>
                  </a:cubicBezTo>
                  <a:cubicBezTo>
                    <a:pt x="118" y="15"/>
                    <a:pt x="116" y="14"/>
                    <a:pt x="113" y="16"/>
                  </a:cubicBezTo>
                  <a:cubicBezTo>
                    <a:pt x="111" y="17"/>
                    <a:pt x="107" y="17"/>
                    <a:pt x="105" y="15"/>
                  </a:cubicBezTo>
                  <a:cubicBezTo>
                    <a:pt x="104" y="13"/>
                    <a:pt x="102" y="10"/>
                    <a:pt x="103" y="8"/>
                  </a:cubicBezTo>
                  <a:cubicBezTo>
                    <a:pt x="103" y="6"/>
                    <a:pt x="102" y="4"/>
                    <a:pt x="101" y="3"/>
                  </a:cubicBezTo>
                  <a:cubicBezTo>
                    <a:pt x="100" y="1"/>
                    <a:pt x="99" y="0"/>
                    <a:pt x="99" y="0"/>
                  </a:cubicBezTo>
                  <a:cubicBezTo>
                    <a:pt x="99" y="0"/>
                    <a:pt x="98" y="2"/>
                    <a:pt x="97" y="3"/>
                  </a:cubicBezTo>
                  <a:cubicBezTo>
                    <a:pt x="95" y="5"/>
                    <a:pt x="94" y="9"/>
                    <a:pt x="94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2" name="Freeform 45">
              <a:extLst>
                <a:ext uri="{FF2B5EF4-FFF2-40B4-BE49-F238E27FC236}">
                  <a16:creationId xmlns:a16="http://schemas.microsoft.com/office/drawing/2014/main" id="{5B4FBD48-998C-4190-AC20-E20281AAE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8247" y="4148120"/>
              <a:ext cx="684213" cy="1168400"/>
            </a:xfrm>
            <a:custGeom>
              <a:avLst/>
              <a:gdLst/>
              <a:ahLst/>
              <a:cxnLst>
                <a:cxn ang="0">
                  <a:pos x="178" y="48"/>
                </a:cxn>
                <a:cxn ang="0">
                  <a:pos x="182" y="38"/>
                </a:cxn>
                <a:cxn ang="0">
                  <a:pos x="178" y="28"/>
                </a:cxn>
                <a:cxn ang="0">
                  <a:pos x="176" y="18"/>
                </a:cxn>
                <a:cxn ang="0">
                  <a:pos x="170" y="10"/>
                </a:cxn>
                <a:cxn ang="0">
                  <a:pos x="157" y="0"/>
                </a:cxn>
                <a:cxn ang="0">
                  <a:pos x="144" y="5"/>
                </a:cxn>
                <a:cxn ang="0">
                  <a:pos x="132" y="8"/>
                </a:cxn>
                <a:cxn ang="0">
                  <a:pos x="141" y="13"/>
                </a:cxn>
                <a:cxn ang="0">
                  <a:pos x="130" y="14"/>
                </a:cxn>
                <a:cxn ang="0">
                  <a:pos x="128" y="51"/>
                </a:cxn>
                <a:cxn ang="0">
                  <a:pos x="0" y="169"/>
                </a:cxn>
                <a:cxn ang="0">
                  <a:pos x="32" y="308"/>
                </a:cxn>
                <a:cxn ang="0">
                  <a:pos x="34" y="296"/>
                </a:cxn>
                <a:cxn ang="0">
                  <a:pos x="49" y="300"/>
                </a:cxn>
                <a:cxn ang="0">
                  <a:pos x="57" y="295"/>
                </a:cxn>
                <a:cxn ang="0">
                  <a:pos x="64" y="282"/>
                </a:cxn>
                <a:cxn ang="0">
                  <a:pos x="70" y="272"/>
                </a:cxn>
                <a:cxn ang="0">
                  <a:pos x="74" y="261"/>
                </a:cxn>
                <a:cxn ang="0">
                  <a:pos x="81" y="253"/>
                </a:cxn>
                <a:cxn ang="0">
                  <a:pos x="91" y="254"/>
                </a:cxn>
                <a:cxn ang="0">
                  <a:pos x="98" y="237"/>
                </a:cxn>
                <a:cxn ang="0">
                  <a:pos x="103" y="224"/>
                </a:cxn>
                <a:cxn ang="0">
                  <a:pos x="108" y="231"/>
                </a:cxn>
                <a:cxn ang="0">
                  <a:pos x="107" y="245"/>
                </a:cxn>
                <a:cxn ang="0">
                  <a:pos x="112" y="252"/>
                </a:cxn>
                <a:cxn ang="0">
                  <a:pos x="121" y="265"/>
                </a:cxn>
                <a:cxn ang="0">
                  <a:pos x="126" y="264"/>
                </a:cxn>
                <a:cxn ang="0">
                  <a:pos x="132" y="245"/>
                </a:cxn>
                <a:cxn ang="0">
                  <a:pos x="134" y="228"/>
                </a:cxn>
                <a:cxn ang="0">
                  <a:pos x="137" y="209"/>
                </a:cxn>
                <a:cxn ang="0">
                  <a:pos x="140" y="192"/>
                </a:cxn>
                <a:cxn ang="0">
                  <a:pos x="141" y="181"/>
                </a:cxn>
                <a:cxn ang="0">
                  <a:pos x="135" y="186"/>
                </a:cxn>
                <a:cxn ang="0">
                  <a:pos x="131" y="181"/>
                </a:cxn>
                <a:cxn ang="0">
                  <a:pos x="137" y="172"/>
                </a:cxn>
                <a:cxn ang="0">
                  <a:pos x="142" y="171"/>
                </a:cxn>
                <a:cxn ang="0">
                  <a:pos x="147" y="159"/>
                </a:cxn>
                <a:cxn ang="0">
                  <a:pos x="138" y="162"/>
                </a:cxn>
                <a:cxn ang="0">
                  <a:pos x="127" y="162"/>
                </a:cxn>
                <a:cxn ang="0">
                  <a:pos x="123" y="155"/>
                </a:cxn>
                <a:cxn ang="0">
                  <a:pos x="131" y="149"/>
                </a:cxn>
                <a:cxn ang="0">
                  <a:pos x="140" y="140"/>
                </a:cxn>
                <a:cxn ang="0">
                  <a:pos x="141" y="128"/>
                </a:cxn>
                <a:cxn ang="0">
                  <a:pos x="142" y="110"/>
                </a:cxn>
                <a:cxn ang="0">
                  <a:pos x="152" y="89"/>
                </a:cxn>
                <a:cxn ang="0">
                  <a:pos x="167" y="73"/>
                </a:cxn>
                <a:cxn ang="0">
                  <a:pos x="175" y="57"/>
                </a:cxn>
              </a:cxnLst>
              <a:rect l="0" t="0" r="r" b="b"/>
              <a:pathLst>
                <a:path w="182" h="311">
                  <a:moveTo>
                    <a:pt x="175" y="57"/>
                  </a:moveTo>
                  <a:cubicBezTo>
                    <a:pt x="176" y="55"/>
                    <a:pt x="177" y="51"/>
                    <a:pt x="178" y="48"/>
                  </a:cubicBezTo>
                  <a:cubicBezTo>
                    <a:pt x="178" y="46"/>
                    <a:pt x="180" y="44"/>
                    <a:pt x="180" y="43"/>
                  </a:cubicBezTo>
                  <a:cubicBezTo>
                    <a:pt x="181" y="43"/>
                    <a:pt x="182" y="41"/>
                    <a:pt x="182" y="38"/>
                  </a:cubicBezTo>
                  <a:cubicBezTo>
                    <a:pt x="182" y="36"/>
                    <a:pt x="181" y="33"/>
                    <a:pt x="180" y="32"/>
                  </a:cubicBezTo>
                  <a:cubicBezTo>
                    <a:pt x="179" y="31"/>
                    <a:pt x="178" y="29"/>
                    <a:pt x="178" y="28"/>
                  </a:cubicBezTo>
                  <a:cubicBezTo>
                    <a:pt x="178" y="27"/>
                    <a:pt x="177" y="25"/>
                    <a:pt x="177" y="23"/>
                  </a:cubicBezTo>
                  <a:cubicBezTo>
                    <a:pt x="176" y="21"/>
                    <a:pt x="176" y="19"/>
                    <a:pt x="176" y="18"/>
                  </a:cubicBezTo>
                  <a:cubicBezTo>
                    <a:pt x="176" y="16"/>
                    <a:pt x="175" y="14"/>
                    <a:pt x="175" y="13"/>
                  </a:cubicBezTo>
                  <a:cubicBezTo>
                    <a:pt x="174" y="11"/>
                    <a:pt x="172" y="10"/>
                    <a:pt x="170" y="10"/>
                  </a:cubicBezTo>
                  <a:cubicBezTo>
                    <a:pt x="169" y="10"/>
                    <a:pt x="166" y="8"/>
                    <a:pt x="164" y="5"/>
                  </a:cubicBezTo>
                  <a:cubicBezTo>
                    <a:pt x="162" y="3"/>
                    <a:pt x="159" y="1"/>
                    <a:pt x="157" y="0"/>
                  </a:cubicBezTo>
                  <a:cubicBezTo>
                    <a:pt x="155" y="0"/>
                    <a:pt x="152" y="1"/>
                    <a:pt x="150" y="2"/>
                  </a:cubicBezTo>
                  <a:cubicBezTo>
                    <a:pt x="149" y="3"/>
                    <a:pt x="146" y="5"/>
                    <a:pt x="144" y="5"/>
                  </a:cubicBezTo>
                  <a:cubicBezTo>
                    <a:pt x="142" y="6"/>
                    <a:pt x="139" y="6"/>
                    <a:pt x="138" y="6"/>
                  </a:cubicBezTo>
                  <a:cubicBezTo>
                    <a:pt x="136" y="6"/>
                    <a:pt x="134" y="7"/>
                    <a:pt x="132" y="8"/>
                  </a:cubicBezTo>
                  <a:cubicBezTo>
                    <a:pt x="130" y="10"/>
                    <a:pt x="131" y="11"/>
                    <a:pt x="133" y="11"/>
                  </a:cubicBezTo>
                  <a:cubicBezTo>
                    <a:pt x="136" y="11"/>
                    <a:pt x="139" y="12"/>
                    <a:pt x="141" y="13"/>
                  </a:cubicBezTo>
                  <a:cubicBezTo>
                    <a:pt x="142" y="13"/>
                    <a:pt x="142" y="14"/>
                    <a:pt x="139" y="14"/>
                  </a:cubicBezTo>
                  <a:cubicBezTo>
                    <a:pt x="136" y="15"/>
                    <a:pt x="132" y="14"/>
                    <a:pt x="130" y="14"/>
                  </a:cubicBezTo>
                  <a:cubicBezTo>
                    <a:pt x="128" y="13"/>
                    <a:pt x="126" y="13"/>
                    <a:pt x="124" y="12"/>
                  </a:cubicBezTo>
                  <a:cubicBezTo>
                    <a:pt x="124" y="12"/>
                    <a:pt x="128" y="49"/>
                    <a:pt x="128" y="51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10" y="311"/>
                    <a:pt x="10" y="311"/>
                    <a:pt x="10" y="311"/>
                  </a:cubicBezTo>
                  <a:cubicBezTo>
                    <a:pt x="32" y="308"/>
                    <a:pt x="32" y="308"/>
                    <a:pt x="32" y="308"/>
                  </a:cubicBezTo>
                  <a:cubicBezTo>
                    <a:pt x="32" y="308"/>
                    <a:pt x="31" y="306"/>
                    <a:pt x="31" y="303"/>
                  </a:cubicBezTo>
                  <a:cubicBezTo>
                    <a:pt x="31" y="300"/>
                    <a:pt x="32" y="297"/>
                    <a:pt x="34" y="296"/>
                  </a:cubicBezTo>
                  <a:cubicBezTo>
                    <a:pt x="37" y="295"/>
                    <a:pt x="40" y="295"/>
                    <a:pt x="41" y="296"/>
                  </a:cubicBezTo>
                  <a:cubicBezTo>
                    <a:pt x="43" y="297"/>
                    <a:pt x="46" y="299"/>
                    <a:pt x="49" y="300"/>
                  </a:cubicBezTo>
                  <a:cubicBezTo>
                    <a:pt x="52" y="301"/>
                    <a:pt x="54" y="301"/>
                    <a:pt x="55" y="300"/>
                  </a:cubicBezTo>
                  <a:cubicBezTo>
                    <a:pt x="55" y="299"/>
                    <a:pt x="56" y="296"/>
                    <a:pt x="57" y="295"/>
                  </a:cubicBezTo>
                  <a:cubicBezTo>
                    <a:pt x="58" y="294"/>
                    <a:pt x="60" y="292"/>
                    <a:pt x="61" y="290"/>
                  </a:cubicBezTo>
                  <a:cubicBezTo>
                    <a:pt x="62" y="288"/>
                    <a:pt x="64" y="284"/>
                    <a:pt x="64" y="282"/>
                  </a:cubicBezTo>
                  <a:cubicBezTo>
                    <a:pt x="64" y="280"/>
                    <a:pt x="66" y="277"/>
                    <a:pt x="67" y="277"/>
                  </a:cubicBezTo>
                  <a:cubicBezTo>
                    <a:pt x="68" y="276"/>
                    <a:pt x="70" y="274"/>
                    <a:pt x="70" y="272"/>
                  </a:cubicBezTo>
                  <a:cubicBezTo>
                    <a:pt x="70" y="270"/>
                    <a:pt x="71" y="267"/>
                    <a:pt x="72" y="267"/>
                  </a:cubicBezTo>
                  <a:cubicBezTo>
                    <a:pt x="72" y="266"/>
                    <a:pt x="73" y="264"/>
                    <a:pt x="74" y="261"/>
                  </a:cubicBezTo>
                  <a:cubicBezTo>
                    <a:pt x="74" y="259"/>
                    <a:pt x="75" y="256"/>
                    <a:pt x="76" y="255"/>
                  </a:cubicBezTo>
                  <a:cubicBezTo>
                    <a:pt x="76" y="254"/>
                    <a:pt x="79" y="253"/>
                    <a:pt x="81" y="253"/>
                  </a:cubicBezTo>
                  <a:cubicBezTo>
                    <a:pt x="83" y="253"/>
                    <a:pt x="86" y="254"/>
                    <a:pt x="88" y="254"/>
                  </a:cubicBezTo>
                  <a:cubicBezTo>
                    <a:pt x="89" y="254"/>
                    <a:pt x="91" y="254"/>
                    <a:pt x="91" y="254"/>
                  </a:cubicBezTo>
                  <a:cubicBezTo>
                    <a:pt x="94" y="243"/>
                    <a:pt x="94" y="243"/>
                    <a:pt x="94" y="243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8" y="237"/>
                    <a:pt x="99" y="234"/>
                    <a:pt x="100" y="231"/>
                  </a:cubicBezTo>
                  <a:cubicBezTo>
                    <a:pt x="100" y="228"/>
                    <a:pt x="102" y="225"/>
                    <a:pt x="103" y="224"/>
                  </a:cubicBezTo>
                  <a:cubicBezTo>
                    <a:pt x="104" y="223"/>
                    <a:pt x="106" y="223"/>
                    <a:pt x="107" y="224"/>
                  </a:cubicBezTo>
                  <a:cubicBezTo>
                    <a:pt x="108" y="225"/>
                    <a:pt x="108" y="228"/>
                    <a:pt x="108" y="231"/>
                  </a:cubicBezTo>
                  <a:cubicBezTo>
                    <a:pt x="108" y="234"/>
                    <a:pt x="108" y="237"/>
                    <a:pt x="108" y="239"/>
                  </a:cubicBezTo>
                  <a:cubicBezTo>
                    <a:pt x="108" y="241"/>
                    <a:pt x="108" y="243"/>
                    <a:pt x="107" y="245"/>
                  </a:cubicBezTo>
                  <a:cubicBezTo>
                    <a:pt x="106" y="247"/>
                    <a:pt x="106" y="249"/>
                    <a:pt x="107" y="250"/>
                  </a:cubicBezTo>
                  <a:cubicBezTo>
                    <a:pt x="108" y="250"/>
                    <a:pt x="110" y="251"/>
                    <a:pt x="112" y="252"/>
                  </a:cubicBezTo>
                  <a:cubicBezTo>
                    <a:pt x="115" y="252"/>
                    <a:pt x="117" y="255"/>
                    <a:pt x="118" y="258"/>
                  </a:cubicBezTo>
                  <a:cubicBezTo>
                    <a:pt x="118" y="260"/>
                    <a:pt x="120" y="264"/>
                    <a:pt x="121" y="265"/>
                  </a:cubicBezTo>
                  <a:cubicBezTo>
                    <a:pt x="122" y="266"/>
                    <a:pt x="123" y="268"/>
                    <a:pt x="124" y="268"/>
                  </a:cubicBezTo>
                  <a:cubicBezTo>
                    <a:pt x="125" y="269"/>
                    <a:pt x="126" y="267"/>
                    <a:pt x="126" y="264"/>
                  </a:cubicBezTo>
                  <a:cubicBezTo>
                    <a:pt x="127" y="261"/>
                    <a:pt x="129" y="256"/>
                    <a:pt x="130" y="254"/>
                  </a:cubicBezTo>
                  <a:cubicBezTo>
                    <a:pt x="131" y="252"/>
                    <a:pt x="132" y="248"/>
                    <a:pt x="132" y="245"/>
                  </a:cubicBezTo>
                  <a:cubicBezTo>
                    <a:pt x="132" y="242"/>
                    <a:pt x="132" y="237"/>
                    <a:pt x="132" y="235"/>
                  </a:cubicBezTo>
                  <a:cubicBezTo>
                    <a:pt x="132" y="233"/>
                    <a:pt x="133" y="229"/>
                    <a:pt x="134" y="228"/>
                  </a:cubicBezTo>
                  <a:cubicBezTo>
                    <a:pt x="135" y="227"/>
                    <a:pt x="136" y="223"/>
                    <a:pt x="136" y="220"/>
                  </a:cubicBezTo>
                  <a:cubicBezTo>
                    <a:pt x="137" y="217"/>
                    <a:pt x="137" y="212"/>
                    <a:pt x="137" y="209"/>
                  </a:cubicBezTo>
                  <a:cubicBezTo>
                    <a:pt x="137" y="205"/>
                    <a:pt x="138" y="201"/>
                    <a:pt x="139" y="200"/>
                  </a:cubicBezTo>
                  <a:cubicBezTo>
                    <a:pt x="140" y="198"/>
                    <a:pt x="140" y="195"/>
                    <a:pt x="140" y="192"/>
                  </a:cubicBezTo>
                  <a:cubicBezTo>
                    <a:pt x="140" y="190"/>
                    <a:pt x="141" y="186"/>
                    <a:pt x="142" y="185"/>
                  </a:cubicBezTo>
                  <a:cubicBezTo>
                    <a:pt x="142" y="183"/>
                    <a:pt x="142" y="181"/>
                    <a:pt x="141" y="181"/>
                  </a:cubicBezTo>
                  <a:cubicBezTo>
                    <a:pt x="140" y="180"/>
                    <a:pt x="139" y="181"/>
                    <a:pt x="137" y="182"/>
                  </a:cubicBezTo>
                  <a:cubicBezTo>
                    <a:pt x="136" y="183"/>
                    <a:pt x="135" y="185"/>
                    <a:pt x="135" y="186"/>
                  </a:cubicBezTo>
                  <a:cubicBezTo>
                    <a:pt x="134" y="187"/>
                    <a:pt x="133" y="188"/>
                    <a:pt x="132" y="187"/>
                  </a:cubicBezTo>
                  <a:cubicBezTo>
                    <a:pt x="131" y="186"/>
                    <a:pt x="130" y="183"/>
                    <a:pt x="131" y="181"/>
                  </a:cubicBezTo>
                  <a:cubicBezTo>
                    <a:pt x="131" y="179"/>
                    <a:pt x="132" y="176"/>
                    <a:pt x="133" y="175"/>
                  </a:cubicBezTo>
                  <a:cubicBezTo>
                    <a:pt x="134" y="174"/>
                    <a:pt x="136" y="173"/>
                    <a:pt x="137" y="172"/>
                  </a:cubicBezTo>
                  <a:cubicBezTo>
                    <a:pt x="138" y="171"/>
                    <a:pt x="139" y="171"/>
                    <a:pt x="139" y="172"/>
                  </a:cubicBezTo>
                  <a:cubicBezTo>
                    <a:pt x="139" y="173"/>
                    <a:pt x="141" y="172"/>
                    <a:pt x="142" y="171"/>
                  </a:cubicBezTo>
                  <a:cubicBezTo>
                    <a:pt x="144" y="169"/>
                    <a:pt x="146" y="166"/>
                    <a:pt x="147" y="165"/>
                  </a:cubicBezTo>
                  <a:cubicBezTo>
                    <a:pt x="147" y="163"/>
                    <a:pt x="147" y="160"/>
                    <a:pt x="147" y="159"/>
                  </a:cubicBezTo>
                  <a:cubicBezTo>
                    <a:pt x="146" y="158"/>
                    <a:pt x="145" y="158"/>
                    <a:pt x="144" y="159"/>
                  </a:cubicBezTo>
                  <a:cubicBezTo>
                    <a:pt x="143" y="161"/>
                    <a:pt x="140" y="162"/>
                    <a:pt x="138" y="162"/>
                  </a:cubicBezTo>
                  <a:cubicBezTo>
                    <a:pt x="137" y="161"/>
                    <a:pt x="134" y="162"/>
                    <a:pt x="132" y="163"/>
                  </a:cubicBezTo>
                  <a:cubicBezTo>
                    <a:pt x="131" y="163"/>
                    <a:pt x="128" y="163"/>
                    <a:pt x="127" y="162"/>
                  </a:cubicBezTo>
                  <a:cubicBezTo>
                    <a:pt x="126" y="160"/>
                    <a:pt x="124" y="159"/>
                    <a:pt x="123" y="158"/>
                  </a:cubicBezTo>
                  <a:cubicBezTo>
                    <a:pt x="123" y="157"/>
                    <a:pt x="123" y="156"/>
                    <a:pt x="123" y="155"/>
                  </a:cubicBezTo>
                  <a:cubicBezTo>
                    <a:pt x="123" y="155"/>
                    <a:pt x="125" y="154"/>
                    <a:pt x="126" y="155"/>
                  </a:cubicBezTo>
                  <a:cubicBezTo>
                    <a:pt x="127" y="155"/>
                    <a:pt x="130" y="153"/>
                    <a:pt x="131" y="149"/>
                  </a:cubicBezTo>
                  <a:cubicBezTo>
                    <a:pt x="132" y="146"/>
                    <a:pt x="135" y="143"/>
                    <a:pt x="136" y="142"/>
                  </a:cubicBezTo>
                  <a:cubicBezTo>
                    <a:pt x="137" y="142"/>
                    <a:pt x="139" y="141"/>
                    <a:pt x="140" y="140"/>
                  </a:cubicBezTo>
                  <a:cubicBezTo>
                    <a:pt x="141" y="139"/>
                    <a:pt x="142" y="137"/>
                    <a:pt x="142" y="136"/>
                  </a:cubicBezTo>
                  <a:cubicBezTo>
                    <a:pt x="142" y="134"/>
                    <a:pt x="141" y="131"/>
                    <a:pt x="141" y="128"/>
                  </a:cubicBezTo>
                  <a:cubicBezTo>
                    <a:pt x="140" y="125"/>
                    <a:pt x="140" y="122"/>
                    <a:pt x="140" y="120"/>
                  </a:cubicBezTo>
                  <a:cubicBezTo>
                    <a:pt x="140" y="118"/>
                    <a:pt x="141" y="113"/>
                    <a:pt x="142" y="110"/>
                  </a:cubicBezTo>
                  <a:cubicBezTo>
                    <a:pt x="143" y="107"/>
                    <a:pt x="145" y="102"/>
                    <a:pt x="146" y="100"/>
                  </a:cubicBezTo>
                  <a:cubicBezTo>
                    <a:pt x="147" y="98"/>
                    <a:pt x="150" y="93"/>
                    <a:pt x="152" y="89"/>
                  </a:cubicBezTo>
                  <a:cubicBezTo>
                    <a:pt x="154" y="85"/>
                    <a:pt x="158" y="80"/>
                    <a:pt x="160" y="79"/>
                  </a:cubicBezTo>
                  <a:cubicBezTo>
                    <a:pt x="163" y="78"/>
                    <a:pt x="165" y="75"/>
                    <a:pt x="167" y="73"/>
                  </a:cubicBezTo>
                  <a:cubicBezTo>
                    <a:pt x="168" y="70"/>
                    <a:pt x="170" y="67"/>
                    <a:pt x="172" y="65"/>
                  </a:cubicBezTo>
                  <a:cubicBezTo>
                    <a:pt x="173" y="63"/>
                    <a:pt x="175" y="59"/>
                    <a:pt x="175" y="5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3" name="Freeform 46">
              <a:extLst>
                <a:ext uri="{FF2B5EF4-FFF2-40B4-BE49-F238E27FC236}">
                  <a16:creationId xmlns:a16="http://schemas.microsoft.com/office/drawing/2014/main" id="{84493E5D-9FB6-4223-B823-30642245B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922" y="4178283"/>
              <a:ext cx="795338" cy="60483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18" y="100"/>
                </a:cxn>
                <a:cxn ang="0">
                  <a:pos x="26" y="101"/>
                </a:cxn>
                <a:cxn ang="0">
                  <a:pos x="34" y="100"/>
                </a:cxn>
                <a:cxn ang="0">
                  <a:pos x="84" y="161"/>
                </a:cxn>
                <a:cxn ang="0">
                  <a:pos x="198" y="74"/>
                </a:cxn>
                <a:cxn ang="0">
                  <a:pos x="212" y="43"/>
                </a:cxn>
                <a:cxn ang="0">
                  <a:pos x="208" y="4"/>
                </a:cxn>
                <a:cxn ang="0">
                  <a:pos x="204" y="4"/>
                </a:cxn>
                <a:cxn ang="0">
                  <a:pos x="195" y="3"/>
                </a:cxn>
                <a:cxn ang="0">
                  <a:pos x="188" y="3"/>
                </a:cxn>
                <a:cxn ang="0">
                  <a:pos x="182" y="2"/>
                </a:cxn>
                <a:cxn ang="0">
                  <a:pos x="176" y="1"/>
                </a:cxn>
                <a:cxn ang="0">
                  <a:pos x="168" y="1"/>
                </a:cxn>
                <a:cxn ang="0">
                  <a:pos x="157" y="2"/>
                </a:cxn>
                <a:cxn ang="0">
                  <a:pos x="148" y="4"/>
                </a:cxn>
                <a:cxn ang="0">
                  <a:pos x="137" y="5"/>
                </a:cxn>
                <a:cxn ang="0">
                  <a:pos x="127" y="10"/>
                </a:cxn>
                <a:cxn ang="0">
                  <a:pos x="120" y="16"/>
                </a:cxn>
                <a:cxn ang="0">
                  <a:pos x="108" y="20"/>
                </a:cxn>
                <a:cxn ang="0">
                  <a:pos x="95" y="23"/>
                </a:cxn>
                <a:cxn ang="0">
                  <a:pos x="86" y="26"/>
                </a:cxn>
                <a:cxn ang="0">
                  <a:pos x="76" y="27"/>
                </a:cxn>
                <a:cxn ang="0">
                  <a:pos x="65" y="30"/>
                </a:cxn>
                <a:cxn ang="0">
                  <a:pos x="54" y="33"/>
                </a:cxn>
                <a:cxn ang="0">
                  <a:pos x="43" y="35"/>
                </a:cxn>
                <a:cxn ang="0">
                  <a:pos x="34" y="40"/>
                </a:cxn>
                <a:cxn ang="0">
                  <a:pos x="25" y="44"/>
                </a:cxn>
                <a:cxn ang="0">
                  <a:pos x="18" y="49"/>
                </a:cxn>
                <a:cxn ang="0">
                  <a:pos x="9" y="55"/>
                </a:cxn>
                <a:cxn ang="0">
                  <a:pos x="3" y="62"/>
                </a:cxn>
                <a:cxn ang="0">
                  <a:pos x="1" y="71"/>
                </a:cxn>
                <a:cxn ang="0">
                  <a:pos x="3" y="70"/>
                </a:cxn>
                <a:cxn ang="0">
                  <a:pos x="5" y="69"/>
                </a:cxn>
                <a:cxn ang="0">
                  <a:pos x="4" y="73"/>
                </a:cxn>
                <a:cxn ang="0">
                  <a:pos x="7" y="96"/>
                </a:cxn>
                <a:cxn ang="0">
                  <a:pos x="13" y="96"/>
                </a:cxn>
              </a:cxnLst>
              <a:rect l="0" t="0" r="r" b="b"/>
              <a:pathLst>
                <a:path w="212" h="161">
                  <a:moveTo>
                    <a:pt x="13" y="96"/>
                  </a:moveTo>
                  <a:cubicBezTo>
                    <a:pt x="16" y="97"/>
                    <a:pt x="18" y="98"/>
                    <a:pt x="18" y="100"/>
                  </a:cubicBezTo>
                  <a:cubicBezTo>
                    <a:pt x="18" y="101"/>
                    <a:pt x="21" y="102"/>
                    <a:pt x="26" y="101"/>
                  </a:cubicBezTo>
                  <a:cubicBezTo>
                    <a:pt x="30" y="101"/>
                    <a:pt x="34" y="100"/>
                    <a:pt x="34" y="100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2" y="41"/>
                    <a:pt x="208" y="4"/>
                    <a:pt x="208" y="4"/>
                  </a:cubicBezTo>
                  <a:cubicBezTo>
                    <a:pt x="206" y="4"/>
                    <a:pt x="205" y="4"/>
                    <a:pt x="204" y="4"/>
                  </a:cubicBezTo>
                  <a:cubicBezTo>
                    <a:pt x="201" y="3"/>
                    <a:pt x="197" y="3"/>
                    <a:pt x="195" y="3"/>
                  </a:cubicBezTo>
                  <a:cubicBezTo>
                    <a:pt x="193" y="3"/>
                    <a:pt x="190" y="3"/>
                    <a:pt x="188" y="3"/>
                  </a:cubicBezTo>
                  <a:cubicBezTo>
                    <a:pt x="186" y="3"/>
                    <a:pt x="183" y="2"/>
                    <a:pt x="182" y="2"/>
                  </a:cubicBezTo>
                  <a:cubicBezTo>
                    <a:pt x="180" y="1"/>
                    <a:pt x="178" y="1"/>
                    <a:pt x="176" y="1"/>
                  </a:cubicBezTo>
                  <a:cubicBezTo>
                    <a:pt x="175" y="2"/>
                    <a:pt x="171" y="2"/>
                    <a:pt x="168" y="1"/>
                  </a:cubicBezTo>
                  <a:cubicBezTo>
                    <a:pt x="165" y="0"/>
                    <a:pt x="160" y="1"/>
                    <a:pt x="157" y="2"/>
                  </a:cubicBezTo>
                  <a:cubicBezTo>
                    <a:pt x="155" y="3"/>
                    <a:pt x="150" y="4"/>
                    <a:pt x="148" y="4"/>
                  </a:cubicBezTo>
                  <a:cubicBezTo>
                    <a:pt x="145" y="3"/>
                    <a:pt x="140" y="4"/>
                    <a:pt x="137" y="5"/>
                  </a:cubicBezTo>
                  <a:cubicBezTo>
                    <a:pt x="133" y="6"/>
                    <a:pt x="129" y="8"/>
                    <a:pt x="127" y="10"/>
                  </a:cubicBezTo>
                  <a:cubicBezTo>
                    <a:pt x="125" y="12"/>
                    <a:pt x="122" y="15"/>
                    <a:pt x="120" y="16"/>
                  </a:cubicBezTo>
                  <a:cubicBezTo>
                    <a:pt x="118" y="17"/>
                    <a:pt x="112" y="19"/>
                    <a:pt x="108" y="20"/>
                  </a:cubicBezTo>
                  <a:cubicBezTo>
                    <a:pt x="103" y="21"/>
                    <a:pt x="97" y="22"/>
                    <a:pt x="95" y="23"/>
                  </a:cubicBezTo>
                  <a:cubicBezTo>
                    <a:pt x="93" y="24"/>
                    <a:pt x="89" y="25"/>
                    <a:pt x="86" y="26"/>
                  </a:cubicBezTo>
                  <a:cubicBezTo>
                    <a:pt x="84" y="26"/>
                    <a:pt x="79" y="27"/>
                    <a:pt x="76" y="27"/>
                  </a:cubicBezTo>
                  <a:cubicBezTo>
                    <a:pt x="72" y="28"/>
                    <a:pt x="68" y="29"/>
                    <a:pt x="65" y="30"/>
                  </a:cubicBezTo>
                  <a:cubicBezTo>
                    <a:pt x="62" y="31"/>
                    <a:pt x="58" y="32"/>
                    <a:pt x="54" y="33"/>
                  </a:cubicBezTo>
                  <a:cubicBezTo>
                    <a:pt x="51" y="33"/>
                    <a:pt x="46" y="34"/>
                    <a:pt x="43" y="35"/>
                  </a:cubicBezTo>
                  <a:cubicBezTo>
                    <a:pt x="41" y="36"/>
                    <a:pt x="36" y="38"/>
                    <a:pt x="34" y="40"/>
                  </a:cubicBezTo>
                  <a:cubicBezTo>
                    <a:pt x="31" y="41"/>
                    <a:pt x="27" y="43"/>
                    <a:pt x="25" y="44"/>
                  </a:cubicBezTo>
                  <a:cubicBezTo>
                    <a:pt x="23" y="45"/>
                    <a:pt x="20" y="47"/>
                    <a:pt x="18" y="49"/>
                  </a:cubicBezTo>
                  <a:cubicBezTo>
                    <a:pt x="16" y="50"/>
                    <a:pt x="12" y="53"/>
                    <a:pt x="9" y="55"/>
                  </a:cubicBezTo>
                  <a:cubicBezTo>
                    <a:pt x="7" y="56"/>
                    <a:pt x="4" y="60"/>
                    <a:pt x="3" y="62"/>
                  </a:cubicBezTo>
                  <a:cubicBezTo>
                    <a:pt x="2" y="64"/>
                    <a:pt x="1" y="68"/>
                    <a:pt x="1" y="71"/>
                  </a:cubicBezTo>
                  <a:cubicBezTo>
                    <a:pt x="0" y="73"/>
                    <a:pt x="1" y="73"/>
                    <a:pt x="3" y="70"/>
                  </a:cubicBezTo>
                  <a:cubicBezTo>
                    <a:pt x="5" y="68"/>
                    <a:pt x="6" y="67"/>
                    <a:pt x="5" y="69"/>
                  </a:cubicBezTo>
                  <a:cubicBezTo>
                    <a:pt x="5" y="72"/>
                    <a:pt x="4" y="73"/>
                    <a:pt x="4" y="73"/>
                  </a:cubicBezTo>
                  <a:cubicBezTo>
                    <a:pt x="7" y="96"/>
                    <a:pt x="7" y="96"/>
                    <a:pt x="7" y="96"/>
                  </a:cubicBezTo>
                  <a:cubicBezTo>
                    <a:pt x="7" y="96"/>
                    <a:pt x="10" y="96"/>
                    <a:pt x="13" y="9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4" name="Freeform 47">
              <a:extLst>
                <a:ext uri="{FF2B5EF4-FFF2-40B4-BE49-F238E27FC236}">
                  <a16:creationId xmlns:a16="http://schemas.microsoft.com/office/drawing/2014/main" id="{D5A2955C-29AA-430F-9CE7-873B74FC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734" y="4959333"/>
              <a:ext cx="307975" cy="244475"/>
            </a:xfrm>
            <a:custGeom>
              <a:avLst/>
              <a:gdLst/>
              <a:ahLst/>
              <a:cxnLst>
                <a:cxn ang="0">
                  <a:pos x="70" y="57"/>
                </a:cxn>
                <a:cxn ang="0">
                  <a:pos x="73" y="53"/>
                </a:cxn>
                <a:cxn ang="0">
                  <a:pos x="79" y="48"/>
                </a:cxn>
                <a:cxn ang="0">
                  <a:pos x="82" y="46"/>
                </a:cxn>
                <a:cxn ang="0">
                  <a:pos x="82" y="39"/>
                </a:cxn>
                <a:cxn ang="0">
                  <a:pos x="82" y="26"/>
                </a:cxn>
                <a:cxn ang="0">
                  <a:pos x="80" y="16"/>
                </a:cxn>
                <a:cxn ang="0">
                  <a:pos x="74" y="8"/>
                </a:cxn>
                <a:cxn ang="0">
                  <a:pos x="64" y="8"/>
                </a:cxn>
                <a:cxn ang="0">
                  <a:pos x="55" y="10"/>
                </a:cxn>
                <a:cxn ang="0">
                  <a:pos x="46" y="4"/>
                </a:cxn>
                <a:cxn ang="0">
                  <a:pos x="39" y="3"/>
                </a:cxn>
                <a:cxn ang="0">
                  <a:pos x="33" y="10"/>
                </a:cxn>
                <a:cxn ang="0">
                  <a:pos x="25" y="16"/>
                </a:cxn>
                <a:cxn ang="0">
                  <a:pos x="13" y="19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5" y="28"/>
                </a:cxn>
                <a:cxn ang="0">
                  <a:pos x="15" y="31"/>
                </a:cxn>
                <a:cxn ang="0">
                  <a:pos x="19" y="34"/>
                </a:cxn>
                <a:cxn ang="0">
                  <a:pos x="20" y="38"/>
                </a:cxn>
                <a:cxn ang="0">
                  <a:pos x="25" y="41"/>
                </a:cxn>
                <a:cxn ang="0">
                  <a:pos x="32" y="44"/>
                </a:cxn>
                <a:cxn ang="0">
                  <a:pos x="42" y="48"/>
                </a:cxn>
                <a:cxn ang="0">
                  <a:pos x="53" y="56"/>
                </a:cxn>
                <a:cxn ang="0">
                  <a:pos x="61" y="63"/>
                </a:cxn>
                <a:cxn ang="0">
                  <a:pos x="64" y="65"/>
                </a:cxn>
                <a:cxn ang="0">
                  <a:pos x="66" y="62"/>
                </a:cxn>
                <a:cxn ang="0">
                  <a:pos x="70" y="57"/>
                </a:cxn>
              </a:cxnLst>
              <a:rect l="0" t="0" r="r" b="b"/>
              <a:pathLst>
                <a:path w="82" h="65">
                  <a:moveTo>
                    <a:pt x="70" y="57"/>
                  </a:moveTo>
                  <a:cubicBezTo>
                    <a:pt x="71" y="57"/>
                    <a:pt x="72" y="54"/>
                    <a:pt x="73" y="53"/>
                  </a:cubicBezTo>
                  <a:cubicBezTo>
                    <a:pt x="74" y="51"/>
                    <a:pt x="77" y="49"/>
                    <a:pt x="79" y="48"/>
                  </a:cubicBezTo>
                  <a:cubicBezTo>
                    <a:pt x="81" y="47"/>
                    <a:pt x="82" y="46"/>
                    <a:pt x="82" y="46"/>
                  </a:cubicBezTo>
                  <a:cubicBezTo>
                    <a:pt x="82" y="46"/>
                    <a:pt x="82" y="43"/>
                    <a:pt x="82" y="39"/>
                  </a:cubicBezTo>
                  <a:cubicBezTo>
                    <a:pt x="81" y="35"/>
                    <a:pt x="81" y="29"/>
                    <a:pt x="82" y="26"/>
                  </a:cubicBezTo>
                  <a:cubicBezTo>
                    <a:pt x="82" y="23"/>
                    <a:pt x="81" y="18"/>
                    <a:pt x="80" y="16"/>
                  </a:cubicBezTo>
                  <a:cubicBezTo>
                    <a:pt x="79" y="14"/>
                    <a:pt x="77" y="11"/>
                    <a:pt x="74" y="8"/>
                  </a:cubicBezTo>
                  <a:cubicBezTo>
                    <a:pt x="72" y="5"/>
                    <a:pt x="68" y="5"/>
                    <a:pt x="64" y="8"/>
                  </a:cubicBezTo>
                  <a:cubicBezTo>
                    <a:pt x="61" y="10"/>
                    <a:pt x="57" y="11"/>
                    <a:pt x="55" y="10"/>
                  </a:cubicBezTo>
                  <a:cubicBezTo>
                    <a:pt x="53" y="9"/>
                    <a:pt x="49" y="6"/>
                    <a:pt x="46" y="4"/>
                  </a:cubicBezTo>
                  <a:cubicBezTo>
                    <a:pt x="44" y="1"/>
                    <a:pt x="40" y="0"/>
                    <a:pt x="39" y="3"/>
                  </a:cubicBezTo>
                  <a:cubicBezTo>
                    <a:pt x="37" y="5"/>
                    <a:pt x="34" y="8"/>
                    <a:pt x="33" y="10"/>
                  </a:cubicBezTo>
                  <a:cubicBezTo>
                    <a:pt x="32" y="12"/>
                    <a:pt x="28" y="15"/>
                    <a:pt x="25" y="16"/>
                  </a:cubicBezTo>
                  <a:cubicBezTo>
                    <a:pt x="23" y="18"/>
                    <a:pt x="17" y="19"/>
                    <a:pt x="13" y="19"/>
                  </a:cubicBezTo>
                  <a:cubicBezTo>
                    <a:pt x="8" y="20"/>
                    <a:pt x="4" y="21"/>
                    <a:pt x="3" y="23"/>
                  </a:cubicBezTo>
                  <a:cubicBezTo>
                    <a:pt x="1" y="25"/>
                    <a:pt x="0" y="27"/>
                    <a:pt x="0" y="27"/>
                  </a:cubicBezTo>
                  <a:cubicBezTo>
                    <a:pt x="0" y="27"/>
                    <a:pt x="2" y="27"/>
                    <a:pt x="5" y="28"/>
                  </a:cubicBezTo>
                  <a:cubicBezTo>
                    <a:pt x="7" y="29"/>
                    <a:pt x="12" y="30"/>
                    <a:pt x="15" y="31"/>
                  </a:cubicBezTo>
                  <a:cubicBezTo>
                    <a:pt x="18" y="32"/>
                    <a:pt x="20" y="33"/>
                    <a:pt x="19" y="34"/>
                  </a:cubicBezTo>
                  <a:cubicBezTo>
                    <a:pt x="19" y="36"/>
                    <a:pt x="19" y="37"/>
                    <a:pt x="20" y="38"/>
                  </a:cubicBezTo>
                  <a:cubicBezTo>
                    <a:pt x="21" y="39"/>
                    <a:pt x="24" y="40"/>
                    <a:pt x="25" y="41"/>
                  </a:cubicBezTo>
                  <a:cubicBezTo>
                    <a:pt x="26" y="42"/>
                    <a:pt x="30" y="43"/>
                    <a:pt x="32" y="44"/>
                  </a:cubicBezTo>
                  <a:cubicBezTo>
                    <a:pt x="35" y="44"/>
                    <a:pt x="39" y="46"/>
                    <a:pt x="42" y="48"/>
                  </a:cubicBezTo>
                  <a:cubicBezTo>
                    <a:pt x="45" y="49"/>
                    <a:pt x="50" y="53"/>
                    <a:pt x="53" y="56"/>
                  </a:cubicBezTo>
                  <a:cubicBezTo>
                    <a:pt x="55" y="58"/>
                    <a:pt x="59" y="62"/>
                    <a:pt x="61" y="63"/>
                  </a:cubicBezTo>
                  <a:cubicBezTo>
                    <a:pt x="62" y="64"/>
                    <a:pt x="64" y="65"/>
                    <a:pt x="64" y="65"/>
                  </a:cubicBezTo>
                  <a:cubicBezTo>
                    <a:pt x="64" y="65"/>
                    <a:pt x="65" y="64"/>
                    <a:pt x="66" y="62"/>
                  </a:cubicBezTo>
                  <a:cubicBezTo>
                    <a:pt x="67" y="60"/>
                    <a:pt x="69" y="58"/>
                    <a:pt x="70" y="5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5" name="Freeform 49">
              <a:extLst>
                <a:ext uri="{FF2B5EF4-FFF2-40B4-BE49-F238E27FC236}">
                  <a16:creationId xmlns:a16="http://schemas.microsoft.com/office/drawing/2014/main" id="{F1607498-0C3B-48BC-9F6A-332469C8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47" y="4714858"/>
              <a:ext cx="1006475" cy="706438"/>
            </a:xfrm>
            <a:custGeom>
              <a:avLst/>
              <a:gdLst/>
              <a:ahLst/>
              <a:cxnLst>
                <a:cxn ang="0">
                  <a:pos x="121" y="172"/>
                </a:cxn>
                <a:cxn ang="0">
                  <a:pos x="137" y="165"/>
                </a:cxn>
                <a:cxn ang="0">
                  <a:pos x="136" y="147"/>
                </a:cxn>
                <a:cxn ang="0">
                  <a:pos x="148" y="137"/>
                </a:cxn>
                <a:cxn ang="0">
                  <a:pos x="162" y="147"/>
                </a:cxn>
                <a:cxn ang="0">
                  <a:pos x="178" y="147"/>
                </a:cxn>
                <a:cxn ang="0">
                  <a:pos x="194" y="144"/>
                </a:cxn>
                <a:cxn ang="0">
                  <a:pos x="209" y="149"/>
                </a:cxn>
                <a:cxn ang="0">
                  <a:pos x="227" y="154"/>
                </a:cxn>
                <a:cxn ang="0">
                  <a:pos x="228" y="150"/>
                </a:cxn>
                <a:cxn ang="0">
                  <a:pos x="222" y="131"/>
                </a:cxn>
                <a:cxn ang="0">
                  <a:pos x="222" y="121"/>
                </a:cxn>
                <a:cxn ang="0">
                  <a:pos x="230" y="120"/>
                </a:cxn>
                <a:cxn ang="0">
                  <a:pos x="238" y="111"/>
                </a:cxn>
                <a:cxn ang="0">
                  <a:pos x="252" y="92"/>
                </a:cxn>
                <a:cxn ang="0">
                  <a:pos x="260" y="77"/>
                </a:cxn>
                <a:cxn ang="0">
                  <a:pos x="264" y="55"/>
                </a:cxn>
                <a:cxn ang="0">
                  <a:pos x="268" y="36"/>
                </a:cxn>
                <a:cxn ang="0">
                  <a:pos x="263" y="24"/>
                </a:cxn>
                <a:cxn ang="0">
                  <a:pos x="256" y="12"/>
                </a:cxn>
                <a:cxn ang="0">
                  <a:pos x="253" y="16"/>
                </a:cxn>
                <a:cxn ang="0">
                  <a:pos x="247" y="32"/>
                </a:cxn>
                <a:cxn ang="0">
                  <a:pos x="231" y="36"/>
                </a:cxn>
                <a:cxn ang="0">
                  <a:pos x="218" y="36"/>
                </a:cxn>
                <a:cxn ang="0">
                  <a:pos x="202" y="33"/>
                </a:cxn>
                <a:cxn ang="0">
                  <a:pos x="203" y="25"/>
                </a:cxn>
                <a:cxn ang="0">
                  <a:pos x="191" y="24"/>
                </a:cxn>
                <a:cxn ang="0">
                  <a:pos x="177" y="25"/>
                </a:cxn>
                <a:cxn ang="0">
                  <a:pos x="174" y="10"/>
                </a:cxn>
                <a:cxn ang="0">
                  <a:pos x="168" y="4"/>
                </a:cxn>
                <a:cxn ang="0">
                  <a:pos x="157" y="9"/>
                </a:cxn>
                <a:cxn ang="0">
                  <a:pos x="140" y="14"/>
                </a:cxn>
                <a:cxn ang="0">
                  <a:pos x="132" y="5"/>
                </a:cxn>
                <a:cxn ang="0">
                  <a:pos x="126" y="0"/>
                </a:cxn>
                <a:cxn ang="0">
                  <a:pos x="118" y="0"/>
                </a:cxn>
                <a:cxn ang="0">
                  <a:pos x="102" y="2"/>
                </a:cxn>
                <a:cxn ang="0">
                  <a:pos x="87" y="9"/>
                </a:cxn>
                <a:cxn ang="0">
                  <a:pos x="76" y="14"/>
                </a:cxn>
                <a:cxn ang="0">
                  <a:pos x="56" y="19"/>
                </a:cxn>
                <a:cxn ang="0">
                  <a:pos x="57" y="31"/>
                </a:cxn>
                <a:cxn ang="0">
                  <a:pos x="69" y="33"/>
                </a:cxn>
                <a:cxn ang="0">
                  <a:pos x="74" y="43"/>
                </a:cxn>
                <a:cxn ang="0">
                  <a:pos x="73" y="56"/>
                </a:cxn>
                <a:cxn ang="0">
                  <a:pos x="81" y="70"/>
                </a:cxn>
                <a:cxn ang="0">
                  <a:pos x="88" y="77"/>
                </a:cxn>
                <a:cxn ang="0">
                  <a:pos x="76" y="89"/>
                </a:cxn>
                <a:cxn ang="0">
                  <a:pos x="59" y="98"/>
                </a:cxn>
                <a:cxn ang="0">
                  <a:pos x="39" y="106"/>
                </a:cxn>
                <a:cxn ang="0">
                  <a:pos x="24" y="110"/>
                </a:cxn>
                <a:cxn ang="0">
                  <a:pos x="15" y="113"/>
                </a:cxn>
                <a:cxn ang="0">
                  <a:pos x="6" y="122"/>
                </a:cxn>
                <a:cxn ang="0">
                  <a:pos x="0" y="130"/>
                </a:cxn>
                <a:cxn ang="0">
                  <a:pos x="2" y="136"/>
                </a:cxn>
                <a:cxn ang="0">
                  <a:pos x="9" y="143"/>
                </a:cxn>
                <a:cxn ang="0">
                  <a:pos x="14" y="152"/>
                </a:cxn>
                <a:cxn ang="0">
                  <a:pos x="27" y="162"/>
                </a:cxn>
                <a:cxn ang="0">
                  <a:pos x="46" y="167"/>
                </a:cxn>
                <a:cxn ang="0">
                  <a:pos x="66" y="175"/>
                </a:cxn>
                <a:cxn ang="0">
                  <a:pos x="93" y="183"/>
                </a:cxn>
                <a:cxn ang="0">
                  <a:pos x="111" y="188"/>
                </a:cxn>
                <a:cxn ang="0">
                  <a:pos x="115" y="175"/>
                </a:cxn>
              </a:cxnLst>
              <a:rect l="0" t="0" r="r" b="b"/>
              <a:pathLst>
                <a:path w="268" h="188">
                  <a:moveTo>
                    <a:pt x="115" y="175"/>
                  </a:moveTo>
                  <a:cubicBezTo>
                    <a:pt x="116" y="174"/>
                    <a:pt x="119" y="172"/>
                    <a:pt x="121" y="172"/>
                  </a:cubicBezTo>
                  <a:cubicBezTo>
                    <a:pt x="124" y="171"/>
                    <a:pt x="128" y="170"/>
                    <a:pt x="130" y="170"/>
                  </a:cubicBezTo>
                  <a:cubicBezTo>
                    <a:pt x="133" y="170"/>
                    <a:pt x="135" y="168"/>
                    <a:pt x="137" y="165"/>
                  </a:cubicBezTo>
                  <a:cubicBezTo>
                    <a:pt x="138" y="162"/>
                    <a:pt x="139" y="158"/>
                    <a:pt x="138" y="156"/>
                  </a:cubicBezTo>
                  <a:cubicBezTo>
                    <a:pt x="137" y="154"/>
                    <a:pt x="137" y="150"/>
                    <a:pt x="136" y="147"/>
                  </a:cubicBezTo>
                  <a:cubicBezTo>
                    <a:pt x="135" y="144"/>
                    <a:pt x="137" y="141"/>
                    <a:pt x="140" y="139"/>
                  </a:cubicBezTo>
                  <a:cubicBezTo>
                    <a:pt x="143" y="138"/>
                    <a:pt x="147" y="136"/>
                    <a:pt x="148" y="137"/>
                  </a:cubicBezTo>
                  <a:cubicBezTo>
                    <a:pt x="150" y="137"/>
                    <a:pt x="153" y="139"/>
                    <a:pt x="155" y="141"/>
                  </a:cubicBezTo>
                  <a:cubicBezTo>
                    <a:pt x="157" y="143"/>
                    <a:pt x="161" y="145"/>
                    <a:pt x="162" y="147"/>
                  </a:cubicBezTo>
                  <a:cubicBezTo>
                    <a:pt x="164" y="148"/>
                    <a:pt x="168" y="149"/>
                    <a:pt x="170" y="149"/>
                  </a:cubicBezTo>
                  <a:cubicBezTo>
                    <a:pt x="172" y="149"/>
                    <a:pt x="176" y="148"/>
                    <a:pt x="178" y="147"/>
                  </a:cubicBezTo>
                  <a:cubicBezTo>
                    <a:pt x="181" y="145"/>
                    <a:pt x="184" y="144"/>
                    <a:pt x="186" y="144"/>
                  </a:cubicBezTo>
                  <a:cubicBezTo>
                    <a:pt x="188" y="144"/>
                    <a:pt x="191" y="144"/>
                    <a:pt x="194" y="144"/>
                  </a:cubicBezTo>
                  <a:cubicBezTo>
                    <a:pt x="197" y="144"/>
                    <a:pt x="201" y="146"/>
                    <a:pt x="203" y="148"/>
                  </a:cubicBezTo>
                  <a:cubicBezTo>
                    <a:pt x="205" y="150"/>
                    <a:pt x="208" y="151"/>
                    <a:pt x="209" y="149"/>
                  </a:cubicBezTo>
                  <a:cubicBezTo>
                    <a:pt x="210" y="148"/>
                    <a:pt x="214" y="148"/>
                    <a:pt x="217" y="149"/>
                  </a:cubicBezTo>
                  <a:cubicBezTo>
                    <a:pt x="219" y="151"/>
                    <a:pt x="224" y="153"/>
                    <a:pt x="227" y="154"/>
                  </a:cubicBezTo>
                  <a:cubicBezTo>
                    <a:pt x="229" y="156"/>
                    <a:pt x="232" y="157"/>
                    <a:pt x="232" y="157"/>
                  </a:cubicBezTo>
                  <a:cubicBezTo>
                    <a:pt x="232" y="157"/>
                    <a:pt x="230" y="154"/>
                    <a:pt x="228" y="150"/>
                  </a:cubicBezTo>
                  <a:cubicBezTo>
                    <a:pt x="227" y="146"/>
                    <a:pt x="224" y="141"/>
                    <a:pt x="223" y="138"/>
                  </a:cubicBezTo>
                  <a:cubicBezTo>
                    <a:pt x="222" y="136"/>
                    <a:pt x="221" y="133"/>
                    <a:pt x="222" y="131"/>
                  </a:cubicBezTo>
                  <a:cubicBezTo>
                    <a:pt x="222" y="130"/>
                    <a:pt x="222" y="128"/>
                    <a:pt x="222" y="126"/>
                  </a:cubicBezTo>
                  <a:cubicBezTo>
                    <a:pt x="221" y="125"/>
                    <a:pt x="222" y="122"/>
                    <a:pt x="222" y="121"/>
                  </a:cubicBezTo>
                  <a:cubicBezTo>
                    <a:pt x="223" y="120"/>
                    <a:pt x="225" y="119"/>
                    <a:pt x="226" y="121"/>
                  </a:cubicBezTo>
                  <a:cubicBezTo>
                    <a:pt x="227" y="122"/>
                    <a:pt x="229" y="122"/>
                    <a:pt x="230" y="120"/>
                  </a:cubicBezTo>
                  <a:cubicBezTo>
                    <a:pt x="231" y="119"/>
                    <a:pt x="232" y="118"/>
                    <a:pt x="232" y="118"/>
                  </a:cubicBezTo>
                  <a:cubicBezTo>
                    <a:pt x="232" y="118"/>
                    <a:pt x="235" y="115"/>
                    <a:pt x="238" y="111"/>
                  </a:cubicBezTo>
                  <a:cubicBezTo>
                    <a:pt x="241" y="107"/>
                    <a:pt x="245" y="102"/>
                    <a:pt x="247" y="100"/>
                  </a:cubicBezTo>
                  <a:cubicBezTo>
                    <a:pt x="249" y="97"/>
                    <a:pt x="251" y="93"/>
                    <a:pt x="252" y="92"/>
                  </a:cubicBezTo>
                  <a:cubicBezTo>
                    <a:pt x="253" y="90"/>
                    <a:pt x="254" y="87"/>
                    <a:pt x="254" y="84"/>
                  </a:cubicBezTo>
                  <a:cubicBezTo>
                    <a:pt x="254" y="82"/>
                    <a:pt x="257" y="79"/>
                    <a:pt x="260" y="77"/>
                  </a:cubicBezTo>
                  <a:cubicBezTo>
                    <a:pt x="264" y="75"/>
                    <a:pt x="266" y="71"/>
                    <a:pt x="265" y="68"/>
                  </a:cubicBezTo>
                  <a:cubicBezTo>
                    <a:pt x="263" y="65"/>
                    <a:pt x="263" y="59"/>
                    <a:pt x="264" y="55"/>
                  </a:cubicBezTo>
                  <a:cubicBezTo>
                    <a:pt x="265" y="50"/>
                    <a:pt x="266" y="44"/>
                    <a:pt x="267" y="41"/>
                  </a:cubicBezTo>
                  <a:cubicBezTo>
                    <a:pt x="268" y="38"/>
                    <a:pt x="268" y="36"/>
                    <a:pt x="268" y="36"/>
                  </a:cubicBezTo>
                  <a:cubicBezTo>
                    <a:pt x="268" y="36"/>
                    <a:pt x="267" y="34"/>
                    <a:pt x="266" y="32"/>
                  </a:cubicBezTo>
                  <a:cubicBezTo>
                    <a:pt x="264" y="30"/>
                    <a:pt x="263" y="27"/>
                    <a:pt x="263" y="24"/>
                  </a:cubicBezTo>
                  <a:cubicBezTo>
                    <a:pt x="262" y="22"/>
                    <a:pt x="261" y="18"/>
                    <a:pt x="260" y="16"/>
                  </a:cubicBezTo>
                  <a:cubicBezTo>
                    <a:pt x="259" y="14"/>
                    <a:pt x="257" y="12"/>
                    <a:pt x="256" y="12"/>
                  </a:cubicBezTo>
                  <a:cubicBezTo>
                    <a:pt x="255" y="12"/>
                    <a:pt x="254" y="12"/>
                    <a:pt x="254" y="12"/>
                  </a:cubicBezTo>
                  <a:cubicBezTo>
                    <a:pt x="254" y="12"/>
                    <a:pt x="253" y="14"/>
                    <a:pt x="253" y="16"/>
                  </a:cubicBezTo>
                  <a:cubicBezTo>
                    <a:pt x="252" y="18"/>
                    <a:pt x="251" y="23"/>
                    <a:pt x="250" y="25"/>
                  </a:cubicBezTo>
                  <a:cubicBezTo>
                    <a:pt x="250" y="28"/>
                    <a:pt x="248" y="31"/>
                    <a:pt x="247" y="32"/>
                  </a:cubicBezTo>
                  <a:cubicBezTo>
                    <a:pt x="245" y="33"/>
                    <a:pt x="243" y="34"/>
                    <a:pt x="241" y="35"/>
                  </a:cubicBezTo>
                  <a:cubicBezTo>
                    <a:pt x="239" y="35"/>
                    <a:pt x="234" y="36"/>
                    <a:pt x="231" y="36"/>
                  </a:cubicBezTo>
                  <a:cubicBezTo>
                    <a:pt x="228" y="36"/>
                    <a:pt x="224" y="36"/>
                    <a:pt x="223" y="37"/>
                  </a:cubicBezTo>
                  <a:cubicBezTo>
                    <a:pt x="222" y="37"/>
                    <a:pt x="219" y="37"/>
                    <a:pt x="218" y="36"/>
                  </a:cubicBezTo>
                  <a:cubicBezTo>
                    <a:pt x="217" y="35"/>
                    <a:pt x="214" y="34"/>
                    <a:pt x="210" y="34"/>
                  </a:cubicBezTo>
                  <a:cubicBezTo>
                    <a:pt x="207" y="35"/>
                    <a:pt x="203" y="34"/>
                    <a:pt x="202" y="33"/>
                  </a:cubicBezTo>
                  <a:cubicBezTo>
                    <a:pt x="201" y="32"/>
                    <a:pt x="201" y="30"/>
                    <a:pt x="202" y="29"/>
                  </a:cubicBezTo>
                  <a:cubicBezTo>
                    <a:pt x="203" y="28"/>
                    <a:pt x="204" y="26"/>
                    <a:pt x="203" y="25"/>
                  </a:cubicBezTo>
                  <a:cubicBezTo>
                    <a:pt x="203" y="24"/>
                    <a:pt x="201" y="22"/>
                    <a:pt x="198" y="22"/>
                  </a:cubicBezTo>
                  <a:cubicBezTo>
                    <a:pt x="195" y="22"/>
                    <a:pt x="192" y="23"/>
                    <a:pt x="191" y="24"/>
                  </a:cubicBezTo>
                  <a:cubicBezTo>
                    <a:pt x="190" y="25"/>
                    <a:pt x="187" y="27"/>
                    <a:pt x="185" y="27"/>
                  </a:cubicBezTo>
                  <a:cubicBezTo>
                    <a:pt x="183" y="27"/>
                    <a:pt x="179" y="26"/>
                    <a:pt x="177" y="25"/>
                  </a:cubicBezTo>
                  <a:cubicBezTo>
                    <a:pt x="175" y="23"/>
                    <a:pt x="173" y="20"/>
                    <a:pt x="173" y="17"/>
                  </a:cubicBezTo>
                  <a:cubicBezTo>
                    <a:pt x="173" y="14"/>
                    <a:pt x="173" y="11"/>
                    <a:pt x="174" y="10"/>
                  </a:cubicBezTo>
                  <a:cubicBezTo>
                    <a:pt x="174" y="9"/>
                    <a:pt x="173" y="7"/>
                    <a:pt x="171" y="6"/>
                  </a:cubicBezTo>
                  <a:cubicBezTo>
                    <a:pt x="169" y="5"/>
                    <a:pt x="168" y="4"/>
                    <a:pt x="168" y="4"/>
                  </a:cubicBezTo>
                  <a:cubicBezTo>
                    <a:pt x="168" y="4"/>
                    <a:pt x="166" y="5"/>
                    <a:pt x="163" y="5"/>
                  </a:cubicBezTo>
                  <a:cubicBezTo>
                    <a:pt x="160" y="5"/>
                    <a:pt x="158" y="7"/>
                    <a:pt x="157" y="9"/>
                  </a:cubicBezTo>
                  <a:cubicBezTo>
                    <a:pt x="156" y="11"/>
                    <a:pt x="153" y="13"/>
                    <a:pt x="150" y="13"/>
                  </a:cubicBezTo>
                  <a:cubicBezTo>
                    <a:pt x="147" y="13"/>
                    <a:pt x="143" y="13"/>
                    <a:pt x="140" y="14"/>
                  </a:cubicBezTo>
                  <a:cubicBezTo>
                    <a:pt x="137" y="14"/>
                    <a:pt x="135" y="13"/>
                    <a:pt x="135" y="10"/>
                  </a:cubicBezTo>
                  <a:cubicBezTo>
                    <a:pt x="135" y="8"/>
                    <a:pt x="134" y="6"/>
                    <a:pt x="132" y="5"/>
                  </a:cubicBezTo>
                  <a:cubicBezTo>
                    <a:pt x="131" y="4"/>
                    <a:pt x="129" y="2"/>
                    <a:pt x="128" y="2"/>
                  </a:cubicBezTo>
                  <a:cubicBezTo>
                    <a:pt x="127" y="1"/>
                    <a:pt x="126" y="0"/>
                    <a:pt x="126" y="0"/>
                  </a:cubicBezTo>
                  <a:cubicBezTo>
                    <a:pt x="126" y="0"/>
                    <a:pt x="125" y="0"/>
                    <a:pt x="124" y="0"/>
                  </a:cubicBezTo>
                  <a:cubicBezTo>
                    <a:pt x="123" y="0"/>
                    <a:pt x="120" y="0"/>
                    <a:pt x="118" y="0"/>
                  </a:cubicBezTo>
                  <a:cubicBezTo>
                    <a:pt x="117" y="1"/>
                    <a:pt x="113" y="1"/>
                    <a:pt x="111" y="1"/>
                  </a:cubicBezTo>
                  <a:cubicBezTo>
                    <a:pt x="108" y="2"/>
                    <a:pt x="104" y="2"/>
                    <a:pt x="102" y="2"/>
                  </a:cubicBezTo>
                  <a:cubicBezTo>
                    <a:pt x="100" y="2"/>
                    <a:pt x="96" y="3"/>
                    <a:pt x="94" y="4"/>
                  </a:cubicBezTo>
                  <a:cubicBezTo>
                    <a:pt x="91" y="5"/>
                    <a:pt x="88" y="8"/>
                    <a:pt x="87" y="9"/>
                  </a:cubicBezTo>
                  <a:cubicBezTo>
                    <a:pt x="85" y="10"/>
                    <a:pt x="82" y="12"/>
                    <a:pt x="80" y="13"/>
                  </a:cubicBezTo>
                  <a:cubicBezTo>
                    <a:pt x="77" y="13"/>
                    <a:pt x="76" y="14"/>
                    <a:pt x="76" y="14"/>
                  </a:cubicBezTo>
                  <a:cubicBezTo>
                    <a:pt x="76" y="14"/>
                    <a:pt x="73" y="14"/>
                    <a:pt x="69" y="15"/>
                  </a:cubicBezTo>
                  <a:cubicBezTo>
                    <a:pt x="66" y="16"/>
                    <a:pt x="60" y="17"/>
                    <a:pt x="56" y="19"/>
                  </a:cubicBezTo>
                  <a:cubicBezTo>
                    <a:pt x="53" y="20"/>
                    <a:pt x="51" y="23"/>
                    <a:pt x="52" y="26"/>
                  </a:cubicBezTo>
                  <a:cubicBezTo>
                    <a:pt x="53" y="29"/>
                    <a:pt x="55" y="31"/>
                    <a:pt x="57" y="31"/>
                  </a:cubicBezTo>
                  <a:cubicBezTo>
                    <a:pt x="59" y="30"/>
                    <a:pt x="62" y="31"/>
                    <a:pt x="64" y="31"/>
                  </a:cubicBezTo>
                  <a:cubicBezTo>
                    <a:pt x="65" y="31"/>
                    <a:pt x="68" y="32"/>
                    <a:pt x="69" y="33"/>
                  </a:cubicBezTo>
                  <a:cubicBezTo>
                    <a:pt x="71" y="34"/>
                    <a:pt x="74" y="36"/>
                    <a:pt x="75" y="38"/>
                  </a:cubicBezTo>
                  <a:cubicBezTo>
                    <a:pt x="76" y="41"/>
                    <a:pt x="76" y="43"/>
                    <a:pt x="74" y="43"/>
                  </a:cubicBezTo>
                  <a:cubicBezTo>
                    <a:pt x="71" y="44"/>
                    <a:pt x="70" y="46"/>
                    <a:pt x="70" y="48"/>
                  </a:cubicBezTo>
                  <a:cubicBezTo>
                    <a:pt x="70" y="51"/>
                    <a:pt x="71" y="54"/>
                    <a:pt x="73" y="56"/>
                  </a:cubicBezTo>
                  <a:cubicBezTo>
                    <a:pt x="74" y="58"/>
                    <a:pt x="76" y="62"/>
                    <a:pt x="76" y="65"/>
                  </a:cubicBezTo>
                  <a:cubicBezTo>
                    <a:pt x="77" y="67"/>
                    <a:pt x="79" y="70"/>
                    <a:pt x="81" y="70"/>
                  </a:cubicBezTo>
                  <a:cubicBezTo>
                    <a:pt x="83" y="70"/>
                    <a:pt x="86" y="71"/>
                    <a:pt x="87" y="73"/>
                  </a:cubicBezTo>
                  <a:cubicBezTo>
                    <a:pt x="88" y="74"/>
                    <a:pt x="89" y="76"/>
                    <a:pt x="88" y="77"/>
                  </a:cubicBezTo>
                  <a:cubicBezTo>
                    <a:pt x="87" y="78"/>
                    <a:pt x="86" y="82"/>
                    <a:pt x="84" y="85"/>
                  </a:cubicBezTo>
                  <a:cubicBezTo>
                    <a:pt x="82" y="88"/>
                    <a:pt x="78" y="90"/>
                    <a:pt x="76" y="89"/>
                  </a:cubicBezTo>
                  <a:cubicBezTo>
                    <a:pt x="74" y="88"/>
                    <a:pt x="70" y="89"/>
                    <a:pt x="67" y="91"/>
                  </a:cubicBezTo>
                  <a:cubicBezTo>
                    <a:pt x="64" y="92"/>
                    <a:pt x="61" y="95"/>
                    <a:pt x="59" y="98"/>
                  </a:cubicBezTo>
                  <a:cubicBezTo>
                    <a:pt x="57" y="100"/>
                    <a:pt x="53" y="103"/>
                    <a:pt x="50" y="106"/>
                  </a:cubicBezTo>
                  <a:cubicBezTo>
                    <a:pt x="47" y="108"/>
                    <a:pt x="42" y="108"/>
                    <a:pt x="39" y="106"/>
                  </a:cubicBezTo>
                  <a:cubicBezTo>
                    <a:pt x="37" y="103"/>
                    <a:pt x="33" y="103"/>
                    <a:pt x="32" y="106"/>
                  </a:cubicBezTo>
                  <a:cubicBezTo>
                    <a:pt x="31" y="108"/>
                    <a:pt x="27" y="110"/>
                    <a:pt x="24" y="110"/>
                  </a:cubicBezTo>
                  <a:cubicBezTo>
                    <a:pt x="21" y="111"/>
                    <a:pt x="18" y="111"/>
                    <a:pt x="18" y="111"/>
                  </a:cubicBezTo>
                  <a:cubicBezTo>
                    <a:pt x="18" y="111"/>
                    <a:pt x="17" y="112"/>
                    <a:pt x="15" y="113"/>
                  </a:cubicBezTo>
                  <a:cubicBezTo>
                    <a:pt x="13" y="114"/>
                    <a:pt x="10" y="116"/>
                    <a:pt x="9" y="118"/>
                  </a:cubicBezTo>
                  <a:cubicBezTo>
                    <a:pt x="8" y="119"/>
                    <a:pt x="7" y="122"/>
                    <a:pt x="6" y="122"/>
                  </a:cubicBezTo>
                  <a:cubicBezTo>
                    <a:pt x="5" y="123"/>
                    <a:pt x="3" y="125"/>
                    <a:pt x="2" y="127"/>
                  </a:cubicBezTo>
                  <a:cubicBezTo>
                    <a:pt x="1" y="129"/>
                    <a:pt x="0" y="130"/>
                    <a:pt x="0" y="130"/>
                  </a:cubicBezTo>
                  <a:cubicBezTo>
                    <a:pt x="0" y="130"/>
                    <a:pt x="0" y="131"/>
                    <a:pt x="1" y="132"/>
                  </a:cubicBezTo>
                  <a:cubicBezTo>
                    <a:pt x="1" y="133"/>
                    <a:pt x="2" y="135"/>
                    <a:pt x="2" y="136"/>
                  </a:cubicBezTo>
                  <a:cubicBezTo>
                    <a:pt x="2" y="137"/>
                    <a:pt x="3" y="139"/>
                    <a:pt x="5" y="140"/>
                  </a:cubicBezTo>
                  <a:cubicBezTo>
                    <a:pt x="6" y="140"/>
                    <a:pt x="8" y="142"/>
                    <a:pt x="9" y="143"/>
                  </a:cubicBezTo>
                  <a:cubicBezTo>
                    <a:pt x="10" y="144"/>
                    <a:pt x="11" y="146"/>
                    <a:pt x="11" y="147"/>
                  </a:cubicBezTo>
                  <a:cubicBezTo>
                    <a:pt x="12" y="148"/>
                    <a:pt x="13" y="150"/>
                    <a:pt x="14" y="152"/>
                  </a:cubicBezTo>
                  <a:cubicBezTo>
                    <a:pt x="15" y="154"/>
                    <a:pt x="18" y="156"/>
                    <a:pt x="20" y="158"/>
                  </a:cubicBezTo>
                  <a:cubicBezTo>
                    <a:pt x="22" y="160"/>
                    <a:pt x="26" y="161"/>
                    <a:pt x="27" y="162"/>
                  </a:cubicBezTo>
                  <a:cubicBezTo>
                    <a:pt x="29" y="162"/>
                    <a:pt x="33" y="163"/>
                    <a:pt x="37" y="164"/>
                  </a:cubicBezTo>
                  <a:cubicBezTo>
                    <a:pt x="40" y="165"/>
                    <a:pt x="45" y="167"/>
                    <a:pt x="46" y="167"/>
                  </a:cubicBezTo>
                  <a:cubicBezTo>
                    <a:pt x="48" y="167"/>
                    <a:pt x="52" y="169"/>
                    <a:pt x="54" y="170"/>
                  </a:cubicBezTo>
                  <a:cubicBezTo>
                    <a:pt x="56" y="171"/>
                    <a:pt x="62" y="173"/>
                    <a:pt x="66" y="175"/>
                  </a:cubicBezTo>
                  <a:cubicBezTo>
                    <a:pt x="71" y="177"/>
                    <a:pt x="77" y="179"/>
                    <a:pt x="81" y="180"/>
                  </a:cubicBezTo>
                  <a:cubicBezTo>
                    <a:pt x="84" y="180"/>
                    <a:pt x="90" y="182"/>
                    <a:pt x="93" y="183"/>
                  </a:cubicBezTo>
                  <a:cubicBezTo>
                    <a:pt x="96" y="184"/>
                    <a:pt x="102" y="185"/>
                    <a:pt x="105" y="186"/>
                  </a:cubicBezTo>
                  <a:cubicBezTo>
                    <a:pt x="108" y="187"/>
                    <a:pt x="111" y="188"/>
                    <a:pt x="111" y="188"/>
                  </a:cubicBezTo>
                  <a:cubicBezTo>
                    <a:pt x="111" y="188"/>
                    <a:pt x="112" y="186"/>
                    <a:pt x="113" y="183"/>
                  </a:cubicBezTo>
                  <a:cubicBezTo>
                    <a:pt x="114" y="180"/>
                    <a:pt x="115" y="176"/>
                    <a:pt x="115" y="1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6" name="Freeform 50">
              <a:extLst>
                <a:ext uri="{FF2B5EF4-FFF2-40B4-BE49-F238E27FC236}">
                  <a16:creationId xmlns:a16="http://schemas.microsoft.com/office/drawing/2014/main" id="{41E41638-B733-4450-8F4E-73E30FBE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559" y="5129195"/>
              <a:ext cx="915988" cy="396875"/>
            </a:xfrm>
            <a:custGeom>
              <a:avLst/>
              <a:gdLst/>
              <a:ahLst/>
              <a:cxnLst>
                <a:cxn ang="0">
                  <a:pos x="224" y="48"/>
                </a:cxn>
                <a:cxn ang="0">
                  <a:pos x="213" y="44"/>
                </a:cxn>
                <a:cxn ang="0">
                  <a:pos x="199" y="42"/>
                </a:cxn>
                <a:cxn ang="0">
                  <a:pos x="193" y="52"/>
                </a:cxn>
                <a:cxn ang="0">
                  <a:pos x="176" y="53"/>
                </a:cxn>
                <a:cxn ang="0">
                  <a:pos x="161" y="44"/>
                </a:cxn>
                <a:cxn ang="0">
                  <a:pos x="152" y="23"/>
                </a:cxn>
                <a:cxn ang="0">
                  <a:pos x="142" y="17"/>
                </a:cxn>
                <a:cxn ang="0">
                  <a:pos x="134" y="15"/>
                </a:cxn>
                <a:cxn ang="0">
                  <a:pos x="126" y="3"/>
                </a:cxn>
                <a:cxn ang="0">
                  <a:pos x="121" y="2"/>
                </a:cxn>
                <a:cxn ang="0">
                  <a:pos x="110" y="7"/>
                </a:cxn>
                <a:cxn ang="0">
                  <a:pos x="101" y="16"/>
                </a:cxn>
                <a:cxn ang="0">
                  <a:pos x="84" y="20"/>
                </a:cxn>
                <a:cxn ang="0">
                  <a:pos x="78" y="25"/>
                </a:cxn>
                <a:cxn ang="0">
                  <a:pos x="71" y="21"/>
                </a:cxn>
                <a:cxn ang="0">
                  <a:pos x="51" y="23"/>
                </a:cxn>
                <a:cxn ang="0">
                  <a:pos x="31" y="33"/>
                </a:cxn>
                <a:cxn ang="0">
                  <a:pos x="42" y="32"/>
                </a:cxn>
                <a:cxn ang="0">
                  <a:pos x="25" y="39"/>
                </a:cxn>
                <a:cxn ang="0">
                  <a:pos x="21" y="36"/>
                </a:cxn>
                <a:cxn ang="0">
                  <a:pos x="0" y="44"/>
                </a:cxn>
                <a:cxn ang="0">
                  <a:pos x="11" y="55"/>
                </a:cxn>
                <a:cxn ang="0">
                  <a:pos x="13" y="67"/>
                </a:cxn>
                <a:cxn ang="0">
                  <a:pos x="23" y="78"/>
                </a:cxn>
                <a:cxn ang="0">
                  <a:pos x="41" y="87"/>
                </a:cxn>
                <a:cxn ang="0">
                  <a:pos x="51" y="98"/>
                </a:cxn>
                <a:cxn ang="0">
                  <a:pos x="54" y="95"/>
                </a:cxn>
                <a:cxn ang="0">
                  <a:pos x="60" y="85"/>
                </a:cxn>
                <a:cxn ang="0">
                  <a:pos x="61" y="79"/>
                </a:cxn>
                <a:cxn ang="0">
                  <a:pos x="62" y="71"/>
                </a:cxn>
                <a:cxn ang="0">
                  <a:pos x="68" y="60"/>
                </a:cxn>
                <a:cxn ang="0">
                  <a:pos x="82" y="60"/>
                </a:cxn>
                <a:cxn ang="0">
                  <a:pos x="91" y="61"/>
                </a:cxn>
                <a:cxn ang="0">
                  <a:pos x="92" y="72"/>
                </a:cxn>
                <a:cxn ang="0">
                  <a:pos x="98" y="93"/>
                </a:cxn>
                <a:cxn ang="0">
                  <a:pos x="123" y="97"/>
                </a:cxn>
                <a:cxn ang="0">
                  <a:pos x="136" y="87"/>
                </a:cxn>
                <a:cxn ang="0">
                  <a:pos x="146" y="75"/>
                </a:cxn>
                <a:cxn ang="0">
                  <a:pos x="163" y="68"/>
                </a:cxn>
                <a:cxn ang="0">
                  <a:pos x="167" y="60"/>
                </a:cxn>
                <a:cxn ang="0">
                  <a:pos x="170" y="61"/>
                </a:cxn>
                <a:cxn ang="0">
                  <a:pos x="179" y="61"/>
                </a:cxn>
                <a:cxn ang="0">
                  <a:pos x="185" y="69"/>
                </a:cxn>
                <a:cxn ang="0">
                  <a:pos x="194" y="76"/>
                </a:cxn>
                <a:cxn ang="0">
                  <a:pos x="201" y="89"/>
                </a:cxn>
                <a:cxn ang="0">
                  <a:pos x="207" y="91"/>
                </a:cxn>
                <a:cxn ang="0">
                  <a:pos x="211" y="97"/>
                </a:cxn>
                <a:cxn ang="0">
                  <a:pos x="215" y="106"/>
                </a:cxn>
                <a:cxn ang="0">
                  <a:pos x="244" y="60"/>
                </a:cxn>
                <a:cxn ang="0">
                  <a:pos x="235" y="49"/>
                </a:cxn>
              </a:cxnLst>
              <a:rect l="0" t="0" r="r" b="b"/>
              <a:pathLst>
                <a:path w="244" h="106">
                  <a:moveTo>
                    <a:pt x="235" y="49"/>
                  </a:moveTo>
                  <a:cubicBezTo>
                    <a:pt x="231" y="49"/>
                    <a:pt x="226" y="49"/>
                    <a:pt x="224" y="48"/>
                  </a:cubicBezTo>
                  <a:cubicBezTo>
                    <a:pt x="221" y="48"/>
                    <a:pt x="219" y="47"/>
                    <a:pt x="218" y="46"/>
                  </a:cubicBezTo>
                  <a:cubicBezTo>
                    <a:pt x="217" y="45"/>
                    <a:pt x="215" y="44"/>
                    <a:pt x="213" y="44"/>
                  </a:cubicBezTo>
                  <a:cubicBezTo>
                    <a:pt x="211" y="44"/>
                    <a:pt x="208" y="43"/>
                    <a:pt x="206" y="42"/>
                  </a:cubicBezTo>
                  <a:cubicBezTo>
                    <a:pt x="204" y="41"/>
                    <a:pt x="201" y="41"/>
                    <a:pt x="199" y="42"/>
                  </a:cubicBezTo>
                  <a:cubicBezTo>
                    <a:pt x="198" y="43"/>
                    <a:pt x="197" y="48"/>
                    <a:pt x="197" y="52"/>
                  </a:cubicBezTo>
                  <a:cubicBezTo>
                    <a:pt x="197" y="52"/>
                    <a:pt x="197" y="52"/>
                    <a:pt x="193" y="52"/>
                  </a:cubicBezTo>
                  <a:cubicBezTo>
                    <a:pt x="189" y="52"/>
                    <a:pt x="189" y="52"/>
                    <a:pt x="189" y="52"/>
                  </a:cubicBezTo>
                  <a:cubicBezTo>
                    <a:pt x="185" y="54"/>
                    <a:pt x="179" y="54"/>
                    <a:pt x="176" y="53"/>
                  </a:cubicBezTo>
                  <a:cubicBezTo>
                    <a:pt x="173" y="52"/>
                    <a:pt x="170" y="50"/>
                    <a:pt x="168" y="50"/>
                  </a:cubicBezTo>
                  <a:cubicBezTo>
                    <a:pt x="167" y="49"/>
                    <a:pt x="164" y="47"/>
                    <a:pt x="161" y="44"/>
                  </a:cubicBezTo>
                  <a:cubicBezTo>
                    <a:pt x="158" y="42"/>
                    <a:pt x="155" y="38"/>
                    <a:pt x="154" y="34"/>
                  </a:cubicBezTo>
                  <a:cubicBezTo>
                    <a:pt x="153" y="31"/>
                    <a:pt x="152" y="26"/>
                    <a:pt x="152" y="23"/>
                  </a:cubicBezTo>
                  <a:cubicBezTo>
                    <a:pt x="152" y="20"/>
                    <a:pt x="150" y="17"/>
                    <a:pt x="147" y="17"/>
                  </a:cubicBezTo>
                  <a:cubicBezTo>
                    <a:pt x="144" y="17"/>
                    <a:pt x="142" y="17"/>
                    <a:pt x="142" y="17"/>
                  </a:cubicBezTo>
                  <a:cubicBezTo>
                    <a:pt x="142" y="17"/>
                    <a:pt x="141" y="17"/>
                    <a:pt x="139" y="17"/>
                  </a:cubicBezTo>
                  <a:cubicBezTo>
                    <a:pt x="137" y="17"/>
                    <a:pt x="135" y="16"/>
                    <a:pt x="134" y="15"/>
                  </a:cubicBezTo>
                  <a:cubicBezTo>
                    <a:pt x="133" y="13"/>
                    <a:pt x="132" y="11"/>
                    <a:pt x="130" y="9"/>
                  </a:cubicBezTo>
                  <a:cubicBezTo>
                    <a:pt x="129" y="7"/>
                    <a:pt x="127" y="4"/>
                    <a:pt x="126" y="3"/>
                  </a:cubicBezTo>
                  <a:cubicBezTo>
                    <a:pt x="125" y="2"/>
                    <a:pt x="124" y="0"/>
                    <a:pt x="124" y="0"/>
                  </a:cubicBezTo>
                  <a:cubicBezTo>
                    <a:pt x="124" y="0"/>
                    <a:pt x="123" y="1"/>
                    <a:pt x="121" y="2"/>
                  </a:cubicBezTo>
                  <a:cubicBezTo>
                    <a:pt x="120" y="3"/>
                    <a:pt x="117" y="4"/>
                    <a:pt x="114" y="5"/>
                  </a:cubicBezTo>
                  <a:cubicBezTo>
                    <a:pt x="112" y="6"/>
                    <a:pt x="110" y="7"/>
                    <a:pt x="110" y="7"/>
                  </a:cubicBezTo>
                  <a:cubicBezTo>
                    <a:pt x="110" y="7"/>
                    <a:pt x="109" y="9"/>
                    <a:pt x="107" y="11"/>
                  </a:cubicBezTo>
                  <a:cubicBezTo>
                    <a:pt x="105" y="13"/>
                    <a:pt x="103" y="15"/>
                    <a:pt x="101" y="16"/>
                  </a:cubicBezTo>
                  <a:cubicBezTo>
                    <a:pt x="99" y="16"/>
                    <a:pt x="96" y="18"/>
                    <a:pt x="93" y="18"/>
                  </a:cubicBezTo>
                  <a:cubicBezTo>
                    <a:pt x="91" y="19"/>
                    <a:pt x="87" y="20"/>
                    <a:pt x="84" y="20"/>
                  </a:cubicBezTo>
                  <a:cubicBezTo>
                    <a:pt x="82" y="20"/>
                    <a:pt x="80" y="21"/>
                    <a:pt x="80" y="23"/>
                  </a:cubicBezTo>
                  <a:cubicBezTo>
                    <a:pt x="80" y="24"/>
                    <a:pt x="79" y="25"/>
                    <a:pt x="78" y="25"/>
                  </a:cubicBezTo>
                  <a:cubicBezTo>
                    <a:pt x="76" y="25"/>
                    <a:pt x="75" y="24"/>
                    <a:pt x="75" y="23"/>
                  </a:cubicBezTo>
                  <a:cubicBezTo>
                    <a:pt x="75" y="22"/>
                    <a:pt x="73" y="21"/>
                    <a:pt x="71" y="21"/>
                  </a:cubicBezTo>
                  <a:cubicBezTo>
                    <a:pt x="70" y="21"/>
                    <a:pt x="65" y="21"/>
                    <a:pt x="62" y="21"/>
                  </a:cubicBezTo>
                  <a:cubicBezTo>
                    <a:pt x="58" y="22"/>
                    <a:pt x="54" y="22"/>
                    <a:pt x="51" y="23"/>
                  </a:cubicBezTo>
                  <a:cubicBezTo>
                    <a:pt x="49" y="24"/>
                    <a:pt x="43" y="27"/>
                    <a:pt x="37" y="29"/>
                  </a:cubicBezTo>
                  <a:cubicBezTo>
                    <a:pt x="31" y="32"/>
                    <a:pt x="28" y="34"/>
                    <a:pt x="31" y="33"/>
                  </a:cubicBezTo>
                  <a:cubicBezTo>
                    <a:pt x="34" y="32"/>
                    <a:pt x="39" y="31"/>
                    <a:pt x="42" y="31"/>
                  </a:cubicBezTo>
                  <a:cubicBezTo>
                    <a:pt x="44" y="30"/>
                    <a:pt x="45" y="31"/>
                    <a:pt x="42" y="32"/>
                  </a:cubicBezTo>
                  <a:cubicBezTo>
                    <a:pt x="39" y="33"/>
                    <a:pt x="35" y="35"/>
                    <a:pt x="33" y="36"/>
                  </a:cubicBezTo>
                  <a:cubicBezTo>
                    <a:pt x="30" y="37"/>
                    <a:pt x="27" y="38"/>
                    <a:pt x="25" y="39"/>
                  </a:cubicBezTo>
                  <a:cubicBezTo>
                    <a:pt x="23" y="39"/>
                    <a:pt x="22" y="38"/>
                    <a:pt x="22" y="37"/>
                  </a:cubicBezTo>
                  <a:cubicBezTo>
                    <a:pt x="22" y="36"/>
                    <a:pt x="21" y="36"/>
                    <a:pt x="21" y="36"/>
                  </a:cubicBezTo>
                  <a:cubicBezTo>
                    <a:pt x="20" y="36"/>
                    <a:pt x="16" y="37"/>
                    <a:pt x="13" y="39"/>
                  </a:cubicBezTo>
                  <a:cubicBezTo>
                    <a:pt x="10" y="40"/>
                    <a:pt x="4" y="43"/>
                    <a:pt x="0" y="44"/>
                  </a:cubicBezTo>
                  <a:cubicBezTo>
                    <a:pt x="0" y="44"/>
                    <a:pt x="2" y="45"/>
                    <a:pt x="5" y="47"/>
                  </a:cubicBezTo>
                  <a:cubicBezTo>
                    <a:pt x="8" y="49"/>
                    <a:pt x="11" y="53"/>
                    <a:pt x="11" y="55"/>
                  </a:cubicBezTo>
                  <a:cubicBezTo>
                    <a:pt x="12" y="57"/>
                    <a:pt x="12" y="59"/>
                    <a:pt x="13" y="61"/>
                  </a:cubicBezTo>
                  <a:cubicBezTo>
                    <a:pt x="13" y="62"/>
                    <a:pt x="13" y="65"/>
                    <a:pt x="13" y="67"/>
                  </a:cubicBezTo>
                  <a:cubicBezTo>
                    <a:pt x="12" y="69"/>
                    <a:pt x="14" y="71"/>
                    <a:pt x="16" y="72"/>
                  </a:cubicBezTo>
                  <a:cubicBezTo>
                    <a:pt x="18" y="73"/>
                    <a:pt x="21" y="76"/>
                    <a:pt x="23" y="78"/>
                  </a:cubicBezTo>
                  <a:cubicBezTo>
                    <a:pt x="24" y="80"/>
                    <a:pt x="28" y="82"/>
                    <a:pt x="30" y="83"/>
                  </a:cubicBezTo>
                  <a:cubicBezTo>
                    <a:pt x="33" y="84"/>
                    <a:pt x="38" y="86"/>
                    <a:pt x="41" y="87"/>
                  </a:cubicBezTo>
                  <a:cubicBezTo>
                    <a:pt x="44" y="89"/>
                    <a:pt x="47" y="92"/>
                    <a:pt x="47" y="94"/>
                  </a:cubicBezTo>
                  <a:cubicBezTo>
                    <a:pt x="48" y="96"/>
                    <a:pt x="50" y="98"/>
                    <a:pt x="51" y="98"/>
                  </a:cubicBezTo>
                  <a:cubicBezTo>
                    <a:pt x="53" y="99"/>
                    <a:pt x="55" y="99"/>
                    <a:pt x="55" y="99"/>
                  </a:cubicBezTo>
                  <a:cubicBezTo>
                    <a:pt x="55" y="99"/>
                    <a:pt x="55" y="97"/>
                    <a:pt x="54" y="95"/>
                  </a:cubicBezTo>
                  <a:cubicBezTo>
                    <a:pt x="54" y="93"/>
                    <a:pt x="55" y="90"/>
                    <a:pt x="56" y="89"/>
                  </a:cubicBezTo>
                  <a:cubicBezTo>
                    <a:pt x="58" y="88"/>
                    <a:pt x="59" y="86"/>
                    <a:pt x="60" y="85"/>
                  </a:cubicBezTo>
                  <a:cubicBezTo>
                    <a:pt x="61" y="84"/>
                    <a:pt x="61" y="83"/>
                    <a:pt x="61" y="82"/>
                  </a:cubicBezTo>
                  <a:cubicBezTo>
                    <a:pt x="61" y="81"/>
                    <a:pt x="61" y="80"/>
                    <a:pt x="61" y="79"/>
                  </a:cubicBezTo>
                  <a:cubicBezTo>
                    <a:pt x="61" y="78"/>
                    <a:pt x="61" y="76"/>
                    <a:pt x="60" y="75"/>
                  </a:cubicBezTo>
                  <a:cubicBezTo>
                    <a:pt x="60" y="74"/>
                    <a:pt x="61" y="73"/>
                    <a:pt x="62" y="71"/>
                  </a:cubicBezTo>
                  <a:cubicBezTo>
                    <a:pt x="63" y="70"/>
                    <a:pt x="64" y="67"/>
                    <a:pt x="64" y="65"/>
                  </a:cubicBezTo>
                  <a:cubicBezTo>
                    <a:pt x="64" y="63"/>
                    <a:pt x="66" y="61"/>
                    <a:pt x="68" y="60"/>
                  </a:cubicBezTo>
                  <a:cubicBezTo>
                    <a:pt x="70" y="59"/>
                    <a:pt x="74" y="58"/>
                    <a:pt x="76" y="58"/>
                  </a:cubicBezTo>
                  <a:cubicBezTo>
                    <a:pt x="78" y="57"/>
                    <a:pt x="81" y="58"/>
                    <a:pt x="82" y="60"/>
                  </a:cubicBezTo>
                  <a:cubicBezTo>
                    <a:pt x="83" y="62"/>
                    <a:pt x="86" y="63"/>
                    <a:pt x="88" y="62"/>
                  </a:cubicBezTo>
                  <a:cubicBezTo>
                    <a:pt x="89" y="62"/>
                    <a:pt x="91" y="61"/>
                    <a:pt x="91" y="61"/>
                  </a:cubicBezTo>
                  <a:cubicBezTo>
                    <a:pt x="91" y="61"/>
                    <a:pt x="91" y="63"/>
                    <a:pt x="92" y="65"/>
                  </a:cubicBezTo>
                  <a:cubicBezTo>
                    <a:pt x="92" y="67"/>
                    <a:pt x="93" y="70"/>
                    <a:pt x="92" y="72"/>
                  </a:cubicBezTo>
                  <a:cubicBezTo>
                    <a:pt x="92" y="74"/>
                    <a:pt x="93" y="79"/>
                    <a:pt x="94" y="83"/>
                  </a:cubicBezTo>
                  <a:cubicBezTo>
                    <a:pt x="95" y="87"/>
                    <a:pt x="97" y="92"/>
                    <a:pt x="98" y="93"/>
                  </a:cubicBezTo>
                  <a:cubicBezTo>
                    <a:pt x="99" y="94"/>
                    <a:pt x="105" y="97"/>
                    <a:pt x="109" y="100"/>
                  </a:cubicBezTo>
                  <a:cubicBezTo>
                    <a:pt x="114" y="102"/>
                    <a:pt x="120" y="101"/>
                    <a:pt x="123" y="97"/>
                  </a:cubicBezTo>
                  <a:cubicBezTo>
                    <a:pt x="126" y="94"/>
                    <a:pt x="130" y="90"/>
                    <a:pt x="131" y="89"/>
                  </a:cubicBezTo>
                  <a:cubicBezTo>
                    <a:pt x="133" y="88"/>
                    <a:pt x="135" y="87"/>
                    <a:pt x="136" y="87"/>
                  </a:cubicBezTo>
                  <a:cubicBezTo>
                    <a:pt x="138" y="87"/>
                    <a:pt x="140" y="85"/>
                    <a:pt x="141" y="82"/>
                  </a:cubicBezTo>
                  <a:cubicBezTo>
                    <a:pt x="142" y="79"/>
                    <a:pt x="144" y="76"/>
                    <a:pt x="146" y="75"/>
                  </a:cubicBezTo>
                  <a:cubicBezTo>
                    <a:pt x="148" y="74"/>
                    <a:pt x="153" y="72"/>
                    <a:pt x="157" y="72"/>
                  </a:cubicBezTo>
                  <a:cubicBezTo>
                    <a:pt x="160" y="71"/>
                    <a:pt x="163" y="69"/>
                    <a:pt x="163" y="68"/>
                  </a:cubicBezTo>
                  <a:cubicBezTo>
                    <a:pt x="163" y="67"/>
                    <a:pt x="163" y="65"/>
                    <a:pt x="164" y="64"/>
                  </a:cubicBezTo>
                  <a:cubicBezTo>
                    <a:pt x="165" y="63"/>
                    <a:pt x="167" y="61"/>
                    <a:pt x="167" y="60"/>
                  </a:cubicBezTo>
                  <a:cubicBezTo>
                    <a:pt x="168" y="60"/>
                    <a:pt x="169" y="59"/>
                    <a:pt x="169" y="59"/>
                  </a:cubicBezTo>
                  <a:cubicBezTo>
                    <a:pt x="169" y="59"/>
                    <a:pt x="169" y="60"/>
                    <a:pt x="170" y="61"/>
                  </a:cubicBezTo>
                  <a:cubicBezTo>
                    <a:pt x="170" y="62"/>
                    <a:pt x="172" y="62"/>
                    <a:pt x="173" y="62"/>
                  </a:cubicBezTo>
                  <a:cubicBezTo>
                    <a:pt x="174" y="61"/>
                    <a:pt x="177" y="61"/>
                    <a:pt x="179" y="61"/>
                  </a:cubicBezTo>
                  <a:cubicBezTo>
                    <a:pt x="181" y="61"/>
                    <a:pt x="183" y="63"/>
                    <a:pt x="184" y="65"/>
                  </a:cubicBezTo>
                  <a:cubicBezTo>
                    <a:pt x="185" y="67"/>
                    <a:pt x="185" y="69"/>
                    <a:pt x="185" y="69"/>
                  </a:cubicBezTo>
                  <a:cubicBezTo>
                    <a:pt x="185" y="69"/>
                    <a:pt x="187" y="70"/>
                    <a:pt x="189" y="71"/>
                  </a:cubicBezTo>
                  <a:cubicBezTo>
                    <a:pt x="191" y="73"/>
                    <a:pt x="193" y="75"/>
                    <a:pt x="194" y="76"/>
                  </a:cubicBezTo>
                  <a:cubicBezTo>
                    <a:pt x="195" y="78"/>
                    <a:pt x="195" y="81"/>
                    <a:pt x="196" y="84"/>
                  </a:cubicBezTo>
                  <a:cubicBezTo>
                    <a:pt x="196" y="86"/>
                    <a:pt x="198" y="89"/>
                    <a:pt x="201" y="89"/>
                  </a:cubicBezTo>
                  <a:cubicBezTo>
                    <a:pt x="204" y="89"/>
                    <a:pt x="206" y="90"/>
                    <a:pt x="206" y="90"/>
                  </a:cubicBezTo>
                  <a:cubicBezTo>
                    <a:pt x="206" y="90"/>
                    <a:pt x="207" y="90"/>
                    <a:pt x="207" y="91"/>
                  </a:cubicBezTo>
                  <a:cubicBezTo>
                    <a:pt x="208" y="91"/>
                    <a:pt x="209" y="93"/>
                    <a:pt x="209" y="94"/>
                  </a:cubicBezTo>
                  <a:cubicBezTo>
                    <a:pt x="209" y="95"/>
                    <a:pt x="210" y="96"/>
                    <a:pt x="211" y="97"/>
                  </a:cubicBezTo>
                  <a:cubicBezTo>
                    <a:pt x="213" y="97"/>
                    <a:pt x="214" y="99"/>
                    <a:pt x="214" y="102"/>
                  </a:cubicBezTo>
                  <a:cubicBezTo>
                    <a:pt x="215" y="104"/>
                    <a:pt x="215" y="106"/>
                    <a:pt x="215" y="106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44" y="60"/>
                    <a:pt x="244" y="57"/>
                    <a:pt x="243" y="55"/>
                  </a:cubicBezTo>
                  <a:cubicBezTo>
                    <a:pt x="243" y="52"/>
                    <a:pt x="239" y="50"/>
                    <a:pt x="235" y="4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77" name="Freeform 51">
              <a:extLst>
                <a:ext uri="{FF2B5EF4-FFF2-40B4-BE49-F238E27FC236}">
                  <a16:creationId xmlns:a16="http://schemas.microsoft.com/office/drawing/2014/main" id="{7FBB4CD7-C42B-46CF-9F95-6A139DAB0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884" y="5341920"/>
              <a:ext cx="1042988" cy="996950"/>
            </a:xfrm>
            <a:custGeom>
              <a:avLst/>
              <a:gdLst/>
              <a:ahLst/>
              <a:cxnLst>
                <a:cxn ang="0">
                  <a:pos x="193" y="37"/>
                </a:cxn>
                <a:cxn ang="0">
                  <a:pos x="190" y="33"/>
                </a:cxn>
                <a:cxn ang="0">
                  <a:pos x="180" y="27"/>
                </a:cxn>
                <a:cxn ang="0">
                  <a:pos x="173" y="14"/>
                </a:cxn>
                <a:cxn ang="0">
                  <a:pos x="168" y="8"/>
                </a:cxn>
                <a:cxn ang="0">
                  <a:pos x="157" y="5"/>
                </a:cxn>
                <a:cxn ang="0">
                  <a:pos x="153" y="2"/>
                </a:cxn>
                <a:cxn ang="0">
                  <a:pos x="148" y="7"/>
                </a:cxn>
                <a:cxn ang="0">
                  <a:pos x="141" y="15"/>
                </a:cxn>
                <a:cxn ang="0">
                  <a:pos x="125" y="25"/>
                </a:cxn>
                <a:cxn ang="0">
                  <a:pos x="115" y="32"/>
                </a:cxn>
                <a:cxn ang="0">
                  <a:pos x="93" y="43"/>
                </a:cxn>
                <a:cxn ang="0">
                  <a:pos x="78" y="26"/>
                </a:cxn>
                <a:cxn ang="0">
                  <a:pos x="76" y="8"/>
                </a:cxn>
                <a:cxn ang="0">
                  <a:pos x="72" y="5"/>
                </a:cxn>
                <a:cxn ang="0">
                  <a:pos x="60" y="1"/>
                </a:cxn>
                <a:cxn ang="0">
                  <a:pos x="48" y="8"/>
                </a:cxn>
                <a:cxn ang="0">
                  <a:pos x="44" y="18"/>
                </a:cxn>
                <a:cxn ang="0">
                  <a:pos x="45" y="25"/>
                </a:cxn>
                <a:cxn ang="0">
                  <a:pos x="40" y="32"/>
                </a:cxn>
                <a:cxn ang="0">
                  <a:pos x="39" y="42"/>
                </a:cxn>
                <a:cxn ang="0">
                  <a:pos x="45" y="49"/>
                </a:cxn>
                <a:cxn ang="0">
                  <a:pos x="37" y="51"/>
                </a:cxn>
                <a:cxn ang="0">
                  <a:pos x="36" y="61"/>
                </a:cxn>
                <a:cxn ang="0">
                  <a:pos x="29" y="63"/>
                </a:cxn>
                <a:cxn ang="0">
                  <a:pos x="17" y="68"/>
                </a:cxn>
                <a:cxn ang="0">
                  <a:pos x="15" y="74"/>
                </a:cxn>
                <a:cxn ang="0">
                  <a:pos x="13" y="87"/>
                </a:cxn>
                <a:cxn ang="0">
                  <a:pos x="4" y="101"/>
                </a:cxn>
                <a:cxn ang="0">
                  <a:pos x="1" y="115"/>
                </a:cxn>
                <a:cxn ang="0">
                  <a:pos x="5" y="137"/>
                </a:cxn>
                <a:cxn ang="0">
                  <a:pos x="4" y="149"/>
                </a:cxn>
                <a:cxn ang="0">
                  <a:pos x="13" y="150"/>
                </a:cxn>
                <a:cxn ang="0">
                  <a:pos x="17" y="157"/>
                </a:cxn>
                <a:cxn ang="0">
                  <a:pos x="34" y="169"/>
                </a:cxn>
                <a:cxn ang="0">
                  <a:pos x="55" y="184"/>
                </a:cxn>
                <a:cxn ang="0">
                  <a:pos x="75" y="200"/>
                </a:cxn>
                <a:cxn ang="0">
                  <a:pos x="93" y="213"/>
                </a:cxn>
                <a:cxn ang="0">
                  <a:pos x="108" y="220"/>
                </a:cxn>
                <a:cxn ang="0">
                  <a:pos x="105" y="224"/>
                </a:cxn>
                <a:cxn ang="0">
                  <a:pos x="126" y="244"/>
                </a:cxn>
                <a:cxn ang="0">
                  <a:pos x="148" y="263"/>
                </a:cxn>
                <a:cxn ang="0">
                  <a:pos x="153" y="261"/>
                </a:cxn>
                <a:cxn ang="0">
                  <a:pos x="154" y="240"/>
                </a:cxn>
                <a:cxn ang="0">
                  <a:pos x="157" y="227"/>
                </a:cxn>
                <a:cxn ang="0">
                  <a:pos x="149" y="208"/>
                </a:cxn>
                <a:cxn ang="0">
                  <a:pos x="261" y="137"/>
                </a:cxn>
                <a:cxn ang="0">
                  <a:pos x="275" y="135"/>
                </a:cxn>
                <a:cxn ang="0">
                  <a:pos x="277" y="119"/>
                </a:cxn>
                <a:cxn ang="0">
                  <a:pos x="276" y="108"/>
                </a:cxn>
                <a:cxn ang="0">
                  <a:pos x="264" y="103"/>
                </a:cxn>
                <a:cxn ang="0">
                  <a:pos x="253" y="89"/>
                </a:cxn>
                <a:cxn ang="0">
                  <a:pos x="236" y="76"/>
                </a:cxn>
                <a:cxn ang="0">
                  <a:pos x="225" y="66"/>
                </a:cxn>
                <a:cxn ang="0">
                  <a:pos x="218" y="66"/>
                </a:cxn>
                <a:cxn ang="0">
                  <a:pos x="202" y="52"/>
                </a:cxn>
                <a:cxn ang="0">
                  <a:pos x="198" y="45"/>
                </a:cxn>
              </a:cxnLst>
              <a:rect l="0" t="0" r="r" b="b"/>
              <a:pathLst>
                <a:path w="278" h="265">
                  <a:moveTo>
                    <a:pt x="195" y="40"/>
                  </a:moveTo>
                  <a:cubicBezTo>
                    <a:pt x="194" y="39"/>
                    <a:pt x="193" y="38"/>
                    <a:pt x="193" y="37"/>
                  </a:cubicBezTo>
                  <a:cubicBezTo>
                    <a:pt x="193" y="36"/>
                    <a:pt x="192" y="34"/>
                    <a:pt x="191" y="34"/>
                  </a:cubicBezTo>
                  <a:cubicBezTo>
                    <a:pt x="191" y="33"/>
                    <a:pt x="190" y="33"/>
                    <a:pt x="190" y="33"/>
                  </a:cubicBezTo>
                  <a:cubicBezTo>
                    <a:pt x="190" y="33"/>
                    <a:pt x="188" y="32"/>
                    <a:pt x="185" y="32"/>
                  </a:cubicBezTo>
                  <a:cubicBezTo>
                    <a:pt x="182" y="32"/>
                    <a:pt x="180" y="29"/>
                    <a:pt x="180" y="27"/>
                  </a:cubicBezTo>
                  <a:cubicBezTo>
                    <a:pt x="179" y="24"/>
                    <a:pt x="179" y="21"/>
                    <a:pt x="178" y="19"/>
                  </a:cubicBezTo>
                  <a:cubicBezTo>
                    <a:pt x="177" y="18"/>
                    <a:pt x="175" y="16"/>
                    <a:pt x="173" y="14"/>
                  </a:cubicBezTo>
                  <a:cubicBezTo>
                    <a:pt x="171" y="13"/>
                    <a:pt x="169" y="12"/>
                    <a:pt x="169" y="12"/>
                  </a:cubicBezTo>
                  <a:cubicBezTo>
                    <a:pt x="169" y="12"/>
                    <a:pt x="169" y="10"/>
                    <a:pt x="168" y="8"/>
                  </a:cubicBezTo>
                  <a:cubicBezTo>
                    <a:pt x="167" y="6"/>
                    <a:pt x="165" y="4"/>
                    <a:pt x="163" y="4"/>
                  </a:cubicBezTo>
                  <a:cubicBezTo>
                    <a:pt x="161" y="4"/>
                    <a:pt x="158" y="4"/>
                    <a:pt x="157" y="5"/>
                  </a:cubicBezTo>
                  <a:cubicBezTo>
                    <a:pt x="156" y="5"/>
                    <a:pt x="154" y="5"/>
                    <a:pt x="154" y="4"/>
                  </a:cubicBezTo>
                  <a:cubicBezTo>
                    <a:pt x="153" y="3"/>
                    <a:pt x="153" y="2"/>
                    <a:pt x="153" y="2"/>
                  </a:cubicBezTo>
                  <a:cubicBezTo>
                    <a:pt x="153" y="2"/>
                    <a:pt x="152" y="3"/>
                    <a:pt x="151" y="3"/>
                  </a:cubicBezTo>
                  <a:cubicBezTo>
                    <a:pt x="151" y="4"/>
                    <a:pt x="149" y="6"/>
                    <a:pt x="148" y="7"/>
                  </a:cubicBezTo>
                  <a:cubicBezTo>
                    <a:pt x="147" y="8"/>
                    <a:pt x="147" y="10"/>
                    <a:pt x="147" y="11"/>
                  </a:cubicBezTo>
                  <a:cubicBezTo>
                    <a:pt x="147" y="12"/>
                    <a:pt x="144" y="14"/>
                    <a:pt x="141" y="15"/>
                  </a:cubicBezTo>
                  <a:cubicBezTo>
                    <a:pt x="137" y="15"/>
                    <a:pt x="132" y="17"/>
                    <a:pt x="130" y="18"/>
                  </a:cubicBezTo>
                  <a:cubicBezTo>
                    <a:pt x="128" y="19"/>
                    <a:pt x="126" y="22"/>
                    <a:pt x="125" y="25"/>
                  </a:cubicBezTo>
                  <a:cubicBezTo>
                    <a:pt x="124" y="28"/>
                    <a:pt x="122" y="30"/>
                    <a:pt x="120" y="30"/>
                  </a:cubicBezTo>
                  <a:cubicBezTo>
                    <a:pt x="119" y="30"/>
                    <a:pt x="117" y="31"/>
                    <a:pt x="115" y="32"/>
                  </a:cubicBezTo>
                  <a:cubicBezTo>
                    <a:pt x="114" y="33"/>
                    <a:pt x="110" y="37"/>
                    <a:pt x="107" y="40"/>
                  </a:cubicBezTo>
                  <a:cubicBezTo>
                    <a:pt x="104" y="44"/>
                    <a:pt x="98" y="45"/>
                    <a:pt x="93" y="43"/>
                  </a:cubicBezTo>
                  <a:cubicBezTo>
                    <a:pt x="89" y="40"/>
                    <a:pt x="83" y="37"/>
                    <a:pt x="82" y="36"/>
                  </a:cubicBezTo>
                  <a:cubicBezTo>
                    <a:pt x="81" y="35"/>
                    <a:pt x="79" y="30"/>
                    <a:pt x="78" y="26"/>
                  </a:cubicBezTo>
                  <a:cubicBezTo>
                    <a:pt x="77" y="22"/>
                    <a:pt x="76" y="17"/>
                    <a:pt x="76" y="15"/>
                  </a:cubicBezTo>
                  <a:cubicBezTo>
                    <a:pt x="77" y="13"/>
                    <a:pt x="76" y="10"/>
                    <a:pt x="76" y="8"/>
                  </a:cubicBezTo>
                  <a:cubicBezTo>
                    <a:pt x="75" y="6"/>
                    <a:pt x="75" y="4"/>
                    <a:pt x="75" y="4"/>
                  </a:cubicBezTo>
                  <a:cubicBezTo>
                    <a:pt x="75" y="4"/>
                    <a:pt x="73" y="5"/>
                    <a:pt x="72" y="5"/>
                  </a:cubicBezTo>
                  <a:cubicBezTo>
                    <a:pt x="70" y="6"/>
                    <a:pt x="67" y="5"/>
                    <a:pt x="66" y="3"/>
                  </a:cubicBezTo>
                  <a:cubicBezTo>
                    <a:pt x="65" y="1"/>
                    <a:pt x="62" y="0"/>
                    <a:pt x="60" y="1"/>
                  </a:cubicBezTo>
                  <a:cubicBezTo>
                    <a:pt x="58" y="1"/>
                    <a:pt x="54" y="2"/>
                    <a:pt x="52" y="3"/>
                  </a:cubicBezTo>
                  <a:cubicBezTo>
                    <a:pt x="50" y="4"/>
                    <a:pt x="48" y="6"/>
                    <a:pt x="48" y="8"/>
                  </a:cubicBezTo>
                  <a:cubicBezTo>
                    <a:pt x="48" y="10"/>
                    <a:pt x="47" y="13"/>
                    <a:pt x="46" y="14"/>
                  </a:cubicBezTo>
                  <a:cubicBezTo>
                    <a:pt x="45" y="16"/>
                    <a:pt x="44" y="17"/>
                    <a:pt x="44" y="18"/>
                  </a:cubicBezTo>
                  <a:cubicBezTo>
                    <a:pt x="45" y="19"/>
                    <a:pt x="45" y="21"/>
                    <a:pt x="45" y="22"/>
                  </a:cubicBezTo>
                  <a:cubicBezTo>
                    <a:pt x="45" y="23"/>
                    <a:pt x="45" y="24"/>
                    <a:pt x="45" y="25"/>
                  </a:cubicBezTo>
                  <a:cubicBezTo>
                    <a:pt x="45" y="26"/>
                    <a:pt x="45" y="27"/>
                    <a:pt x="44" y="28"/>
                  </a:cubicBezTo>
                  <a:cubicBezTo>
                    <a:pt x="43" y="29"/>
                    <a:pt x="42" y="31"/>
                    <a:pt x="40" y="32"/>
                  </a:cubicBezTo>
                  <a:cubicBezTo>
                    <a:pt x="39" y="33"/>
                    <a:pt x="38" y="36"/>
                    <a:pt x="38" y="38"/>
                  </a:cubicBezTo>
                  <a:cubicBezTo>
                    <a:pt x="39" y="40"/>
                    <a:pt x="39" y="42"/>
                    <a:pt x="39" y="42"/>
                  </a:cubicBezTo>
                  <a:cubicBezTo>
                    <a:pt x="39" y="42"/>
                    <a:pt x="40" y="43"/>
                    <a:pt x="42" y="44"/>
                  </a:cubicBezTo>
                  <a:cubicBezTo>
                    <a:pt x="44" y="46"/>
                    <a:pt x="45" y="48"/>
                    <a:pt x="45" y="49"/>
                  </a:cubicBezTo>
                  <a:cubicBezTo>
                    <a:pt x="45" y="50"/>
                    <a:pt x="44" y="50"/>
                    <a:pt x="42" y="50"/>
                  </a:cubicBezTo>
                  <a:cubicBezTo>
                    <a:pt x="40" y="49"/>
                    <a:pt x="38" y="50"/>
                    <a:pt x="37" y="51"/>
                  </a:cubicBezTo>
                  <a:cubicBezTo>
                    <a:pt x="36" y="52"/>
                    <a:pt x="36" y="54"/>
                    <a:pt x="37" y="56"/>
                  </a:cubicBezTo>
                  <a:cubicBezTo>
                    <a:pt x="38" y="57"/>
                    <a:pt x="37" y="60"/>
                    <a:pt x="36" y="61"/>
                  </a:cubicBezTo>
                  <a:cubicBezTo>
                    <a:pt x="35" y="63"/>
                    <a:pt x="33" y="64"/>
                    <a:pt x="33" y="64"/>
                  </a:cubicBezTo>
                  <a:cubicBezTo>
                    <a:pt x="33" y="64"/>
                    <a:pt x="31" y="64"/>
                    <a:pt x="29" y="63"/>
                  </a:cubicBezTo>
                  <a:cubicBezTo>
                    <a:pt x="26" y="63"/>
                    <a:pt x="23" y="64"/>
                    <a:pt x="22" y="65"/>
                  </a:cubicBezTo>
                  <a:cubicBezTo>
                    <a:pt x="20" y="66"/>
                    <a:pt x="18" y="67"/>
                    <a:pt x="17" y="68"/>
                  </a:cubicBezTo>
                  <a:cubicBezTo>
                    <a:pt x="16" y="69"/>
                    <a:pt x="15" y="70"/>
                    <a:pt x="15" y="70"/>
                  </a:cubicBezTo>
                  <a:cubicBezTo>
                    <a:pt x="15" y="70"/>
                    <a:pt x="15" y="72"/>
                    <a:pt x="15" y="74"/>
                  </a:cubicBezTo>
                  <a:cubicBezTo>
                    <a:pt x="15" y="76"/>
                    <a:pt x="14" y="79"/>
                    <a:pt x="13" y="81"/>
                  </a:cubicBezTo>
                  <a:cubicBezTo>
                    <a:pt x="13" y="82"/>
                    <a:pt x="12" y="85"/>
                    <a:pt x="13" y="87"/>
                  </a:cubicBezTo>
                  <a:cubicBezTo>
                    <a:pt x="13" y="90"/>
                    <a:pt x="11" y="93"/>
                    <a:pt x="9" y="94"/>
                  </a:cubicBezTo>
                  <a:cubicBezTo>
                    <a:pt x="6" y="95"/>
                    <a:pt x="4" y="98"/>
                    <a:pt x="4" y="101"/>
                  </a:cubicBezTo>
                  <a:cubicBezTo>
                    <a:pt x="5" y="103"/>
                    <a:pt x="4" y="106"/>
                    <a:pt x="4" y="107"/>
                  </a:cubicBezTo>
                  <a:cubicBezTo>
                    <a:pt x="3" y="108"/>
                    <a:pt x="2" y="112"/>
                    <a:pt x="1" y="115"/>
                  </a:cubicBezTo>
                  <a:cubicBezTo>
                    <a:pt x="0" y="119"/>
                    <a:pt x="0" y="124"/>
                    <a:pt x="1" y="127"/>
                  </a:cubicBezTo>
                  <a:cubicBezTo>
                    <a:pt x="2" y="131"/>
                    <a:pt x="4" y="135"/>
                    <a:pt x="5" y="137"/>
                  </a:cubicBezTo>
                  <a:cubicBezTo>
                    <a:pt x="5" y="138"/>
                    <a:pt x="6" y="142"/>
                    <a:pt x="5" y="145"/>
                  </a:cubicBezTo>
                  <a:cubicBezTo>
                    <a:pt x="4" y="147"/>
                    <a:pt x="4" y="149"/>
                    <a:pt x="4" y="149"/>
                  </a:cubicBezTo>
                  <a:cubicBezTo>
                    <a:pt x="4" y="149"/>
                    <a:pt x="5" y="150"/>
                    <a:pt x="7" y="150"/>
                  </a:cubicBezTo>
                  <a:cubicBezTo>
                    <a:pt x="9" y="150"/>
                    <a:pt x="11" y="151"/>
                    <a:pt x="13" y="150"/>
                  </a:cubicBezTo>
                  <a:cubicBezTo>
                    <a:pt x="15" y="150"/>
                    <a:pt x="17" y="151"/>
                    <a:pt x="17" y="152"/>
                  </a:cubicBezTo>
                  <a:cubicBezTo>
                    <a:pt x="18" y="153"/>
                    <a:pt x="18" y="155"/>
                    <a:pt x="17" y="157"/>
                  </a:cubicBezTo>
                  <a:cubicBezTo>
                    <a:pt x="17" y="158"/>
                    <a:pt x="19" y="161"/>
                    <a:pt x="22" y="163"/>
                  </a:cubicBezTo>
                  <a:cubicBezTo>
                    <a:pt x="26" y="164"/>
                    <a:pt x="31" y="167"/>
                    <a:pt x="34" y="169"/>
                  </a:cubicBezTo>
                  <a:cubicBezTo>
                    <a:pt x="37" y="171"/>
                    <a:pt x="41" y="174"/>
                    <a:pt x="44" y="176"/>
                  </a:cubicBezTo>
                  <a:cubicBezTo>
                    <a:pt x="47" y="178"/>
                    <a:pt x="51" y="182"/>
                    <a:pt x="55" y="184"/>
                  </a:cubicBezTo>
                  <a:cubicBezTo>
                    <a:pt x="58" y="186"/>
                    <a:pt x="63" y="189"/>
                    <a:pt x="65" y="191"/>
                  </a:cubicBezTo>
                  <a:cubicBezTo>
                    <a:pt x="67" y="194"/>
                    <a:pt x="72" y="197"/>
                    <a:pt x="75" y="200"/>
                  </a:cubicBezTo>
                  <a:cubicBezTo>
                    <a:pt x="78" y="203"/>
                    <a:pt x="82" y="206"/>
                    <a:pt x="84" y="207"/>
                  </a:cubicBezTo>
                  <a:cubicBezTo>
                    <a:pt x="86" y="209"/>
                    <a:pt x="90" y="211"/>
                    <a:pt x="93" y="213"/>
                  </a:cubicBezTo>
                  <a:cubicBezTo>
                    <a:pt x="96" y="214"/>
                    <a:pt x="100" y="216"/>
                    <a:pt x="102" y="217"/>
                  </a:cubicBezTo>
                  <a:cubicBezTo>
                    <a:pt x="105" y="217"/>
                    <a:pt x="107" y="219"/>
                    <a:pt x="108" y="220"/>
                  </a:cubicBezTo>
                  <a:cubicBezTo>
                    <a:pt x="108" y="221"/>
                    <a:pt x="107" y="221"/>
                    <a:pt x="105" y="221"/>
                  </a:cubicBezTo>
                  <a:cubicBezTo>
                    <a:pt x="102" y="220"/>
                    <a:pt x="102" y="221"/>
                    <a:pt x="105" y="224"/>
                  </a:cubicBezTo>
                  <a:cubicBezTo>
                    <a:pt x="107" y="226"/>
                    <a:pt x="112" y="231"/>
                    <a:pt x="115" y="234"/>
                  </a:cubicBezTo>
                  <a:cubicBezTo>
                    <a:pt x="118" y="237"/>
                    <a:pt x="123" y="242"/>
                    <a:pt x="126" y="244"/>
                  </a:cubicBezTo>
                  <a:cubicBezTo>
                    <a:pt x="129" y="246"/>
                    <a:pt x="134" y="251"/>
                    <a:pt x="138" y="254"/>
                  </a:cubicBezTo>
                  <a:cubicBezTo>
                    <a:pt x="142" y="258"/>
                    <a:pt x="147" y="262"/>
                    <a:pt x="148" y="263"/>
                  </a:cubicBezTo>
                  <a:cubicBezTo>
                    <a:pt x="149" y="264"/>
                    <a:pt x="151" y="265"/>
                    <a:pt x="151" y="265"/>
                  </a:cubicBezTo>
                  <a:cubicBezTo>
                    <a:pt x="151" y="265"/>
                    <a:pt x="152" y="263"/>
                    <a:pt x="153" y="261"/>
                  </a:cubicBezTo>
                  <a:cubicBezTo>
                    <a:pt x="154" y="258"/>
                    <a:pt x="154" y="253"/>
                    <a:pt x="154" y="249"/>
                  </a:cubicBezTo>
                  <a:cubicBezTo>
                    <a:pt x="153" y="246"/>
                    <a:pt x="153" y="242"/>
                    <a:pt x="154" y="240"/>
                  </a:cubicBezTo>
                  <a:cubicBezTo>
                    <a:pt x="154" y="239"/>
                    <a:pt x="155" y="236"/>
                    <a:pt x="154" y="234"/>
                  </a:cubicBezTo>
                  <a:cubicBezTo>
                    <a:pt x="154" y="232"/>
                    <a:pt x="155" y="228"/>
                    <a:pt x="157" y="227"/>
                  </a:cubicBezTo>
                  <a:cubicBezTo>
                    <a:pt x="158" y="225"/>
                    <a:pt x="157" y="220"/>
                    <a:pt x="154" y="216"/>
                  </a:cubicBezTo>
                  <a:cubicBezTo>
                    <a:pt x="151" y="211"/>
                    <a:pt x="149" y="208"/>
                    <a:pt x="149" y="208"/>
                  </a:cubicBezTo>
                  <a:cubicBezTo>
                    <a:pt x="180" y="143"/>
                    <a:pt x="180" y="143"/>
                    <a:pt x="180" y="143"/>
                  </a:cubicBezTo>
                  <a:cubicBezTo>
                    <a:pt x="261" y="137"/>
                    <a:pt x="261" y="137"/>
                    <a:pt x="261" y="137"/>
                  </a:cubicBezTo>
                  <a:cubicBezTo>
                    <a:pt x="261" y="137"/>
                    <a:pt x="263" y="137"/>
                    <a:pt x="267" y="137"/>
                  </a:cubicBezTo>
                  <a:cubicBezTo>
                    <a:pt x="270" y="137"/>
                    <a:pt x="274" y="136"/>
                    <a:pt x="275" y="135"/>
                  </a:cubicBezTo>
                  <a:cubicBezTo>
                    <a:pt x="276" y="135"/>
                    <a:pt x="277" y="132"/>
                    <a:pt x="277" y="129"/>
                  </a:cubicBezTo>
                  <a:cubicBezTo>
                    <a:pt x="276" y="126"/>
                    <a:pt x="276" y="122"/>
                    <a:pt x="277" y="119"/>
                  </a:cubicBezTo>
                  <a:cubicBezTo>
                    <a:pt x="277" y="117"/>
                    <a:pt x="277" y="114"/>
                    <a:pt x="278" y="112"/>
                  </a:cubicBezTo>
                  <a:cubicBezTo>
                    <a:pt x="278" y="111"/>
                    <a:pt x="277" y="109"/>
                    <a:pt x="276" y="108"/>
                  </a:cubicBezTo>
                  <a:cubicBezTo>
                    <a:pt x="274" y="107"/>
                    <a:pt x="272" y="106"/>
                    <a:pt x="270" y="105"/>
                  </a:cubicBezTo>
                  <a:cubicBezTo>
                    <a:pt x="269" y="104"/>
                    <a:pt x="266" y="103"/>
                    <a:pt x="264" y="103"/>
                  </a:cubicBezTo>
                  <a:cubicBezTo>
                    <a:pt x="262" y="103"/>
                    <a:pt x="260" y="101"/>
                    <a:pt x="259" y="98"/>
                  </a:cubicBezTo>
                  <a:cubicBezTo>
                    <a:pt x="258" y="95"/>
                    <a:pt x="255" y="91"/>
                    <a:pt x="253" y="89"/>
                  </a:cubicBezTo>
                  <a:cubicBezTo>
                    <a:pt x="251" y="86"/>
                    <a:pt x="246" y="83"/>
                    <a:pt x="243" y="82"/>
                  </a:cubicBezTo>
                  <a:cubicBezTo>
                    <a:pt x="240" y="81"/>
                    <a:pt x="237" y="78"/>
                    <a:pt x="236" y="76"/>
                  </a:cubicBezTo>
                  <a:cubicBezTo>
                    <a:pt x="234" y="74"/>
                    <a:pt x="232" y="73"/>
                    <a:pt x="230" y="74"/>
                  </a:cubicBezTo>
                  <a:cubicBezTo>
                    <a:pt x="228" y="74"/>
                    <a:pt x="225" y="71"/>
                    <a:pt x="225" y="66"/>
                  </a:cubicBezTo>
                  <a:cubicBezTo>
                    <a:pt x="225" y="66"/>
                    <a:pt x="225" y="66"/>
                    <a:pt x="221" y="66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3" y="63"/>
                    <a:pt x="208" y="59"/>
                    <a:pt x="207" y="57"/>
                  </a:cubicBezTo>
                  <a:cubicBezTo>
                    <a:pt x="206" y="56"/>
                    <a:pt x="203" y="53"/>
                    <a:pt x="202" y="52"/>
                  </a:cubicBezTo>
                  <a:cubicBezTo>
                    <a:pt x="200" y="50"/>
                    <a:pt x="199" y="49"/>
                    <a:pt x="199" y="49"/>
                  </a:cubicBezTo>
                  <a:cubicBezTo>
                    <a:pt x="199" y="49"/>
                    <a:pt x="199" y="47"/>
                    <a:pt x="198" y="45"/>
                  </a:cubicBezTo>
                  <a:cubicBezTo>
                    <a:pt x="198" y="42"/>
                    <a:pt x="197" y="40"/>
                    <a:pt x="195" y="4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grpSp>
          <p:nvGrpSpPr>
            <p:cNvPr id="378" name="Group 249">
              <a:extLst>
                <a:ext uri="{FF2B5EF4-FFF2-40B4-BE49-F238E27FC236}">
                  <a16:creationId xmlns:a16="http://schemas.microsoft.com/office/drawing/2014/main" id="{37F142AE-11A7-411D-98F9-27CF3EA56E9D}"/>
                </a:ext>
              </a:extLst>
            </p:cNvPr>
            <p:cNvGrpSpPr/>
            <p:nvPr/>
          </p:nvGrpSpPr>
          <p:grpSpPr>
            <a:xfrm>
              <a:off x="500034" y="928670"/>
              <a:ext cx="987425" cy="1438275"/>
              <a:chOff x="500034" y="928670"/>
              <a:chExt cx="987425" cy="1438275"/>
            </a:xfrm>
            <a:grpFill/>
          </p:grpSpPr>
          <p:sp>
            <p:nvSpPr>
              <p:cNvPr id="387" name="Freeform 28">
                <a:extLst>
                  <a:ext uri="{FF2B5EF4-FFF2-40B4-BE49-F238E27FC236}">
                    <a16:creationId xmlns:a16="http://schemas.microsoft.com/office/drawing/2014/main" id="{033A1523-5D8A-47D4-A692-D07357F14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34" y="928670"/>
                <a:ext cx="987425" cy="1438275"/>
              </a:xfrm>
              <a:custGeom>
                <a:avLst/>
                <a:gdLst/>
                <a:ahLst/>
                <a:cxnLst>
                  <a:cxn ang="0">
                    <a:pos x="140" y="40"/>
                  </a:cxn>
                  <a:cxn ang="0">
                    <a:pos x="143" y="29"/>
                  </a:cxn>
                  <a:cxn ang="0">
                    <a:pos x="155" y="18"/>
                  </a:cxn>
                  <a:cxn ang="0">
                    <a:pos x="162" y="3"/>
                  </a:cxn>
                  <a:cxn ang="0">
                    <a:pos x="0" y="5"/>
                  </a:cxn>
                  <a:cxn ang="0">
                    <a:pos x="9" y="23"/>
                  </a:cxn>
                  <a:cxn ang="0">
                    <a:pos x="16" y="45"/>
                  </a:cxn>
                  <a:cxn ang="0">
                    <a:pos x="27" y="60"/>
                  </a:cxn>
                  <a:cxn ang="0">
                    <a:pos x="22" y="68"/>
                  </a:cxn>
                  <a:cxn ang="0">
                    <a:pos x="24" y="81"/>
                  </a:cxn>
                  <a:cxn ang="0">
                    <a:pos x="41" y="112"/>
                  </a:cxn>
                  <a:cxn ang="0">
                    <a:pos x="44" y="129"/>
                  </a:cxn>
                  <a:cxn ang="0">
                    <a:pos x="57" y="152"/>
                  </a:cxn>
                  <a:cxn ang="0">
                    <a:pos x="55" y="171"/>
                  </a:cxn>
                  <a:cxn ang="0">
                    <a:pos x="60" y="171"/>
                  </a:cxn>
                  <a:cxn ang="0">
                    <a:pos x="69" y="190"/>
                  </a:cxn>
                  <a:cxn ang="0">
                    <a:pos x="70" y="211"/>
                  </a:cxn>
                  <a:cxn ang="0">
                    <a:pos x="77" y="230"/>
                  </a:cxn>
                  <a:cxn ang="0">
                    <a:pos x="88" y="241"/>
                  </a:cxn>
                  <a:cxn ang="0">
                    <a:pos x="110" y="257"/>
                  </a:cxn>
                  <a:cxn ang="0">
                    <a:pos x="128" y="274"/>
                  </a:cxn>
                  <a:cxn ang="0">
                    <a:pos x="142" y="291"/>
                  </a:cxn>
                  <a:cxn ang="0">
                    <a:pos x="157" y="313"/>
                  </a:cxn>
                  <a:cxn ang="0">
                    <a:pos x="169" y="327"/>
                  </a:cxn>
                  <a:cxn ang="0">
                    <a:pos x="172" y="348"/>
                  </a:cxn>
                  <a:cxn ang="0">
                    <a:pos x="167" y="367"/>
                  </a:cxn>
                  <a:cxn ang="0">
                    <a:pos x="180" y="376"/>
                  </a:cxn>
                  <a:cxn ang="0">
                    <a:pos x="262" y="379"/>
                  </a:cxn>
                  <a:cxn ang="0">
                    <a:pos x="257" y="357"/>
                  </a:cxn>
                  <a:cxn ang="0">
                    <a:pos x="246" y="340"/>
                  </a:cxn>
                  <a:cxn ang="0">
                    <a:pos x="235" y="315"/>
                  </a:cxn>
                  <a:cxn ang="0">
                    <a:pos x="227" y="311"/>
                  </a:cxn>
                  <a:cxn ang="0">
                    <a:pos x="217" y="305"/>
                  </a:cxn>
                  <a:cxn ang="0">
                    <a:pos x="212" y="287"/>
                  </a:cxn>
                  <a:cxn ang="0">
                    <a:pos x="198" y="263"/>
                  </a:cxn>
                  <a:cxn ang="0">
                    <a:pos x="170" y="236"/>
                  </a:cxn>
                  <a:cxn ang="0">
                    <a:pos x="159" y="220"/>
                  </a:cxn>
                  <a:cxn ang="0">
                    <a:pos x="149" y="204"/>
                  </a:cxn>
                  <a:cxn ang="0">
                    <a:pos x="149" y="170"/>
                  </a:cxn>
                  <a:cxn ang="0">
                    <a:pos x="148" y="145"/>
                  </a:cxn>
                  <a:cxn ang="0">
                    <a:pos x="140" y="127"/>
                  </a:cxn>
                  <a:cxn ang="0">
                    <a:pos x="143" y="93"/>
                  </a:cxn>
                  <a:cxn ang="0">
                    <a:pos x="143" y="72"/>
                  </a:cxn>
                  <a:cxn ang="0">
                    <a:pos x="138" y="60"/>
                  </a:cxn>
                </a:cxnLst>
                <a:rect l="0" t="0" r="r" b="b"/>
                <a:pathLst>
                  <a:path w="263" h="383">
                    <a:moveTo>
                      <a:pt x="143" y="55"/>
                    </a:moveTo>
                    <a:cubicBezTo>
                      <a:pt x="144" y="53"/>
                      <a:pt x="145" y="50"/>
                      <a:pt x="144" y="48"/>
                    </a:cubicBezTo>
                    <a:cubicBezTo>
                      <a:pt x="143" y="46"/>
                      <a:pt x="141" y="43"/>
                      <a:pt x="140" y="40"/>
                    </a:cubicBezTo>
                    <a:cubicBezTo>
                      <a:pt x="138" y="38"/>
                      <a:pt x="137" y="36"/>
                      <a:pt x="137" y="36"/>
                    </a:cubicBezTo>
                    <a:cubicBezTo>
                      <a:pt x="137" y="36"/>
                      <a:pt x="138" y="35"/>
                      <a:pt x="140" y="33"/>
                    </a:cubicBezTo>
                    <a:cubicBezTo>
                      <a:pt x="141" y="32"/>
                      <a:pt x="142" y="30"/>
                      <a:pt x="143" y="29"/>
                    </a:cubicBezTo>
                    <a:cubicBezTo>
                      <a:pt x="144" y="28"/>
                      <a:pt x="145" y="26"/>
                      <a:pt x="145" y="24"/>
                    </a:cubicBezTo>
                    <a:cubicBezTo>
                      <a:pt x="146" y="22"/>
                      <a:pt x="148" y="20"/>
                      <a:pt x="151" y="20"/>
                    </a:cubicBezTo>
                    <a:cubicBezTo>
                      <a:pt x="153" y="19"/>
                      <a:pt x="155" y="18"/>
                      <a:pt x="155" y="18"/>
                    </a:cubicBezTo>
                    <a:cubicBezTo>
                      <a:pt x="155" y="18"/>
                      <a:pt x="155" y="17"/>
                      <a:pt x="155" y="15"/>
                    </a:cubicBezTo>
                    <a:cubicBezTo>
                      <a:pt x="155" y="13"/>
                      <a:pt x="156" y="10"/>
                      <a:pt x="157" y="8"/>
                    </a:cubicBezTo>
                    <a:cubicBezTo>
                      <a:pt x="158" y="7"/>
                      <a:pt x="161" y="5"/>
                      <a:pt x="162" y="3"/>
                    </a:cubicBezTo>
                    <a:cubicBezTo>
                      <a:pt x="164" y="2"/>
                      <a:pt x="165" y="1"/>
                      <a:pt x="165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3"/>
                      <a:pt x="0" y="5"/>
                    </a:cubicBezTo>
                    <a:cubicBezTo>
                      <a:pt x="1" y="8"/>
                      <a:pt x="1" y="12"/>
                      <a:pt x="2" y="14"/>
                    </a:cubicBezTo>
                    <a:cubicBezTo>
                      <a:pt x="3" y="15"/>
                      <a:pt x="4" y="18"/>
                      <a:pt x="5" y="19"/>
                    </a:cubicBezTo>
                    <a:cubicBezTo>
                      <a:pt x="6" y="20"/>
                      <a:pt x="8" y="22"/>
                      <a:pt x="9" y="23"/>
                    </a:cubicBezTo>
                    <a:cubicBezTo>
                      <a:pt x="10" y="24"/>
                      <a:pt x="11" y="27"/>
                      <a:pt x="11" y="29"/>
                    </a:cubicBezTo>
                    <a:cubicBezTo>
                      <a:pt x="11" y="32"/>
                      <a:pt x="12" y="36"/>
                      <a:pt x="12" y="38"/>
                    </a:cubicBezTo>
                    <a:cubicBezTo>
                      <a:pt x="12" y="40"/>
                      <a:pt x="14" y="44"/>
                      <a:pt x="16" y="45"/>
                    </a:cubicBezTo>
                    <a:cubicBezTo>
                      <a:pt x="18" y="47"/>
                      <a:pt x="21" y="50"/>
                      <a:pt x="22" y="51"/>
                    </a:cubicBezTo>
                    <a:cubicBezTo>
                      <a:pt x="23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7" y="61"/>
                      <a:pt x="26" y="63"/>
                      <a:pt x="25" y="63"/>
                    </a:cubicBezTo>
                    <a:cubicBezTo>
                      <a:pt x="25" y="64"/>
                      <a:pt x="23" y="64"/>
                      <a:pt x="22" y="64"/>
                    </a:cubicBezTo>
                    <a:cubicBezTo>
                      <a:pt x="21" y="64"/>
                      <a:pt x="21" y="66"/>
                      <a:pt x="22" y="68"/>
                    </a:cubicBezTo>
                    <a:cubicBezTo>
                      <a:pt x="23" y="69"/>
                      <a:pt x="24" y="72"/>
                      <a:pt x="24" y="74"/>
                    </a:cubicBezTo>
                    <a:cubicBezTo>
                      <a:pt x="24" y="75"/>
                      <a:pt x="23" y="76"/>
                      <a:pt x="23" y="76"/>
                    </a:cubicBezTo>
                    <a:cubicBezTo>
                      <a:pt x="22" y="76"/>
                      <a:pt x="22" y="78"/>
                      <a:pt x="24" y="81"/>
                    </a:cubicBezTo>
                    <a:cubicBezTo>
                      <a:pt x="25" y="84"/>
                      <a:pt x="27" y="87"/>
                      <a:pt x="29" y="88"/>
                    </a:cubicBezTo>
                    <a:cubicBezTo>
                      <a:pt x="30" y="89"/>
                      <a:pt x="33" y="93"/>
                      <a:pt x="36" y="98"/>
                    </a:cubicBezTo>
                    <a:cubicBezTo>
                      <a:pt x="38" y="103"/>
                      <a:pt x="41" y="109"/>
                      <a:pt x="41" y="112"/>
                    </a:cubicBezTo>
                    <a:cubicBezTo>
                      <a:pt x="42" y="115"/>
                      <a:pt x="42" y="119"/>
                      <a:pt x="42" y="120"/>
                    </a:cubicBezTo>
                    <a:cubicBezTo>
                      <a:pt x="41" y="122"/>
                      <a:pt x="41" y="124"/>
                      <a:pt x="41" y="125"/>
                    </a:cubicBezTo>
                    <a:cubicBezTo>
                      <a:pt x="42" y="127"/>
                      <a:pt x="43" y="128"/>
                      <a:pt x="44" y="129"/>
                    </a:cubicBezTo>
                    <a:cubicBezTo>
                      <a:pt x="45" y="130"/>
                      <a:pt x="47" y="133"/>
                      <a:pt x="49" y="135"/>
                    </a:cubicBezTo>
                    <a:cubicBezTo>
                      <a:pt x="51" y="137"/>
                      <a:pt x="53" y="140"/>
                      <a:pt x="54" y="142"/>
                    </a:cubicBezTo>
                    <a:cubicBezTo>
                      <a:pt x="56" y="143"/>
                      <a:pt x="57" y="148"/>
                      <a:pt x="57" y="152"/>
                    </a:cubicBezTo>
                    <a:cubicBezTo>
                      <a:pt x="57" y="156"/>
                      <a:pt x="57" y="160"/>
                      <a:pt x="56" y="161"/>
                    </a:cubicBezTo>
                    <a:cubicBezTo>
                      <a:pt x="56" y="162"/>
                      <a:pt x="56" y="164"/>
                      <a:pt x="55" y="165"/>
                    </a:cubicBezTo>
                    <a:cubicBezTo>
                      <a:pt x="54" y="166"/>
                      <a:pt x="54" y="169"/>
                      <a:pt x="55" y="171"/>
                    </a:cubicBezTo>
                    <a:cubicBezTo>
                      <a:pt x="55" y="174"/>
                      <a:pt x="56" y="175"/>
                      <a:pt x="56" y="173"/>
                    </a:cubicBezTo>
                    <a:cubicBezTo>
                      <a:pt x="57" y="172"/>
                      <a:pt x="58" y="170"/>
                      <a:pt x="59" y="169"/>
                    </a:cubicBezTo>
                    <a:cubicBezTo>
                      <a:pt x="60" y="169"/>
                      <a:pt x="61" y="170"/>
                      <a:pt x="60" y="171"/>
                    </a:cubicBezTo>
                    <a:cubicBezTo>
                      <a:pt x="60" y="173"/>
                      <a:pt x="61" y="175"/>
                      <a:pt x="63" y="175"/>
                    </a:cubicBezTo>
                    <a:cubicBezTo>
                      <a:pt x="65" y="176"/>
                      <a:pt x="67" y="178"/>
                      <a:pt x="68" y="181"/>
                    </a:cubicBezTo>
                    <a:cubicBezTo>
                      <a:pt x="69" y="184"/>
                      <a:pt x="69" y="188"/>
                      <a:pt x="69" y="190"/>
                    </a:cubicBezTo>
                    <a:cubicBezTo>
                      <a:pt x="69" y="192"/>
                      <a:pt x="69" y="196"/>
                      <a:pt x="69" y="198"/>
                    </a:cubicBezTo>
                    <a:cubicBezTo>
                      <a:pt x="69" y="200"/>
                      <a:pt x="69" y="203"/>
                      <a:pt x="68" y="204"/>
                    </a:cubicBezTo>
                    <a:cubicBezTo>
                      <a:pt x="68" y="205"/>
                      <a:pt x="69" y="208"/>
                      <a:pt x="70" y="211"/>
                    </a:cubicBezTo>
                    <a:cubicBezTo>
                      <a:pt x="72" y="214"/>
                      <a:pt x="73" y="217"/>
                      <a:pt x="73" y="220"/>
                    </a:cubicBezTo>
                    <a:cubicBezTo>
                      <a:pt x="73" y="222"/>
                      <a:pt x="74" y="225"/>
                      <a:pt x="75" y="227"/>
                    </a:cubicBezTo>
                    <a:cubicBezTo>
                      <a:pt x="75" y="228"/>
                      <a:pt x="77" y="230"/>
                      <a:pt x="77" y="230"/>
                    </a:cubicBezTo>
                    <a:cubicBezTo>
                      <a:pt x="78" y="230"/>
                      <a:pt x="80" y="231"/>
                      <a:pt x="81" y="233"/>
                    </a:cubicBezTo>
                    <a:cubicBezTo>
                      <a:pt x="82" y="235"/>
                      <a:pt x="83" y="237"/>
                      <a:pt x="84" y="238"/>
                    </a:cubicBezTo>
                    <a:cubicBezTo>
                      <a:pt x="85" y="238"/>
                      <a:pt x="87" y="240"/>
                      <a:pt x="88" y="241"/>
                    </a:cubicBezTo>
                    <a:cubicBezTo>
                      <a:pt x="90" y="242"/>
                      <a:pt x="93" y="245"/>
                      <a:pt x="96" y="247"/>
                    </a:cubicBezTo>
                    <a:cubicBezTo>
                      <a:pt x="98" y="248"/>
                      <a:pt x="102" y="251"/>
                      <a:pt x="103" y="253"/>
                    </a:cubicBezTo>
                    <a:cubicBezTo>
                      <a:pt x="104" y="255"/>
                      <a:pt x="107" y="257"/>
                      <a:pt x="110" y="257"/>
                    </a:cubicBezTo>
                    <a:cubicBezTo>
                      <a:pt x="113" y="258"/>
                      <a:pt x="116" y="259"/>
                      <a:pt x="118" y="259"/>
                    </a:cubicBezTo>
                    <a:cubicBezTo>
                      <a:pt x="120" y="260"/>
                      <a:pt x="123" y="263"/>
                      <a:pt x="124" y="265"/>
                    </a:cubicBezTo>
                    <a:cubicBezTo>
                      <a:pt x="125" y="268"/>
                      <a:pt x="127" y="272"/>
                      <a:pt x="128" y="274"/>
                    </a:cubicBezTo>
                    <a:cubicBezTo>
                      <a:pt x="129" y="275"/>
                      <a:pt x="131" y="278"/>
                      <a:pt x="132" y="279"/>
                    </a:cubicBezTo>
                    <a:cubicBezTo>
                      <a:pt x="134" y="281"/>
                      <a:pt x="136" y="283"/>
                      <a:pt x="138" y="284"/>
                    </a:cubicBezTo>
                    <a:cubicBezTo>
                      <a:pt x="139" y="286"/>
                      <a:pt x="141" y="289"/>
                      <a:pt x="142" y="291"/>
                    </a:cubicBezTo>
                    <a:cubicBezTo>
                      <a:pt x="143" y="293"/>
                      <a:pt x="145" y="296"/>
                      <a:pt x="148" y="298"/>
                    </a:cubicBezTo>
                    <a:cubicBezTo>
                      <a:pt x="150" y="300"/>
                      <a:pt x="153" y="303"/>
                      <a:pt x="154" y="305"/>
                    </a:cubicBezTo>
                    <a:cubicBezTo>
                      <a:pt x="156" y="308"/>
                      <a:pt x="157" y="311"/>
                      <a:pt x="157" y="313"/>
                    </a:cubicBezTo>
                    <a:cubicBezTo>
                      <a:pt x="157" y="314"/>
                      <a:pt x="158" y="317"/>
                      <a:pt x="160" y="318"/>
                    </a:cubicBezTo>
                    <a:cubicBezTo>
                      <a:pt x="162" y="319"/>
                      <a:pt x="165" y="321"/>
                      <a:pt x="167" y="322"/>
                    </a:cubicBezTo>
                    <a:cubicBezTo>
                      <a:pt x="168" y="324"/>
                      <a:pt x="169" y="326"/>
                      <a:pt x="169" y="327"/>
                    </a:cubicBezTo>
                    <a:cubicBezTo>
                      <a:pt x="169" y="329"/>
                      <a:pt x="170" y="331"/>
                      <a:pt x="172" y="333"/>
                    </a:cubicBezTo>
                    <a:cubicBezTo>
                      <a:pt x="173" y="335"/>
                      <a:pt x="175" y="338"/>
                      <a:pt x="174" y="340"/>
                    </a:cubicBezTo>
                    <a:cubicBezTo>
                      <a:pt x="174" y="341"/>
                      <a:pt x="173" y="345"/>
                      <a:pt x="172" y="348"/>
                    </a:cubicBezTo>
                    <a:cubicBezTo>
                      <a:pt x="170" y="351"/>
                      <a:pt x="170" y="354"/>
                      <a:pt x="171" y="355"/>
                    </a:cubicBezTo>
                    <a:cubicBezTo>
                      <a:pt x="172" y="356"/>
                      <a:pt x="172" y="359"/>
                      <a:pt x="171" y="361"/>
                    </a:cubicBezTo>
                    <a:cubicBezTo>
                      <a:pt x="170" y="363"/>
                      <a:pt x="168" y="366"/>
                      <a:pt x="167" y="367"/>
                    </a:cubicBezTo>
                    <a:cubicBezTo>
                      <a:pt x="166" y="369"/>
                      <a:pt x="164" y="371"/>
                      <a:pt x="163" y="372"/>
                    </a:cubicBezTo>
                    <a:cubicBezTo>
                      <a:pt x="162" y="374"/>
                      <a:pt x="161" y="375"/>
                      <a:pt x="161" y="375"/>
                    </a:cubicBezTo>
                    <a:cubicBezTo>
                      <a:pt x="161" y="375"/>
                      <a:pt x="169" y="375"/>
                      <a:pt x="180" y="376"/>
                    </a:cubicBezTo>
                    <a:cubicBezTo>
                      <a:pt x="190" y="377"/>
                      <a:pt x="213" y="378"/>
                      <a:pt x="231" y="380"/>
                    </a:cubicBezTo>
                    <a:cubicBezTo>
                      <a:pt x="248" y="382"/>
                      <a:pt x="263" y="383"/>
                      <a:pt x="263" y="383"/>
                    </a:cubicBezTo>
                    <a:cubicBezTo>
                      <a:pt x="263" y="383"/>
                      <a:pt x="262" y="381"/>
                      <a:pt x="262" y="379"/>
                    </a:cubicBezTo>
                    <a:cubicBezTo>
                      <a:pt x="261" y="377"/>
                      <a:pt x="261" y="373"/>
                      <a:pt x="261" y="371"/>
                    </a:cubicBezTo>
                    <a:cubicBezTo>
                      <a:pt x="262" y="369"/>
                      <a:pt x="261" y="366"/>
                      <a:pt x="259" y="364"/>
                    </a:cubicBezTo>
                    <a:cubicBezTo>
                      <a:pt x="258" y="362"/>
                      <a:pt x="257" y="359"/>
                      <a:pt x="257" y="357"/>
                    </a:cubicBezTo>
                    <a:cubicBezTo>
                      <a:pt x="257" y="355"/>
                      <a:pt x="257" y="352"/>
                      <a:pt x="258" y="349"/>
                    </a:cubicBezTo>
                    <a:cubicBezTo>
                      <a:pt x="258" y="347"/>
                      <a:pt x="256" y="344"/>
                      <a:pt x="254" y="343"/>
                    </a:cubicBezTo>
                    <a:cubicBezTo>
                      <a:pt x="251" y="342"/>
                      <a:pt x="248" y="341"/>
                      <a:pt x="246" y="340"/>
                    </a:cubicBezTo>
                    <a:cubicBezTo>
                      <a:pt x="244" y="339"/>
                      <a:pt x="242" y="335"/>
                      <a:pt x="241" y="332"/>
                    </a:cubicBezTo>
                    <a:cubicBezTo>
                      <a:pt x="240" y="328"/>
                      <a:pt x="238" y="324"/>
                      <a:pt x="238" y="321"/>
                    </a:cubicBezTo>
                    <a:cubicBezTo>
                      <a:pt x="238" y="318"/>
                      <a:pt x="236" y="316"/>
                      <a:pt x="235" y="315"/>
                    </a:cubicBezTo>
                    <a:cubicBezTo>
                      <a:pt x="234" y="314"/>
                      <a:pt x="232" y="314"/>
                      <a:pt x="231" y="315"/>
                    </a:cubicBezTo>
                    <a:cubicBezTo>
                      <a:pt x="229" y="315"/>
                      <a:pt x="228" y="315"/>
                      <a:pt x="227" y="315"/>
                    </a:cubicBezTo>
                    <a:cubicBezTo>
                      <a:pt x="226" y="315"/>
                      <a:pt x="226" y="313"/>
                      <a:pt x="227" y="311"/>
                    </a:cubicBezTo>
                    <a:cubicBezTo>
                      <a:pt x="228" y="309"/>
                      <a:pt x="227" y="306"/>
                      <a:pt x="225" y="305"/>
                    </a:cubicBezTo>
                    <a:cubicBezTo>
                      <a:pt x="223" y="304"/>
                      <a:pt x="221" y="303"/>
                      <a:pt x="220" y="304"/>
                    </a:cubicBezTo>
                    <a:cubicBezTo>
                      <a:pt x="219" y="305"/>
                      <a:pt x="217" y="306"/>
                      <a:pt x="217" y="305"/>
                    </a:cubicBezTo>
                    <a:cubicBezTo>
                      <a:pt x="216" y="304"/>
                      <a:pt x="215" y="303"/>
                      <a:pt x="215" y="301"/>
                    </a:cubicBezTo>
                    <a:cubicBezTo>
                      <a:pt x="215" y="300"/>
                      <a:pt x="215" y="297"/>
                      <a:pt x="215" y="295"/>
                    </a:cubicBezTo>
                    <a:cubicBezTo>
                      <a:pt x="215" y="293"/>
                      <a:pt x="214" y="290"/>
                      <a:pt x="212" y="287"/>
                    </a:cubicBezTo>
                    <a:cubicBezTo>
                      <a:pt x="211" y="284"/>
                      <a:pt x="209" y="281"/>
                      <a:pt x="209" y="280"/>
                    </a:cubicBezTo>
                    <a:cubicBezTo>
                      <a:pt x="209" y="279"/>
                      <a:pt x="208" y="276"/>
                      <a:pt x="206" y="272"/>
                    </a:cubicBezTo>
                    <a:cubicBezTo>
                      <a:pt x="204" y="269"/>
                      <a:pt x="200" y="265"/>
                      <a:pt x="198" y="263"/>
                    </a:cubicBezTo>
                    <a:cubicBezTo>
                      <a:pt x="196" y="261"/>
                      <a:pt x="191" y="257"/>
                      <a:pt x="188" y="254"/>
                    </a:cubicBezTo>
                    <a:cubicBezTo>
                      <a:pt x="185" y="251"/>
                      <a:pt x="181" y="246"/>
                      <a:pt x="178" y="242"/>
                    </a:cubicBezTo>
                    <a:cubicBezTo>
                      <a:pt x="175" y="239"/>
                      <a:pt x="172" y="236"/>
                      <a:pt x="170" y="236"/>
                    </a:cubicBezTo>
                    <a:cubicBezTo>
                      <a:pt x="169" y="235"/>
                      <a:pt x="166" y="234"/>
                      <a:pt x="165" y="232"/>
                    </a:cubicBezTo>
                    <a:cubicBezTo>
                      <a:pt x="163" y="231"/>
                      <a:pt x="162" y="228"/>
                      <a:pt x="162" y="227"/>
                    </a:cubicBezTo>
                    <a:cubicBezTo>
                      <a:pt x="161" y="225"/>
                      <a:pt x="160" y="222"/>
                      <a:pt x="159" y="220"/>
                    </a:cubicBezTo>
                    <a:cubicBezTo>
                      <a:pt x="158" y="218"/>
                      <a:pt x="155" y="216"/>
                      <a:pt x="154" y="215"/>
                    </a:cubicBezTo>
                    <a:cubicBezTo>
                      <a:pt x="153" y="214"/>
                      <a:pt x="151" y="212"/>
                      <a:pt x="151" y="211"/>
                    </a:cubicBezTo>
                    <a:cubicBezTo>
                      <a:pt x="151" y="209"/>
                      <a:pt x="150" y="206"/>
                      <a:pt x="149" y="204"/>
                    </a:cubicBezTo>
                    <a:cubicBezTo>
                      <a:pt x="148" y="201"/>
                      <a:pt x="148" y="197"/>
                      <a:pt x="148" y="194"/>
                    </a:cubicBezTo>
                    <a:cubicBezTo>
                      <a:pt x="148" y="192"/>
                      <a:pt x="149" y="187"/>
                      <a:pt x="149" y="183"/>
                    </a:cubicBezTo>
                    <a:cubicBezTo>
                      <a:pt x="150" y="179"/>
                      <a:pt x="149" y="174"/>
                      <a:pt x="149" y="170"/>
                    </a:cubicBezTo>
                    <a:cubicBezTo>
                      <a:pt x="148" y="167"/>
                      <a:pt x="147" y="163"/>
                      <a:pt x="147" y="161"/>
                    </a:cubicBezTo>
                    <a:cubicBezTo>
                      <a:pt x="147" y="159"/>
                      <a:pt x="147" y="155"/>
                      <a:pt x="148" y="154"/>
                    </a:cubicBezTo>
                    <a:cubicBezTo>
                      <a:pt x="148" y="152"/>
                      <a:pt x="148" y="148"/>
                      <a:pt x="148" y="145"/>
                    </a:cubicBezTo>
                    <a:cubicBezTo>
                      <a:pt x="148" y="142"/>
                      <a:pt x="146" y="138"/>
                      <a:pt x="144" y="137"/>
                    </a:cubicBezTo>
                    <a:cubicBezTo>
                      <a:pt x="141" y="136"/>
                      <a:pt x="140" y="134"/>
                      <a:pt x="140" y="133"/>
                    </a:cubicBezTo>
                    <a:cubicBezTo>
                      <a:pt x="141" y="131"/>
                      <a:pt x="141" y="129"/>
                      <a:pt x="140" y="127"/>
                    </a:cubicBezTo>
                    <a:cubicBezTo>
                      <a:pt x="139" y="125"/>
                      <a:pt x="139" y="120"/>
                      <a:pt x="140" y="115"/>
                    </a:cubicBezTo>
                    <a:cubicBezTo>
                      <a:pt x="140" y="111"/>
                      <a:pt x="141" y="104"/>
                      <a:pt x="142" y="101"/>
                    </a:cubicBezTo>
                    <a:cubicBezTo>
                      <a:pt x="142" y="98"/>
                      <a:pt x="143" y="94"/>
                      <a:pt x="143" y="93"/>
                    </a:cubicBezTo>
                    <a:cubicBezTo>
                      <a:pt x="144" y="91"/>
                      <a:pt x="145" y="89"/>
                      <a:pt x="146" y="87"/>
                    </a:cubicBezTo>
                    <a:cubicBezTo>
                      <a:pt x="147" y="86"/>
                      <a:pt x="147" y="83"/>
                      <a:pt x="146" y="80"/>
                    </a:cubicBezTo>
                    <a:cubicBezTo>
                      <a:pt x="146" y="77"/>
                      <a:pt x="144" y="73"/>
                      <a:pt x="143" y="72"/>
                    </a:cubicBezTo>
                    <a:cubicBezTo>
                      <a:pt x="142" y="71"/>
                      <a:pt x="140" y="68"/>
                      <a:pt x="139" y="66"/>
                    </a:cubicBezTo>
                    <a:cubicBezTo>
                      <a:pt x="137" y="63"/>
                      <a:pt x="136" y="62"/>
                      <a:pt x="136" y="62"/>
                    </a:cubicBezTo>
                    <a:cubicBezTo>
                      <a:pt x="136" y="62"/>
                      <a:pt x="137" y="61"/>
                      <a:pt x="138" y="60"/>
                    </a:cubicBezTo>
                    <a:cubicBezTo>
                      <a:pt x="139" y="59"/>
                      <a:pt x="141" y="57"/>
                      <a:pt x="143" y="5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8" name="Freeform 53">
                <a:extLst>
                  <a:ext uri="{FF2B5EF4-FFF2-40B4-BE49-F238E27FC236}">
                    <a16:creationId xmlns:a16="http://schemas.microsoft.com/office/drawing/2014/main" id="{2AEBCC42-44FC-4273-8977-6F2CD208E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947" y="2198670"/>
                <a:ext cx="49213" cy="96838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8" y="7"/>
                  </a:cxn>
                  <a:cxn ang="0">
                    <a:pos x="6" y="12"/>
                  </a:cxn>
                  <a:cxn ang="0">
                    <a:pos x="2" y="15"/>
                  </a:cxn>
                  <a:cxn ang="0">
                    <a:pos x="0" y="18"/>
                  </a:cxn>
                  <a:cxn ang="0">
                    <a:pos x="1" y="20"/>
                  </a:cxn>
                  <a:cxn ang="0">
                    <a:pos x="5" y="23"/>
                  </a:cxn>
                  <a:cxn ang="0">
                    <a:pos x="9" y="25"/>
                  </a:cxn>
                  <a:cxn ang="0">
                    <a:pos x="12" y="23"/>
                  </a:cxn>
                  <a:cxn ang="0">
                    <a:pos x="13" y="18"/>
                  </a:cxn>
                  <a:cxn ang="0">
                    <a:pos x="13" y="11"/>
                  </a:cxn>
                  <a:cxn ang="0">
                    <a:pos x="12" y="2"/>
                  </a:cxn>
                  <a:cxn ang="0">
                    <a:pos x="9" y="1"/>
                  </a:cxn>
                </a:cxnLst>
                <a:rect l="0" t="0" r="r" b="b"/>
                <a:pathLst>
                  <a:path w="13" h="26">
                    <a:moveTo>
                      <a:pt x="9" y="1"/>
                    </a:moveTo>
                    <a:cubicBezTo>
                      <a:pt x="9" y="3"/>
                      <a:pt x="8" y="5"/>
                      <a:pt x="8" y="7"/>
                    </a:cubicBezTo>
                    <a:cubicBezTo>
                      <a:pt x="8" y="8"/>
                      <a:pt x="7" y="11"/>
                      <a:pt x="6" y="12"/>
                    </a:cubicBezTo>
                    <a:cubicBezTo>
                      <a:pt x="5" y="13"/>
                      <a:pt x="3" y="14"/>
                      <a:pt x="2" y="15"/>
                    </a:cubicBezTo>
                    <a:cubicBezTo>
                      <a:pt x="1" y="15"/>
                      <a:pt x="0" y="17"/>
                      <a:pt x="0" y="18"/>
                    </a:cubicBezTo>
                    <a:cubicBezTo>
                      <a:pt x="0" y="19"/>
                      <a:pt x="1" y="20"/>
                      <a:pt x="1" y="20"/>
                    </a:cubicBezTo>
                    <a:cubicBezTo>
                      <a:pt x="2" y="20"/>
                      <a:pt x="4" y="22"/>
                      <a:pt x="5" y="23"/>
                    </a:cubicBezTo>
                    <a:cubicBezTo>
                      <a:pt x="6" y="24"/>
                      <a:pt x="8" y="26"/>
                      <a:pt x="9" y="25"/>
                    </a:cubicBezTo>
                    <a:cubicBezTo>
                      <a:pt x="10" y="25"/>
                      <a:pt x="11" y="24"/>
                      <a:pt x="12" y="23"/>
                    </a:cubicBezTo>
                    <a:cubicBezTo>
                      <a:pt x="12" y="21"/>
                      <a:pt x="12" y="19"/>
                      <a:pt x="13" y="18"/>
                    </a:cubicBezTo>
                    <a:cubicBezTo>
                      <a:pt x="13" y="17"/>
                      <a:pt x="13" y="13"/>
                      <a:pt x="13" y="11"/>
                    </a:cubicBezTo>
                    <a:cubicBezTo>
                      <a:pt x="13" y="8"/>
                      <a:pt x="13" y="4"/>
                      <a:pt x="12" y="2"/>
                    </a:cubicBezTo>
                    <a:cubicBezTo>
                      <a:pt x="11" y="0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Freeform 54">
                <a:extLst>
                  <a:ext uri="{FF2B5EF4-FFF2-40B4-BE49-F238E27FC236}">
                    <a16:creationId xmlns:a16="http://schemas.microsoft.com/office/drawing/2014/main" id="{051AC08B-F5C6-4063-B200-CD9992482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897" y="1874820"/>
                <a:ext cx="100013" cy="173038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0" y="11"/>
                  </a:cxn>
                  <a:cxn ang="0">
                    <a:pos x="2" y="19"/>
                  </a:cxn>
                  <a:cxn ang="0">
                    <a:pos x="7" y="25"/>
                  </a:cxn>
                  <a:cxn ang="0">
                    <a:pos x="13" y="32"/>
                  </a:cxn>
                  <a:cxn ang="0">
                    <a:pos x="20" y="41"/>
                  </a:cxn>
                  <a:cxn ang="0">
                    <a:pos x="25" y="45"/>
                  </a:cxn>
                  <a:cxn ang="0">
                    <a:pos x="27" y="45"/>
                  </a:cxn>
                  <a:cxn ang="0">
                    <a:pos x="26" y="41"/>
                  </a:cxn>
                  <a:cxn ang="0">
                    <a:pos x="26" y="32"/>
                  </a:cxn>
                  <a:cxn ang="0">
                    <a:pos x="24" y="25"/>
                  </a:cxn>
                  <a:cxn ang="0">
                    <a:pos x="17" y="24"/>
                  </a:cxn>
                  <a:cxn ang="0">
                    <a:pos x="13" y="21"/>
                  </a:cxn>
                  <a:cxn ang="0">
                    <a:pos x="14" y="14"/>
                  </a:cxn>
                  <a:cxn ang="0">
                    <a:pos x="11" y="8"/>
                  </a:cxn>
                </a:cxnLst>
                <a:rect l="0" t="0" r="r" b="b"/>
                <a:pathLst>
                  <a:path w="27" h="46">
                    <a:moveTo>
                      <a:pt x="11" y="8"/>
                    </a:moveTo>
                    <a:cubicBezTo>
                      <a:pt x="9" y="6"/>
                      <a:pt x="5" y="2"/>
                      <a:pt x="1" y="0"/>
                    </a:cubicBezTo>
                    <a:cubicBezTo>
                      <a:pt x="1" y="0"/>
                      <a:pt x="1" y="0"/>
                      <a:pt x="1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0" y="10"/>
                      <a:pt x="0" y="11"/>
                    </a:cubicBezTo>
                    <a:cubicBezTo>
                      <a:pt x="0" y="12"/>
                      <a:pt x="1" y="15"/>
                      <a:pt x="2" y="19"/>
                    </a:cubicBezTo>
                    <a:cubicBezTo>
                      <a:pt x="3" y="22"/>
                      <a:pt x="6" y="25"/>
                      <a:pt x="7" y="25"/>
                    </a:cubicBezTo>
                    <a:cubicBezTo>
                      <a:pt x="8" y="26"/>
                      <a:pt x="10" y="28"/>
                      <a:pt x="13" y="32"/>
                    </a:cubicBezTo>
                    <a:cubicBezTo>
                      <a:pt x="15" y="35"/>
                      <a:pt x="18" y="39"/>
                      <a:pt x="20" y="41"/>
                    </a:cubicBezTo>
                    <a:cubicBezTo>
                      <a:pt x="21" y="42"/>
                      <a:pt x="24" y="44"/>
                      <a:pt x="25" y="45"/>
                    </a:cubicBezTo>
                    <a:cubicBezTo>
                      <a:pt x="26" y="46"/>
                      <a:pt x="27" y="46"/>
                      <a:pt x="27" y="45"/>
                    </a:cubicBezTo>
                    <a:cubicBezTo>
                      <a:pt x="27" y="44"/>
                      <a:pt x="27" y="42"/>
                      <a:pt x="26" y="41"/>
                    </a:cubicBezTo>
                    <a:cubicBezTo>
                      <a:pt x="26" y="39"/>
                      <a:pt x="26" y="35"/>
                      <a:pt x="26" y="32"/>
                    </a:cubicBezTo>
                    <a:cubicBezTo>
                      <a:pt x="26" y="29"/>
                      <a:pt x="25" y="26"/>
                      <a:pt x="24" y="25"/>
                    </a:cubicBezTo>
                    <a:cubicBezTo>
                      <a:pt x="22" y="24"/>
                      <a:pt x="19" y="24"/>
                      <a:pt x="17" y="24"/>
                    </a:cubicBezTo>
                    <a:cubicBezTo>
                      <a:pt x="14" y="24"/>
                      <a:pt x="13" y="22"/>
                      <a:pt x="13" y="21"/>
                    </a:cubicBezTo>
                    <a:cubicBezTo>
                      <a:pt x="14" y="19"/>
                      <a:pt x="14" y="16"/>
                      <a:pt x="14" y="14"/>
                    </a:cubicBezTo>
                    <a:cubicBezTo>
                      <a:pt x="14" y="12"/>
                      <a:pt x="13" y="9"/>
                      <a:pt x="11" y="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9" name="Group 250">
              <a:extLst>
                <a:ext uri="{FF2B5EF4-FFF2-40B4-BE49-F238E27FC236}">
                  <a16:creationId xmlns:a16="http://schemas.microsoft.com/office/drawing/2014/main" id="{E4986CE9-7101-4CE3-B255-C50D6E2E92DB}"/>
                </a:ext>
              </a:extLst>
            </p:cNvPr>
            <p:cNvGrpSpPr/>
            <p:nvPr/>
          </p:nvGrpSpPr>
          <p:grpSpPr>
            <a:xfrm>
              <a:off x="1011209" y="995345"/>
              <a:ext cx="1603375" cy="1920875"/>
              <a:chOff x="1011209" y="995345"/>
              <a:chExt cx="1603375" cy="1920875"/>
            </a:xfrm>
            <a:grpFill/>
          </p:grpSpPr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id="{00333B3D-9946-4C95-BA04-BA862AADA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209" y="995345"/>
                <a:ext cx="1603375" cy="1920875"/>
              </a:xfrm>
              <a:custGeom>
                <a:avLst/>
                <a:gdLst/>
                <a:ahLst/>
                <a:cxnLst>
                  <a:cxn ang="0">
                    <a:pos x="419" y="470"/>
                  </a:cxn>
                  <a:cxn ang="0">
                    <a:pos x="410" y="453"/>
                  </a:cxn>
                  <a:cxn ang="0">
                    <a:pos x="410" y="425"/>
                  </a:cxn>
                  <a:cxn ang="0">
                    <a:pos x="392" y="394"/>
                  </a:cxn>
                  <a:cxn ang="0">
                    <a:pos x="389" y="361"/>
                  </a:cxn>
                  <a:cxn ang="0">
                    <a:pos x="418" y="362"/>
                  </a:cxn>
                  <a:cxn ang="0">
                    <a:pos x="417" y="331"/>
                  </a:cxn>
                  <a:cxn ang="0">
                    <a:pos x="416" y="282"/>
                  </a:cxn>
                  <a:cxn ang="0">
                    <a:pos x="427" y="225"/>
                  </a:cxn>
                  <a:cxn ang="0">
                    <a:pos x="417" y="179"/>
                  </a:cxn>
                  <a:cxn ang="0">
                    <a:pos x="401" y="140"/>
                  </a:cxn>
                  <a:cxn ang="0">
                    <a:pos x="19" y="0"/>
                  </a:cxn>
                  <a:cxn ang="0">
                    <a:pos x="7" y="11"/>
                  </a:cxn>
                  <a:cxn ang="0">
                    <a:pos x="4" y="22"/>
                  </a:cxn>
                  <a:cxn ang="0">
                    <a:pos x="2" y="42"/>
                  </a:cxn>
                  <a:cxn ang="0">
                    <a:pos x="11" y="51"/>
                  </a:cxn>
                  <a:cxn ang="0">
                    <a:pos x="30" y="63"/>
                  </a:cxn>
                  <a:cxn ang="0">
                    <a:pos x="53" y="82"/>
                  </a:cxn>
                  <a:cxn ang="0">
                    <a:pos x="67" y="77"/>
                  </a:cxn>
                  <a:cxn ang="0">
                    <a:pos x="89" y="92"/>
                  </a:cxn>
                  <a:cxn ang="0">
                    <a:pos x="116" y="109"/>
                  </a:cxn>
                  <a:cxn ang="0">
                    <a:pos x="127" y="120"/>
                  </a:cxn>
                  <a:cxn ang="0">
                    <a:pos x="123" y="134"/>
                  </a:cxn>
                  <a:cxn ang="0">
                    <a:pos x="126" y="160"/>
                  </a:cxn>
                  <a:cxn ang="0">
                    <a:pos x="135" y="182"/>
                  </a:cxn>
                  <a:cxn ang="0">
                    <a:pos x="140" y="198"/>
                  </a:cxn>
                  <a:cxn ang="0">
                    <a:pos x="144" y="216"/>
                  </a:cxn>
                  <a:cxn ang="0">
                    <a:pos x="157" y="242"/>
                  </a:cxn>
                  <a:cxn ang="0">
                    <a:pos x="159" y="258"/>
                  </a:cxn>
                  <a:cxn ang="0">
                    <a:pos x="169" y="263"/>
                  </a:cxn>
                  <a:cxn ang="0">
                    <a:pos x="172" y="275"/>
                  </a:cxn>
                  <a:cxn ang="0">
                    <a:pos x="177" y="294"/>
                  </a:cxn>
                  <a:cxn ang="0">
                    <a:pos x="190" y="309"/>
                  </a:cxn>
                  <a:cxn ang="0">
                    <a:pos x="200" y="325"/>
                  </a:cxn>
                  <a:cxn ang="0">
                    <a:pos x="216" y="339"/>
                  </a:cxn>
                  <a:cxn ang="0">
                    <a:pos x="226" y="357"/>
                  </a:cxn>
                  <a:cxn ang="0">
                    <a:pos x="245" y="376"/>
                  </a:cxn>
                  <a:cxn ang="0">
                    <a:pos x="258" y="386"/>
                  </a:cxn>
                  <a:cxn ang="0">
                    <a:pos x="272" y="384"/>
                  </a:cxn>
                  <a:cxn ang="0">
                    <a:pos x="275" y="391"/>
                  </a:cxn>
                  <a:cxn ang="0">
                    <a:pos x="271" y="402"/>
                  </a:cxn>
                  <a:cxn ang="0">
                    <a:pos x="277" y="421"/>
                  </a:cxn>
                  <a:cxn ang="0">
                    <a:pos x="291" y="438"/>
                  </a:cxn>
                  <a:cxn ang="0">
                    <a:pos x="316" y="449"/>
                  </a:cxn>
                  <a:cxn ang="0">
                    <a:pos x="325" y="475"/>
                  </a:cxn>
                  <a:cxn ang="0">
                    <a:pos x="339" y="480"/>
                  </a:cxn>
                  <a:cxn ang="0">
                    <a:pos x="345" y="476"/>
                  </a:cxn>
                  <a:cxn ang="0">
                    <a:pos x="358" y="490"/>
                  </a:cxn>
                  <a:cxn ang="0">
                    <a:pos x="366" y="505"/>
                  </a:cxn>
                  <a:cxn ang="0">
                    <a:pos x="377" y="507"/>
                  </a:cxn>
                </a:cxnLst>
                <a:rect l="0" t="0" r="r" b="b"/>
                <a:pathLst>
                  <a:path w="427" h="511">
                    <a:moveTo>
                      <a:pt x="388" y="500"/>
                    </a:moveTo>
                    <a:cubicBezTo>
                      <a:pt x="390" y="498"/>
                      <a:pt x="398" y="492"/>
                      <a:pt x="405" y="487"/>
                    </a:cubicBezTo>
                    <a:cubicBezTo>
                      <a:pt x="412" y="482"/>
                      <a:pt x="418" y="474"/>
                      <a:pt x="419" y="470"/>
                    </a:cubicBezTo>
                    <a:cubicBezTo>
                      <a:pt x="420" y="465"/>
                      <a:pt x="421" y="461"/>
                      <a:pt x="421" y="461"/>
                    </a:cubicBezTo>
                    <a:cubicBezTo>
                      <a:pt x="421" y="461"/>
                      <a:pt x="419" y="461"/>
                      <a:pt x="418" y="460"/>
                    </a:cubicBezTo>
                    <a:cubicBezTo>
                      <a:pt x="416" y="459"/>
                      <a:pt x="413" y="456"/>
                      <a:pt x="410" y="453"/>
                    </a:cubicBezTo>
                    <a:cubicBezTo>
                      <a:pt x="407" y="450"/>
                      <a:pt x="407" y="445"/>
                      <a:pt x="408" y="442"/>
                    </a:cubicBezTo>
                    <a:cubicBezTo>
                      <a:pt x="410" y="439"/>
                      <a:pt x="411" y="435"/>
                      <a:pt x="410" y="433"/>
                    </a:cubicBezTo>
                    <a:cubicBezTo>
                      <a:pt x="410" y="431"/>
                      <a:pt x="409" y="427"/>
                      <a:pt x="410" y="425"/>
                    </a:cubicBezTo>
                    <a:cubicBezTo>
                      <a:pt x="410" y="422"/>
                      <a:pt x="408" y="418"/>
                      <a:pt x="405" y="415"/>
                    </a:cubicBezTo>
                    <a:cubicBezTo>
                      <a:pt x="402" y="412"/>
                      <a:pt x="399" y="407"/>
                      <a:pt x="399" y="403"/>
                    </a:cubicBezTo>
                    <a:cubicBezTo>
                      <a:pt x="398" y="399"/>
                      <a:pt x="395" y="395"/>
                      <a:pt x="392" y="394"/>
                    </a:cubicBezTo>
                    <a:cubicBezTo>
                      <a:pt x="389" y="392"/>
                      <a:pt x="384" y="386"/>
                      <a:pt x="382" y="379"/>
                    </a:cubicBezTo>
                    <a:cubicBezTo>
                      <a:pt x="380" y="372"/>
                      <a:pt x="380" y="366"/>
                      <a:pt x="382" y="364"/>
                    </a:cubicBezTo>
                    <a:cubicBezTo>
                      <a:pt x="384" y="363"/>
                      <a:pt x="387" y="361"/>
                      <a:pt x="389" y="361"/>
                    </a:cubicBezTo>
                    <a:cubicBezTo>
                      <a:pt x="392" y="360"/>
                      <a:pt x="396" y="360"/>
                      <a:pt x="399" y="360"/>
                    </a:cubicBezTo>
                    <a:cubicBezTo>
                      <a:pt x="402" y="361"/>
                      <a:pt x="406" y="362"/>
                      <a:pt x="409" y="364"/>
                    </a:cubicBezTo>
                    <a:cubicBezTo>
                      <a:pt x="412" y="365"/>
                      <a:pt x="416" y="364"/>
                      <a:pt x="418" y="362"/>
                    </a:cubicBezTo>
                    <a:cubicBezTo>
                      <a:pt x="420" y="359"/>
                      <a:pt x="421" y="355"/>
                      <a:pt x="420" y="352"/>
                    </a:cubicBezTo>
                    <a:cubicBezTo>
                      <a:pt x="419" y="349"/>
                      <a:pt x="418" y="345"/>
                      <a:pt x="418" y="342"/>
                    </a:cubicBezTo>
                    <a:cubicBezTo>
                      <a:pt x="417" y="339"/>
                      <a:pt x="417" y="334"/>
                      <a:pt x="417" y="331"/>
                    </a:cubicBezTo>
                    <a:cubicBezTo>
                      <a:pt x="417" y="327"/>
                      <a:pt x="417" y="318"/>
                      <a:pt x="416" y="311"/>
                    </a:cubicBezTo>
                    <a:cubicBezTo>
                      <a:pt x="416" y="304"/>
                      <a:pt x="416" y="296"/>
                      <a:pt x="415" y="293"/>
                    </a:cubicBezTo>
                    <a:cubicBezTo>
                      <a:pt x="415" y="290"/>
                      <a:pt x="415" y="285"/>
                      <a:pt x="416" y="282"/>
                    </a:cubicBezTo>
                    <a:cubicBezTo>
                      <a:pt x="417" y="279"/>
                      <a:pt x="418" y="274"/>
                      <a:pt x="419" y="271"/>
                    </a:cubicBezTo>
                    <a:cubicBezTo>
                      <a:pt x="420" y="268"/>
                      <a:pt x="422" y="258"/>
                      <a:pt x="424" y="250"/>
                    </a:cubicBezTo>
                    <a:cubicBezTo>
                      <a:pt x="425" y="242"/>
                      <a:pt x="426" y="230"/>
                      <a:pt x="427" y="225"/>
                    </a:cubicBezTo>
                    <a:cubicBezTo>
                      <a:pt x="427" y="219"/>
                      <a:pt x="427" y="209"/>
                      <a:pt x="427" y="202"/>
                    </a:cubicBezTo>
                    <a:cubicBezTo>
                      <a:pt x="427" y="195"/>
                      <a:pt x="426" y="187"/>
                      <a:pt x="425" y="185"/>
                    </a:cubicBezTo>
                    <a:cubicBezTo>
                      <a:pt x="423" y="183"/>
                      <a:pt x="420" y="180"/>
                      <a:pt x="417" y="179"/>
                    </a:cubicBezTo>
                    <a:cubicBezTo>
                      <a:pt x="415" y="178"/>
                      <a:pt x="411" y="176"/>
                      <a:pt x="409" y="173"/>
                    </a:cubicBezTo>
                    <a:cubicBezTo>
                      <a:pt x="406" y="170"/>
                      <a:pt x="403" y="166"/>
                      <a:pt x="401" y="164"/>
                    </a:cubicBezTo>
                    <a:cubicBezTo>
                      <a:pt x="399" y="162"/>
                      <a:pt x="399" y="151"/>
                      <a:pt x="401" y="140"/>
                    </a:cubicBezTo>
                    <a:cubicBezTo>
                      <a:pt x="404" y="129"/>
                      <a:pt x="405" y="121"/>
                      <a:pt x="405" y="121"/>
                    </a:cubicBezTo>
                    <a:cubicBezTo>
                      <a:pt x="265" y="112"/>
                      <a:pt x="265" y="112"/>
                      <a:pt x="265" y="11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7" y="1"/>
                      <a:pt x="15" y="2"/>
                    </a:cubicBezTo>
                    <a:cubicBezTo>
                      <a:pt x="12" y="2"/>
                      <a:pt x="10" y="4"/>
                      <a:pt x="9" y="6"/>
                    </a:cubicBezTo>
                    <a:cubicBezTo>
                      <a:pt x="9" y="8"/>
                      <a:pt x="8" y="10"/>
                      <a:pt x="7" y="11"/>
                    </a:cubicBezTo>
                    <a:cubicBezTo>
                      <a:pt x="6" y="12"/>
                      <a:pt x="5" y="14"/>
                      <a:pt x="4" y="15"/>
                    </a:cubicBezTo>
                    <a:cubicBezTo>
                      <a:pt x="2" y="17"/>
                      <a:pt x="1" y="18"/>
                      <a:pt x="1" y="18"/>
                    </a:cubicBezTo>
                    <a:cubicBezTo>
                      <a:pt x="1" y="18"/>
                      <a:pt x="2" y="20"/>
                      <a:pt x="4" y="22"/>
                    </a:cubicBezTo>
                    <a:cubicBezTo>
                      <a:pt x="5" y="25"/>
                      <a:pt x="7" y="28"/>
                      <a:pt x="8" y="30"/>
                    </a:cubicBezTo>
                    <a:cubicBezTo>
                      <a:pt x="9" y="32"/>
                      <a:pt x="8" y="35"/>
                      <a:pt x="7" y="37"/>
                    </a:cubicBezTo>
                    <a:cubicBezTo>
                      <a:pt x="5" y="39"/>
                      <a:pt x="3" y="41"/>
                      <a:pt x="2" y="42"/>
                    </a:cubicBezTo>
                    <a:cubicBezTo>
                      <a:pt x="1" y="43"/>
                      <a:pt x="0" y="44"/>
                      <a:pt x="0" y="44"/>
                    </a:cubicBezTo>
                    <a:cubicBezTo>
                      <a:pt x="0" y="44"/>
                      <a:pt x="2" y="45"/>
                      <a:pt x="4" y="46"/>
                    </a:cubicBezTo>
                    <a:cubicBezTo>
                      <a:pt x="7" y="47"/>
                      <a:pt x="10" y="50"/>
                      <a:pt x="11" y="51"/>
                    </a:cubicBezTo>
                    <a:cubicBezTo>
                      <a:pt x="13" y="53"/>
                      <a:pt x="16" y="55"/>
                      <a:pt x="17" y="56"/>
                    </a:cubicBezTo>
                    <a:cubicBezTo>
                      <a:pt x="19" y="57"/>
                      <a:pt x="22" y="58"/>
                      <a:pt x="24" y="58"/>
                    </a:cubicBezTo>
                    <a:cubicBezTo>
                      <a:pt x="25" y="58"/>
                      <a:pt x="28" y="61"/>
                      <a:pt x="30" y="63"/>
                    </a:cubicBezTo>
                    <a:cubicBezTo>
                      <a:pt x="32" y="66"/>
                      <a:pt x="36" y="69"/>
                      <a:pt x="38" y="71"/>
                    </a:cubicBezTo>
                    <a:cubicBezTo>
                      <a:pt x="41" y="72"/>
                      <a:pt x="44" y="74"/>
                      <a:pt x="45" y="76"/>
                    </a:cubicBezTo>
                    <a:cubicBezTo>
                      <a:pt x="47" y="78"/>
                      <a:pt x="50" y="81"/>
                      <a:pt x="53" y="82"/>
                    </a:cubicBezTo>
                    <a:cubicBezTo>
                      <a:pt x="55" y="83"/>
                      <a:pt x="58" y="84"/>
                      <a:pt x="60" y="83"/>
                    </a:cubicBezTo>
                    <a:cubicBezTo>
                      <a:pt x="61" y="83"/>
                      <a:pt x="63" y="82"/>
                      <a:pt x="64" y="82"/>
                    </a:cubicBezTo>
                    <a:cubicBezTo>
                      <a:pt x="66" y="81"/>
                      <a:pt x="67" y="79"/>
                      <a:pt x="67" y="77"/>
                    </a:cubicBezTo>
                    <a:cubicBezTo>
                      <a:pt x="68" y="76"/>
                      <a:pt x="71" y="76"/>
                      <a:pt x="74" y="78"/>
                    </a:cubicBezTo>
                    <a:cubicBezTo>
                      <a:pt x="78" y="79"/>
                      <a:pt x="82" y="82"/>
                      <a:pt x="85" y="84"/>
                    </a:cubicBezTo>
                    <a:cubicBezTo>
                      <a:pt x="87" y="86"/>
                      <a:pt x="89" y="89"/>
                      <a:pt x="89" y="92"/>
                    </a:cubicBezTo>
                    <a:cubicBezTo>
                      <a:pt x="89" y="95"/>
                      <a:pt x="91" y="98"/>
                      <a:pt x="93" y="99"/>
                    </a:cubicBezTo>
                    <a:cubicBezTo>
                      <a:pt x="95" y="101"/>
                      <a:pt x="100" y="103"/>
                      <a:pt x="105" y="105"/>
                    </a:cubicBezTo>
                    <a:cubicBezTo>
                      <a:pt x="109" y="106"/>
                      <a:pt x="114" y="108"/>
                      <a:pt x="116" y="109"/>
                    </a:cubicBezTo>
                    <a:cubicBezTo>
                      <a:pt x="118" y="110"/>
                      <a:pt x="122" y="110"/>
                      <a:pt x="123" y="110"/>
                    </a:cubicBezTo>
                    <a:cubicBezTo>
                      <a:pt x="125" y="110"/>
                      <a:pt x="127" y="112"/>
                      <a:pt x="127" y="114"/>
                    </a:cubicBezTo>
                    <a:cubicBezTo>
                      <a:pt x="128" y="115"/>
                      <a:pt x="127" y="118"/>
                      <a:pt x="127" y="120"/>
                    </a:cubicBezTo>
                    <a:cubicBezTo>
                      <a:pt x="126" y="122"/>
                      <a:pt x="125" y="124"/>
                      <a:pt x="124" y="123"/>
                    </a:cubicBezTo>
                    <a:cubicBezTo>
                      <a:pt x="123" y="123"/>
                      <a:pt x="122" y="125"/>
                      <a:pt x="122" y="127"/>
                    </a:cubicBezTo>
                    <a:cubicBezTo>
                      <a:pt x="123" y="130"/>
                      <a:pt x="123" y="133"/>
                      <a:pt x="123" y="134"/>
                    </a:cubicBezTo>
                    <a:cubicBezTo>
                      <a:pt x="123" y="135"/>
                      <a:pt x="122" y="138"/>
                      <a:pt x="121" y="140"/>
                    </a:cubicBezTo>
                    <a:cubicBezTo>
                      <a:pt x="120" y="142"/>
                      <a:pt x="119" y="146"/>
                      <a:pt x="120" y="149"/>
                    </a:cubicBezTo>
                    <a:cubicBezTo>
                      <a:pt x="121" y="151"/>
                      <a:pt x="124" y="157"/>
                      <a:pt x="126" y="160"/>
                    </a:cubicBezTo>
                    <a:cubicBezTo>
                      <a:pt x="129" y="164"/>
                      <a:pt x="132" y="169"/>
                      <a:pt x="133" y="171"/>
                    </a:cubicBezTo>
                    <a:cubicBezTo>
                      <a:pt x="134" y="173"/>
                      <a:pt x="135" y="176"/>
                      <a:pt x="135" y="177"/>
                    </a:cubicBezTo>
                    <a:cubicBezTo>
                      <a:pt x="135" y="178"/>
                      <a:pt x="135" y="180"/>
                      <a:pt x="135" y="182"/>
                    </a:cubicBezTo>
                    <a:cubicBezTo>
                      <a:pt x="134" y="184"/>
                      <a:pt x="135" y="186"/>
                      <a:pt x="137" y="187"/>
                    </a:cubicBezTo>
                    <a:cubicBezTo>
                      <a:pt x="139" y="188"/>
                      <a:pt x="140" y="191"/>
                      <a:pt x="140" y="193"/>
                    </a:cubicBezTo>
                    <a:cubicBezTo>
                      <a:pt x="141" y="195"/>
                      <a:pt x="140" y="197"/>
                      <a:pt x="140" y="198"/>
                    </a:cubicBezTo>
                    <a:cubicBezTo>
                      <a:pt x="140" y="199"/>
                      <a:pt x="139" y="202"/>
                      <a:pt x="140" y="204"/>
                    </a:cubicBezTo>
                    <a:cubicBezTo>
                      <a:pt x="140" y="206"/>
                      <a:pt x="140" y="209"/>
                      <a:pt x="141" y="211"/>
                    </a:cubicBezTo>
                    <a:cubicBezTo>
                      <a:pt x="142" y="213"/>
                      <a:pt x="143" y="215"/>
                      <a:pt x="144" y="216"/>
                    </a:cubicBezTo>
                    <a:cubicBezTo>
                      <a:pt x="145" y="216"/>
                      <a:pt x="146" y="220"/>
                      <a:pt x="148" y="223"/>
                    </a:cubicBezTo>
                    <a:cubicBezTo>
                      <a:pt x="149" y="227"/>
                      <a:pt x="151" y="231"/>
                      <a:pt x="152" y="234"/>
                    </a:cubicBezTo>
                    <a:cubicBezTo>
                      <a:pt x="153" y="236"/>
                      <a:pt x="155" y="240"/>
                      <a:pt x="157" y="242"/>
                    </a:cubicBezTo>
                    <a:cubicBezTo>
                      <a:pt x="158" y="245"/>
                      <a:pt x="160" y="248"/>
                      <a:pt x="161" y="249"/>
                    </a:cubicBezTo>
                    <a:cubicBezTo>
                      <a:pt x="162" y="250"/>
                      <a:pt x="162" y="252"/>
                      <a:pt x="161" y="253"/>
                    </a:cubicBezTo>
                    <a:cubicBezTo>
                      <a:pt x="160" y="255"/>
                      <a:pt x="159" y="257"/>
                      <a:pt x="159" y="258"/>
                    </a:cubicBezTo>
                    <a:cubicBezTo>
                      <a:pt x="159" y="259"/>
                      <a:pt x="160" y="261"/>
                      <a:pt x="161" y="261"/>
                    </a:cubicBezTo>
                    <a:cubicBezTo>
                      <a:pt x="161" y="262"/>
                      <a:pt x="163" y="262"/>
                      <a:pt x="165" y="262"/>
                    </a:cubicBezTo>
                    <a:cubicBezTo>
                      <a:pt x="166" y="262"/>
                      <a:pt x="168" y="263"/>
                      <a:pt x="169" y="263"/>
                    </a:cubicBezTo>
                    <a:cubicBezTo>
                      <a:pt x="170" y="263"/>
                      <a:pt x="171" y="264"/>
                      <a:pt x="172" y="265"/>
                    </a:cubicBezTo>
                    <a:cubicBezTo>
                      <a:pt x="172" y="266"/>
                      <a:pt x="172" y="268"/>
                      <a:pt x="172" y="270"/>
                    </a:cubicBezTo>
                    <a:cubicBezTo>
                      <a:pt x="172" y="272"/>
                      <a:pt x="172" y="274"/>
                      <a:pt x="172" y="275"/>
                    </a:cubicBezTo>
                    <a:cubicBezTo>
                      <a:pt x="173" y="277"/>
                      <a:pt x="173" y="279"/>
                      <a:pt x="173" y="281"/>
                    </a:cubicBezTo>
                    <a:cubicBezTo>
                      <a:pt x="173" y="283"/>
                      <a:pt x="174" y="286"/>
                      <a:pt x="174" y="288"/>
                    </a:cubicBezTo>
                    <a:cubicBezTo>
                      <a:pt x="174" y="289"/>
                      <a:pt x="176" y="292"/>
                      <a:pt x="177" y="294"/>
                    </a:cubicBezTo>
                    <a:cubicBezTo>
                      <a:pt x="179" y="295"/>
                      <a:pt x="182" y="298"/>
                      <a:pt x="184" y="300"/>
                    </a:cubicBezTo>
                    <a:cubicBezTo>
                      <a:pt x="186" y="301"/>
                      <a:pt x="189" y="304"/>
                      <a:pt x="190" y="305"/>
                    </a:cubicBezTo>
                    <a:cubicBezTo>
                      <a:pt x="191" y="307"/>
                      <a:pt x="191" y="308"/>
                      <a:pt x="190" y="309"/>
                    </a:cubicBezTo>
                    <a:cubicBezTo>
                      <a:pt x="189" y="309"/>
                      <a:pt x="188" y="310"/>
                      <a:pt x="189" y="311"/>
                    </a:cubicBezTo>
                    <a:cubicBezTo>
                      <a:pt x="190" y="312"/>
                      <a:pt x="193" y="315"/>
                      <a:pt x="195" y="317"/>
                    </a:cubicBezTo>
                    <a:cubicBezTo>
                      <a:pt x="197" y="319"/>
                      <a:pt x="199" y="323"/>
                      <a:pt x="200" y="325"/>
                    </a:cubicBezTo>
                    <a:cubicBezTo>
                      <a:pt x="201" y="327"/>
                      <a:pt x="202" y="330"/>
                      <a:pt x="202" y="331"/>
                    </a:cubicBezTo>
                    <a:cubicBezTo>
                      <a:pt x="203" y="333"/>
                      <a:pt x="205" y="335"/>
                      <a:pt x="208" y="336"/>
                    </a:cubicBezTo>
                    <a:cubicBezTo>
                      <a:pt x="211" y="337"/>
                      <a:pt x="214" y="338"/>
                      <a:pt x="216" y="339"/>
                    </a:cubicBezTo>
                    <a:cubicBezTo>
                      <a:pt x="218" y="340"/>
                      <a:pt x="219" y="342"/>
                      <a:pt x="219" y="343"/>
                    </a:cubicBezTo>
                    <a:cubicBezTo>
                      <a:pt x="218" y="345"/>
                      <a:pt x="219" y="347"/>
                      <a:pt x="220" y="349"/>
                    </a:cubicBezTo>
                    <a:cubicBezTo>
                      <a:pt x="222" y="350"/>
                      <a:pt x="224" y="354"/>
                      <a:pt x="226" y="357"/>
                    </a:cubicBezTo>
                    <a:cubicBezTo>
                      <a:pt x="228" y="360"/>
                      <a:pt x="231" y="365"/>
                      <a:pt x="233" y="368"/>
                    </a:cubicBezTo>
                    <a:cubicBezTo>
                      <a:pt x="236" y="370"/>
                      <a:pt x="238" y="373"/>
                      <a:pt x="239" y="374"/>
                    </a:cubicBezTo>
                    <a:cubicBezTo>
                      <a:pt x="240" y="375"/>
                      <a:pt x="243" y="376"/>
                      <a:pt x="245" y="376"/>
                    </a:cubicBezTo>
                    <a:cubicBezTo>
                      <a:pt x="247" y="376"/>
                      <a:pt x="249" y="377"/>
                      <a:pt x="249" y="378"/>
                    </a:cubicBezTo>
                    <a:cubicBezTo>
                      <a:pt x="250" y="380"/>
                      <a:pt x="252" y="382"/>
                      <a:pt x="253" y="384"/>
                    </a:cubicBezTo>
                    <a:cubicBezTo>
                      <a:pt x="255" y="385"/>
                      <a:pt x="257" y="386"/>
                      <a:pt x="258" y="386"/>
                    </a:cubicBezTo>
                    <a:cubicBezTo>
                      <a:pt x="260" y="385"/>
                      <a:pt x="261" y="384"/>
                      <a:pt x="261" y="383"/>
                    </a:cubicBezTo>
                    <a:cubicBezTo>
                      <a:pt x="261" y="381"/>
                      <a:pt x="262" y="381"/>
                      <a:pt x="265" y="382"/>
                    </a:cubicBezTo>
                    <a:cubicBezTo>
                      <a:pt x="267" y="382"/>
                      <a:pt x="270" y="383"/>
                      <a:pt x="272" y="384"/>
                    </a:cubicBezTo>
                    <a:cubicBezTo>
                      <a:pt x="273" y="384"/>
                      <a:pt x="276" y="385"/>
                      <a:pt x="278" y="386"/>
                    </a:cubicBezTo>
                    <a:cubicBezTo>
                      <a:pt x="279" y="386"/>
                      <a:pt x="279" y="387"/>
                      <a:pt x="278" y="388"/>
                    </a:cubicBezTo>
                    <a:cubicBezTo>
                      <a:pt x="276" y="388"/>
                      <a:pt x="275" y="389"/>
                      <a:pt x="275" y="391"/>
                    </a:cubicBezTo>
                    <a:cubicBezTo>
                      <a:pt x="275" y="392"/>
                      <a:pt x="275" y="394"/>
                      <a:pt x="276" y="395"/>
                    </a:cubicBezTo>
                    <a:cubicBezTo>
                      <a:pt x="276" y="396"/>
                      <a:pt x="275" y="398"/>
                      <a:pt x="274" y="399"/>
                    </a:cubicBezTo>
                    <a:cubicBezTo>
                      <a:pt x="273" y="400"/>
                      <a:pt x="271" y="402"/>
                      <a:pt x="271" y="402"/>
                    </a:cubicBezTo>
                    <a:cubicBezTo>
                      <a:pt x="271" y="402"/>
                      <a:pt x="272" y="404"/>
                      <a:pt x="273" y="406"/>
                    </a:cubicBezTo>
                    <a:cubicBezTo>
                      <a:pt x="273" y="409"/>
                      <a:pt x="274" y="413"/>
                      <a:pt x="274" y="415"/>
                    </a:cubicBezTo>
                    <a:cubicBezTo>
                      <a:pt x="274" y="417"/>
                      <a:pt x="275" y="419"/>
                      <a:pt x="277" y="421"/>
                    </a:cubicBezTo>
                    <a:cubicBezTo>
                      <a:pt x="279" y="422"/>
                      <a:pt x="279" y="424"/>
                      <a:pt x="279" y="426"/>
                    </a:cubicBezTo>
                    <a:cubicBezTo>
                      <a:pt x="278" y="427"/>
                      <a:pt x="279" y="430"/>
                      <a:pt x="282" y="431"/>
                    </a:cubicBezTo>
                    <a:cubicBezTo>
                      <a:pt x="284" y="433"/>
                      <a:pt x="288" y="436"/>
                      <a:pt x="291" y="438"/>
                    </a:cubicBezTo>
                    <a:cubicBezTo>
                      <a:pt x="294" y="441"/>
                      <a:pt x="299" y="443"/>
                      <a:pt x="302" y="444"/>
                    </a:cubicBezTo>
                    <a:cubicBezTo>
                      <a:pt x="304" y="445"/>
                      <a:pt x="308" y="446"/>
                      <a:pt x="310" y="446"/>
                    </a:cubicBezTo>
                    <a:cubicBezTo>
                      <a:pt x="312" y="447"/>
                      <a:pt x="315" y="448"/>
                      <a:pt x="316" y="449"/>
                    </a:cubicBezTo>
                    <a:cubicBezTo>
                      <a:pt x="317" y="450"/>
                      <a:pt x="317" y="452"/>
                      <a:pt x="317" y="454"/>
                    </a:cubicBezTo>
                    <a:cubicBezTo>
                      <a:pt x="317" y="456"/>
                      <a:pt x="318" y="460"/>
                      <a:pt x="319" y="464"/>
                    </a:cubicBezTo>
                    <a:cubicBezTo>
                      <a:pt x="320" y="467"/>
                      <a:pt x="323" y="472"/>
                      <a:pt x="325" y="475"/>
                    </a:cubicBezTo>
                    <a:cubicBezTo>
                      <a:pt x="328" y="477"/>
                      <a:pt x="330" y="480"/>
                      <a:pt x="331" y="481"/>
                    </a:cubicBezTo>
                    <a:cubicBezTo>
                      <a:pt x="332" y="481"/>
                      <a:pt x="334" y="481"/>
                      <a:pt x="335" y="481"/>
                    </a:cubicBezTo>
                    <a:cubicBezTo>
                      <a:pt x="336" y="480"/>
                      <a:pt x="338" y="480"/>
                      <a:pt x="339" y="480"/>
                    </a:cubicBezTo>
                    <a:cubicBezTo>
                      <a:pt x="340" y="480"/>
                      <a:pt x="342" y="480"/>
                      <a:pt x="342" y="480"/>
                    </a:cubicBezTo>
                    <a:cubicBezTo>
                      <a:pt x="343" y="480"/>
                      <a:pt x="343" y="479"/>
                      <a:pt x="343" y="477"/>
                    </a:cubicBezTo>
                    <a:cubicBezTo>
                      <a:pt x="343" y="476"/>
                      <a:pt x="344" y="475"/>
                      <a:pt x="345" y="476"/>
                    </a:cubicBezTo>
                    <a:cubicBezTo>
                      <a:pt x="346" y="477"/>
                      <a:pt x="348" y="478"/>
                      <a:pt x="348" y="479"/>
                    </a:cubicBezTo>
                    <a:cubicBezTo>
                      <a:pt x="348" y="480"/>
                      <a:pt x="350" y="482"/>
                      <a:pt x="351" y="483"/>
                    </a:cubicBezTo>
                    <a:cubicBezTo>
                      <a:pt x="353" y="484"/>
                      <a:pt x="356" y="487"/>
                      <a:pt x="358" y="490"/>
                    </a:cubicBezTo>
                    <a:cubicBezTo>
                      <a:pt x="361" y="493"/>
                      <a:pt x="363" y="497"/>
                      <a:pt x="363" y="499"/>
                    </a:cubicBezTo>
                    <a:cubicBezTo>
                      <a:pt x="363" y="501"/>
                      <a:pt x="363" y="503"/>
                      <a:pt x="363" y="504"/>
                    </a:cubicBezTo>
                    <a:cubicBezTo>
                      <a:pt x="363" y="505"/>
                      <a:pt x="365" y="506"/>
                      <a:pt x="366" y="505"/>
                    </a:cubicBezTo>
                    <a:cubicBezTo>
                      <a:pt x="367" y="505"/>
                      <a:pt x="369" y="506"/>
                      <a:pt x="369" y="508"/>
                    </a:cubicBezTo>
                    <a:cubicBezTo>
                      <a:pt x="370" y="508"/>
                      <a:pt x="370" y="510"/>
                      <a:pt x="370" y="511"/>
                    </a:cubicBezTo>
                    <a:cubicBezTo>
                      <a:pt x="370" y="511"/>
                      <a:pt x="373" y="509"/>
                      <a:pt x="377" y="507"/>
                    </a:cubicBezTo>
                    <a:cubicBezTo>
                      <a:pt x="380" y="505"/>
                      <a:pt x="385" y="502"/>
                      <a:pt x="388" y="50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Freeform 55">
                <a:extLst>
                  <a:ext uri="{FF2B5EF4-FFF2-40B4-BE49-F238E27FC236}">
                    <a16:creationId xmlns:a16="http://schemas.microsoft.com/office/drawing/2014/main" id="{4E873DE9-8998-483B-B70B-C19025F32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659" y="2006583"/>
                <a:ext cx="85725" cy="138113"/>
              </a:xfrm>
              <a:custGeom>
                <a:avLst/>
                <a:gdLst/>
                <a:ahLst/>
                <a:cxnLst>
                  <a:cxn ang="0">
                    <a:pos x="20" y="5"/>
                  </a:cxn>
                  <a:cxn ang="0">
                    <a:pos x="17" y="0"/>
                  </a:cxn>
                  <a:cxn ang="0">
                    <a:pos x="12" y="2"/>
                  </a:cxn>
                  <a:cxn ang="0">
                    <a:pos x="9" y="3"/>
                  </a:cxn>
                  <a:cxn ang="0">
                    <a:pos x="5" y="8"/>
                  </a:cxn>
                  <a:cxn ang="0">
                    <a:pos x="3" y="17"/>
                  </a:cxn>
                  <a:cxn ang="0">
                    <a:pos x="1" y="24"/>
                  </a:cxn>
                  <a:cxn ang="0">
                    <a:pos x="2" y="29"/>
                  </a:cxn>
                  <a:cxn ang="0">
                    <a:pos x="9" y="34"/>
                  </a:cxn>
                  <a:cxn ang="0">
                    <a:pos x="15" y="37"/>
                  </a:cxn>
                  <a:cxn ang="0">
                    <a:pos x="18" y="35"/>
                  </a:cxn>
                  <a:cxn ang="0">
                    <a:pos x="19" y="31"/>
                  </a:cxn>
                  <a:cxn ang="0">
                    <a:pos x="22" y="26"/>
                  </a:cxn>
                  <a:cxn ang="0">
                    <a:pos x="23" y="20"/>
                  </a:cxn>
                  <a:cxn ang="0">
                    <a:pos x="22" y="13"/>
                  </a:cxn>
                  <a:cxn ang="0">
                    <a:pos x="20" y="5"/>
                  </a:cxn>
                </a:cxnLst>
                <a:rect l="0" t="0" r="r" b="b"/>
                <a:pathLst>
                  <a:path w="23" h="37">
                    <a:moveTo>
                      <a:pt x="20" y="5"/>
                    </a:moveTo>
                    <a:cubicBezTo>
                      <a:pt x="20" y="2"/>
                      <a:pt x="19" y="0"/>
                      <a:pt x="17" y="0"/>
                    </a:cubicBezTo>
                    <a:cubicBezTo>
                      <a:pt x="15" y="1"/>
                      <a:pt x="13" y="2"/>
                      <a:pt x="12" y="2"/>
                    </a:cubicBezTo>
                    <a:cubicBezTo>
                      <a:pt x="12" y="2"/>
                      <a:pt x="10" y="3"/>
                      <a:pt x="9" y="3"/>
                    </a:cubicBezTo>
                    <a:cubicBezTo>
                      <a:pt x="8" y="3"/>
                      <a:pt x="6" y="5"/>
                      <a:pt x="5" y="8"/>
                    </a:cubicBezTo>
                    <a:cubicBezTo>
                      <a:pt x="3" y="10"/>
                      <a:pt x="2" y="15"/>
                      <a:pt x="3" y="17"/>
                    </a:cubicBezTo>
                    <a:cubicBezTo>
                      <a:pt x="3" y="20"/>
                      <a:pt x="2" y="23"/>
                      <a:pt x="1" y="24"/>
                    </a:cubicBezTo>
                    <a:cubicBezTo>
                      <a:pt x="0" y="25"/>
                      <a:pt x="0" y="27"/>
                      <a:pt x="2" y="29"/>
                    </a:cubicBezTo>
                    <a:cubicBezTo>
                      <a:pt x="4" y="31"/>
                      <a:pt x="7" y="33"/>
                      <a:pt x="9" y="34"/>
                    </a:cubicBezTo>
                    <a:cubicBezTo>
                      <a:pt x="11" y="36"/>
                      <a:pt x="14" y="37"/>
                      <a:pt x="15" y="37"/>
                    </a:cubicBezTo>
                    <a:cubicBezTo>
                      <a:pt x="16" y="37"/>
                      <a:pt x="18" y="36"/>
                      <a:pt x="18" y="35"/>
                    </a:cubicBezTo>
                    <a:cubicBezTo>
                      <a:pt x="18" y="34"/>
                      <a:pt x="19" y="32"/>
                      <a:pt x="19" y="31"/>
                    </a:cubicBezTo>
                    <a:cubicBezTo>
                      <a:pt x="20" y="30"/>
                      <a:pt x="21" y="28"/>
                      <a:pt x="22" y="26"/>
                    </a:cubicBezTo>
                    <a:cubicBezTo>
                      <a:pt x="22" y="25"/>
                      <a:pt x="23" y="22"/>
                      <a:pt x="23" y="20"/>
                    </a:cubicBezTo>
                    <a:cubicBezTo>
                      <a:pt x="23" y="18"/>
                      <a:pt x="22" y="15"/>
                      <a:pt x="22" y="13"/>
                    </a:cubicBezTo>
                    <a:cubicBezTo>
                      <a:pt x="21" y="11"/>
                      <a:pt x="20" y="8"/>
                      <a:pt x="20" y="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0" name="Group 251">
              <a:extLst>
                <a:ext uri="{FF2B5EF4-FFF2-40B4-BE49-F238E27FC236}">
                  <a16:creationId xmlns:a16="http://schemas.microsoft.com/office/drawing/2014/main" id="{836219EE-87F8-4234-AA81-E919963E4F86}"/>
                </a:ext>
              </a:extLst>
            </p:cNvPr>
            <p:cNvGrpSpPr/>
            <p:nvPr/>
          </p:nvGrpSpPr>
          <p:grpSpPr>
            <a:xfrm>
              <a:off x="6943697" y="4452920"/>
              <a:ext cx="882650" cy="901700"/>
              <a:chOff x="6943697" y="4452920"/>
              <a:chExt cx="882650" cy="901700"/>
            </a:xfrm>
            <a:grpFill/>
          </p:grpSpPr>
          <p:sp>
            <p:nvSpPr>
              <p:cNvPr id="383" name="Freeform 48">
                <a:extLst>
                  <a:ext uri="{FF2B5EF4-FFF2-40B4-BE49-F238E27FC236}">
                    <a16:creationId xmlns:a16="http://schemas.microsoft.com/office/drawing/2014/main" id="{FF24A8AE-544A-45C7-A10D-EA5AC54E9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697" y="4452920"/>
                <a:ext cx="882650" cy="901700"/>
              </a:xfrm>
              <a:custGeom>
                <a:avLst/>
                <a:gdLst/>
                <a:ahLst/>
                <a:cxnLst>
                  <a:cxn ang="0">
                    <a:pos x="167" y="28"/>
                  </a:cxn>
                  <a:cxn ang="0">
                    <a:pos x="154" y="23"/>
                  </a:cxn>
                  <a:cxn ang="0">
                    <a:pos x="145" y="0"/>
                  </a:cxn>
                  <a:cxn ang="0">
                    <a:pos x="139" y="13"/>
                  </a:cxn>
                  <a:cxn ang="0">
                    <a:pos x="138" y="27"/>
                  </a:cxn>
                  <a:cxn ang="0">
                    <a:pos x="139" y="40"/>
                  </a:cxn>
                  <a:cxn ang="0">
                    <a:pos x="139" y="50"/>
                  </a:cxn>
                  <a:cxn ang="0">
                    <a:pos x="140" y="58"/>
                  </a:cxn>
                  <a:cxn ang="0">
                    <a:pos x="142" y="67"/>
                  </a:cxn>
                  <a:cxn ang="0">
                    <a:pos x="136" y="79"/>
                  </a:cxn>
                  <a:cxn ang="0">
                    <a:pos x="128" y="88"/>
                  </a:cxn>
                  <a:cxn ang="0">
                    <a:pos x="127" y="111"/>
                  </a:cxn>
                  <a:cxn ang="0">
                    <a:pos x="122" y="123"/>
                  </a:cxn>
                  <a:cxn ang="0">
                    <a:pos x="111" y="134"/>
                  </a:cxn>
                  <a:cxn ang="0">
                    <a:pos x="94" y="147"/>
                  </a:cxn>
                  <a:cxn ang="0">
                    <a:pos x="76" y="159"/>
                  </a:cxn>
                  <a:cxn ang="0">
                    <a:pos x="80" y="161"/>
                  </a:cxn>
                  <a:cxn ang="0">
                    <a:pos x="89" y="156"/>
                  </a:cxn>
                  <a:cxn ang="0">
                    <a:pos x="82" y="162"/>
                  </a:cxn>
                  <a:cxn ang="0">
                    <a:pos x="85" y="166"/>
                  </a:cxn>
                  <a:cxn ang="0">
                    <a:pos x="90" y="168"/>
                  </a:cxn>
                  <a:cxn ang="0">
                    <a:pos x="92" y="174"/>
                  </a:cxn>
                  <a:cxn ang="0">
                    <a:pos x="91" y="178"/>
                  </a:cxn>
                  <a:cxn ang="0">
                    <a:pos x="85" y="183"/>
                  </a:cxn>
                  <a:cxn ang="0">
                    <a:pos x="75" y="191"/>
                  </a:cxn>
                  <a:cxn ang="0">
                    <a:pos x="62" y="193"/>
                  </a:cxn>
                  <a:cxn ang="0">
                    <a:pos x="54" y="196"/>
                  </a:cxn>
                  <a:cxn ang="0">
                    <a:pos x="50" y="193"/>
                  </a:cxn>
                  <a:cxn ang="0">
                    <a:pos x="46" y="188"/>
                  </a:cxn>
                  <a:cxn ang="0">
                    <a:pos x="42" y="186"/>
                  </a:cxn>
                  <a:cxn ang="0">
                    <a:pos x="36" y="186"/>
                  </a:cxn>
                  <a:cxn ang="0">
                    <a:pos x="39" y="181"/>
                  </a:cxn>
                  <a:cxn ang="0">
                    <a:pos x="46" y="182"/>
                  </a:cxn>
                  <a:cxn ang="0">
                    <a:pos x="45" y="179"/>
                  </a:cxn>
                  <a:cxn ang="0">
                    <a:pos x="33" y="174"/>
                  </a:cxn>
                  <a:cxn ang="0">
                    <a:pos x="13" y="179"/>
                  </a:cxn>
                  <a:cxn ang="0">
                    <a:pos x="0" y="180"/>
                  </a:cxn>
                  <a:cxn ang="0">
                    <a:pos x="6" y="189"/>
                  </a:cxn>
                  <a:cxn ang="0">
                    <a:pos x="15" y="197"/>
                  </a:cxn>
                  <a:cxn ang="0">
                    <a:pos x="23" y="197"/>
                  </a:cxn>
                  <a:cxn ang="0">
                    <a:pos x="30" y="214"/>
                  </a:cxn>
                  <a:cxn ang="0">
                    <a:pos x="44" y="230"/>
                  </a:cxn>
                  <a:cxn ang="0">
                    <a:pos x="65" y="232"/>
                  </a:cxn>
                  <a:cxn ang="0">
                    <a:pos x="73" y="232"/>
                  </a:cxn>
                  <a:cxn ang="0">
                    <a:pos x="82" y="222"/>
                  </a:cxn>
                  <a:cxn ang="0">
                    <a:pos x="94" y="226"/>
                  </a:cxn>
                  <a:cxn ang="0">
                    <a:pos x="111" y="229"/>
                  </a:cxn>
                  <a:cxn ang="0">
                    <a:pos x="120" y="240"/>
                  </a:cxn>
                  <a:cxn ang="0">
                    <a:pos x="225" y="88"/>
                  </a:cxn>
                </a:cxnLst>
                <a:rect l="0" t="0" r="r" b="b"/>
                <a:pathLst>
                  <a:path w="235" h="240">
                    <a:moveTo>
                      <a:pt x="175" y="27"/>
                    </a:moveTo>
                    <a:cubicBezTo>
                      <a:pt x="175" y="27"/>
                      <a:pt x="171" y="28"/>
                      <a:pt x="167" y="28"/>
                    </a:cubicBezTo>
                    <a:cubicBezTo>
                      <a:pt x="162" y="29"/>
                      <a:pt x="159" y="28"/>
                      <a:pt x="159" y="27"/>
                    </a:cubicBezTo>
                    <a:cubicBezTo>
                      <a:pt x="159" y="25"/>
                      <a:pt x="157" y="24"/>
                      <a:pt x="154" y="23"/>
                    </a:cubicBezTo>
                    <a:cubicBezTo>
                      <a:pt x="151" y="23"/>
                      <a:pt x="148" y="23"/>
                      <a:pt x="148" y="23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4" y="2"/>
                      <a:pt x="142" y="4"/>
                    </a:cubicBezTo>
                    <a:cubicBezTo>
                      <a:pt x="141" y="7"/>
                      <a:pt x="139" y="10"/>
                      <a:pt x="139" y="13"/>
                    </a:cubicBezTo>
                    <a:cubicBezTo>
                      <a:pt x="139" y="15"/>
                      <a:pt x="139" y="18"/>
                      <a:pt x="138" y="20"/>
                    </a:cubicBezTo>
                    <a:cubicBezTo>
                      <a:pt x="137" y="22"/>
                      <a:pt x="137" y="25"/>
                      <a:pt x="138" y="27"/>
                    </a:cubicBezTo>
                    <a:cubicBezTo>
                      <a:pt x="139" y="30"/>
                      <a:pt x="140" y="33"/>
                      <a:pt x="140" y="35"/>
                    </a:cubicBezTo>
                    <a:cubicBezTo>
                      <a:pt x="140" y="36"/>
                      <a:pt x="140" y="39"/>
                      <a:pt x="139" y="40"/>
                    </a:cubicBezTo>
                    <a:cubicBezTo>
                      <a:pt x="139" y="42"/>
                      <a:pt x="139" y="44"/>
                      <a:pt x="139" y="46"/>
                    </a:cubicBezTo>
                    <a:cubicBezTo>
                      <a:pt x="139" y="47"/>
                      <a:pt x="139" y="49"/>
                      <a:pt x="139" y="50"/>
                    </a:cubicBezTo>
                    <a:cubicBezTo>
                      <a:pt x="139" y="50"/>
                      <a:pt x="140" y="52"/>
                      <a:pt x="140" y="53"/>
                    </a:cubicBezTo>
                    <a:cubicBezTo>
                      <a:pt x="140" y="55"/>
                      <a:pt x="140" y="57"/>
                      <a:pt x="140" y="58"/>
                    </a:cubicBezTo>
                    <a:cubicBezTo>
                      <a:pt x="140" y="59"/>
                      <a:pt x="140" y="61"/>
                      <a:pt x="141" y="63"/>
                    </a:cubicBezTo>
                    <a:cubicBezTo>
                      <a:pt x="141" y="64"/>
                      <a:pt x="142" y="66"/>
                      <a:pt x="142" y="67"/>
                    </a:cubicBezTo>
                    <a:cubicBezTo>
                      <a:pt x="143" y="69"/>
                      <a:pt x="142" y="71"/>
                      <a:pt x="141" y="73"/>
                    </a:cubicBezTo>
                    <a:cubicBezTo>
                      <a:pt x="140" y="75"/>
                      <a:pt x="137" y="78"/>
                      <a:pt x="136" y="79"/>
                    </a:cubicBezTo>
                    <a:cubicBezTo>
                      <a:pt x="135" y="81"/>
                      <a:pt x="132" y="82"/>
                      <a:pt x="131" y="83"/>
                    </a:cubicBezTo>
                    <a:cubicBezTo>
                      <a:pt x="130" y="84"/>
                      <a:pt x="129" y="86"/>
                      <a:pt x="128" y="88"/>
                    </a:cubicBezTo>
                    <a:cubicBezTo>
                      <a:pt x="128" y="89"/>
                      <a:pt x="127" y="93"/>
                      <a:pt x="127" y="97"/>
                    </a:cubicBezTo>
                    <a:cubicBezTo>
                      <a:pt x="127" y="101"/>
                      <a:pt x="127" y="107"/>
                      <a:pt x="127" y="111"/>
                    </a:cubicBezTo>
                    <a:cubicBezTo>
                      <a:pt x="127" y="115"/>
                      <a:pt x="127" y="119"/>
                      <a:pt x="126" y="120"/>
                    </a:cubicBezTo>
                    <a:cubicBezTo>
                      <a:pt x="125" y="120"/>
                      <a:pt x="123" y="122"/>
                      <a:pt x="122" y="123"/>
                    </a:cubicBezTo>
                    <a:cubicBezTo>
                      <a:pt x="121" y="125"/>
                      <a:pt x="118" y="127"/>
                      <a:pt x="117" y="129"/>
                    </a:cubicBezTo>
                    <a:cubicBezTo>
                      <a:pt x="115" y="130"/>
                      <a:pt x="113" y="133"/>
                      <a:pt x="111" y="134"/>
                    </a:cubicBezTo>
                    <a:cubicBezTo>
                      <a:pt x="109" y="135"/>
                      <a:pt x="106" y="138"/>
                      <a:pt x="103" y="141"/>
                    </a:cubicBezTo>
                    <a:cubicBezTo>
                      <a:pt x="100" y="143"/>
                      <a:pt x="96" y="146"/>
                      <a:pt x="94" y="147"/>
                    </a:cubicBezTo>
                    <a:cubicBezTo>
                      <a:pt x="91" y="149"/>
                      <a:pt x="87" y="151"/>
                      <a:pt x="84" y="153"/>
                    </a:cubicBezTo>
                    <a:cubicBezTo>
                      <a:pt x="81" y="154"/>
                      <a:pt x="77" y="157"/>
                      <a:pt x="76" y="159"/>
                    </a:cubicBezTo>
                    <a:cubicBezTo>
                      <a:pt x="75" y="160"/>
                      <a:pt x="75" y="162"/>
                      <a:pt x="76" y="163"/>
                    </a:cubicBezTo>
                    <a:cubicBezTo>
                      <a:pt x="77" y="163"/>
                      <a:pt x="79" y="162"/>
                      <a:pt x="80" y="161"/>
                    </a:cubicBezTo>
                    <a:cubicBezTo>
                      <a:pt x="81" y="159"/>
                      <a:pt x="84" y="157"/>
                      <a:pt x="87" y="155"/>
                    </a:cubicBezTo>
                    <a:cubicBezTo>
                      <a:pt x="89" y="154"/>
                      <a:pt x="90" y="154"/>
                      <a:pt x="89" y="156"/>
                    </a:cubicBezTo>
                    <a:cubicBezTo>
                      <a:pt x="88" y="157"/>
                      <a:pt x="85" y="159"/>
                      <a:pt x="84" y="160"/>
                    </a:cubicBezTo>
                    <a:cubicBezTo>
                      <a:pt x="83" y="160"/>
                      <a:pt x="81" y="161"/>
                      <a:pt x="82" y="162"/>
                    </a:cubicBezTo>
                    <a:cubicBezTo>
                      <a:pt x="82" y="163"/>
                      <a:pt x="82" y="164"/>
                      <a:pt x="83" y="164"/>
                    </a:cubicBezTo>
                    <a:cubicBezTo>
                      <a:pt x="84" y="165"/>
                      <a:pt x="85" y="166"/>
                      <a:pt x="85" y="166"/>
                    </a:cubicBezTo>
                    <a:cubicBezTo>
                      <a:pt x="86" y="166"/>
                      <a:pt x="87" y="166"/>
                      <a:pt x="88" y="166"/>
                    </a:cubicBezTo>
                    <a:cubicBezTo>
                      <a:pt x="88" y="166"/>
                      <a:pt x="89" y="167"/>
                      <a:pt x="90" y="168"/>
                    </a:cubicBezTo>
                    <a:cubicBezTo>
                      <a:pt x="91" y="168"/>
                      <a:pt x="92" y="170"/>
                      <a:pt x="92" y="171"/>
                    </a:cubicBezTo>
                    <a:cubicBezTo>
                      <a:pt x="92" y="172"/>
                      <a:pt x="92" y="174"/>
                      <a:pt x="92" y="174"/>
                    </a:cubicBezTo>
                    <a:cubicBezTo>
                      <a:pt x="92" y="175"/>
                      <a:pt x="93" y="176"/>
                      <a:pt x="93" y="176"/>
                    </a:cubicBezTo>
                    <a:cubicBezTo>
                      <a:pt x="94" y="177"/>
                      <a:pt x="93" y="177"/>
                      <a:pt x="91" y="178"/>
                    </a:cubicBezTo>
                    <a:cubicBezTo>
                      <a:pt x="90" y="179"/>
                      <a:pt x="88" y="180"/>
                      <a:pt x="87" y="181"/>
                    </a:cubicBezTo>
                    <a:cubicBezTo>
                      <a:pt x="87" y="182"/>
                      <a:pt x="86" y="183"/>
                      <a:pt x="85" y="183"/>
                    </a:cubicBezTo>
                    <a:cubicBezTo>
                      <a:pt x="84" y="184"/>
                      <a:pt x="81" y="185"/>
                      <a:pt x="79" y="187"/>
                    </a:cubicBezTo>
                    <a:cubicBezTo>
                      <a:pt x="78" y="188"/>
                      <a:pt x="76" y="190"/>
                      <a:pt x="75" y="191"/>
                    </a:cubicBezTo>
                    <a:cubicBezTo>
                      <a:pt x="75" y="192"/>
                      <a:pt x="73" y="193"/>
                      <a:pt x="70" y="193"/>
                    </a:cubicBezTo>
                    <a:cubicBezTo>
                      <a:pt x="68" y="193"/>
                      <a:pt x="64" y="193"/>
                      <a:pt x="62" y="193"/>
                    </a:cubicBezTo>
                    <a:cubicBezTo>
                      <a:pt x="60" y="192"/>
                      <a:pt x="58" y="192"/>
                      <a:pt x="57" y="193"/>
                    </a:cubicBezTo>
                    <a:cubicBezTo>
                      <a:pt x="56" y="193"/>
                      <a:pt x="55" y="194"/>
                      <a:pt x="54" y="196"/>
                    </a:cubicBezTo>
                    <a:cubicBezTo>
                      <a:pt x="53" y="198"/>
                      <a:pt x="52" y="198"/>
                      <a:pt x="51" y="197"/>
                    </a:cubicBezTo>
                    <a:cubicBezTo>
                      <a:pt x="51" y="196"/>
                      <a:pt x="50" y="195"/>
                      <a:pt x="50" y="193"/>
                    </a:cubicBezTo>
                    <a:cubicBezTo>
                      <a:pt x="50" y="192"/>
                      <a:pt x="49" y="191"/>
                      <a:pt x="48" y="190"/>
                    </a:cubicBezTo>
                    <a:cubicBezTo>
                      <a:pt x="47" y="189"/>
                      <a:pt x="46" y="188"/>
                      <a:pt x="46" y="188"/>
                    </a:cubicBezTo>
                    <a:cubicBezTo>
                      <a:pt x="46" y="187"/>
                      <a:pt x="45" y="186"/>
                      <a:pt x="44" y="185"/>
                    </a:cubicBezTo>
                    <a:cubicBezTo>
                      <a:pt x="43" y="185"/>
                      <a:pt x="42" y="185"/>
                      <a:pt x="42" y="186"/>
                    </a:cubicBezTo>
                    <a:cubicBezTo>
                      <a:pt x="41" y="186"/>
                      <a:pt x="40" y="187"/>
                      <a:pt x="39" y="187"/>
                    </a:cubicBezTo>
                    <a:cubicBezTo>
                      <a:pt x="38" y="187"/>
                      <a:pt x="37" y="187"/>
                      <a:pt x="36" y="186"/>
                    </a:cubicBezTo>
                    <a:cubicBezTo>
                      <a:pt x="36" y="186"/>
                      <a:pt x="36" y="185"/>
                      <a:pt x="36" y="184"/>
                    </a:cubicBezTo>
                    <a:cubicBezTo>
                      <a:pt x="37" y="183"/>
                      <a:pt x="38" y="181"/>
                      <a:pt x="39" y="181"/>
                    </a:cubicBezTo>
                    <a:cubicBezTo>
                      <a:pt x="40" y="180"/>
                      <a:pt x="41" y="180"/>
                      <a:pt x="42" y="181"/>
                    </a:cubicBezTo>
                    <a:cubicBezTo>
                      <a:pt x="43" y="182"/>
                      <a:pt x="45" y="182"/>
                      <a:pt x="46" y="182"/>
                    </a:cubicBezTo>
                    <a:cubicBezTo>
                      <a:pt x="47" y="182"/>
                      <a:pt x="48" y="182"/>
                      <a:pt x="48" y="181"/>
                    </a:cubicBezTo>
                    <a:cubicBezTo>
                      <a:pt x="48" y="180"/>
                      <a:pt x="47" y="179"/>
                      <a:pt x="45" y="179"/>
                    </a:cubicBezTo>
                    <a:cubicBezTo>
                      <a:pt x="44" y="178"/>
                      <a:pt x="41" y="177"/>
                      <a:pt x="40" y="175"/>
                    </a:cubicBezTo>
                    <a:cubicBezTo>
                      <a:pt x="39" y="174"/>
                      <a:pt x="35" y="173"/>
                      <a:pt x="33" y="174"/>
                    </a:cubicBezTo>
                    <a:cubicBezTo>
                      <a:pt x="30" y="175"/>
                      <a:pt x="26" y="176"/>
                      <a:pt x="23" y="177"/>
                    </a:cubicBezTo>
                    <a:cubicBezTo>
                      <a:pt x="20" y="178"/>
                      <a:pt x="15" y="178"/>
                      <a:pt x="13" y="179"/>
                    </a:cubicBezTo>
                    <a:cubicBezTo>
                      <a:pt x="10" y="179"/>
                      <a:pt x="6" y="179"/>
                      <a:pt x="4" y="180"/>
                    </a:cubicBezTo>
                    <a:cubicBezTo>
                      <a:pt x="2" y="180"/>
                      <a:pt x="0" y="180"/>
                      <a:pt x="0" y="180"/>
                    </a:cubicBezTo>
                    <a:cubicBezTo>
                      <a:pt x="0" y="180"/>
                      <a:pt x="1" y="182"/>
                      <a:pt x="2" y="183"/>
                    </a:cubicBezTo>
                    <a:cubicBezTo>
                      <a:pt x="3" y="184"/>
                      <a:pt x="5" y="187"/>
                      <a:pt x="6" y="189"/>
                    </a:cubicBezTo>
                    <a:cubicBezTo>
                      <a:pt x="8" y="191"/>
                      <a:pt x="9" y="193"/>
                      <a:pt x="10" y="195"/>
                    </a:cubicBezTo>
                    <a:cubicBezTo>
                      <a:pt x="11" y="196"/>
                      <a:pt x="13" y="197"/>
                      <a:pt x="15" y="197"/>
                    </a:cubicBezTo>
                    <a:cubicBezTo>
                      <a:pt x="17" y="197"/>
                      <a:pt x="18" y="197"/>
                      <a:pt x="18" y="197"/>
                    </a:cubicBezTo>
                    <a:cubicBezTo>
                      <a:pt x="18" y="197"/>
                      <a:pt x="20" y="197"/>
                      <a:pt x="23" y="197"/>
                    </a:cubicBezTo>
                    <a:cubicBezTo>
                      <a:pt x="26" y="197"/>
                      <a:pt x="28" y="200"/>
                      <a:pt x="28" y="203"/>
                    </a:cubicBezTo>
                    <a:cubicBezTo>
                      <a:pt x="28" y="206"/>
                      <a:pt x="29" y="211"/>
                      <a:pt x="30" y="214"/>
                    </a:cubicBezTo>
                    <a:cubicBezTo>
                      <a:pt x="31" y="218"/>
                      <a:pt x="34" y="222"/>
                      <a:pt x="37" y="224"/>
                    </a:cubicBezTo>
                    <a:cubicBezTo>
                      <a:pt x="40" y="227"/>
                      <a:pt x="43" y="229"/>
                      <a:pt x="44" y="230"/>
                    </a:cubicBezTo>
                    <a:cubicBezTo>
                      <a:pt x="46" y="230"/>
                      <a:pt x="49" y="232"/>
                      <a:pt x="52" y="233"/>
                    </a:cubicBezTo>
                    <a:cubicBezTo>
                      <a:pt x="55" y="234"/>
                      <a:pt x="61" y="234"/>
                      <a:pt x="65" y="232"/>
                    </a:cubicBezTo>
                    <a:cubicBezTo>
                      <a:pt x="65" y="232"/>
                      <a:pt x="65" y="232"/>
                      <a:pt x="69" y="232"/>
                    </a:cubicBezTo>
                    <a:cubicBezTo>
                      <a:pt x="73" y="232"/>
                      <a:pt x="73" y="232"/>
                      <a:pt x="73" y="232"/>
                    </a:cubicBezTo>
                    <a:cubicBezTo>
                      <a:pt x="73" y="228"/>
                      <a:pt x="74" y="223"/>
                      <a:pt x="75" y="222"/>
                    </a:cubicBezTo>
                    <a:cubicBezTo>
                      <a:pt x="77" y="221"/>
                      <a:pt x="80" y="221"/>
                      <a:pt x="82" y="222"/>
                    </a:cubicBezTo>
                    <a:cubicBezTo>
                      <a:pt x="84" y="223"/>
                      <a:pt x="87" y="224"/>
                      <a:pt x="89" y="224"/>
                    </a:cubicBezTo>
                    <a:cubicBezTo>
                      <a:pt x="91" y="224"/>
                      <a:pt x="93" y="225"/>
                      <a:pt x="94" y="226"/>
                    </a:cubicBezTo>
                    <a:cubicBezTo>
                      <a:pt x="95" y="227"/>
                      <a:pt x="97" y="228"/>
                      <a:pt x="100" y="228"/>
                    </a:cubicBezTo>
                    <a:cubicBezTo>
                      <a:pt x="102" y="229"/>
                      <a:pt x="107" y="229"/>
                      <a:pt x="111" y="229"/>
                    </a:cubicBezTo>
                    <a:cubicBezTo>
                      <a:pt x="115" y="230"/>
                      <a:pt x="119" y="232"/>
                      <a:pt x="119" y="235"/>
                    </a:cubicBezTo>
                    <a:cubicBezTo>
                      <a:pt x="120" y="237"/>
                      <a:pt x="120" y="240"/>
                      <a:pt x="120" y="240"/>
                    </a:cubicBezTo>
                    <a:cubicBezTo>
                      <a:pt x="235" y="230"/>
                      <a:pt x="235" y="230"/>
                      <a:pt x="235" y="230"/>
                    </a:cubicBezTo>
                    <a:cubicBezTo>
                      <a:pt x="225" y="88"/>
                      <a:pt x="225" y="88"/>
                      <a:pt x="225" y="88"/>
                    </a:cubicBezTo>
                    <a:lnTo>
                      <a:pt x="175" y="2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84" name="Freeform 66">
                <a:extLst>
                  <a:ext uri="{FF2B5EF4-FFF2-40B4-BE49-F238E27FC236}">
                    <a16:creationId xmlns:a16="http://schemas.microsoft.com/office/drawing/2014/main" id="{C512B84D-3F04-4036-A920-FC022874D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5784" y="5072045"/>
                <a:ext cx="77788" cy="57150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6" y="13"/>
                  </a:cxn>
                  <a:cxn ang="0">
                    <a:pos x="9" y="10"/>
                  </a:cxn>
                  <a:cxn ang="0">
                    <a:pos x="13" y="7"/>
                  </a:cxn>
                  <a:cxn ang="0">
                    <a:pos x="16" y="5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15" y="1"/>
                  </a:cxn>
                  <a:cxn ang="0">
                    <a:pos x="9" y="4"/>
                  </a:cxn>
                  <a:cxn ang="0">
                    <a:pos x="4" y="8"/>
                  </a:cxn>
                  <a:cxn ang="0">
                    <a:pos x="0" y="12"/>
                  </a:cxn>
                  <a:cxn ang="0">
                    <a:pos x="2" y="14"/>
                  </a:cxn>
                </a:cxnLst>
                <a:rect l="0" t="0" r="r" b="b"/>
                <a:pathLst>
                  <a:path w="21" h="15">
                    <a:moveTo>
                      <a:pt x="2" y="14"/>
                    </a:moveTo>
                    <a:cubicBezTo>
                      <a:pt x="4" y="15"/>
                      <a:pt x="6" y="14"/>
                      <a:pt x="6" y="13"/>
                    </a:cubicBezTo>
                    <a:cubicBezTo>
                      <a:pt x="7" y="12"/>
                      <a:pt x="8" y="11"/>
                      <a:pt x="9" y="10"/>
                    </a:cubicBezTo>
                    <a:cubicBezTo>
                      <a:pt x="10" y="10"/>
                      <a:pt x="12" y="9"/>
                      <a:pt x="13" y="7"/>
                    </a:cubicBezTo>
                    <a:cubicBezTo>
                      <a:pt x="14" y="6"/>
                      <a:pt x="16" y="5"/>
                      <a:pt x="16" y="5"/>
                    </a:cubicBezTo>
                    <a:cubicBezTo>
                      <a:pt x="17" y="5"/>
                      <a:pt x="19" y="4"/>
                      <a:pt x="20" y="3"/>
                    </a:cubicBezTo>
                    <a:cubicBezTo>
                      <a:pt x="21" y="2"/>
                      <a:pt x="21" y="1"/>
                      <a:pt x="20" y="0"/>
                    </a:cubicBezTo>
                    <a:cubicBezTo>
                      <a:pt x="19" y="0"/>
                      <a:pt x="16" y="0"/>
                      <a:pt x="15" y="1"/>
                    </a:cubicBezTo>
                    <a:cubicBezTo>
                      <a:pt x="13" y="2"/>
                      <a:pt x="10" y="3"/>
                      <a:pt x="9" y="4"/>
                    </a:cubicBezTo>
                    <a:cubicBezTo>
                      <a:pt x="8" y="5"/>
                      <a:pt x="5" y="7"/>
                      <a:pt x="4" y="8"/>
                    </a:cubicBezTo>
                    <a:cubicBezTo>
                      <a:pt x="2" y="9"/>
                      <a:pt x="1" y="11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685663">
                  <a:defRPr/>
                </a:pPr>
                <a:endParaRPr lang="ro-RO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81" name="Freeform 68">
              <a:extLst>
                <a:ext uri="{FF2B5EF4-FFF2-40B4-BE49-F238E27FC236}">
                  <a16:creationId xmlns:a16="http://schemas.microsoft.com/office/drawing/2014/main" id="{D667AEC9-D60B-437D-B488-2CDDDDB8F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59" y="5159358"/>
              <a:ext cx="1196975" cy="742950"/>
            </a:xfrm>
            <a:custGeom>
              <a:avLst/>
              <a:gdLst/>
              <a:ahLst/>
              <a:cxnLst>
                <a:cxn ang="0">
                  <a:pos x="295" y="189"/>
                </a:cxn>
                <a:cxn ang="0">
                  <a:pos x="296" y="178"/>
                </a:cxn>
                <a:cxn ang="0">
                  <a:pos x="301" y="174"/>
                </a:cxn>
                <a:cxn ang="0">
                  <a:pos x="312" y="164"/>
                </a:cxn>
                <a:cxn ang="0">
                  <a:pos x="317" y="147"/>
                </a:cxn>
                <a:cxn ang="0">
                  <a:pos x="312" y="131"/>
                </a:cxn>
                <a:cxn ang="0">
                  <a:pos x="295" y="116"/>
                </a:cxn>
                <a:cxn ang="0">
                  <a:pos x="291" y="103"/>
                </a:cxn>
                <a:cxn ang="0">
                  <a:pos x="289" y="92"/>
                </a:cxn>
                <a:cxn ang="0">
                  <a:pos x="297" y="76"/>
                </a:cxn>
                <a:cxn ang="0">
                  <a:pos x="292" y="70"/>
                </a:cxn>
                <a:cxn ang="0">
                  <a:pos x="262" y="65"/>
                </a:cxn>
                <a:cxn ang="0">
                  <a:pos x="245" y="51"/>
                </a:cxn>
                <a:cxn ang="0">
                  <a:pos x="239" y="39"/>
                </a:cxn>
                <a:cxn ang="0">
                  <a:pos x="236" y="33"/>
                </a:cxn>
                <a:cxn ang="0">
                  <a:pos x="229" y="22"/>
                </a:cxn>
                <a:cxn ang="0">
                  <a:pos x="219" y="31"/>
                </a:cxn>
                <a:cxn ang="0">
                  <a:pos x="206" y="21"/>
                </a:cxn>
                <a:cxn ang="0">
                  <a:pos x="199" y="13"/>
                </a:cxn>
                <a:cxn ang="0">
                  <a:pos x="186" y="15"/>
                </a:cxn>
                <a:cxn ang="0">
                  <a:pos x="172" y="18"/>
                </a:cxn>
                <a:cxn ang="0">
                  <a:pos x="159" y="26"/>
                </a:cxn>
                <a:cxn ang="0">
                  <a:pos x="144" y="33"/>
                </a:cxn>
                <a:cxn ang="0">
                  <a:pos x="138" y="20"/>
                </a:cxn>
                <a:cxn ang="0">
                  <a:pos x="135" y="7"/>
                </a:cxn>
                <a:cxn ang="0">
                  <a:pos x="125" y="0"/>
                </a:cxn>
                <a:cxn ang="0">
                  <a:pos x="119" y="2"/>
                </a:cxn>
                <a:cxn ang="0">
                  <a:pos x="111" y="3"/>
                </a:cxn>
                <a:cxn ang="0">
                  <a:pos x="111" y="13"/>
                </a:cxn>
                <a:cxn ang="0">
                  <a:pos x="117" y="32"/>
                </a:cxn>
                <a:cxn ang="0">
                  <a:pos x="116" y="36"/>
                </a:cxn>
                <a:cxn ang="0">
                  <a:pos x="98" y="31"/>
                </a:cxn>
                <a:cxn ang="0">
                  <a:pos x="83" y="26"/>
                </a:cxn>
                <a:cxn ang="0">
                  <a:pos x="67" y="29"/>
                </a:cxn>
                <a:cxn ang="0">
                  <a:pos x="51" y="29"/>
                </a:cxn>
                <a:cxn ang="0">
                  <a:pos x="37" y="19"/>
                </a:cxn>
                <a:cxn ang="0">
                  <a:pos x="25" y="29"/>
                </a:cxn>
                <a:cxn ang="0">
                  <a:pos x="26" y="47"/>
                </a:cxn>
                <a:cxn ang="0">
                  <a:pos x="10" y="54"/>
                </a:cxn>
                <a:cxn ang="0">
                  <a:pos x="2" y="65"/>
                </a:cxn>
                <a:cxn ang="0">
                  <a:pos x="3" y="71"/>
                </a:cxn>
                <a:cxn ang="0">
                  <a:pos x="10" y="68"/>
                </a:cxn>
                <a:cxn ang="0">
                  <a:pos x="19" y="68"/>
                </a:cxn>
                <a:cxn ang="0">
                  <a:pos x="36" y="80"/>
                </a:cxn>
                <a:cxn ang="0">
                  <a:pos x="46" y="92"/>
                </a:cxn>
                <a:cxn ang="0">
                  <a:pos x="57" y="98"/>
                </a:cxn>
                <a:cxn ang="0">
                  <a:pos x="72" y="109"/>
                </a:cxn>
                <a:cxn ang="0">
                  <a:pos x="86" y="119"/>
                </a:cxn>
                <a:cxn ang="0">
                  <a:pos x="114" y="131"/>
                </a:cxn>
                <a:cxn ang="0">
                  <a:pos x="148" y="143"/>
                </a:cxn>
                <a:cxn ang="0">
                  <a:pos x="164" y="150"/>
                </a:cxn>
                <a:cxn ang="0">
                  <a:pos x="179" y="157"/>
                </a:cxn>
                <a:cxn ang="0">
                  <a:pos x="202" y="168"/>
                </a:cxn>
                <a:cxn ang="0">
                  <a:pos x="220" y="170"/>
                </a:cxn>
                <a:cxn ang="0">
                  <a:pos x="233" y="173"/>
                </a:cxn>
                <a:cxn ang="0">
                  <a:pos x="246" y="176"/>
                </a:cxn>
                <a:cxn ang="0">
                  <a:pos x="257" y="179"/>
                </a:cxn>
                <a:cxn ang="0">
                  <a:pos x="265" y="181"/>
                </a:cxn>
                <a:cxn ang="0">
                  <a:pos x="273" y="190"/>
                </a:cxn>
                <a:cxn ang="0">
                  <a:pos x="280" y="198"/>
                </a:cxn>
                <a:cxn ang="0">
                  <a:pos x="288" y="193"/>
                </a:cxn>
              </a:cxnLst>
              <a:rect l="0" t="0" r="r" b="b"/>
              <a:pathLst>
                <a:path w="319" h="198">
                  <a:moveTo>
                    <a:pt x="288" y="193"/>
                  </a:moveTo>
                  <a:cubicBezTo>
                    <a:pt x="291" y="192"/>
                    <a:pt x="294" y="191"/>
                    <a:pt x="295" y="189"/>
                  </a:cubicBezTo>
                  <a:cubicBezTo>
                    <a:pt x="297" y="188"/>
                    <a:pt x="298" y="185"/>
                    <a:pt x="297" y="183"/>
                  </a:cubicBezTo>
                  <a:cubicBezTo>
                    <a:pt x="296" y="181"/>
                    <a:pt x="296" y="179"/>
                    <a:pt x="296" y="178"/>
                  </a:cubicBezTo>
                  <a:cubicBezTo>
                    <a:pt x="296" y="177"/>
                    <a:pt x="297" y="176"/>
                    <a:pt x="299" y="176"/>
                  </a:cubicBezTo>
                  <a:cubicBezTo>
                    <a:pt x="300" y="176"/>
                    <a:pt x="301" y="175"/>
                    <a:pt x="301" y="174"/>
                  </a:cubicBezTo>
                  <a:cubicBezTo>
                    <a:pt x="301" y="172"/>
                    <a:pt x="303" y="170"/>
                    <a:pt x="305" y="169"/>
                  </a:cubicBezTo>
                  <a:cubicBezTo>
                    <a:pt x="307" y="168"/>
                    <a:pt x="310" y="166"/>
                    <a:pt x="312" y="164"/>
                  </a:cubicBezTo>
                  <a:cubicBezTo>
                    <a:pt x="313" y="163"/>
                    <a:pt x="315" y="160"/>
                    <a:pt x="315" y="157"/>
                  </a:cubicBezTo>
                  <a:cubicBezTo>
                    <a:pt x="315" y="154"/>
                    <a:pt x="316" y="150"/>
                    <a:pt x="317" y="147"/>
                  </a:cubicBezTo>
                  <a:cubicBezTo>
                    <a:pt x="318" y="145"/>
                    <a:pt x="319" y="141"/>
                    <a:pt x="318" y="139"/>
                  </a:cubicBezTo>
                  <a:cubicBezTo>
                    <a:pt x="318" y="137"/>
                    <a:pt x="315" y="133"/>
                    <a:pt x="312" y="131"/>
                  </a:cubicBezTo>
                  <a:cubicBezTo>
                    <a:pt x="309" y="128"/>
                    <a:pt x="304" y="124"/>
                    <a:pt x="301" y="121"/>
                  </a:cubicBezTo>
                  <a:cubicBezTo>
                    <a:pt x="298" y="118"/>
                    <a:pt x="295" y="116"/>
                    <a:pt x="295" y="116"/>
                  </a:cubicBezTo>
                  <a:cubicBezTo>
                    <a:pt x="296" y="109"/>
                    <a:pt x="296" y="109"/>
                    <a:pt x="296" y="109"/>
                  </a:cubicBezTo>
                  <a:cubicBezTo>
                    <a:pt x="291" y="103"/>
                    <a:pt x="291" y="103"/>
                    <a:pt x="291" y="103"/>
                  </a:cubicBezTo>
                  <a:cubicBezTo>
                    <a:pt x="292" y="98"/>
                    <a:pt x="292" y="98"/>
                    <a:pt x="292" y="98"/>
                  </a:cubicBezTo>
                  <a:cubicBezTo>
                    <a:pt x="289" y="92"/>
                    <a:pt x="289" y="92"/>
                    <a:pt x="289" y="92"/>
                  </a:cubicBezTo>
                  <a:cubicBezTo>
                    <a:pt x="289" y="92"/>
                    <a:pt x="290" y="90"/>
                    <a:pt x="290" y="87"/>
                  </a:cubicBezTo>
                  <a:cubicBezTo>
                    <a:pt x="291" y="84"/>
                    <a:pt x="294" y="79"/>
                    <a:pt x="297" y="76"/>
                  </a:cubicBezTo>
                  <a:cubicBezTo>
                    <a:pt x="300" y="72"/>
                    <a:pt x="302" y="69"/>
                    <a:pt x="302" y="69"/>
                  </a:cubicBezTo>
                  <a:cubicBezTo>
                    <a:pt x="302" y="69"/>
                    <a:pt x="298" y="69"/>
                    <a:pt x="292" y="70"/>
                  </a:cubicBezTo>
                  <a:cubicBezTo>
                    <a:pt x="287" y="71"/>
                    <a:pt x="280" y="71"/>
                    <a:pt x="276" y="70"/>
                  </a:cubicBezTo>
                  <a:cubicBezTo>
                    <a:pt x="272" y="69"/>
                    <a:pt x="266" y="67"/>
                    <a:pt x="262" y="65"/>
                  </a:cubicBezTo>
                  <a:cubicBezTo>
                    <a:pt x="258" y="63"/>
                    <a:pt x="254" y="59"/>
                    <a:pt x="252" y="57"/>
                  </a:cubicBezTo>
                  <a:cubicBezTo>
                    <a:pt x="250" y="54"/>
                    <a:pt x="247" y="52"/>
                    <a:pt x="245" y="51"/>
                  </a:cubicBezTo>
                  <a:cubicBezTo>
                    <a:pt x="244" y="51"/>
                    <a:pt x="242" y="49"/>
                    <a:pt x="241" y="47"/>
                  </a:cubicBezTo>
                  <a:cubicBezTo>
                    <a:pt x="240" y="46"/>
                    <a:pt x="239" y="42"/>
                    <a:pt x="239" y="39"/>
                  </a:cubicBezTo>
                  <a:cubicBezTo>
                    <a:pt x="239" y="37"/>
                    <a:pt x="239" y="34"/>
                    <a:pt x="239" y="34"/>
                  </a:cubicBezTo>
                  <a:cubicBezTo>
                    <a:pt x="239" y="34"/>
                    <a:pt x="238" y="34"/>
                    <a:pt x="236" y="33"/>
                  </a:cubicBezTo>
                  <a:cubicBezTo>
                    <a:pt x="235" y="32"/>
                    <a:pt x="233" y="29"/>
                    <a:pt x="232" y="27"/>
                  </a:cubicBezTo>
                  <a:cubicBezTo>
                    <a:pt x="232" y="25"/>
                    <a:pt x="230" y="23"/>
                    <a:pt x="229" y="22"/>
                  </a:cubicBezTo>
                  <a:cubicBezTo>
                    <a:pt x="228" y="22"/>
                    <a:pt x="226" y="24"/>
                    <a:pt x="224" y="27"/>
                  </a:cubicBezTo>
                  <a:cubicBezTo>
                    <a:pt x="223" y="29"/>
                    <a:pt x="221" y="31"/>
                    <a:pt x="219" y="31"/>
                  </a:cubicBezTo>
                  <a:cubicBezTo>
                    <a:pt x="218" y="31"/>
                    <a:pt x="215" y="29"/>
                    <a:pt x="213" y="27"/>
                  </a:cubicBezTo>
                  <a:cubicBezTo>
                    <a:pt x="211" y="25"/>
                    <a:pt x="208" y="22"/>
                    <a:pt x="206" y="21"/>
                  </a:cubicBezTo>
                  <a:cubicBezTo>
                    <a:pt x="205" y="19"/>
                    <a:pt x="203" y="18"/>
                    <a:pt x="203" y="18"/>
                  </a:cubicBezTo>
                  <a:cubicBezTo>
                    <a:pt x="203" y="18"/>
                    <a:pt x="202" y="15"/>
                    <a:pt x="199" y="13"/>
                  </a:cubicBezTo>
                  <a:cubicBezTo>
                    <a:pt x="197" y="10"/>
                    <a:pt x="194" y="9"/>
                    <a:pt x="192" y="10"/>
                  </a:cubicBezTo>
                  <a:cubicBezTo>
                    <a:pt x="190" y="11"/>
                    <a:pt x="187" y="13"/>
                    <a:pt x="186" y="15"/>
                  </a:cubicBezTo>
                  <a:cubicBezTo>
                    <a:pt x="185" y="17"/>
                    <a:pt x="183" y="18"/>
                    <a:pt x="181" y="17"/>
                  </a:cubicBezTo>
                  <a:cubicBezTo>
                    <a:pt x="179" y="16"/>
                    <a:pt x="175" y="17"/>
                    <a:pt x="172" y="18"/>
                  </a:cubicBezTo>
                  <a:cubicBezTo>
                    <a:pt x="169" y="19"/>
                    <a:pt x="165" y="21"/>
                    <a:pt x="164" y="21"/>
                  </a:cubicBezTo>
                  <a:cubicBezTo>
                    <a:pt x="162" y="22"/>
                    <a:pt x="160" y="24"/>
                    <a:pt x="159" y="26"/>
                  </a:cubicBezTo>
                  <a:cubicBezTo>
                    <a:pt x="158" y="28"/>
                    <a:pt x="154" y="31"/>
                    <a:pt x="152" y="33"/>
                  </a:cubicBezTo>
                  <a:cubicBezTo>
                    <a:pt x="149" y="35"/>
                    <a:pt x="145" y="35"/>
                    <a:pt x="144" y="33"/>
                  </a:cubicBezTo>
                  <a:cubicBezTo>
                    <a:pt x="142" y="31"/>
                    <a:pt x="141" y="27"/>
                    <a:pt x="141" y="26"/>
                  </a:cubicBezTo>
                  <a:cubicBezTo>
                    <a:pt x="141" y="24"/>
                    <a:pt x="140" y="21"/>
                    <a:pt x="138" y="20"/>
                  </a:cubicBezTo>
                  <a:cubicBezTo>
                    <a:pt x="136" y="18"/>
                    <a:pt x="134" y="15"/>
                    <a:pt x="134" y="13"/>
                  </a:cubicBezTo>
                  <a:cubicBezTo>
                    <a:pt x="134" y="11"/>
                    <a:pt x="134" y="9"/>
                    <a:pt x="135" y="7"/>
                  </a:cubicBezTo>
                  <a:cubicBezTo>
                    <a:pt x="135" y="6"/>
                    <a:pt x="134" y="4"/>
                    <a:pt x="132" y="3"/>
                  </a:cubicBezTo>
                  <a:cubicBezTo>
                    <a:pt x="131" y="2"/>
                    <a:pt x="128" y="1"/>
                    <a:pt x="125" y="0"/>
                  </a:cubicBezTo>
                  <a:cubicBezTo>
                    <a:pt x="123" y="0"/>
                    <a:pt x="121" y="0"/>
                    <a:pt x="121" y="0"/>
                  </a:cubicBezTo>
                  <a:cubicBezTo>
                    <a:pt x="121" y="0"/>
                    <a:pt x="120" y="1"/>
                    <a:pt x="119" y="2"/>
                  </a:cubicBezTo>
                  <a:cubicBezTo>
                    <a:pt x="118" y="4"/>
                    <a:pt x="116" y="4"/>
                    <a:pt x="115" y="3"/>
                  </a:cubicBezTo>
                  <a:cubicBezTo>
                    <a:pt x="114" y="1"/>
                    <a:pt x="112" y="2"/>
                    <a:pt x="111" y="3"/>
                  </a:cubicBezTo>
                  <a:cubicBezTo>
                    <a:pt x="111" y="4"/>
                    <a:pt x="110" y="7"/>
                    <a:pt x="111" y="8"/>
                  </a:cubicBezTo>
                  <a:cubicBezTo>
                    <a:pt x="111" y="10"/>
                    <a:pt x="111" y="12"/>
                    <a:pt x="111" y="13"/>
                  </a:cubicBezTo>
                  <a:cubicBezTo>
                    <a:pt x="110" y="15"/>
                    <a:pt x="111" y="18"/>
                    <a:pt x="112" y="20"/>
                  </a:cubicBezTo>
                  <a:cubicBezTo>
                    <a:pt x="113" y="23"/>
                    <a:pt x="116" y="28"/>
                    <a:pt x="117" y="32"/>
                  </a:cubicBezTo>
                  <a:cubicBezTo>
                    <a:pt x="119" y="36"/>
                    <a:pt x="121" y="39"/>
                    <a:pt x="121" y="39"/>
                  </a:cubicBezTo>
                  <a:cubicBezTo>
                    <a:pt x="121" y="39"/>
                    <a:pt x="118" y="38"/>
                    <a:pt x="116" y="36"/>
                  </a:cubicBezTo>
                  <a:cubicBezTo>
                    <a:pt x="113" y="35"/>
                    <a:pt x="108" y="33"/>
                    <a:pt x="106" y="31"/>
                  </a:cubicBezTo>
                  <a:cubicBezTo>
                    <a:pt x="103" y="30"/>
                    <a:pt x="99" y="30"/>
                    <a:pt x="98" y="31"/>
                  </a:cubicBezTo>
                  <a:cubicBezTo>
                    <a:pt x="97" y="33"/>
                    <a:pt x="94" y="32"/>
                    <a:pt x="92" y="30"/>
                  </a:cubicBezTo>
                  <a:cubicBezTo>
                    <a:pt x="90" y="28"/>
                    <a:pt x="86" y="26"/>
                    <a:pt x="83" y="26"/>
                  </a:cubicBezTo>
                  <a:cubicBezTo>
                    <a:pt x="80" y="26"/>
                    <a:pt x="77" y="26"/>
                    <a:pt x="75" y="26"/>
                  </a:cubicBezTo>
                  <a:cubicBezTo>
                    <a:pt x="73" y="26"/>
                    <a:pt x="70" y="27"/>
                    <a:pt x="67" y="29"/>
                  </a:cubicBezTo>
                  <a:cubicBezTo>
                    <a:pt x="65" y="30"/>
                    <a:pt x="61" y="31"/>
                    <a:pt x="59" y="31"/>
                  </a:cubicBezTo>
                  <a:cubicBezTo>
                    <a:pt x="57" y="31"/>
                    <a:pt x="53" y="30"/>
                    <a:pt x="51" y="29"/>
                  </a:cubicBezTo>
                  <a:cubicBezTo>
                    <a:pt x="50" y="27"/>
                    <a:pt x="46" y="25"/>
                    <a:pt x="44" y="23"/>
                  </a:cubicBezTo>
                  <a:cubicBezTo>
                    <a:pt x="42" y="21"/>
                    <a:pt x="39" y="19"/>
                    <a:pt x="37" y="19"/>
                  </a:cubicBezTo>
                  <a:cubicBezTo>
                    <a:pt x="36" y="18"/>
                    <a:pt x="32" y="20"/>
                    <a:pt x="29" y="21"/>
                  </a:cubicBezTo>
                  <a:cubicBezTo>
                    <a:pt x="26" y="23"/>
                    <a:pt x="24" y="26"/>
                    <a:pt x="25" y="29"/>
                  </a:cubicBezTo>
                  <a:cubicBezTo>
                    <a:pt x="26" y="32"/>
                    <a:pt x="26" y="36"/>
                    <a:pt x="27" y="38"/>
                  </a:cubicBezTo>
                  <a:cubicBezTo>
                    <a:pt x="28" y="40"/>
                    <a:pt x="27" y="44"/>
                    <a:pt x="26" y="47"/>
                  </a:cubicBezTo>
                  <a:cubicBezTo>
                    <a:pt x="24" y="50"/>
                    <a:pt x="22" y="52"/>
                    <a:pt x="19" y="52"/>
                  </a:cubicBezTo>
                  <a:cubicBezTo>
                    <a:pt x="17" y="52"/>
                    <a:pt x="13" y="53"/>
                    <a:pt x="10" y="54"/>
                  </a:cubicBezTo>
                  <a:cubicBezTo>
                    <a:pt x="8" y="54"/>
                    <a:pt x="5" y="56"/>
                    <a:pt x="4" y="57"/>
                  </a:cubicBezTo>
                  <a:cubicBezTo>
                    <a:pt x="4" y="58"/>
                    <a:pt x="3" y="62"/>
                    <a:pt x="2" y="65"/>
                  </a:cubicBezTo>
                  <a:cubicBezTo>
                    <a:pt x="1" y="68"/>
                    <a:pt x="0" y="70"/>
                    <a:pt x="0" y="70"/>
                  </a:cubicBezTo>
                  <a:cubicBezTo>
                    <a:pt x="0" y="70"/>
                    <a:pt x="1" y="71"/>
                    <a:pt x="3" y="71"/>
                  </a:cubicBezTo>
                  <a:cubicBezTo>
                    <a:pt x="5" y="71"/>
                    <a:pt x="7" y="71"/>
                    <a:pt x="7" y="71"/>
                  </a:cubicBezTo>
                  <a:cubicBezTo>
                    <a:pt x="8" y="70"/>
                    <a:pt x="9" y="69"/>
                    <a:pt x="10" y="68"/>
                  </a:cubicBezTo>
                  <a:cubicBezTo>
                    <a:pt x="11" y="68"/>
                    <a:pt x="13" y="67"/>
                    <a:pt x="14" y="67"/>
                  </a:cubicBezTo>
                  <a:cubicBezTo>
                    <a:pt x="15" y="67"/>
                    <a:pt x="17" y="67"/>
                    <a:pt x="19" y="68"/>
                  </a:cubicBezTo>
                  <a:cubicBezTo>
                    <a:pt x="20" y="68"/>
                    <a:pt x="24" y="70"/>
                    <a:pt x="27" y="71"/>
                  </a:cubicBezTo>
                  <a:cubicBezTo>
                    <a:pt x="31" y="73"/>
                    <a:pt x="35" y="77"/>
                    <a:pt x="36" y="80"/>
                  </a:cubicBezTo>
                  <a:cubicBezTo>
                    <a:pt x="38" y="83"/>
                    <a:pt x="40" y="86"/>
                    <a:pt x="41" y="87"/>
                  </a:cubicBezTo>
                  <a:cubicBezTo>
                    <a:pt x="41" y="89"/>
                    <a:pt x="44" y="91"/>
                    <a:pt x="46" y="92"/>
                  </a:cubicBezTo>
                  <a:cubicBezTo>
                    <a:pt x="48" y="94"/>
                    <a:pt x="51" y="95"/>
                    <a:pt x="53" y="95"/>
                  </a:cubicBezTo>
                  <a:cubicBezTo>
                    <a:pt x="55" y="96"/>
                    <a:pt x="56" y="97"/>
                    <a:pt x="57" y="98"/>
                  </a:cubicBezTo>
                  <a:cubicBezTo>
                    <a:pt x="58" y="100"/>
                    <a:pt x="60" y="102"/>
                    <a:pt x="62" y="103"/>
                  </a:cubicBezTo>
                  <a:cubicBezTo>
                    <a:pt x="64" y="105"/>
                    <a:pt x="69" y="107"/>
                    <a:pt x="72" y="109"/>
                  </a:cubicBezTo>
                  <a:cubicBezTo>
                    <a:pt x="75" y="110"/>
                    <a:pt x="79" y="113"/>
                    <a:pt x="81" y="114"/>
                  </a:cubicBezTo>
                  <a:cubicBezTo>
                    <a:pt x="83" y="115"/>
                    <a:pt x="85" y="117"/>
                    <a:pt x="86" y="119"/>
                  </a:cubicBezTo>
                  <a:cubicBezTo>
                    <a:pt x="87" y="120"/>
                    <a:pt x="91" y="123"/>
                    <a:pt x="95" y="124"/>
                  </a:cubicBezTo>
                  <a:cubicBezTo>
                    <a:pt x="99" y="126"/>
                    <a:pt x="108" y="129"/>
                    <a:pt x="114" y="131"/>
                  </a:cubicBezTo>
                  <a:cubicBezTo>
                    <a:pt x="120" y="134"/>
                    <a:pt x="128" y="137"/>
                    <a:pt x="133" y="138"/>
                  </a:cubicBezTo>
                  <a:cubicBezTo>
                    <a:pt x="137" y="139"/>
                    <a:pt x="144" y="142"/>
                    <a:pt x="148" y="143"/>
                  </a:cubicBezTo>
                  <a:cubicBezTo>
                    <a:pt x="153" y="145"/>
                    <a:pt x="157" y="147"/>
                    <a:pt x="158" y="147"/>
                  </a:cubicBezTo>
                  <a:cubicBezTo>
                    <a:pt x="160" y="147"/>
                    <a:pt x="162" y="149"/>
                    <a:pt x="164" y="150"/>
                  </a:cubicBezTo>
                  <a:cubicBezTo>
                    <a:pt x="165" y="151"/>
                    <a:pt x="169" y="152"/>
                    <a:pt x="171" y="152"/>
                  </a:cubicBezTo>
                  <a:cubicBezTo>
                    <a:pt x="173" y="152"/>
                    <a:pt x="177" y="154"/>
                    <a:pt x="179" y="157"/>
                  </a:cubicBezTo>
                  <a:cubicBezTo>
                    <a:pt x="181" y="160"/>
                    <a:pt x="185" y="163"/>
                    <a:pt x="189" y="164"/>
                  </a:cubicBezTo>
                  <a:cubicBezTo>
                    <a:pt x="193" y="166"/>
                    <a:pt x="199" y="167"/>
                    <a:pt x="202" y="168"/>
                  </a:cubicBezTo>
                  <a:cubicBezTo>
                    <a:pt x="205" y="168"/>
                    <a:pt x="209" y="168"/>
                    <a:pt x="211" y="168"/>
                  </a:cubicBezTo>
                  <a:cubicBezTo>
                    <a:pt x="213" y="168"/>
                    <a:pt x="217" y="169"/>
                    <a:pt x="220" y="170"/>
                  </a:cubicBezTo>
                  <a:cubicBezTo>
                    <a:pt x="222" y="171"/>
                    <a:pt x="226" y="172"/>
                    <a:pt x="227" y="172"/>
                  </a:cubicBezTo>
                  <a:cubicBezTo>
                    <a:pt x="229" y="172"/>
                    <a:pt x="231" y="172"/>
                    <a:pt x="233" y="173"/>
                  </a:cubicBezTo>
                  <a:cubicBezTo>
                    <a:pt x="235" y="173"/>
                    <a:pt x="237" y="173"/>
                    <a:pt x="239" y="174"/>
                  </a:cubicBezTo>
                  <a:cubicBezTo>
                    <a:pt x="241" y="174"/>
                    <a:pt x="244" y="175"/>
                    <a:pt x="246" y="176"/>
                  </a:cubicBezTo>
                  <a:cubicBezTo>
                    <a:pt x="248" y="177"/>
                    <a:pt x="251" y="178"/>
                    <a:pt x="253" y="179"/>
                  </a:cubicBezTo>
                  <a:cubicBezTo>
                    <a:pt x="255" y="179"/>
                    <a:pt x="256" y="179"/>
                    <a:pt x="257" y="179"/>
                  </a:cubicBezTo>
                  <a:cubicBezTo>
                    <a:pt x="258" y="178"/>
                    <a:pt x="259" y="178"/>
                    <a:pt x="260" y="178"/>
                  </a:cubicBezTo>
                  <a:cubicBezTo>
                    <a:pt x="262" y="178"/>
                    <a:pt x="264" y="179"/>
                    <a:pt x="265" y="181"/>
                  </a:cubicBezTo>
                  <a:cubicBezTo>
                    <a:pt x="267" y="183"/>
                    <a:pt x="269" y="186"/>
                    <a:pt x="270" y="187"/>
                  </a:cubicBezTo>
                  <a:cubicBezTo>
                    <a:pt x="271" y="189"/>
                    <a:pt x="272" y="190"/>
                    <a:pt x="273" y="190"/>
                  </a:cubicBezTo>
                  <a:cubicBezTo>
                    <a:pt x="274" y="191"/>
                    <a:pt x="276" y="192"/>
                    <a:pt x="278" y="194"/>
                  </a:cubicBezTo>
                  <a:cubicBezTo>
                    <a:pt x="279" y="196"/>
                    <a:pt x="280" y="198"/>
                    <a:pt x="280" y="198"/>
                  </a:cubicBezTo>
                  <a:cubicBezTo>
                    <a:pt x="280" y="198"/>
                    <a:pt x="281" y="197"/>
                    <a:pt x="282" y="195"/>
                  </a:cubicBezTo>
                  <a:cubicBezTo>
                    <a:pt x="283" y="194"/>
                    <a:pt x="286" y="193"/>
                    <a:pt x="288" y="19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  <p:sp>
          <p:nvSpPr>
            <p:cNvPr id="382" name="Freeform 69">
              <a:extLst>
                <a:ext uri="{FF2B5EF4-FFF2-40B4-BE49-F238E27FC236}">
                  <a16:creationId xmlns:a16="http://schemas.microsoft.com/office/drawing/2014/main" id="{26337B4B-DABF-4FB0-A998-7918788F1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884" y="5222858"/>
              <a:ext cx="1325563" cy="849313"/>
            </a:xfrm>
            <a:custGeom>
              <a:avLst/>
              <a:gdLst/>
              <a:ahLst/>
              <a:cxnLst>
                <a:cxn ang="0">
                  <a:pos x="289" y="102"/>
                </a:cxn>
                <a:cxn ang="0">
                  <a:pos x="264" y="89"/>
                </a:cxn>
                <a:cxn ang="0">
                  <a:pos x="237" y="69"/>
                </a:cxn>
                <a:cxn ang="0">
                  <a:pos x="215" y="80"/>
                </a:cxn>
                <a:cxn ang="0">
                  <a:pos x="198" y="60"/>
                </a:cxn>
                <a:cxn ang="0">
                  <a:pos x="198" y="31"/>
                </a:cxn>
                <a:cxn ang="0">
                  <a:pos x="177" y="29"/>
                </a:cxn>
                <a:cxn ang="0">
                  <a:pos x="162" y="14"/>
                </a:cxn>
                <a:cxn ang="0">
                  <a:pos x="142" y="2"/>
                </a:cxn>
                <a:cxn ang="0">
                  <a:pos x="126" y="25"/>
                </a:cxn>
                <a:cxn ang="0">
                  <a:pos x="103" y="34"/>
                </a:cxn>
                <a:cxn ang="0">
                  <a:pos x="82" y="46"/>
                </a:cxn>
                <a:cxn ang="0">
                  <a:pos x="68" y="36"/>
                </a:cxn>
                <a:cxn ang="0">
                  <a:pos x="65" y="20"/>
                </a:cxn>
                <a:cxn ang="0">
                  <a:pos x="56" y="41"/>
                </a:cxn>
                <a:cxn ang="0">
                  <a:pos x="46" y="50"/>
                </a:cxn>
                <a:cxn ang="0">
                  <a:pos x="26" y="49"/>
                </a:cxn>
                <a:cxn ang="0">
                  <a:pos x="10" y="70"/>
                </a:cxn>
                <a:cxn ang="0">
                  <a:pos x="11" y="86"/>
                </a:cxn>
                <a:cxn ang="0">
                  <a:pos x="21" y="104"/>
                </a:cxn>
                <a:cxn ang="0">
                  <a:pos x="37" y="130"/>
                </a:cxn>
                <a:cxn ang="0">
                  <a:pos x="25" y="152"/>
                </a:cxn>
                <a:cxn ang="0">
                  <a:pos x="16" y="161"/>
                </a:cxn>
                <a:cxn ang="0">
                  <a:pos x="8" y="176"/>
                </a:cxn>
                <a:cxn ang="0">
                  <a:pos x="5" y="181"/>
                </a:cxn>
                <a:cxn ang="0">
                  <a:pos x="32" y="187"/>
                </a:cxn>
                <a:cxn ang="0">
                  <a:pos x="51" y="200"/>
                </a:cxn>
                <a:cxn ang="0">
                  <a:pos x="91" y="207"/>
                </a:cxn>
                <a:cxn ang="0">
                  <a:pos x="112" y="211"/>
                </a:cxn>
                <a:cxn ang="0">
                  <a:pos x="144" y="223"/>
                </a:cxn>
                <a:cxn ang="0">
                  <a:pos x="170" y="223"/>
                </a:cxn>
                <a:cxn ang="0">
                  <a:pos x="219" y="204"/>
                </a:cxn>
                <a:cxn ang="0">
                  <a:pos x="246" y="189"/>
                </a:cxn>
                <a:cxn ang="0">
                  <a:pos x="270" y="178"/>
                </a:cxn>
                <a:cxn ang="0">
                  <a:pos x="271" y="173"/>
                </a:cxn>
                <a:cxn ang="0">
                  <a:pos x="274" y="163"/>
                </a:cxn>
                <a:cxn ang="0">
                  <a:pos x="285" y="167"/>
                </a:cxn>
                <a:cxn ang="0">
                  <a:pos x="297" y="166"/>
                </a:cxn>
                <a:cxn ang="0">
                  <a:pos x="296" y="174"/>
                </a:cxn>
                <a:cxn ang="0">
                  <a:pos x="311" y="178"/>
                </a:cxn>
                <a:cxn ang="0">
                  <a:pos x="315" y="169"/>
                </a:cxn>
                <a:cxn ang="0">
                  <a:pos x="333" y="174"/>
                </a:cxn>
                <a:cxn ang="0">
                  <a:pos x="342" y="181"/>
                </a:cxn>
                <a:cxn ang="0">
                  <a:pos x="339" y="159"/>
                </a:cxn>
                <a:cxn ang="0">
                  <a:pos x="342" y="133"/>
                </a:cxn>
                <a:cxn ang="0">
                  <a:pos x="351" y="113"/>
                </a:cxn>
                <a:cxn ang="0">
                  <a:pos x="349" y="102"/>
                </a:cxn>
              </a:cxnLst>
              <a:rect l="0" t="0" r="r" b="b"/>
              <a:pathLst>
                <a:path w="353" h="226">
                  <a:moveTo>
                    <a:pt x="349" y="102"/>
                  </a:moveTo>
                  <a:cubicBezTo>
                    <a:pt x="346" y="101"/>
                    <a:pt x="335" y="101"/>
                    <a:pt x="325" y="102"/>
                  </a:cubicBezTo>
                  <a:cubicBezTo>
                    <a:pt x="315" y="102"/>
                    <a:pt x="298" y="102"/>
                    <a:pt x="289" y="102"/>
                  </a:cubicBezTo>
                  <a:cubicBezTo>
                    <a:pt x="279" y="101"/>
                    <a:pt x="271" y="100"/>
                    <a:pt x="270" y="99"/>
                  </a:cubicBezTo>
                  <a:cubicBezTo>
                    <a:pt x="269" y="98"/>
                    <a:pt x="268" y="95"/>
                    <a:pt x="267" y="94"/>
                  </a:cubicBezTo>
                  <a:cubicBezTo>
                    <a:pt x="267" y="92"/>
                    <a:pt x="265" y="90"/>
                    <a:pt x="264" y="89"/>
                  </a:cubicBezTo>
                  <a:cubicBezTo>
                    <a:pt x="263" y="88"/>
                    <a:pt x="258" y="84"/>
                    <a:pt x="254" y="81"/>
                  </a:cubicBezTo>
                  <a:cubicBezTo>
                    <a:pt x="250" y="77"/>
                    <a:pt x="246" y="73"/>
                    <a:pt x="245" y="70"/>
                  </a:cubicBezTo>
                  <a:cubicBezTo>
                    <a:pt x="243" y="68"/>
                    <a:pt x="240" y="67"/>
                    <a:pt x="237" y="69"/>
                  </a:cubicBezTo>
                  <a:cubicBezTo>
                    <a:pt x="234" y="70"/>
                    <a:pt x="231" y="72"/>
                    <a:pt x="230" y="72"/>
                  </a:cubicBezTo>
                  <a:cubicBezTo>
                    <a:pt x="229" y="73"/>
                    <a:pt x="226" y="75"/>
                    <a:pt x="224" y="76"/>
                  </a:cubicBezTo>
                  <a:cubicBezTo>
                    <a:pt x="222" y="78"/>
                    <a:pt x="218" y="80"/>
                    <a:pt x="215" y="80"/>
                  </a:cubicBezTo>
                  <a:cubicBezTo>
                    <a:pt x="212" y="81"/>
                    <a:pt x="207" y="79"/>
                    <a:pt x="205" y="77"/>
                  </a:cubicBezTo>
                  <a:cubicBezTo>
                    <a:pt x="202" y="74"/>
                    <a:pt x="199" y="70"/>
                    <a:pt x="199" y="68"/>
                  </a:cubicBezTo>
                  <a:cubicBezTo>
                    <a:pt x="198" y="66"/>
                    <a:pt x="198" y="62"/>
                    <a:pt x="198" y="60"/>
                  </a:cubicBezTo>
                  <a:cubicBezTo>
                    <a:pt x="198" y="57"/>
                    <a:pt x="200" y="53"/>
                    <a:pt x="202" y="50"/>
                  </a:cubicBezTo>
                  <a:cubicBezTo>
                    <a:pt x="203" y="48"/>
                    <a:pt x="204" y="43"/>
                    <a:pt x="203" y="39"/>
                  </a:cubicBezTo>
                  <a:cubicBezTo>
                    <a:pt x="202" y="35"/>
                    <a:pt x="200" y="32"/>
                    <a:pt x="198" y="31"/>
                  </a:cubicBezTo>
                  <a:cubicBezTo>
                    <a:pt x="197" y="31"/>
                    <a:pt x="194" y="31"/>
                    <a:pt x="193" y="32"/>
                  </a:cubicBezTo>
                  <a:cubicBezTo>
                    <a:pt x="192" y="33"/>
                    <a:pt x="188" y="32"/>
                    <a:pt x="186" y="31"/>
                  </a:cubicBezTo>
                  <a:cubicBezTo>
                    <a:pt x="183" y="30"/>
                    <a:pt x="179" y="29"/>
                    <a:pt x="177" y="29"/>
                  </a:cubicBezTo>
                  <a:cubicBezTo>
                    <a:pt x="175" y="29"/>
                    <a:pt x="173" y="28"/>
                    <a:pt x="172" y="26"/>
                  </a:cubicBezTo>
                  <a:cubicBezTo>
                    <a:pt x="171" y="25"/>
                    <a:pt x="169" y="22"/>
                    <a:pt x="167" y="21"/>
                  </a:cubicBezTo>
                  <a:cubicBezTo>
                    <a:pt x="166" y="19"/>
                    <a:pt x="163" y="16"/>
                    <a:pt x="162" y="14"/>
                  </a:cubicBezTo>
                  <a:cubicBezTo>
                    <a:pt x="160" y="11"/>
                    <a:pt x="158" y="7"/>
                    <a:pt x="156" y="5"/>
                  </a:cubicBezTo>
                  <a:cubicBezTo>
                    <a:pt x="155" y="2"/>
                    <a:pt x="151" y="0"/>
                    <a:pt x="148" y="1"/>
                  </a:cubicBezTo>
                  <a:cubicBezTo>
                    <a:pt x="145" y="2"/>
                    <a:pt x="142" y="2"/>
                    <a:pt x="142" y="2"/>
                  </a:cubicBezTo>
                  <a:cubicBezTo>
                    <a:pt x="142" y="2"/>
                    <a:pt x="141" y="4"/>
                    <a:pt x="139" y="7"/>
                  </a:cubicBezTo>
                  <a:cubicBezTo>
                    <a:pt x="137" y="9"/>
                    <a:pt x="134" y="14"/>
                    <a:pt x="133" y="17"/>
                  </a:cubicBezTo>
                  <a:cubicBezTo>
                    <a:pt x="131" y="20"/>
                    <a:pt x="128" y="24"/>
                    <a:pt x="126" y="25"/>
                  </a:cubicBezTo>
                  <a:cubicBezTo>
                    <a:pt x="123" y="26"/>
                    <a:pt x="120" y="29"/>
                    <a:pt x="118" y="32"/>
                  </a:cubicBezTo>
                  <a:cubicBezTo>
                    <a:pt x="116" y="35"/>
                    <a:pt x="113" y="36"/>
                    <a:pt x="112" y="36"/>
                  </a:cubicBezTo>
                  <a:cubicBezTo>
                    <a:pt x="110" y="36"/>
                    <a:pt x="106" y="35"/>
                    <a:pt x="103" y="34"/>
                  </a:cubicBezTo>
                  <a:cubicBezTo>
                    <a:pt x="100" y="34"/>
                    <a:pt x="96" y="34"/>
                    <a:pt x="94" y="34"/>
                  </a:cubicBezTo>
                  <a:cubicBezTo>
                    <a:pt x="91" y="35"/>
                    <a:pt x="88" y="37"/>
                    <a:pt x="87" y="40"/>
                  </a:cubicBezTo>
                  <a:cubicBezTo>
                    <a:pt x="86" y="42"/>
                    <a:pt x="83" y="45"/>
                    <a:pt x="82" y="46"/>
                  </a:cubicBezTo>
                  <a:cubicBezTo>
                    <a:pt x="81" y="47"/>
                    <a:pt x="78" y="47"/>
                    <a:pt x="77" y="45"/>
                  </a:cubicBezTo>
                  <a:cubicBezTo>
                    <a:pt x="75" y="44"/>
                    <a:pt x="74" y="42"/>
                    <a:pt x="73" y="41"/>
                  </a:cubicBezTo>
                  <a:cubicBezTo>
                    <a:pt x="72" y="40"/>
                    <a:pt x="70" y="38"/>
                    <a:pt x="68" y="36"/>
                  </a:cubicBezTo>
                  <a:cubicBezTo>
                    <a:pt x="66" y="35"/>
                    <a:pt x="64" y="33"/>
                    <a:pt x="65" y="32"/>
                  </a:cubicBezTo>
                  <a:cubicBezTo>
                    <a:pt x="65" y="30"/>
                    <a:pt x="66" y="27"/>
                    <a:pt x="66" y="24"/>
                  </a:cubicBezTo>
                  <a:cubicBezTo>
                    <a:pt x="66" y="22"/>
                    <a:pt x="66" y="19"/>
                    <a:pt x="65" y="20"/>
                  </a:cubicBezTo>
                  <a:cubicBezTo>
                    <a:pt x="64" y="20"/>
                    <a:pt x="62" y="22"/>
                    <a:pt x="60" y="24"/>
                  </a:cubicBezTo>
                  <a:cubicBezTo>
                    <a:pt x="58" y="26"/>
                    <a:pt x="55" y="30"/>
                    <a:pt x="55" y="32"/>
                  </a:cubicBezTo>
                  <a:cubicBezTo>
                    <a:pt x="54" y="35"/>
                    <a:pt x="55" y="38"/>
                    <a:pt x="56" y="41"/>
                  </a:cubicBezTo>
                  <a:cubicBezTo>
                    <a:pt x="58" y="43"/>
                    <a:pt x="58" y="46"/>
                    <a:pt x="56" y="47"/>
                  </a:cubicBezTo>
                  <a:cubicBezTo>
                    <a:pt x="55" y="49"/>
                    <a:pt x="52" y="51"/>
                    <a:pt x="50" y="52"/>
                  </a:cubicBezTo>
                  <a:cubicBezTo>
                    <a:pt x="49" y="54"/>
                    <a:pt x="47" y="53"/>
                    <a:pt x="46" y="50"/>
                  </a:cubicBezTo>
                  <a:cubicBezTo>
                    <a:pt x="45" y="48"/>
                    <a:pt x="42" y="46"/>
                    <a:pt x="39" y="46"/>
                  </a:cubicBezTo>
                  <a:cubicBezTo>
                    <a:pt x="37" y="46"/>
                    <a:pt x="33" y="46"/>
                    <a:pt x="32" y="46"/>
                  </a:cubicBezTo>
                  <a:cubicBezTo>
                    <a:pt x="31" y="46"/>
                    <a:pt x="28" y="47"/>
                    <a:pt x="26" y="49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2" y="52"/>
                    <a:pt x="20" y="55"/>
                    <a:pt x="17" y="59"/>
                  </a:cubicBezTo>
                  <a:cubicBezTo>
                    <a:pt x="14" y="62"/>
                    <a:pt x="11" y="67"/>
                    <a:pt x="10" y="70"/>
                  </a:cubicBezTo>
                  <a:cubicBezTo>
                    <a:pt x="10" y="73"/>
                    <a:pt x="9" y="75"/>
                    <a:pt x="9" y="75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8" y="101"/>
                    <a:pt x="21" y="104"/>
                  </a:cubicBezTo>
                  <a:cubicBezTo>
                    <a:pt x="24" y="107"/>
                    <a:pt x="29" y="111"/>
                    <a:pt x="32" y="114"/>
                  </a:cubicBezTo>
                  <a:cubicBezTo>
                    <a:pt x="35" y="116"/>
                    <a:pt x="38" y="120"/>
                    <a:pt x="38" y="122"/>
                  </a:cubicBezTo>
                  <a:cubicBezTo>
                    <a:pt x="39" y="124"/>
                    <a:pt x="38" y="128"/>
                    <a:pt x="37" y="130"/>
                  </a:cubicBezTo>
                  <a:cubicBezTo>
                    <a:pt x="36" y="133"/>
                    <a:pt x="35" y="137"/>
                    <a:pt x="35" y="140"/>
                  </a:cubicBezTo>
                  <a:cubicBezTo>
                    <a:pt x="35" y="143"/>
                    <a:pt x="33" y="146"/>
                    <a:pt x="32" y="147"/>
                  </a:cubicBezTo>
                  <a:cubicBezTo>
                    <a:pt x="30" y="149"/>
                    <a:pt x="27" y="151"/>
                    <a:pt x="25" y="152"/>
                  </a:cubicBezTo>
                  <a:cubicBezTo>
                    <a:pt x="23" y="153"/>
                    <a:pt x="21" y="155"/>
                    <a:pt x="21" y="157"/>
                  </a:cubicBezTo>
                  <a:cubicBezTo>
                    <a:pt x="21" y="158"/>
                    <a:pt x="20" y="159"/>
                    <a:pt x="19" y="159"/>
                  </a:cubicBezTo>
                  <a:cubicBezTo>
                    <a:pt x="17" y="159"/>
                    <a:pt x="16" y="160"/>
                    <a:pt x="16" y="161"/>
                  </a:cubicBezTo>
                  <a:cubicBezTo>
                    <a:pt x="16" y="162"/>
                    <a:pt x="16" y="164"/>
                    <a:pt x="17" y="166"/>
                  </a:cubicBezTo>
                  <a:cubicBezTo>
                    <a:pt x="18" y="168"/>
                    <a:pt x="17" y="171"/>
                    <a:pt x="15" y="172"/>
                  </a:cubicBezTo>
                  <a:cubicBezTo>
                    <a:pt x="14" y="174"/>
                    <a:pt x="11" y="175"/>
                    <a:pt x="8" y="176"/>
                  </a:cubicBezTo>
                  <a:cubicBezTo>
                    <a:pt x="6" y="176"/>
                    <a:pt x="3" y="177"/>
                    <a:pt x="2" y="178"/>
                  </a:cubicBezTo>
                  <a:cubicBezTo>
                    <a:pt x="1" y="180"/>
                    <a:pt x="0" y="181"/>
                    <a:pt x="0" y="181"/>
                  </a:cubicBezTo>
                  <a:cubicBezTo>
                    <a:pt x="0" y="181"/>
                    <a:pt x="2" y="181"/>
                    <a:pt x="5" y="181"/>
                  </a:cubicBezTo>
                  <a:cubicBezTo>
                    <a:pt x="7" y="182"/>
                    <a:pt x="11" y="182"/>
                    <a:pt x="14" y="183"/>
                  </a:cubicBezTo>
                  <a:cubicBezTo>
                    <a:pt x="17" y="183"/>
                    <a:pt x="21" y="184"/>
                    <a:pt x="24" y="184"/>
                  </a:cubicBezTo>
                  <a:cubicBezTo>
                    <a:pt x="26" y="185"/>
                    <a:pt x="30" y="186"/>
                    <a:pt x="32" y="187"/>
                  </a:cubicBezTo>
                  <a:cubicBezTo>
                    <a:pt x="34" y="188"/>
                    <a:pt x="38" y="191"/>
                    <a:pt x="41" y="192"/>
                  </a:cubicBezTo>
                  <a:cubicBezTo>
                    <a:pt x="43" y="193"/>
                    <a:pt x="46" y="195"/>
                    <a:pt x="48" y="196"/>
                  </a:cubicBezTo>
                  <a:cubicBezTo>
                    <a:pt x="49" y="197"/>
                    <a:pt x="50" y="199"/>
                    <a:pt x="51" y="200"/>
                  </a:cubicBezTo>
                  <a:cubicBezTo>
                    <a:pt x="52" y="201"/>
                    <a:pt x="54" y="203"/>
                    <a:pt x="56" y="203"/>
                  </a:cubicBezTo>
                  <a:cubicBezTo>
                    <a:pt x="58" y="204"/>
                    <a:pt x="64" y="205"/>
                    <a:pt x="70" y="204"/>
                  </a:cubicBezTo>
                  <a:cubicBezTo>
                    <a:pt x="76" y="204"/>
                    <a:pt x="86" y="205"/>
                    <a:pt x="91" y="207"/>
                  </a:cubicBezTo>
                  <a:cubicBezTo>
                    <a:pt x="91" y="207"/>
                    <a:pt x="91" y="207"/>
                    <a:pt x="93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01" y="207"/>
                    <a:pt x="108" y="209"/>
                    <a:pt x="112" y="211"/>
                  </a:cubicBezTo>
                  <a:cubicBezTo>
                    <a:pt x="115" y="214"/>
                    <a:pt x="121" y="217"/>
                    <a:pt x="125" y="218"/>
                  </a:cubicBezTo>
                  <a:cubicBezTo>
                    <a:pt x="128" y="219"/>
                    <a:pt x="133" y="221"/>
                    <a:pt x="136" y="221"/>
                  </a:cubicBezTo>
                  <a:cubicBezTo>
                    <a:pt x="138" y="222"/>
                    <a:pt x="142" y="223"/>
                    <a:pt x="144" y="223"/>
                  </a:cubicBezTo>
                  <a:cubicBezTo>
                    <a:pt x="146" y="224"/>
                    <a:pt x="150" y="225"/>
                    <a:pt x="153" y="225"/>
                  </a:cubicBezTo>
                  <a:cubicBezTo>
                    <a:pt x="156" y="226"/>
                    <a:pt x="159" y="225"/>
                    <a:pt x="160" y="225"/>
                  </a:cubicBezTo>
                  <a:cubicBezTo>
                    <a:pt x="161" y="224"/>
                    <a:pt x="166" y="223"/>
                    <a:pt x="170" y="223"/>
                  </a:cubicBezTo>
                  <a:cubicBezTo>
                    <a:pt x="175" y="223"/>
                    <a:pt x="181" y="221"/>
                    <a:pt x="184" y="219"/>
                  </a:cubicBezTo>
                  <a:cubicBezTo>
                    <a:pt x="186" y="217"/>
                    <a:pt x="193" y="214"/>
                    <a:pt x="199" y="212"/>
                  </a:cubicBezTo>
                  <a:cubicBezTo>
                    <a:pt x="205" y="209"/>
                    <a:pt x="214" y="206"/>
                    <a:pt x="219" y="204"/>
                  </a:cubicBezTo>
                  <a:cubicBezTo>
                    <a:pt x="225" y="202"/>
                    <a:pt x="232" y="199"/>
                    <a:pt x="235" y="198"/>
                  </a:cubicBezTo>
                  <a:cubicBezTo>
                    <a:pt x="238" y="197"/>
                    <a:pt x="241" y="195"/>
                    <a:pt x="242" y="194"/>
                  </a:cubicBezTo>
                  <a:cubicBezTo>
                    <a:pt x="242" y="193"/>
                    <a:pt x="244" y="191"/>
                    <a:pt x="246" y="189"/>
                  </a:cubicBezTo>
                  <a:cubicBezTo>
                    <a:pt x="248" y="188"/>
                    <a:pt x="251" y="185"/>
                    <a:pt x="252" y="183"/>
                  </a:cubicBezTo>
                  <a:cubicBezTo>
                    <a:pt x="254" y="181"/>
                    <a:pt x="257" y="180"/>
                    <a:pt x="259" y="180"/>
                  </a:cubicBezTo>
                  <a:cubicBezTo>
                    <a:pt x="262" y="179"/>
                    <a:pt x="267" y="179"/>
                    <a:pt x="270" y="178"/>
                  </a:cubicBezTo>
                  <a:cubicBezTo>
                    <a:pt x="274" y="177"/>
                    <a:pt x="278" y="176"/>
                    <a:pt x="281" y="176"/>
                  </a:cubicBezTo>
                  <a:cubicBezTo>
                    <a:pt x="283" y="175"/>
                    <a:pt x="283" y="175"/>
                    <a:pt x="281" y="174"/>
                  </a:cubicBezTo>
                  <a:cubicBezTo>
                    <a:pt x="279" y="174"/>
                    <a:pt x="275" y="173"/>
                    <a:pt x="271" y="173"/>
                  </a:cubicBezTo>
                  <a:cubicBezTo>
                    <a:pt x="268" y="173"/>
                    <a:pt x="267" y="172"/>
                    <a:pt x="268" y="171"/>
                  </a:cubicBezTo>
                  <a:cubicBezTo>
                    <a:pt x="269" y="170"/>
                    <a:pt x="271" y="168"/>
                    <a:pt x="272" y="167"/>
                  </a:cubicBezTo>
                  <a:cubicBezTo>
                    <a:pt x="272" y="166"/>
                    <a:pt x="273" y="164"/>
                    <a:pt x="274" y="163"/>
                  </a:cubicBezTo>
                  <a:cubicBezTo>
                    <a:pt x="275" y="162"/>
                    <a:pt x="277" y="161"/>
                    <a:pt x="279" y="161"/>
                  </a:cubicBezTo>
                  <a:cubicBezTo>
                    <a:pt x="280" y="160"/>
                    <a:pt x="282" y="161"/>
                    <a:pt x="283" y="162"/>
                  </a:cubicBezTo>
                  <a:cubicBezTo>
                    <a:pt x="284" y="164"/>
                    <a:pt x="285" y="166"/>
                    <a:pt x="285" y="167"/>
                  </a:cubicBezTo>
                  <a:cubicBezTo>
                    <a:pt x="285" y="169"/>
                    <a:pt x="286" y="170"/>
                    <a:pt x="287" y="170"/>
                  </a:cubicBezTo>
                  <a:cubicBezTo>
                    <a:pt x="288" y="169"/>
                    <a:pt x="291" y="169"/>
                    <a:pt x="292" y="168"/>
                  </a:cubicBezTo>
                  <a:cubicBezTo>
                    <a:pt x="294" y="167"/>
                    <a:pt x="296" y="166"/>
                    <a:pt x="297" y="166"/>
                  </a:cubicBezTo>
                  <a:cubicBezTo>
                    <a:pt x="297" y="166"/>
                    <a:pt x="298" y="167"/>
                    <a:pt x="299" y="168"/>
                  </a:cubicBezTo>
                  <a:cubicBezTo>
                    <a:pt x="300" y="169"/>
                    <a:pt x="300" y="171"/>
                    <a:pt x="299" y="171"/>
                  </a:cubicBezTo>
                  <a:cubicBezTo>
                    <a:pt x="298" y="172"/>
                    <a:pt x="297" y="173"/>
                    <a:pt x="296" y="174"/>
                  </a:cubicBezTo>
                  <a:cubicBezTo>
                    <a:pt x="294" y="175"/>
                    <a:pt x="293" y="176"/>
                    <a:pt x="293" y="176"/>
                  </a:cubicBezTo>
                  <a:cubicBezTo>
                    <a:pt x="293" y="176"/>
                    <a:pt x="296" y="177"/>
                    <a:pt x="300" y="177"/>
                  </a:cubicBezTo>
                  <a:cubicBezTo>
                    <a:pt x="303" y="178"/>
                    <a:pt x="308" y="178"/>
                    <a:pt x="311" y="178"/>
                  </a:cubicBezTo>
                  <a:cubicBezTo>
                    <a:pt x="314" y="177"/>
                    <a:pt x="316" y="176"/>
                    <a:pt x="315" y="175"/>
                  </a:cubicBezTo>
                  <a:cubicBezTo>
                    <a:pt x="314" y="173"/>
                    <a:pt x="314" y="171"/>
                    <a:pt x="314" y="171"/>
                  </a:cubicBezTo>
                  <a:cubicBezTo>
                    <a:pt x="314" y="170"/>
                    <a:pt x="315" y="169"/>
                    <a:pt x="315" y="169"/>
                  </a:cubicBezTo>
                  <a:cubicBezTo>
                    <a:pt x="316" y="169"/>
                    <a:pt x="318" y="170"/>
                    <a:pt x="319" y="171"/>
                  </a:cubicBezTo>
                  <a:cubicBezTo>
                    <a:pt x="320" y="172"/>
                    <a:pt x="324" y="174"/>
                    <a:pt x="326" y="174"/>
                  </a:cubicBezTo>
                  <a:cubicBezTo>
                    <a:pt x="329" y="175"/>
                    <a:pt x="332" y="175"/>
                    <a:pt x="333" y="174"/>
                  </a:cubicBezTo>
                  <a:cubicBezTo>
                    <a:pt x="333" y="174"/>
                    <a:pt x="335" y="174"/>
                    <a:pt x="336" y="176"/>
                  </a:cubicBezTo>
                  <a:cubicBezTo>
                    <a:pt x="337" y="177"/>
                    <a:pt x="339" y="179"/>
                    <a:pt x="340" y="180"/>
                  </a:cubicBezTo>
                  <a:cubicBezTo>
                    <a:pt x="341" y="181"/>
                    <a:pt x="342" y="181"/>
                    <a:pt x="342" y="181"/>
                  </a:cubicBezTo>
                  <a:cubicBezTo>
                    <a:pt x="342" y="181"/>
                    <a:pt x="342" y="179"/>
                    <a:pt x="343" y="177"/>
                  </a:cubicBezTo>
                  <a:cubicBezTo>
                    <a:pt x="344" y="174"/>
                    <a:pt x="343" y="170"/>
                    <a:pt x="343" y="169"/>
                  </a:cubicBezTo>
                  <a:cubicBezTo>
                    <a:pt x="342" y="167"/>
                    <a:pt x="340" y="163"/>
                    <a:pt x="339" y="159"/>
                  </a:cubicBezTo>
                  <a:cubicBezTo>
                    <a:pt x="338" y="156"/>
                    <a:pt x="338" y="151"/>
                    <a:pt x="339" y="147"/>
                  </a:cubicBezTo>
                  <a:cubicBezTo>
                    <a:pt x="340" y="144"/>
                    <a:pt x="341" y="140"/>
                    <a:pt x="342" y="139"/>
                  </a:cubicBezTo>
                  <a:cubicBezTo>
                    <a:pt x="342" y="138"/>
                    <a:pt x="343" y="135"/>
                    <a:pt x="342" y="133"/>
                  </a:cubicBezTo>
                  <a:cubicBezTo>
                    <a:pt x="342" y="130"/>
                    <a:pt x="344" y="127"/>
                    <a:pt x="347" y="126"/>
                  </a:cubicBezTo>
                  <a:cubicBezTo>
                    <a:pt x="349" y="125"/>
                    <a:pt x="351" y="122"/>
                    <a:pt x="351" y="119"/>
                  </a:cubicBezTo>
                  <a:cubicBezTo>
                    <a:pt x="350" y="117"/>
                    <a:pt x="351" y="114"/>
                    <a:pt x="351" y="113"/>
                  </a:cubicBezTo>
                  <a:cubicBezTo>
                    <a:pt x="352" y="111"/>
                    <a:pt x="353" y="108"/>
                    <a:pt x="353" y="106"/>
                  </a:cubicBezTo>
                  <a:cubicBezTo>
                    <a:pt x="353" y="104"/>
                    <a:pt x="353" y="102"/>
                    <a:pt x="353" y="102"/>
                  </a:cubicBezTo>
                  <a:cubicBezTo>
                    <a:pt x="353" y="102"/>
                    <a:pt x="351" y="102"/>
                    <a:pt x="349" y="10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defTabSz="685663">
                <a:defRPr/>
              </a:pPr>
              <a:endParaRPr lang="ro-RO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F6EFE8F-8506-483F-892E-327883210E3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395" name="Teardrop 394">
              <a:extLst>
                <a:ext uri="{FF2B5EF4-FFF2-40B4-BE49-F238E27FC236}">
                  <a16:creationId xmlns:a16="http://schemas.microsoft.com/office/drawing/2014/main" id="{BAB3C38F-CE60-4B92-934A-BC61C72EE94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823B7598-BE49-409E-B95E-64908EBAD53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919CDB9-2EB6-479C-9750-445BC35B78A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A4D53A9A-C9CF-47E1-ADEB-8EDCC2FD328E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6C8CA9D9-489D-4062-8E7C-0EF78735295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Monterrey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59014E10-11F0-4362-9A50-F7DEED20669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53E208E2-83A3-4332-90C2-DBB2F37DAAD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403" name="Teardrop 402">
              <a:extLst>
                <a:ext uri="{FF2B5EF4-FFF2-40B4-BE49-F238E27FC236}">
                  <a16:creationId xmlns:a16="http://schemas.microsoft.com/office/drawing/2014/main" id="{90E7A260-13F1-4394-A780-BA77DC5AF05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A4550120-93F7-48D1-89CC-841EA0D8A52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D972C8AF-8479-4AC4-BCBE-E07FC31D1D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6B7BF7C-F915-4443-812D-A87738782EC7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52FE667E-82CE-462A-9B59-72097719C377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Guadalajara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6EB3EE7-3BA8-4B57-B07D-275DA864064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0F1C580-FDFF-4863-8255-DA2CE8E951D3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411" name="Teardrop 410">
              <a:extLst>
                <a:ext uri="{FF2B5EF4-FFF2-40B4-BE49-F238E27FC236}">
                  <a16:creationId xmlns:a16="http://schemas.microsoft.com/office/drawing/2014/main" id="{393AC3FA-CA9F-4B6D-8F94-4977874BBCC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A4650345-8CB9-4A5C-96E3-212D9DD3459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369D07FB-FD66-4048-BD69-DA21B06C949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A810BBA9-894B-4C59-AF26-956CF7E7DF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3D43B50-7546-4BB5-8297-1A5E66B74AB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Mérida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7E74D595-8F7E-4B14-8C5A-47E71B24D44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94FC3E53-4341-4DB8-A79E-89C009C57DC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D269B2-33DF-4622-9399-AF2E6DC7BA6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Mexico City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8C375AE7-67FA-45D1-BBC8-D66886B7321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E7DCE448-62CE-4663-B3A9-B5033A1FE4FC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9A8417D3-91EF-49AF-A27C-401EAA397A0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19" name="Teardrop 418">
                <a:extLst>
                  <a:ext uri="{FF2B5EF4-FFF2-40B4-BE49-F238E27FC236}">
                    <a16:creationId xmlns:a16="http://schemas.microsoft.com/office/drawing/2014/main" id="{F1CC74EA-AE67-4C20-9DB7-E4ECE8168C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ABAEDC0F-394D-4907-BC52-EF97528A145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4A427D6C-7D97-4E65-A88C-1D6EAA1770A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418" name="Freeform 282">
              <a:extLst>
                <a:ext uri="{FF2B5EF4-FFF2-40B4-BE49-F238E27FC236}">
                  <a16:creationId xmlns:a16="http://schemas.microsoft.com/office/drawing/2014/main" id="{B85F857E-0DC5-4B9D-90E2-EE6DD5A49CB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424" name="Chart 423">
            <a:extLst>
              <a:ext uri="{FF2B5EF4-FFF2-40B4-BE49-F238E27FC236}">
                <a16:creationId xmlns:a16="http://schemas.microsoft.com/office/drawing/2014/main" id="{E33FC8C5-7A21-4E91-A839-3FCE25F25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7034412"/>
              </p:ext>
            </p:extLst>
          </p:nvPr>
        </p:nvGraphicFramePr>
        <p:xfrm>
          <a:off x="6931174" y="149504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25" name="Graphic 424" descr="Man">
            <a:extLst>
              <a:ext uri="{FF2B5EF4-FFF2-40B4-BE49-F238E27FC236}">
                <a16:creationId xmlns:a16="http://schemas.microsoft.com/office/drawing/2014/main" id="{923892A4-A3F1-4707-8C2F-D634309021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65753" y="1730413"/>
            <a:ext cx="332185" cy="332185"/>
          </a:xfrm>
          <a:prstGeom prst="rect">
            <a:avLst/>
          </a:prstGeom>
        </p:spPr>
      </p:pic>
      <p:pic>
        <p:nvPicPr>
          <p:cNvPr id="426" name="Graphic 425" descr="Woman">
            <a:extLst>
              <a:ext uri="{FF2B5EF4-FFF2-40B4-BE49-F238E27FC236}">
                <a16:creationId xmlns:a16="http://schemas.microsoft.com/office/drawing/2014/main" id="{2DC3DDD5-3744-43E5-AC36-FAC4348A5D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65753" y="2587644"/>
            <a:ext cx="332185" cy="332185"/>
          </a:xfrm>
          <a:prstGeom prst="rect">
            <a:avLst/>
          </a:prstGeom>
        </p:spPr>
      </p:pic>
      <p:graphicFrame>
        <p:nvGraphicFramePr>
          <p:cNvPr id="427" name="Chart 426">
            <a:extLst>
              <a:ext uri="{FF2B5EF4-FFF2-40B4-BE49-F238E27FC236}">
                <a16:creationId xmlns:a16="http://schemas.microsoft.com/office/drawing/2014/main" id="{E5E1F279-6328-4525-A148-F5B039957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160376"/>
              </p:ext>
            </p:extLst>
          </p:nvPr>
        </p:nvGraphicFramePr>
        <p:xfrm>
          <a:off x="6931174" y="237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8" name="TextBox 427">
            <a:extLst>
              <a:ext uri="{FF2B5EF4-FFF2-40B4-BE49-F238E27FC236}">
                <a16:creationId xmlns:a16="http://schemas.microsoft.com/office/drawing/2014/main" id="{4B49F90D-CA34-4006-8659-546296C7B731}"/>
              </a:ext>
            </a:extLst>
          </p:cNvPr>
          <p:cNvSpPr txBox="1"/>
          <p:nvPr/>
        </p:nvSpPr>
        <p:spPr>
          <a:xfrm>
            <a:off x="7321692" y="2009811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97AD0CF0-F755-4C55-B285-A721BE1026EA}"/>
              </a:ext>
            </a:extLst>
          </p:cNvPr>
          <p:cNvSpPr txBox="1"/>
          <p:nvPr/>
        </p:nvSpPr>
        <p:spPr>
          <a:xfrm>
            <a:off x="7328544" y="288587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B493EAD-8C4B-408F-A1F3-B585A49EE98E}"/>
              </a:ext>
            </a:extLst>
          </p:cNvPr>
          <p:cNvSpPr/>
          <p:nvPr/>
        </p:nvSpPr>
        <p:spPr>
          <a:xfrm>
            <a:off x="7921152" y="182229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5097AA94-D8DB-42E3-B827-1331C2FBE2DA}"/>
              </a:ext>
            </a:extLst>
          </p:cNvPr>
          <p:cNvSpPr/>
          <p:nvPr/>
        </p:nvSpPr>
        <p:spPr>
          <a:xfrm>
            <a:off x="7921152" y="270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81B0844-965D-4346-96B8-E890288A2A84}"/>
              </a:ext>
            </a:extLst>
          </p:cNvPr>
          <p:cNvSpPr/>
          <p:nvPr/>
        </p:nvSpPr>
        <p:spPr>
          <a:xfrm>
            <a:off x="5838825" y="3314700"/>
            <a:ext cx="552450" cy="942975"/>
          </a:xfrm>
          <a:custGeom>
            <a:avLst/>
            <a:gdLst>
              <a:gd name="connsiteX0" fmla="*/ 0 w 736600"/>
              <a:gd name="connsiteY0" fmla="*/ 1257300 h 1257300"/>
              <a:gd name="connsiteX1" fmla="*/ 533400 w 736600"/>
              <a:gd name="connsiteY1" fmla="*/ 666750 h 1257300"/>
              <a:gd name="connsiteX2" fmla="*/ 736600 w 736600"/>
              <a:gd name="connsiteY2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1257300">
                <a:moveTo>
                  <a:pt x="0" y="1257300"/>
                </a:moveTo>
                <a:cubicBezTo>
                  <a:pt x="205316" y="1066800"/>
                  <a:pt x="410633" y="876300"/>
                  <a:pt x="533400" y="666750"/>
                </a:cubicBezTo>
                <a:cubicBezTo>
                  <a:pt x="656167" y="457200"/>
                  <a:pt x="696383" y="228600"/>
                  <a:pt x="73660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716BDC-2DEF-44D9-B32D-1F624015A18D}"/>
              </a:ext>
            </a:extLst>
          </p:cNvPr>
          <p:cNvSpPr/>
          <p:nvPr/>
        </p:nvSpPr>
        <p:spPr>
          <a:xfrm>
            <a:off x="4719637" y="1600200"/>
            <a:ext cx="1662113" cy="1690688"/>
          </a:xfrm>
          <a:custGeom>
            <a:avLst/>
            <a:gdLst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254000 w 2216150"/>
              <a:gd name="connsiteY2" fmla="*/ 577850 h 2254250"/>
              <a:gd name="connsiteX3" fmla="*/ 0 w 2216150"/>
              <a:gd name="connsiteY3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  <a:gd name="connsiteX0" fmla="*/ 2216150 w 2216150"/>
              <a:gd name="connsiteY0" fmla="*/ 2254250 h 2254250"/>
              <a:gd name="connsiteX1" fmla="*/ 965200 w 2216150"/>
              <a:gd name="connsiteY1" fmla="*/ 1543050 h 2254250"/>
              <a:gd name="connsiteX2" fmla="*/ 0 w 2216150"/>
              <a:gd name="connsiteY2" fmla="*/ 0 h 225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150" h="2254250">
                <a:moveTo>
                  <a:pt x="2216150" y="2254250"/>
                </a:moveTo>
                <a:cubicBezTo>
                  <a:pt x="1754187" y="2038350"/>
                  <a:pt x="1626658" y="2090208"/>
                  <a:pt x="965200" y="1543050"/>
                </a:cubicBezTo>
                <a:cubicBezTo>
                  <a:pt x="303742" y="995892"/>
                  <a:pt x="124883" y="410369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84B5F17-7E06-43D1-B275-56191E51AE8A}"/>
              </a:ext>
            </a:extLst>
          </p:cNvPr>
          <p:cNvSpPr/>
          <p:nvPr/>
        </p:nvSpPr>
        <p:spPr>
          <a:xfrm>
            <a:off x="6415088" y="3319463"/>
            <a:ext cx="1905000" cy="828675"/>
          </a:xfrm>
          <a:custGeom>
            <a:avLst/>
            <a:gdLst>
              <a:gd name="connsiteX0" fmla="*/ 2540000 w 2540000"/>
              <a:gd name="connsiteY0" fmla="*/ 1104900 h 1104900"/>
              <a:gd name="connsiteX1" fmla="*/ 984250 w 2540000"/>
              <a:gd name="connsiteY1" fmla="*/ 717550 h 1104900"/>
              <a:gd name="connsiteX2" fmla="*/ 0 w 25400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1104900">
                <a:moveTo>
                  <a:pt x="2540000" y="1104900"/>
                </a:moveTo>
                <a:cubicBezTo>
                  <a:pt x="1973791" y="1003300"/>
                  <a:pt x="1407583" y="901700"/>
                  <a:pt x="984250" y="717550"/>
                </a:cubicBezTo>
                <a:cubicBezTo>
                  <a:pt x="560917" y="533400"/>
                  <a:pt x="280458" y="266700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015BED0-919E-45C5-A4BC-628BF6D937E0}"/>
              </a:ext>
            </a:extLst>
          </p:cNvPr>
          <p:cNvSpPr/>
          <p:nvPr/>
        </p:nvSpPr>
        <p:spPr>
          <a:xfrm>
            <a:off x="6400801" y="3309937"/>
            <a:ext cx="236552" cy="1214438"/>
          </a:xfrm>
          <a:custGeom>
            <a:avLst/>
            <a:gdLst>
              <a:gd name="connsiteX0" fmla="*/ 292100 w 315403"/>
              <a:gd name="connsiteY0" fmla="*/ 1619250 h 1619250"/>
              <a:gd name="connsiteX1" fmla="*/ 285750 w 315403"/>
              <a:gd name="connsiteY1" fmla="*/ 723900 h 1619250"/>
              <a:gd name="connsiteX2" fmla="*/ 0 w 315403"/>
              <a:gd name="connsiteY2" fmla="*/ 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03" h="1619250">
                <a:moveTo>
                  <a:pt x="292100" y="1619250"/>
                </a:moveTo>
                <a:cubicBezTo>
                  <a:pt x="313266" y="1306512"/>
                  <a:pt x="334433" y="993775"/>
                  <a:pt x="285750" y="723900"/>
                </a:cubicBezTo>
                <a:cubicBezTo>
                  <a:pt x="237067" y="454025"/>
                  <a:pt x="118533" y="227012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F8078D31-0C14-422D-9F13-AF7B45344AF4}"/>
              </a:ext>
            </a:extLst>
          </p:cNvPr>
          <p:cNvSpPr/>
          <p:nvPr/>
        </p:nvSpPr>
        <p:spPr>
          <a:xfrm>
            <a:off x="6544537" y="4456423"/>
            <a:ext cx="108782" cy="1087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5A143476-C032-47F4-814B-CFE7A2D69D42}"/>
              </a:ext>
            </a:extLst>
          </p:cNvPr>
          <p:cNvGrpSpPr/>
          <p:nvPr/>
        </p:nvGrpSpPr>
        <p:grpSpPr>
          <a:xfrm>
            <a:off x="6386876" y="3963999"/>
            <a:ext cx="420391" cy="420391"/>
            <a:chOff x="763392" y="2516468"/>
            <a:chExt cx="560521" cy="560521"/>
          </a:xfrm>
        </p:grpSpPr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48286593-1D4A-4BE1-9EEF-551C44674FCB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436" name="Teardrop 435">
                <a:extLst>
                  <a:ext uri="{FF2B5EF4-FFF2-40B4-BE49-F238E27FC236}">
                    <a16:creationId xmlns:a16="http://schemas.microsoft.com/office/drawing/2014/main" id="{98831F83-B261-4CB6-A923-74A34902F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id="{28D4D11A-6C32-4E24-91FD-E5E12C75D5B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7036D2DC-8F76-4973-BDDF-F60C4575FB7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435" name="Freeform 282">
              <a:extLst>
                <a:ext uri="{FF2B5EF4-FFF2-40B4-BE49-F238E27FC236}">
                  <a16:creationId xmlns:a16="http://schemas.microsoft.com/office/drawing/2014/main" id="{1AEE7A4E-A002-40C7-9104-4F5440F9D80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44" name="Oval 443">
            <a:extLst>
              <a:ext uri="{FF2B5EF4-FFF2-40B4-BE49-F238E27FC236}">
                <a16:creationId xmlns:a16="http://schemas.microsoft.com/office/drawing/2014/main" id="{F5DF44F1-EE3F-44D5-B039-EC41E6651AD0}"/>
              </a:ext>
            </a:extLst>
          </p:cNvPr>
          <p:cNvSpPr/>
          <p:nvPr/>
        </p:nvSpPr>
        <p:spPr>
          <a:xfrm>
            <a:off x="5766154" y="4193571"/>
            <a:ext cx="108782" cy="10878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407FD7B5-B228-4AF0-B342-3294EF4C9FAC}"/>
              </a:ext>
            </a:extLst>
          </p:cNvPr>
          <p:cNvGrpSpPr/>
          <p:nvPr/>
        </p:nvGrpSpPr>
        <p:grpSpPr>
          <a:xfrm>
            <a:off x="5610746" y="3686919"/>
            <a:ext cx="420391" cy="420391"/>
            <a:chOff x="4821018" y="1941899"/>
            <a:chExt cx="784660" cy="784660"/>
          </a:xfrm>
        </p:grpSpPr>
        <p:sp>
          <p:nvSpPr>
            <p:cNvPr id="446" name="Teardrop 445">
              <a:extLst>
                <a:ext uri="{FF2B5EF4-FFF2-40B4-BE49-F238E27FC236}">
                  <a16:creationId xmlns:a16="http://schemas.microsoft.com/office/drawing/2014/main" id="{2DC2BD70-58F4-45D9-9389-7DB560EE751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8C74A61C-B849-4A83-955C-86BBB99427F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8E4BCCC2-03DA-414C-B301-B7DE93F5F73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54" name="Oval 453">
            <a:extLst>
              <a:ext uri="{FF2B5EF4-FFF2-40B4-BE49-F238E27FC236}">
                <a16:creationId xmlns:a16="http://schemas.microsoft.com/office/drawing/2014/main" id="{2773F262-BFB0-4B59-B13D-D1C557E2920F}"/>
              </a:ext>
            </a:extLst>
          </p:cNvPr>
          <p:cNvSpPr/>
          <p:nvPr/>
        </p:nvSpPr>
        <p:spPr>
          <a:xfrm>
            <a:off x="6329389" y="3246359"/>
            <a:ext cx="108782" cy="10878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088D083E-E655-4D4C-9637-C82B04603888}"/>
              </a:ext>
            </a:extLst>
          </p:cNvPr>
          <p:cNvGrpSpPr/>
          <p:nvPr/>
        </p:nvGrpSpPr>
        <p:grpSpPr>
          <a:xfrm>
            <a:off x="6175772" y="2735331"/>
            <a:ext cx="420391" cy="420391"/>
            <a:chOff x="4821018" y="1941899"/>
            <a:chExt cx="784660" cy="784660"/>
          </a:xfrm>
        </p:grpSpPr>
        <p:sp>
          <p:nvSpPr>
            <p:cNvPr id="456" name="Teardrop 455">
              <a:extLst>
                <a:ext uri="{FF2B5EF4-FFF2-40B4-BE49-F238E27FC236}">
                  <a16:creationId xmlns:a16="http://schemas.microsoft.com/office/drawing/2014/main" id="{5A288431-BF48-4531-84E6-C250D4A4102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2CEB85A9-0AA7-422D-9447-A88C97D7EA8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925A59EB-AEB3-4A4A-A966-17D0C6D8AC7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59" name="Oval 458">
            <a:extLst>
              <a:ext uri="{FF2B5EF4-FFF2-40B4-BE49-F238E27FC236}">
                <a16:creationId xmlns:a16="http://schemas.microsoft.com/office/drawing/2014/main" id="{70B1415A-B1CF-452E-A7FF-1A7869507DDC}"/>
              </a:ext>
            </a:extLst>
          </p:cNvPr>
          <p:cNvSpPr/>
          <p:nvPr/>
        </p:nvSpPr>
        <p:spPr>
          <a:xfrm>
            <a:off x="8275579" y="4077398"/>
            <a:ext cx="108782" cy="10878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B347BA59-422B-4B48-ACDD-7FAB05DF6EB2}"/>
              </a:ext>
            </a:extLst>
          </p:cNvPr>
          <p:cNvGrpSpPr/>
          <p:nvPr/>
        </p:nvGrpSpPr>
        <p:grpSpPr>
          <a:xfrm>
            <a:off x="8116391" y="3571924"/>
            <a:ext cx="420391" cy="420391"/>
            <a:chOff x="4821018" y="1941899"/>
            <a:chExt cx="784660" cy="784660"/>
          </a:xfrm>
        </p:grpSpPr>
        <p:sp>
          <p:nvSpPr>
            <p:cNvPr id="461" name="Teardrop 460">
              <a:extLst>
                <a:ext uri="{FF2B5EF4-FFF2-40B4-BE49-F238E27FC236}">
                  <a16:creationId xmlns:a16="http://schemas.microsoft.com/office/drawing/2014/main" id="{A424ACAD-4A29-4241-9AEB-68FA1EAAE2F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256B89B3-6662-497A-A611-3F1EAF8C009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81ECB502-EE6E-4A3D-9019-6AD8971225B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64" name="Freeform 454">
            <a:extLst>
              <a:ext uri="{FF2B5EF4-FFF2-40B4-BE49-F238E27FC236}">
                <a16:creationId xmlns:a16="http://schemas.microsoft.com/office/drawing/2014/main" id="{643867ED-9906-476F-9FA7-F7D6756F1771}"/>
              </a:ext>
            </a:extLst>
          </p:cNvPr>
          <p:cNvSpPr/>
          <p:nvPr/>
        </p:nvSpPr>
        <p:spPr>
          <a:xfrm rot="6671460">
            <a:off x="4677220" y="1741419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5" name="Freeform 454">
            <a:extLst>
              <a:ext uri="{FF2B5EF4-FFF2-40B4-BE49-F238E27FC236}">
                <a16:creationId xmlns:a16="http://schemas.microsoft.com/office/drawing/2014/main" id="{9E9228F5-3B49-4386-8568-870539C9C961}"/>
              </a:ext>
            </a:extLst>
          </p:cNvPr>
          <p:cNvSpPr/>
          <p:nvPr/>
        </p:nvSpPr>
        <p:spPr>
          <a:xfrm rot="14871393">
            <a:off x="7191758" y="3780714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6" name="Freeform 454">
            <a:extLst>
              <a:ext uri="{FF2B5EF4-FFF2-40B4-BE49-F238E27FC236}">
                <a16:creationId xmlns:a16="http://schemas.microsoft.com/office/drawing/2014/main" id="{9E26C66A-3B4F-4D3C-A283-9B7BDDBDF588}"/>
              </a:ext>
            </a:extLst>
          </p:cNvPr>
          <p:cNvSpPr/>
          <p:nvPr/>
        </p:nvSpPr>
        <p:spPr>
          <a:xfrm rot="20538053">
            <a:off x="6100828" y="3639077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1" name="Picture 2" descr="Image result for flag mexico">
            <a:extLst>
              <a:ext uri="{FF2B5EF4-FFF2-40B4-BE49-F238E27FC236}">
                <a16:creationId xmlns:a16="http://schemas.microsoft.com/office/drawing/2014/main" id="{37891612-D83E-455F-8377-58809F1F9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708" y="102248"/>
            <a:ext cx="1202249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51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10173</TotalTime>
  <Words>306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Mexico for PowerPoint</vt:lpstr>
      <vt:lpstr>Editable Map of Mexico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 Map for PowerPoint</dc:title>
  <dc:creator>PresentationGO.com</dc:creator>
  <dc:description>© Copyright PresentationGO.com</dc:description>
  <dcterms:created xsi:type="dcterms:W3CDTF">2014-11-26T05:14:11Z</dcterms:created>
  <dcterms:modified xsi:type="dcterms:W3CDTF">2018-10-24T23:04:34Z</dcterms:modified>
  <cp:category>Maps</cp:category>
</cp:coreProperties>
</file>