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834" y="18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529289955647841"/>
          <c:y val="6.5551209391894183E-2"/>
          <c:w val="0.66941448548764604"/>
          <c:h val="0.6145908291591871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Your Data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04D-4358-9C51-5BC2E7ED58E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04D-4358-9C51-5BC2E7ED58E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04D-4358-9C51-5BC2E7ED58E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04D-4358-9C51-5BC2E7ED58E7}"/>
              </c:ext>
            </c:extLst>
          </c:dPt>
          <c:cat>
            <c:strRef>
              <c:f>Sheet1!$A$2:$A$5</c:f>
              <c:strCache>
                <c:ptCount val="4"/>
                <c:pt idx="0">
                  <c:v>Label 1</c:v>
                </c:pt>
                <c:pt idx="1">
                  <c:v>Label 2</c:v>
                </c:pt>
                <c:pt idx="2">
                  <c:v>Label 3</c:v>
                </c:pt>
                <c:pt idx="3">
                  <c:v>Label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60</c:v>
                </c:pt>
                <c:pt idx="1">
                  <c:v>25</c:v>
                </c:pt>
                <c:pt idx="2">
                  <c:v>10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04D-4358-9C51-5BC2E7ED58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529289955647841"/>
          <c:y val="6.5551209391894183E-2"/>
          <c:w val="0.66941448548764604"/>
          <c:h val="0.6145908291591871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Your Data</c:v>
                </c:pt>
              </c:strCache>
            </c:strRef>
          </c:tx>
          <c:spPr>
            <a:ln>
              <a:solidFill>
                <a:srgbClr val="2B323B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rgbClr val="2B323B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04D-4358-9C51-5BC2E7ED58E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rgbClr val="2B323B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04D-4358-9C51-5BC2E7ED58E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rgbClr val="2B323B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04D-4358-9C51-5BC2E7ED58E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rgbClr val="2B323B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04D-4358-9C51-5BC2E7ED58E7}"/>
              </c:ext>
            </c:extLst>
          </c:dPt>
          <c:cat>
            <c:strRef>
              <c:f>Sheet1!$A$2:$A$5</c:f>
              <c:strCache>
                <c:ptCount val="4"/>
                <c:pt idx="0">
                  <c:v>Label 1</c:v>
                </c:pt>
                <c:pt idx="1">
                  <c:v>Label 2</c:v>
                </c:pt>
                <c:pt idx="2">
                  <c:v>Label 3</c:v>
                </c:pt>
                <c:pt idx="3">
                  <c:v>Label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60</c:v>
                </c:pt>
                <c:pt idx="1">
                  <c:v>25</c:v>
                </c:pt>
                <c:pt idx="2">
                  <c:v>10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04D-4358-9C51-5BC2E7ED58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08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14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Microscope &amp; Pie-Chart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F091E7F-D3DA-4FA9-8966-BB1171C3CA3A}"/>
              </a:ext>
            </a:extLst>
          </p:cNvPr>
          <p:cNvGrpSpPr/>
          <p:nvPr/>
        </p:nvGrpSpPr>
        <p:grpSpPr>
          <a:xfrm>
            <a:off x="838200" y="1177958"/>
            <a:ext cx="6581172" cy="5128644"/>
            <a:chOff x="838200" y="1177958"/>
            <a:chExt cx="6581172" cy="5128644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287A654B-E7B9-407D-8174-9B6BCC84A741}"/>
                </a:ext>
              </a:extLst>
            </p:cNvPr>
            <p:cNvSpPr/>
            <p:nvPr/>
          </p:nvSpPr>
          <p:spPr>
            <a:xfrm>
              <a:off x="2707406" y="1372667"/>
              <a:ext cx="3099774" cy="3450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0" y="21600"/>
                    <a:pt x="4559" y="5802"/>
                    <a:pt x="16309" y="0"/>
                  </a:cubicBezTo>
                  <a:lnTo>
                    <a:pt x="21600" y="19040"/>
                  </a:lnTo>
                  <a:cubicBezTo>
                    <a:pt x="21600" y="19040"/>
                    <a:pt x="10719" y="17675"/>
                    <a:pt x="54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DB1AA307-0228-453B-82AE-F8A41E2881D6}"/>
                </a:ext>
              </a:extLst>
            </p:cNvPr>
            <p:cNvSpPr/>
            <p:nvPr/>
          </p:nvSpPr>
          <p:spPr>
            <a:xfrm>
              <a:off x="1227618" y="1372667"/>
              <a:ext cx="1830267" cy="3041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871" y="7772"/>
                  </a:moveTo>
                  <a:lnTo>
                    <a:pt x="0" y="1300"/>
                  </a:lnTo>
                  <a:lnTo>
                    <a:pt x="4734" y="0"/>
                  </a:lnTo>
                  <a:lnTo>
                    <a:pt x="9605" y="6472"/>
                  </a:lnTo>
                  <a:cubicBezTo>
                    <a:pt x="9835" y="6804"/>
                    <a:pt x="10478" y="6942"/>
                    <a:pt x="11030" y="6804"/>
                  </a:cubicBezTo>
                  <a:lnTo>
                    <a:pt x="11030" y="6804"/>
                  </a:lnTo>
                  <a:cubicBezTo>
                    <a:pt x="11581" y="6665"/>
                    <a:pt x="12179" y="6804"/>
                    <a:pt x="12454" y="7135"/>
                  </a:cubicBezTo>
                  <a:lnTo>
                    <a:pt x="21600" y="19249"/>
                  </a:lnTo>
                  <a:lnTo>
                    <a:pt x="12960" y="21600"/>
                  </a:lnTo>
                  <a:lnTo>
                    <a:pt x="3814" y="9486"/>
                  </a:lnTo>
                  <a:cubicBezTo>
                    <a:pt x="3585" y="9154"/>
                    <a:pt x="3814" y="8795"/>
                    <a:pt x="4366" y="8629"/>
                  </a:cubicBezTo>
                  <a:lnTo>
                    <a:pt x="4366" y="8629"/>
                  </a:lnTo>
                  <a:cubicBezTo>
                    <a:pt x="4871" y="8463"/>
                    <a:pt x="5101" y="8103"/>
                    <a:pt x="4871" y="7772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E4B61B72-EB3E-4D7A-BD35-53D88D7E7C21}"/>
                </a:ext>
              </a:extLst>
            </p:cNvPr>
            <p:cNvSpPr/>
            <p:nvPr/>
          </p:nvSpPr>
          <p:spPr>
            <a:xfrm>
              <a:off x="2084336" y="3864945"/>
              <a:ext cx="1087989" cy="651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0292" extrusionOk="0">
                  <a:moveTo>
                    <a:pt x="3925" y="19864"/>
                  </a:moveTo>
                  <a:lnTo>
                    <a:pt x="19194" y="8578"/>
                  </a:lnTo>
                  <a:cubicBezTo>
                    <a:pt x="20609" y="7608"/>
                    <a:pt x="21205" y="4938"/>
                    <a:pt x="20535" y="2632"/>
                  </a:cubicBezTo>
                  <a:lnTo>
                    <a:pt x="20535" y="2632"/>
                  </a:lnTo>
                  <a:cubicBezTo>
                    <a:pt x="19939" y="327"/>
                    <a:pt x="18300" y="-644"/>
                    <a:pt x="16885" y="448"/>
                  </a:cubicBezTo>
                  <a:lnTo>
                    <a:pt x="1616" y="11733"/>
                  </a:lnTo>
                  <a:cubicBezTo>
                    <a:pt x="201" y="12704"/>
                    <a:pt x="-395" y="15374"/>
                    <a:pt x="275" y="17680"/>
                  </a:cubicBezTo>
                  <a:lnTo>
                    <a:pt x="275" y="17680"/>
                  </a:lnTo>
                  <a:cubicBezTo>
                    <a:pt x="871" y="19864"/>
                    <a:pt x="2510" y="20956"/>
                    <a:pt x="3925" y="19864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AC02DAE0-C438-467C-9A5A-55C7FD4375B1}"/>
                </a:ext>
              </a:extLst>
            </p:cNvPr>
            <p:cNvSpPr/>
            <p:nvPr/>
          </p:nvSpPr>
          <p:spPr>
            <a:xfrm>
              <a:off x="1032906" y="1216897"/>
              <a:ext cx="760875" cy="503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7" h="19937" extrusionOk="0">
                  <a:moveTo>
                    <a:pt x="5526" y="19392"/>
                  </a:moveTo>
                  <a:lnTo>
                    <a:pt x="18213" y="10907"/>
                  </a:lnTo>
                  <a:cubicBezTo>
                    <a:pt x="20205" y="9672"/>
                    <a:pt x="21044" y="6278"/>
                    <a:pt x="20100" y="3347"/>
                  </a:cubicBezTo>
                  <a:lnTo>
                    <a:pt x="20100" y="3347"/>
                  </a:lnTo>
                  <a:cubicBezTo>
                    <a:pt x="19262" y="415"/>
                    <a:pt x="16955" y="-819"/>
                    <a:pt x="14962" y="569"/>
                  </a:cubicBezTo>
                  <a:lnTo>
                    <a:pt x="2275" y="9055"/>
                  </a:lnTo>
                  <a:cubicBezTo>
                    <a:pt x="283" y="10289"/>
                    <a:pt x="-556" y="13684"/>
                    <a:pt x="388" y="16615"/>
                  </a:cubicBezTo>
                  <a:lnTo>
                    <a:pt x="388" y="16615"/>
                  </a:lnTo>
                  <a:cubicBezTo>
                    <a:pt x="1331" y="19392"/>
                    <a:pt x="3638" y="20781"/>
                    <a:pt x="5526" y="19392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A4712DDE-5165-41F3-B879-C74462AD6298}"/>
                </a:ext>
              </a:extLst>
            </p:cNvPr>
            <p:cNvSpPr/>
            <p:nvPr/>
          </p:nvSpPr>
          <p:spPr>
            <a:xfrm>
              <a:off x="2201162" y="4838488"/>
              <a:ext cx="1577148" cy="295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684"/>
                  </a:moveTo>
                  <a:lnTo>
                    <a:pt x="4213" y="5684"/>
                  </a:lnTo>
                  <a:lnTo>
                    <a:pt x="4213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4213" y="21600"/>
                  </a:lnTo>
                  <a:lnTo>
                    <a:pt x="4213" y="15916"/>
                  </a:lnTo>
                  <a:lnTo>
                    <a:pt x="0" y="15916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DFF43936-7461-4F08-8678-865A9F0AE4AA}"/>
                </a:ext>
              </a:extLst>
            </p:cNvPr>
            <p:cNvSpPr/>
            <p:nvPr/>
          </p:nvSpPr>
          <p:spPr>
            <a:xfrm>
              <a:off x="955026" y="5500503"/>
              <a:ext cx="2110881" cy="806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600" extrusionOk="0">
                  <a:moveTo>
                    <a:pt x="20529" y="21600"/>
                  </a:moveTo>
                  <a:lnTo>
                    <a:pt x="1037" y="21600"/>
                  </a:lnTo>
                  <a:cubicBezTo>
                    <a:pt x="440" y="21600"/>
                    <a:pt x="-37" y="20243"/>
                    <a:pt x="3" y="18783"/>
                  </a:cubicBezTo>
                  <a:cubicBezTo>
                    <a:pt x="122" y="12939"/>
                    <a:pt x="1156" y="0"/>
                    <a:pt x="7322" y="0"/>
                  </a:cubicBezTo>
                  <a:cubicBezTo>
                    <a:pt x="7322" y="0"/>
                    <a:pt x="7561" y="12417"/>
                    <a:pt x="12056" y="12417"/>
                  </a:cubicBezTo>
                  <a:lnTo>
                    <a:pt x="20529" y="12417"/>
                  </a:lnTo>
                  <a:cubicBezTo>
                    <a:pt x="21086" y="12417"/>
                    <a:pt x="21563" y="13670"/>
                    <a:pt x="21563" y="15130"/>
                  </a:cubicBezTo>
                  <a:lnTo>
                    <a:pt x="21563" y="18991"/>
                  </a:lnTo>
                  <a:cubicBezTo>
                    <a:pt x="21563" y="20452"/>
                    <a:pt x="21086" y="21600"/>
                    <a:pt x="20529" y="2160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D3806C0F-BD47-4B99-B34B-CA7B80227607}"/>
                </a:ext>
              </a:extLst>
            </p:cNvPr>
            <p:cNvSpPr/>
            <p:nvPr/>
          </p:nvSpPr>
          <p:spPr>
            <a:xfrm>
              <a:off x="838200" y="3163992"/>
              <a:ext cx="1557140" cy="2336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47" h="21244" extrusionOk="0">
                  <a:moveTo>
                    <a:pt x="19947" y="16287"/>
                  </a:moveTo>
                  <a:lnTo>
                    <a:pt x="19947" y="17880"/>
                  </a:lnTo>
                  <a:cubicBezTo>
                    <a:pt x="19947" y="19721"/>
                    <a:pt x="17852" y="21244"/>
                    <a:pt x="15208" y="21244"/>
                  </a:cubicBezTo>
                  <a:lnTo>
                    <a:pt x="8623" y="21244"/>
                  </a:lnTo>
                  <a:lnTo>
                    <a:pt x="4882" y="18588"/>
                  </a:lnTo>
                  <a:cubicBezTo>
                    <a:pt x="-1204" y="14268"/>
                    <a:pt x="-1653" y="7399"/>
                    <a:pt x="3834" y="2725"/>
                  </a:cubicBezTo>
                  <a:lnTo>
                    <a:pt x="6229" y="671"/>
                  </a:lnTo>
                  <a:cubicBezTo>
                    <a:pt x="7426" y="-356"/>
                    <a:pt x="9771" y="-179"/>
                    <a:pt x="10619" y="1025"/>
                  </a:cubicBezTo>
                  <a:lnTo>
                    <a:pt x="10619" y="1025"/>
                  </a:lnTo>
                  <a:cubicBezTo>
                    <a:pt x="11068" y="1698"/>
                    <a:pt x="10968" y="2512"/>
                    <a:pt x="10269" y="3079"/>
                  </a:cubicBezTo>
                  <a:lnTo>
                    <a:pt x="8424" y="4637"/>
                  </a:lnTo>
                  <a:cubicBezTo>
                    <a:pt x="4283" y="8142"/>
                    <a:pt x="4583" y="13348"/>
                    <a:pt x="9172" y="16570"/>
                  </a:cubicBezTo>
                  <a:lnTo>
                    <a:pt x="9471" y="16782"/>
                  </a:lnTo>
                  <a:cubicBezTo>
                    <a:pt x="10619" y="17597"/>
                    <a:pt x="12165" y="18057"/>
                    <a:pt x="13761" y="18057"/>
                  </a:cubicBezTo>
                  <a:lnTo>
                    <a:pt x="13761" y="18057"/>
                  </a:lnTo>
                  <a:cubicBezTo>
                    <a:pt x="15108" y="18057"/>
                    <a:pt x="16256" y="17278"/>
                    <a:pt x="16256" y="16287"/>
                  </a:cubicBezTo>
                  <a:lnTo>
                    <a:pt x="16256" y="16287"/>
                  </a:lnTo>
                  <a:cubicBezTo>
                    <a:pt x="16256" y="15791"/>
                    <a:pt x="16804" y="15401"/>
                    <a:pt x="17503" y="15401"/>
                  </a:cubicBezTo>
                  <a:lnTo>
                    <a:pt x="18700" y="15437"/>
                  </a:lnTo>
                  <a:cubicBezTo>
                    <a:pt x="19448" y="15401"/>
                    <a:pt x="19947" y="15791"/>
                    <a:pt x="19947" y="16287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Circle">
              <a:extLst>
                <a:ext uri="{FF2B5EF4-FFF2-40B4-BE49-F238E27FC236}">
                  <a16:creationId xmlns:a16="http://schemas.microsoft.com/office/drawing/2014/main" id="{B7F6E52E-DFA2-4228-A5ED-FD6D4E9B0B5D}"/>
                </a:ext>
              </a:extLst>
            </p:cNvPr>
            <p:cNvSpPr/>
            <p:nvPr/>
          </p:nvSpPr>
          <p:spPr>
            <a:xfrm>
              <a:off x="1110793" y="2891399"/>
              <a:ext cx="856721" cy="856721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" name="Circle">
              <a:extLst>
                <a:ext uri="{FF2B5EF4-FFF2-40B4-BE49-F238E27FC236}">
                  <a16:creationId xmlns:a16="http://schemas.microsoft.com/office/drawing/2014/main" id="{3660776F-3A66-40CA-8867-5E80D5326DC3}"/>
                </a:ext>
              </a:extLst>
            </p:cNvPr>
            <p:cNvSpPr/>
            <p:nvPr/>
          </p:nvSpPr>
          <p:spPr>
            <a:xfrm>
              <a:off x="1286031" y="3066637"/>
              <a:ext cx="506244" cy="50624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" name="Circle">
              <a:extLst>
                <a:ext uri="{FF2B5EF4-FFF2-40B4-BE49-F238E27FC236}">
                  <a16:creationId xmlns:a16="http://schemas.microsoft.com/office/drawing/2014/main" id="{C17415D3-DC2C-48B0-9BDA-8B90E1C460F3}"/>
                </a:ext>
              </a:extLst>
            </p:cNvPr>
            <p:cNvSpPr/>
            <p:nvPr/>
          </p:nvSpPr>
          <p:spPr>
            <a:xfrm>
              <a:off x="1266560" y="5150026"/>
              <a:ext cx="521818" cy="521818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" name="Circle">
              <a:extLst>
                <a:ext uri="{FF2B5EF4-FFF2-40B4-BE49-F238E27FC236}">
                  <a16:creationId xmlns:a16="http://schemas.microsoft.com/office/drawing/2014/main" id="{56754613-05E7-45B9-AFCA-1AF4D62F7CCB}"/>
                </a:ext>
              </a:extLst>
            </p:cNvPr>
            <p:cNvSpPr/>
            <p:nvPr/>
          </p:nvSpPr>
          <p:spPr>
            <a:xfrm>
              <a:off x="1379487" y="5262953"/>
              <a:ext cx="295964" cy="29596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" name="Circle">
              <a:extLst>
                <a:ext uri="{FF2B5EF4-FFF2-40B4-BE49-F238E27FC236}">
                  <a16:creationId xmlns:a16="http://schemas.microsoft.com/office/drawing/2014/main" id="{CE119391-5E18-4DCD-9DE4-3F69671CDE25}"/>
                </a:ext>
              </a:extLst>
            </p:cNvPr>
            <p:cNvSpPr/>
            <p:nvPr/>
          </p:nvSpPr>
          <p:spPr>
            <a:xfrm>
              <a:off x="4187199" y="1177958"/>
              <a:ext cx="3232173" cy="3232173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6" name="Circle">
              <a:extLst>
                <a:ext uri="{FF2B5EF4-FFF2-40B4-BE49-F238E27FC236}">
                  <a16:creationId xmlns:a16="http://schemas.microsoft.com/office/drawing/2014/main" id="{13DC3813-56FC-4FDE-970A-8369BE0813D6}"/>
                </a:ext>
              </a:extLst>
            </p:cNvPr>
            <p:cNvSpPr/>
            <p:nvPr/>
          </p:nvSpPr>
          <p:spPr>
            <a:xfrm>
              <a:off x="4498734" y="1489493"/>
              <a:ext cx="2593533" cy="2593533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aphicFrame>
        <p:nvGraphicFramePr>
          <p:cNvPr id="77" name="Chart 76">
            <a:extLst>
              <a:ext uri="{FF2B5EF4-FFF2-40B4-BE49-F238E27FC236}">
                <a16:creationId xmlns:a16="http://schemas.microsoft.com/office/drawing/2014/main" id="{C1366135-8972-4E1F-BCCD-DE5C676778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30749326"/>
              </p:ext>
            </p:extLst>
          </p:nvPr>
        </p:nvGraphicFramePr>
        <p:xfrm>
          <a:off x="4038652" y="1357093"/>
          <a:ext cx="3513696" cy="3827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B9A6FCC1-8391-46F8-BE72-657DBBD7E37A}"/>
              </a:ext>
            </a:extLst>
          </p:cNvPr>
          <p:cNvSpPr txBox="1"/>
          <p:nvPr/>
        </p:nvSpPr>
        <p:spPr>
          <a:xfrm>
            <a:off x="8416712" y="2762578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9E3C9E6-C016-4E9C-B8EE-D4235FC805B0}"/>
              </a:ext>
            </a:extLst>
          </p:cNvPr>
          <p:cNvGrpSpPr/>
          <p:nvPr/>
        </p:nvGrpSpPr>
        <p:grpSpPr>
          <a:xfrm>
            <a:off x="8408917" y="4325697"/>
            <a:ext cx="2937088" cy="1290153"/>
            <a:chOff x="8921977" y="4073386"/>
            <a:chExt cx="2937088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43B8951-B0FC-4EDE-9D8A-00827B2A7745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0C1A0A5-4763-477A-91A2-297F0F98A657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13F9851-C789-42B0-BF6A-75E718FAFA2E}"/>
              </a:ext>
            </a:extLst>
          </p:cNvPr>
          <p:cNvGrpSpPr/>
          <p:nvPr/>
        </p:nvGrpSpPr>
        <p:grpSpPr>
          <a:xfrm>
            <a:off x="8416712" y="1242150"/>
            <a:ext cx="2937088" cy="1290153"/>
            <a:chOff x="8921977" y="1466725"/>
            <a:chExt cx="2937088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66B067D-0545-48FB-8DBE-E692FE852B2B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EFA494E-E7D6-4DFE-AE50-9059CEC4A9F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28786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38E89FA-0909-4C8B-837E-7A990AEBF9DF}"/>
              </a:ext>
            </a:extLst>
          </p:cNvPr>
          <p:cNvGrpSpPr/>
          <p:nvPr/>
        </p:nvGrpSpPr>
        <p:grpSpPr>
          <a:xfrm>
            <a:off x="838200" y="1177958"/>
            <a:ext cx="6581172" cy="5128644"/>
            <a:chOff x="838200" y="1177958"/>
            <a:chExt cx="6581172" cy="5128644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287A654B-E7B9-407D-8174-9B6BCC84A741}"/>
                </a:ext>
              </a:extLst>
            </p:cNvPr>
            <p:cNvSpPr/>
            <p:nvPr/>
          </p:nvSpPr>
          <p:spPr>
            <a:xfrm>
              <a:off x="2707406" y="1372667"/>
              <a:ext cx="3099774" cy="3450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0" y="21600"/>
                    <a:pt x="4559" y="5802"/>
                    <a:pt x="16309" y="0"/>
                  </a:cubicBezTo>
                  <a:lnTo>
                    <a:pt x="21600" y="19040"/>
                  </a:lnTo>
                  <a:cubicBezTo>
                    <a:pt x="21600" y="19040"/>
                    <a:pt x="10719" y="17675"/>
                    <a:pt x="54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>
                <a:lumMod val="85000"/>
                <a:alpha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DB1AA307-0228-453B-82AE-F8A41E2881D6}"/>
                </a:ext>
              </a:extLst>
            </p:cNvPr>
            <p:cNvSpPr/>
            <p:nvPr/>
          </p:nvSpPr>
          <p:spPr>
            <a:xfrm>
              <a:off x="1227618" y="1372667"/>
              <a:ext cx="1830267" cy="3041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871" y="7772"/>
                  </a:moveTo>
                  <a:lnTo>
                    <a:pt x="0" y="1300"/>
                  </a:lnTo>
                  <a:lnTo>
                    <a:pt x="4734" y="0"/>
                  </a:lnTo>
                  <a:lnTo>
                    <a:pt x="9605" y="6472"/>
                  </a:lnTo>
                  <a:cubicBezTo>
                    <a:pt x="9835" y="6804"/>
                    <a:pt x="10478" y="6942"/>
                    <a:pt x="11030" y="6804"/>
                  </a:cubicBezTo>
                  <a:lnTo>
                    <a:pt x="11030" y="6804"/>
                  </a:lnTo>
                  <a:cubicBezTo>
                    <a:pt x="11581" y="6665"/>
                    <a:pt x="12179" y="6804"/>
                    <a:pt x="12454" y="7135"/>
                  </a:cubicBezTo>
                  <a:lnTo>
                    <a:pt x="21600" y="19249"/>
                  </a:lnTo>
                  <a:lnTo>
                    <a:pt x="12960" y="21600"/>
                  </a:lnTo>
                  <a:lnTo>
                    <a:pt x="3814" y="9486"/>
                  </a:lnTo>
                  <a:cubicBezTo>
                    <a:pt x="3585" y="9154"/>
                    <a:pt x="3814" y="8795"/>
                    <a:pt x="4366" y="8629"/>
                  </a:cubicBezTo>
                  <a:lnTo>
                    <a:pt x="4366" y="8629"/>
                  </a:lnTo>
                  <a:cubicBezTo>
                    <a:pt x="4871" y="8463"/>
                    <a:pt x="5101" y="8103"/>
                    <a:pt x="4871" y="777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E4B61B72-EB3E-4D7A-BD35-53D88D7E7C21}"/>
                </a:ext>
              </a:extLst>
            </p:cNvPr>
            <p:cNvSpPr/>
            <p:nvPr/>
          </p:nvSpPr>
          <p:spPr>
            <a:xfrm>
              <a:off x="2084336" y="3864945"/>
              <a:ext cx="1087989" cy="651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0292" extrusionOk="0">
                  <a:moveTo>
                    <a:pt x="3925" y="19864"/>
                  </a:moveTo>
                  <a:lnTo>
                    <a:pt x="19194" y="8578"/>
                  </a:lnTo>
                  <a:cubicBezTo>
                    <a:pt x="20609" y="7608"/>
                    <a:pt x="21205" y="4938"/>
                    <a:pt x="20535" y="2632"/>
                  </a:cubicBezTo>
                  <a:lnTo>
                    <a:pt x="20535" y="2632"/>
                  </a:lnTo>
                  <a:cubicBezTo>
                    <a:pt x="19939" y="327"/>
                    <a:pt x="18300" y="-644"/>
                    <a:pt x="16885" y="448"/>
                  </a:cubicBezTo>
                  <a:lnTo>
                    <a:pt x="1616" y="11733"/>
                  </a:lnTo>
                  <a:cubicBezTo>
                    <a:pt x="201" y="12704"/>
                    <a:pt x="-395" y="15374"/>
                    <a:pt x="275" y="17680"/>
                  </a:cubicBezTo>
                  <a:lnTo>
                    <a:pt x="275" y="17680"/>
                  </a:lnTo>
                  <a:cubicBezTo>
                    <a:pt x="871" y="19864"/>
                    <a:pt x="2510" y="20956"/>
                    <a:pt x="3925" y="19864"/>
                  </a:cubicBez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AC02DAE0-C438-467C-9A5A-55C7FD4375B1}"/>
                </a:ext>
              </a:extLst>
            </p:cNvPr>
            <p:cNvSpPr/>
            <p:nvPr/>
          </p:nvSpPr>
          <p:spPr>
            <a:xfrm>
              <a:off x="1032906" y="1216897"/>
              <a:ext cx="760875" cy="503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7" h="19937" extrusionOk="0">
                  <a:moveTo>
                    <a:pt x="5526" y="19392"/>
                  </a:moveTo>
                  <a:lnTo>
                    <a:pt x="18213" y="10907"/>
                  </a:lnTo>
                  <a:cubicBezTo>
                    <a:pt x="20205" y="9672"/>
                    <a:pt x="21044" y="6278"/>
                    <a:pt x="20100" y="3347"/>
                  </a:cubicBezTo>
                  <a:lnTo>
                    <a:pt x="20100" y="3347"/>
                  </a:lnTo>
                  <a:cubicBezTo>
                    <a:pt x="19262" y="415"/>
                    <a:pt x="16955" y="-819"/>
                    <a:pt x="14962" y="569"/>
                  </a:cubicBezTo>
                  <a:lnTo>
                    <a:pt x="2275" y="9055"/>
                  </a:lnTo>
                  <a:cubicBezTo>
                    <a:pt x="283" y="10289"/>
                    <a:pt x="-556" y="13684"/>
                    <a:pt x="388" y="16615"/>
                  </a:cubicBezTo>
                  <a:lnTo>
                    <a:pt x="388" y="16615"/>
                  </a:lnTo>
                  <a:cubicBezTo>
                    <a:pt x="1331" y="19392"/>
                    <a:pt x="3638" y="20781"/>
                    <a:pt x="5526" y="19392"/>
                  </a:cubicBez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A4712DDE-5165-41F3-B879-C74462AD6298}"/>
                </a:ext>
              </a:extLst>
            </p:cNvPr>
            <p:cNvSpPr/>
            <p:nvPr/>
          </p:nvSpPr>
          <p:spPr>
            <a:xfrm>
              <a:off x="2201162" y="4838488"/>
              <a:ext cx="1577148" cy="295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684"/>
                  </a:moveTo>
                  <a:lnTo>
                    <a:pt x="4213" y="5684"/>
                  </a:lnTo>
                  <a:lnTo>
                    <a:pt x="4213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4213" y="21600"/>
                  </a:lnTo>
                  <a:lnTo>
                    <a:pt x="4213" y="15916"/>
                  </a:lnTo>
                  <a:lnTo>
                    <a:pt x="0" y="15916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DFF43936-7461-4F08-8678-865A9F0AE4AA}"/>
                </a:ext>
              </a:extLst>
            </p:cNvPr>
            <p:cNvSpPr/>
            <p:nvPr/>
          </p:nvSpPr>
          <p:spPr>
            <a:xfrm>
              <a:off x="955026" y="5500503"/>
              <a:ext cx="2110881" cy="806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600" extrusionOk="0">
                  <a:moveTo>
                    <a:pt x="20529" y="21600"/>
                  </a:moveTo>
                  <a:lnTo>
                    <a:pt x="1037" y="21600"/>
                  </a:lnTo>
                  <a:cubicBezTo>
                    <a:pt x="440" y="21600"/>
                    <a:pt x="-37" y="20243"/>
                    <a:pt x="3" y="18783"/>
                  </a:cubicBezTo>
                  <a:cubicBezTo>
                    <a:pt x="122" y="12939"/>
                    <a:pt x="1156" y="0"/>
                    <a:pt x="7322" y="0"/>
                  </a:cubicBezTo>
                  <a:cubicBezTo>
                    <a:pt x="7322" y="0"/>
                    <a:pt x="7561" y="12417"/>
                    <a:pt x="12056" y="12417"/>
                  </a:cubicBezTo>
                  <a:lnTo>
                    <a:pt x="20529" y="12417"/>
                  </a:lnTo>
                  <a:cubicBezTo>
                    <a:pt x="21086" y="12417"/>
                    <a:pt x="21563" y="13670"/>
                    <a:pt x="21563" y="15130"/>
                  </a:cubicBezTo>
                  <a:lnTo>
                    <a:pt x="21563" y="18991"/>
                  </a:lnTo>
                  <a:cubicBezTo>
                    <a:pt x="21563" y="20452"/>
                    <a:pt x="21086" y="21600"/>
                    <a:pt x="20529" y="21600"/>
                  </a:cubicBez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D3806C0F-BD47-4B99-B34B-CA7B80227607}"/>
                </a:ext>
              </a:extLst>
            </p:cNvPr>
            <p:cNvSpPr/>
            <p:nvPr/>
          </p:nvSpPr>
          <p:spPr>
            <a:xfrm>
              <a:off x="838200" y="3163992"/>
              <a:ext cx="1557140" cy="2336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47" h="21244" extrusionOk="0">
                  <a:moveTo>
                    <a:pt x="19947" y="16287"/>
                  </a:moveTo>
                  <a:lnTo>
                    <a:pt x="19947" y="17880"/>
                  </a:lnTo>
                  <a:cubicBezTo>
                    <a:pt x="19947" y="19721"/>
                    <a:pt x="17852" y="21244"/>
                    <a:pt x="15208" y="21244"/>
                  </a:cubicBezTo>
                  <a:lnTo>
                    <a:pt x="8623" y="21244"/>
                  </a:lnTo>
                  <a:lnTo>
                    <a:pt x="4882" y="18588"/>
                  </a:lnTo>
                  <a:cubicBezTo>
                    <a:pt x="-1204" y="14268"/>
                    <a:pt x="-1653" y="7399"/>
                    <a:pt x="3834" y="2725"/>
                  </a:cubicBezTo>
                  <a:lnTo>
                    <a:pt x="6229" y="671"/>
                  </a:lnTo>
                  <a:cubicBezTo>
                    <a:pt x="7426" y="-356"/>
                    <a:pt x="9771" y="-179"/>
                    <a:pt x="10619" y="1025"/>
                  </a:cubicBezTo>
                  <a:lnTo>
                    <a:pt x="10619" y="1025"/>
                  </a:lnTo>
                  <a:cubicBezTo>
                    <a:pt x="11068" y="1698"/>
                    <a:pt x="10968" y="2512"/>
                    <a:pt x="10269" y="3079"/>
                  </a:cubicBezTo>
                  <a:lnTo>
                    <a:pt x="8424" y="4637"/>
                  </a:lnTo>
                  <a:cubicBezTo>
                    <a:pt x="4283" y="8142"/>
                    <a:pt x="4583" y="13348"/>
                    <a:pt x="9172" y="16570"/>
                  </a:cubicBezTo>
                  <a:lnTo>
                    <a:pt x="9471" y="16782"/>
                  </a:lnTo>
                  <a:cubicBezTo>
                    <a:pt x="10619" y="17597"/>
                    <a:pt x="12165" y="18057"/>
                    <a:pt x="13761" y="18057"/>
                  </a:cubicBezTo>
                  <a:lnTo>
                    <a:pt x="13761" y="18057"/>
                  </a:lnTo>
                  <a:cubicBezTo>
                    <a:pt x="15108" y="18057"/>
                    <a:pt x="16256" y="17278"/>
                    <a:pt x="16256" y="16287"/>
                  </a:cubicBezTo>
                  <a:lnTo>
                    <a:pt x="16256" y="16287"/>
                  </a:lnTo>
                  <a:cubicBezTo>
                    <a:pt x="16256" y="15791"/>
                    <a:pt x="16804" y="15401"/>
                    <a:pt x="17503" y="15401"/>
                  </a:cubicBezTo>
                  <a:lnTo>
                    <a:pt x="18700" y="15437"/>
                  </a:lnTo>
                  <a:cubicBezTo>
                    <a:pt x="19448" y="15401"/>
                    <a:pt x="19947" y="15791"/>
                    <a:pt x="19947" y="16287"/>
                  </a:cubicBez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Circle">
              <a:extLst>
                <a:ext uri="{FF2B5EF4-FFF2-40B4-BE49-F238E27FC236}">
                  <a16:creationId xmlns:a16="http://schemas.microsoft.com/office/drawing/2014/main" id="{B7F6E52E-DFA2-4228-A5ED-FD6D4E9B0B5D}"/>
                </a:ext>
              </a:extLst>
            </p:cNvPr>
            <p:cNvSpPr/>
            <p:nvPr/>
          </p:nvSpPr>
          <p:spPr>
            <a:xfrm>
              <a:off x="1110793" y="2891399"/>
              <a:ext cx="856721" cy="856721"/>
            </a:xfrm>
            <a:prstGeom prst="ellipse">
              <a:avLst/>
            </a:prstGeom>
            <a:solidFill>
              <a:schemeClr val="tx2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" name="Circle">
              <a:extLst>
                <a:ext uri="{FF2B5EF4-FFF2-40B4-BE49-F238E27FC236}">
                  <a16:creationId xmlns:a16="http://schemas.microsoft.com/office/drawing/2014/main" id="{3660776F-3A66-40CA-8867-5E80D5326DC3}"/>
                </a:ext>
              </a:extLst>
            </p:cNvPr>
            <p:cNvSpPr/>
            <p:nvPr/>
          </p:nvSpPr>
          <p:spPr>
            <a:xfrm>
              <a:off x="1286031" y="3066637"/>
              <a:ext cx="506244" cy="506244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" name="Circle">
              <a:extLst>
                <a:ext uri="{FF2B5EF4-FFF2-40B4-BE49-F238E27FC236}">
                  <a16:creationId xmlns:a16="http://schemas.microsoft.com/office/drawing/2014/main" id="{C17415D3-DC2C-48B0-9BDA-8B90E1C460F3}"/>
                </a:ext>
              </a:extLst>
            </p:cNvPr>
            <p:cNvSpPr/>
            <p:nvPr/>
          </p:nvSpPr>
          <p:spPr>
            <a:xfrm>
              <a:off x="1266560" y="5150026"/>
              <a:ext cx="521818" cy="521818"/>
            </a:xfrm>
            <a:prstGeom prst="ellipse">
              <a:avLst/>
            </a:prstGeom>
            <a:solidFill>
              <a:schemeClr val="tx2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" name="Circle">
              <a:extLst>
                <a:ext uri="{FF2B5EF4-FFF2-40B4-BE49-F238E27FC236}">
                  <a16:creationId xmlns:a16="http://schemas.microsoft.com/office/drawing/2014/main" id="{56754613-05E7-45B9-AFCA-1AF4D62F7CCB}"/>
                </a:ext>
              </a:extLst>
            </p:cNvPr>
            <p:cNvSpPr/>
            <p:nvPr/>
          </p:nvSpPr>
          <p:spPr>
            <a:xfrm>
              <a:off x="1379487" y="5262953"/>
              <a:ext cx="295964" cy="295964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" name="Circle">
              <a:extLst>
                <a:ext uri="{FF2B5EF4-FFF2-40B4-BE49-F238E27FC236}">
                  <a16:creationId xmlns:a16="http://schemas.microsoft.com/office/drawing/2014/main" id="{CE119391-5E18-4DCD-9DE4-3F69671CDE25}"/>
                </a:ext>
              </a:extLst>
            </p:cNvPr>
            <p:cNvSpPr/>
            <p:nvPr/>
          </p:nvSpPr>
          <p:spPr>
            <a:xfrm>
              <a:off x="4187199" y="1177958"/>
              <a:ext cx="3232173" cy="3232173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6" name="Circle">
              <a:extLst>
                <a:ext uri="{FF2B5EF4-FFF2-40B4-BE49-F238E27FC236}">
                  <a16:creationId xmlns:a16="http://schemas.microsoft.com/office/drawing/2014/main" id="{13DC3813-56FC-4FDE-970A-8369BE0813D6}"/>
                </a:ext>
              </a:extLst>
            </p:cNvPr>
            <p:cNvSpPr/>
            <p:nvPr/>
          </p:nvSpPr>
          <p:spPr>
            <a:xfrm>
              <a:off x="4498734" y="1489493"/>
              <a:ext cx="2593533" cy="2593533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aphicFrame>
        <p:nvGraphicFramePr>
          <p:cNvPr id="77" name="Chart 76">
            <a:extLst>
              <a:ext uri="{FF2B5EF4-FFF2-40B4-BE49-F238E27FC236}">
                <a16:creationId xmlns:a16="http://schemas.microsoft.com/office/drawing/2014/main" id="{C1366135-8972-4E1F-BCCD-DE5C676778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4523032"/>
              </p:ext>
            </p:extLst>
          </p:nvPr>
        </p:nvGraphicFramePr>
        <p:xfrm>
          <a:off x="4038652" y="1357093"/>
          <a:ext cx="3513696" cy="3827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Microscope &amp; Pie-Chart – Slide Template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9A6FCC1-8391-46F8-BE72-657DBBD7E37A}"/>
              </a:ext>
            </a:extLst>
          </p:cNvPr>
          <p:cNvSpPr txBox="1"/>
          <p:nvPr/>
        </p:nvSpPr>
        <p:spPr>
          <a:xfrm>
            <a:off x="8416712" y="2762578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9E3C9E6-C016-4E9C-B8EE-D4235FC805B0}"/>
              </a:ext>
            </a:extLst>
          </p:cNvPr>
          <p:cNvGrpSpPr/>
          <p:nvPr/>
        </p:nvGrpSpPr>
        <p:grpSpPr>
          <a:xfrm>
            <a:off x="8408917" y="4325697"/>
            <a:ext cx="2937088" cy="1290153"/>
            <a:chOff x="8921977" y="4073386"/>
            <a:chExt cx="2937088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43B8951-B0FC-4EDE-9D8A-00827B2A7745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0C1A0A5-4763-477A-91A2-297F0F98A657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13F9851-C789-42B0-BF6A-75E718FAFA2E}"/>
              </a:ext>
            </a:extLst>
          </p:cNvPr>
          <p:cNvGrpSpPr/>
          <p:nvPr/>
        </p:nvGrpSpPr>
        <p:grpSpPr>
          <a:xfrm>
            <a:off x="8416712" y="1242150"/>
            <a:ext cx="2937088" cy="1290153"/>
            <a:chOff x="8921977" y="1466725"/>
            <a:chExt cx="2937088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66B067D-0545-48FB-8DBE-E692FE852B2B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EFA494E-E7D6-4DFE-AE50-9059CEC4A9F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85131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8484</TotalTime>
  <Words>287</Words>
  <PresentationFormat>Widescreen</PresentationFormat>
  <Paragraphs>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Microscope &amp; Pie-Chart – Slide Template</vt:lpstr>
      <vt:lpstr>Microscope &amp; Pie-Chart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Microscope &amp; Pie-Chart</dc:title>
  <dc:creator>PresentationGO.com</dc:creator>
  <dc:description>© Copyright PresentationGO.com</dc:description>
  <dcterms:created xsi:type="dcterms:W3CDTF">2014-11-26T05:14:11Z</dcterms:created>
  <dcterms:modified xsi:type="dcterms:W3CDTF">2020-01-18T00:52:06Z</dcterms:modified>
  <cp:category>Charts &amp; Diagrams; Graphics &amp; Metaphors</cp:category>
</cp:coreProperties>
</file>