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2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Mile Marker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5229C35-4927-4D9B-A2D9-5014B61ED0CB}"/>
              </a:ext>
            </a:extLst>
          </p:cNvPr>
          <p:cNvSpPr/>
          <p:nvPr/>
        </p:nvSpPr>
        <p:spPr>
          <a:xfrm>
            <a:off x="812776" y="2028403"/>
            <a:ext cx="1789780" cy="2793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91" y="8931"/>
                </a:moveTo>
                <a:cubicBezTo>
                  <a:pt x="2591" y="8700"/>
                  <a:pt x="2882" y="8505"/>
                  <a:pt x="3256" y="8505"/>
                </a:cubicBezTo>
                <a:lnTo>
                  <a:pt x="21586" y="8505"/>
                </a:lnTo>
                <a:lnTo>
                  <a:pt x="21586" y="6916"/>
                </a:lnTo>
                <a:cubicBezTo>
                  <a:pt x="21586" y="3098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3098"/>
                  <a:pt x="0" y="6916"/>
                </a:cubicBezTo>
                <a:lnTo>
                  <a:pt x="0" y="19416"/>
                </a:lnTo>
                <a:cubicBezTo>
                  <a:pt x="0" y="20623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20623"/>
                  <a:pt x="21600" y="19416"/>
                </a:cubicBezTo>
                <a:lnTo>
                  <a:pt x="21600" y="9348"/>
                </a:lnTo>
                <a:lnTo>
                  <a:pt x="3270" y="9348"/>
                </a:lnTo>
                <a:cubicBezTo>
                  <a:pt x="2896" y="9348"/>
                  <a:pt x="2591" y="9162"/>
                  <a:pt x="2591" y="8931"/>
                </a:cubicBezTo>
                <a:close/>
                <a:moveTo>
                  <a:pt x="1981" y="5851"/>
                </a:moveTo>
                <a:cubicBezTo>
                  <a:pt x="2785" y="3205"/>
                  <a:pt x="6415" y="1199"/>
                  <a:pt x="10793" y="1199"/>
                </a:cubicBezTo>
                <a:cubicBezTo>
                  <a:pt x="15171" y="1199"/>
                  <a:pt x="18801" y="3196"/>
                  <a:pt x="19605" y="5851"/>
                </a:cubicBezTo>
                <a:cubicBezTo>
                  <a:pt x="19771" y="6419"/>
                  <a:pt x="19092" y="6951"/>
                  <a:pt x="18178" y="6951"/>
                </a:cubicBezTo>
                <a:lnTo>
                  <a:pt x="3422" y="6951"/>
                </a:lnTo>
                <a:cubicBezTo>
                  <a:pt x="2494" y="6951"/>
                  <a:pt x="1801" y="6419"/>
                  <a:pt x="1981" y="585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223E85B-CE5A-454B-ABA9-F59BC9D48FCB}"/>
              </a:ext>
            </a:extLst>
          </p:cNvPr>
          <p:cNvSpPr/>
          <p:nvPr/>
        </p:nvSpPr>
        <p:spPr>
          <a:xfrm>
            <a:off x="2718507" y="2028403"/>
            <a:ext cx="1789777" cy="1099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6" y="17564"/>
                </a:moveTo>
                <a:cubicBezTo>
                  <a:pt x="21586" y="7869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7869"/>
                  <a:pt x="0" y="1756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564"/>
                </a:lnTo>
                <a:close/>
                <a:moveTo>
                  <a:pt x="18178" y="17654"/>
                </a:moveTo>
                <a:lnTo>
                  <a:pt x="3422" y="17654"/>
                </a:lnTo>
                <a:cubicBezTo>
                  <a:pt x="2522" y="17654"/>
                  <a:pt x="1829" y="16301"/>
                  <a:pt x="1995" y="14858"/>
                </a:cubicBezTo>
                <a:cubicBezTo>
                  <a:pt x="2799" y="8139"/>
                  <a:pt x="6429" y="3044"/>
                  <a:pt x="10807" y="3044"/>
                </a:cubicBezTo>
                <a:cubicBezTo>
                  <a:pt x="15171" y="3044"/>
                  <a:pt x="18815" y="8117"/>
                  <a:pt x="19619" y="14858"/>
                </a:cubicBezTo>
                <a:cubicBezTo>
                  <a:pt x="19771" y="16301"/>
                  <a:pt x="19078" y="17654"/>
                  <a:pt x="18178" y="176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C701192-B7C4-4175-B71A-659DC12FE4B9}"/>
              </a:ext>
            </a:extLst>
          </p:cNvPr>
          <p:cNvSpPr/>
          <p:nvPr/>
        </p:nvSpPr>
        <p:spPr>
          <a:xfrm>
            <a:off x="2718505" y="3245316"/>
            <a:ext cx="1789780" cy="1584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750"/>
                </a:moveTo>
                <a:cubicBezTo>
                  <a:pt x="0" y="19878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19878"/>
                  <a:pt x="21600" y="17750"/>
                </a:cubicBezTo>
                <a:lnTo>
                  <a:pt x="21600" y="0"/>
                </a:lnTo>
                <a:lnTo>
                  <a:pt x="0" y="0"/>
                </a:lnTo>
                <a:lnTo>
                  <a:pt x="0" y="1775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5951ED2-91EC-494B-8E7E-A7FA754E44A3}"/>
              </a:ext>
            </a:extLst>
          </p:cNvPr>
          <p:cNvSpPr/>
          <p:nvPr/>
        </p:nvSpPr>
        <p:spPr>
          <a:xfrm>
            <a:off x="4635715" y="3245316"/>
            <a:ext cx="1789780" cy="1584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750"/>
                </a:moveTo>
                <a:cubicBezTo>
                  <a:pt x="0" y="19878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19878"/>
                  <a:pt x="21600" y="17750"/>
                </a:cubicBezTo>
                <a:lnTo>
                  <a:pt x="21600" y="0"/>
                </a:lnTo>
                <a:lnTo>
                  <a:pt x="0" y="0"/>
                </a:lnTo>
                <a:lnTo>
                  <a:pt x="0" y="1775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154E83B-FCD3-4EDD-959C-173922DC659A}"/>
              </a:ext>
            </a:extLst>
          </p:cNvPr>
          <p:cNvSpPr/>
          <p:nvPr/>
        </p:nvSpPr>
        <p:spPr>
          <a:xfrm>
            <a:off x="4635717" y="2028403"/>
            <a:ext cx="1789777" cy="1099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6" y="17564"/>
                </a:moveTo>
                <a:cubicBezTo>
                  <a:pt x="21586" y="7869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7869"/>
                  <a:pt x="0" y="1756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564"/>
                </a:lnTo>
                <a:close/>
                <a:moveTo>
                  <a:pt x="18164" y="17654"/>
                </a:moveTo>
                <a:lnTo>
                  <a:pt x="3408" y="17654"/>
                </a:lnTo>
                <a:cubicBezTo>
                  <a:pt x="2508" y="17654"/>
                  <a:pt x="1815" y="16301"/>
                  <a:pt x="1981" y="14858"/>
                </a:cubicBezTo>
                <a:cubicBezTo>
                  <a:pt x="2785" y="8139"/>
                  <a:pt x="6415" y="3044"/>
                  <a:pt x="10793" y="3044"/>
                </a:cubicBezTo>
                <a:cubicBezTo>
                  <a:pt x="15157" y="3044"/>
                  <a:pt x="18801" y="8117"/>
                  <a:pt x="19605" y="14858"/>
                </a:cubicBezTo>
                <a:cubicBezTo>
                  <a:pt x="19771" y="16301"/>
                  <a:pt x="19078" y="17654"/>
                  <a:pt x="18164" y="1765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C89818D-01DD-475A-9A65-72A65335DE1D}"/>
              </a:ext>
            </a:extLst>
          </p:cNvPr>
          <p:cNvSpPr/>
          <p:nvPr/>
        </p:nvSpPr>
        <p:spPr>
          <a:xfrm>
            <a:off x="6541445" y="2028403"/>
            <a:ext cx="1789780" cy="2792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3" y="0"/>
                </a:moveTo>
                <a:lnTo>
                  <a:pt x="10793" y="0"/>
                </a:lnTo>
                <a:cubicBezTo>
                  <a:pt x="4835" y="0"/>
                  <a:pt x="0" y="3100"/>
                  <a:pt x="0" y="6919"/>
                </a:cubicBezTo>
                <a:lnTo>
                  <a:pt x="0" y="8509"/>
                </a:lnTo>
                <a:lnTo>
                  <a:pt x="15836" y="8509"/>
                </a:lnTo>
                <a:cubicBezTo>
                  <a:pt x="16016" y="8509"/>
                  <a:pt x="16155" y="8420"/>
                  <a:pt x="16155" y="8304"/>
                </a:cubicBezTo>
                <a:lnTo>
                  <a:pt x="16155" y="7896"/>
                </a:lnTo>
                <a:cubicBezTo>
                  <a:pt x="16155" y="7771"/>
                  <a:pt x="16377" y="7691"/>
                  <a:pt x="16543" y="7771"/>
                </a:cubicBezTo>
                <a:lnTo>
                  <a:pt x="18857" y="8802"/>
                </a:lnTo>
                <a:cubicBezTo>
                  <a:pt x="18995" y="8864"/>
                  <a:pt x="18995" y="8997"/>
                  <a:pt x="18857" y="9059"/>
                </a:cubicBezTo>
                <a:lnTo>
                  <a:pt x="16543" y="10089"/>
                </a:lnTo>
                <a:cubicBezTo>
                  <a:pt x="16377" y="10161"/>
                  <a:pt x="16155" y="10089"/>
                  <a:pt x="16155" y="9965"/>
                </a:cubicBezTo>
                <a:lnTo>
                  <a:pt x="16155" y="9557"/>
                </a:lnTo>
                <a:cubicBezTo>
                  <a:pt x="16155" y="9441"/>
                  <a:pt x="16016" y="9352"/>
                  <a:pt x="15836" y="9352"/>
                </a:cubicBezTo>
                <a:lnTo>
                  <a:pt x="0" y="9352"/>
                </a:lnTo>
                <a:lnTo>
                  <a:pt x="0" y="19415"/>
                </a:lnTo>
                <a:cubicBezTo>
                  <a:pt x="0" y="20623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20623"/>
                  <a:pt x="21600" y="19415"/>
                </a:cubicBezTo>
                <a:lnTo>
                  <a:pt x="21600" y="6928"/>
                </a:lnTo>
                <a:cubicBezTo>
                  <a:pt x="21600" y="3100"/>
                  <a:pt x="16765" y="0"/>
                  <a:pt x="10793" y="0"/>
                </a:cubicBezTo>
                <a:close/>
                <a:moveTo>
                  <a:pt x="18178" y="6963"/>
                </a:moveTo>
                <a:lnTo>
                  <a:pt x="3422" y="6963"/>
                </a:lnTo>
                <a:cubicBezTo>
                  <a:pt x="2522" y="6963"/>
                  <a:pt x="1829" y="6430"/>
                  <a:pt x="1995" y="5862"/>
                </a:cubicBezTo>
                <a:cubicBezTo>
                  <a:pt x="2799" y="3215"/>
                  <a:pt x="6429" y="1208"/>
                  <a:pt x="10807" y="1208"/>
                </a:cubicBezTo>
                <a:cubicBezTo>
                  <a:pt x="15171" y="1208"/>
                  <a:pt x="18815" y="3206"/>
                  <a:pt x="19619" y="5862"/>
                </a:cubicBezTo>
                <a:cubicBezTo>
                  <a:pt x="19771" y="6430"/>
                  <a:pt x="19092" y="6963"/>
                  <a:pt x="18178" y="696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2" name="Graphic 21" descr="Bullseye with solid fill">
            <a:extLst>
              <a:ext uri="{FF2B5EF4-FFF2-40B4-BE49-F238E27FC236}">
                <a16:creationId xmlns:a16="http://schemas.microsoft.com/office/drawing/2014/main" id="{794E4AB3-37FA-4ED3-963C-9055E6D98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80136" y="2332221"/>
            <a:ext cx="512399" cy="512399"/>
          </a:xfrm>
          <a:prstGeom prst="rect">
            <a:avLst/>
          </a:prstGeom>
        </p:spPr>
      </p:pic>
      <p:pic>
        <p:nvPicPr>
          <p:cNvPr id="23" name="Graphic 22" descr="Gears with solid fill">
            <a:extLst>
              <a:ext uri="{FF2B5EF4-FFF2-40B4-BE49-F238E27FC236}">
                <a16:creationId xmlns:a16="http://schemas.microsoft.com/office/drawing/2014/main" id="{D98056F9-7F1D-4DF1-ACBD-071CE04108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7196" y="2332221"/>
            <a:ext cx="512399" cy="512399"/>
          </a:xfrm>
          <a:prstGeom prst="rect">
            <a:avLst/>
          </a:prstGeom>
        </p:spPr>
      </p:pic>
      <p:pic>
        <p:nvPicPr>
          <p:cNvPr id="24" name="Graphic 23" descr="Lightbulb with solid fill">
            <a:extLst>
              <a:ext uri="{FF2B5EF4-FFF2-40B4-BE49-F238E27FC236}">
                <a16:creationId xmlns:a16="http://schemas.microsoft.com/office/drawing/2014/main" id="{0ED62268-FEDE-4796-8B2C-8DC37CE6D2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51467" y="2332221"/>
            <a:ext cx="512399" cy="512399"/>
          </a:xfrm>
          <a:prstGeom prst="rect">
            <a:avLst/>
          </a:prstGeom>
        </p:spPr>
      </p:pic>
      <p:pic>
        <p:nvPicPr>
          <p:cNvPr id="25" name="Graphic 24" descr="Research with solid fill">
            <a:extLst>
              <a:ext uri="{FF2B5EF4-FFF2-40B4-BE49-F238E27FC236}">
                <a16:creationId xmlns:a16="http://schemas.microsoft.com/office/drawing/2014/main" id="{9A813310-41CC-418C-B737-F0FF25B908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74406" y="2332221"/>
            <a:ext cx="512399" cy="51239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CA21C881-A876-47AE-9D83-98C6E9A6F77D}"/>
              </a:ext>
            </a:extLst>
          </p:cNvPr>
          <p:cNvGrpSpPr/>
          <p:nvPr/>
        </p:nvGrpSpPr>
        <p:grpSpPr>
          <a:xfrm>
            <a:off x="921618" y="3265266"/>
            <a:ext cx="1572097" cy="1423642"/>
            <a:chOff x="332936" y="2596988"/>
            <a:chExt cx="2926080" cy="172104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3A1CAA7-6790-4BF6-85D9-1F833346CBF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1AC4BF7-B95D-4B9C-8D77-02945732AEA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62B35D3-FE15-41B4-85F8-F16B0A1D20A7}"/>
              </a:ext>
            </a:extLst>
          </p:cNvPr>
          <p:cNvGrpSpPr/>
          <p:nvPr/>
        </p:nvGrpSpPr>
        <p:grpSpPr>
          <a:xfrm>
            <a:off x="2827347" y="3265266"/>
            <a:ext cx="1572097" cy="1423642"/>
            <a:chOff x="332936" y="2596988"/>
            <a:chExt cx="2926080" cy="172104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5C05D80-B364-4647-87FA-A6F70F77548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7B73A3-C33F-4E04-9253-8334F011625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538A25E-3E19-47E5-A499-89E3A052F01F}"/>
              </a:ext>
            </a:extLst>
          </p:cNvPr>
          <p:cNvGrpSpPr/>
          <p:nvPr/>
        </p:nvGrpSpPr>
        <p:grpSpPr>
          <a:xfrm>
            <a:off x="4744557" y="3265266"/>
            <a:ext cx="1572097" cy="1423642"/>
            <a:chOff x="332936" y="2596988"/>
            <a:chExt cx="2926080" cy="172104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C04088B-7590-402D-9E09-2BEE8C9B273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38A225-BE9A-471E-BB76-515C5598EDD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4A3B0B-750B-4524-8182-F0CE704CB1C4}"/>
              </a:ext>
            </a:extLst>
          </p:cNvPr>
          <p:cNvGrpSpPr/>
          <p:nvPr/>
        </p:nvGrpSpPr>
        <p:grpSpPr>
          <a:xfrm>
            <a:off x="6650287" y="3265266"/>
            <a:ext cx="1572097" cy="1423642"/>
            <a:chOff x="332936" y="2596988"/>
            <a:chExt cx="2926080" cy="172104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135EE30-A83E-40A9-8A08-CE375B20518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A4CDA1C-3556-4EBB-8555-C80FE7D77BF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Mile Marker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5229C35-4927-4D9B-A2D9-5014B61ED0CB}"/>
              </a:ext>
            </a:extLst>
          </p:cNvPr>
          <p:cNvSpPr/>
          <p:nvPr/>
        </p:nvSpPr>
        <p:spPr>
          <a:xfrm>
            <a:off x="812776" y="2028403"/>
            <a:ext cx="1789780" cy="2793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91" y="8931"/>
                </a:moveTo>
                <a:cubicBezTo>
                  <a:pt x="2591" y="8700"/>
                  <a:pt x="2882" y="8505"/>
                  <a:pt x="3256" y="8505"/>
                </a:cubicBezTo>
                <a:lnTo>
                  <a:pt x="21586" y="8505"/>
                </a:lnTo>
                <a:lnTo>
                  <a:pt x="21586" y="6916"/>
                </a:lnTo>
                <a:cubicBezTo>
                  <a:pt x="21586" y="3098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3098"/>
                  <a:pt x="0" y="6916"/>
                </a:cubicBezTo>
                <a:lnTo>
                  <a:pt x="0" y="19416"/>
                </a:lnTo>
                <a:cubicBezTo>
                  <a:pt x="0" y="20623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20623"/>
                  <a:pt x="21600" y="19416"/>
                </a:cubicBezTo>
                <a:lnTo>
                  <a:pt x="21600" y="9348"/>
                </a:lnTo>
                <a:lnTo>
                  <a:pt x="3270" y="9348"/>
                </a:lnTo>
                <a:cubicBezTo>
                  <a:pt x="2896" y="9348"/>
                  <a:pt x="2591" y="9162"/>
                  <a:pt x="2591" y="8931"/>
                </a:cubicBezTo>
                <a:close/>
                <a:moveTo>
                  <a:pt x="1981" y="5851"/>
                </a:moveTo>
                <a:cubicBezTo>
                  <a:pt x="2785" y="3205"/>
                  <a:pt x="6415" y="1199"/>
                  <a:pt x="10793" y="1199"/>
                </a:cubicBezTo>
                <a:cubicBezTo>
                  <a:pt x="15171" y="1199"/>
                  <a:pt x="18801" y="3196"/>
                  <a:pt x="19605" y="5851"/>
                </a:cubicBezTo>
                <a:cubicBezTo>
                  <a:pt x="19771" y="6419"/>
                  <a:pt x="19092" y="6951"/>
                  <a:pt x="18178" y="6951"/>
                </a:cubicBezTo>
                <a:lnTo>
                  <a:pt x="3422" y="6951"/>
                </a:lnTo>
                <a:cubicBezTo>
                  <a:pt x="2494" y="6951"/>
                  <a:pt x="1801" y="6419"/>
                  <a:pt x="1981" y="585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223E85B-CE5A-454B-ABA9-F59BC9D48FCB}"/>
              </a:ext>
            </a:extLst>
          </p:cNvPr>
          <p:cNvSpPr/>
          <p:nvPr/>
        </p:nvSpPr>
        <p:spPr>
          <a:xfrm>
            <a:off x="2718507" y="2028403"/>
            <a:ext cx="1789777" cy="1099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6" y="17564"/>
                </a:moveTo>
                <a:cubicBezTo>
                  <a:pt x="21586" y="7869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7869"/>
                  <a:pt x="0" y="1756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564"/>
                </a:lnTo>
                <a:close/>
                <a:moveTo>
                  <a:pt x="18178" y="17654"/>
                </a:moveTo>
                <a:lnTo>
                  <a:pt x="3422" y="17654"/>
                </a:lnTo>
                <a:cubicBezTo>
                  <a:pt x="2522" y="17654"/>
                  <a:pt x="1829" y="16301"/>
                  <a:pt x="1995" y="14858"/>
                </a:cubicBezTo>
                <a:cubicBezTo>
                  <a:pt x="2799" y="8139"/>
                  <a:pt x="6429" y="3044"/>
                  <a:pt x="10807" y="3044"/>
                </a:cubicBezTo>
                <a:cubicBezTo>
                  <a:pt x="15171" y="3044"/>
                  <a:pt x="18815" y="8117"/>
                  <a:pt x="19619" y="14858"/>
                </a:cubicBezTo>
                <a:cubicBezTo>
                  <a:pt x="19771" y="16301"/>
                  <a:pt x="19078" y="17654"/>
                  <a:pt x="18178" y="176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C701192-B7C4-4175-B71A-659DC12FE4B9}"/>
              </a:ext>
            </a:extLst>
          </p:cNvPr>
          <p:cNvSpPr/>
          <p:nvPr/>
        </p:nvSpPr>
        <p:spPr>
          <a:xfrm>
            <a:off x="2718505" y="3245316"/>
            <a:ext cx="1789780" cy="1584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750"/>
                </a:moveTo>
                <a:cubicBezTo>
                  <a:pt x="0" y="19878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19878"/>
                  <a:pt x="21600" y="17750"/>
                </a:cubicBezTo>
                <a:lnTo>
                  <a:pt x="21600" y="0"/>
                </a:lnTo>
                <a:lnTo>
                  <a:pt x="0" y="0"/>
                </a:lnTo>
                <a:lnTo>
                  <a:pt x="0" y="1775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5951ED2-91EC-494B-8E7E-A7FA754E44A3}"/>
              </a:ext>
            </a:extLst>
          </p:cNvPr>
          <p:cNvSpPr/>
          <p:nvPr/>
        </p:nvSpPr>
        <p:spPr>
          <a:xfrm>
            <a:off x="4635715" y="3245316"/>
            <a:ext cx="1789780" cy="1584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750"/>
                </a:moveTo>
                <a:cubicBezTo>
                  <a:pt x="0" y="19878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19878"/>
                  <a:pt x="21600" y="17750"/>
                </a:cubicBezTo>
                <a:lnTo>
                  <a:pt x="21600" y="0"/>
                </a:lnTo>
                <a:lnTo>
                  <a:pt x="0" y="0"/>
                </a:lnTo>
                <a:lnTo>
                  <a:pt x="0" y="1775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154E83B-FCD3-4EDD-959C-173922DC659A}"/>
              </a:ext>
            </a:extLst>
          </p:cNvPr>
          <p:cNvSpPr/>
          <p:nvPr/>
        </p:nvSpPr>
        <p:spPr>
          <a:xfrm>
            <a:off x="4635717" y="2028403"/>
            <a:ext cx="1789777" cy="1099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6" y="17564"/>
                </a:moveTo>
                <a:cubicBezTo>
                  <a:pt x="21586" y="7869"/>
                  <a:pt x="16751" y="0"/>
                  <a:pt x="10793" y="0"/>
                </a:cubicBezTo>
                <a:lnTo>
                  <a:pt x="10793" y="0"/>
                </a:lnTo>
                <a:cubicBezTo>
                  <a:pt x="4835" y="0"/>
                  <a:pt x="0" y="7869"/>
                  <a:pt x="0" y="1756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564"/>
                </a:lnTo>
                <a:close/>
                <a:moveTo>
                  <a:pt x="18164" y="17654"/>
                </a:moveTo>
                <a:lnTo>
                  <a:pt x="3408" y="17654"/>
                </a:lnTo>
                <a:cubicBezTo>
                  <a:pt x="2508" y="17654"/>
                  <a:pt x="1815" y="16301"/>
                  <a:pt x="1981" y="14858"/>
                </a:cubicBezTo>
                <a:cubicBezTo>
                  <a:pt x="2785" y="8139"/>
                  <a:pt x="6415" y="3044"/>
                  <a:pt x="10793" y="3044"/>
                </a:cubicBezTo>
                <a:cubicBezTo>
                  <a:pt x="15157" y="3044"/>
                  <a:pt x="18801" y="8117"/>
                  <a:pt x="19605" y="14858"/>
                </a:cubicBezTo>
                <a:cubicBezTo>
                  <a:pt x="19771" y="16301"/>
                  <a:pt x="19078" y="17654"/>
                  <a:pt x="18164" y="1765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C89818D-01DD-475A-9A65-72A65335DE1D}"/>
              </a:ext>
            </a:extLst>
          </p:cNvPr>
          <p:cNvSpPr/>
          <p:nvPr/>
        </p:nvSpPr>
        <p:spPr>
          <a:xfrm>
            <a:off x="6541445" y="2028403"/>
            <a:ext cx="1789780" cy="2792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3" y="0"/>
                </a:moveTo>
                <a:lnTo>
                  <a:pt x="10793" y="0"/>
                </a:lnTo>
                <a:cubicBezTo>
                  <a:pt x="4835" y="0"/>
                  <a:pt x="0" y="3100"/>
                  <a:pt x="0" y="6919"/>
                </a:cubicBezTo>
                <a:lnTo>
                  <a:pt x="0" y="8509"/>
                </a:lnTo>
                <a:lnTo>
                  <a:pt x="15836" y="8509"/>
                </a:lnTo>
                <a:cubicBezTo>
                  <a:pt x="16016" y="8509"/>
                  <a:pt x="16155" y="8420"/>
                  <a:pt x="16155" y="8304"/>
                </a:cubicBezTo>
                <a:lnTo>
                  <a:pt x="16155" y="7896"/>
                </a:lnTo>
                <a:cubicBezTo>
                  <a:pt x="16155" y="7771"/>
                  <a:pt x="16377" y="7691"/>
                  <a:pt x="16543" y="7771"/>
                </a:cubicBezTo>
                <a:lnTo>
                  <a:pt x="18857" y="8802"/>
                </a:lnTo>
                <a:cubicBezTo>
                  <a:pt x="18995" y="8864"/>
                  <a:pt x="18995" y="8997"/>
                  <a:pt x="18857" y="9059"/>
                </a:cubicBezTo>
                <a:lnTo>
                  <a:pt x="16543" y="10089"/>
                </a:lnTo>
                <a:cubicBezTo>
                  <a:pt x="16377" y="10161"/>
                  <a:pt x="16155" y="10089"/>
                  <a:pt x="16155" y="9965"/>
                </a:cubicBezTo>
                <a:lnTo>
                  <a:pt x="16155" y="9557"/>
                </a:lnTo>
                <a:cubicBezTo>
                  <a:pt x="16155" y="9441"/>
                  <a:pt x="16016" y="9352"/>
                  <a:pt x="15836" y="9352"/>
                </a:cubicBezTo>
                <a:lnTo>
                  <a:pt x="0" y="9352"/>
                </a:lnTo>
                <a:lnTo>
                  <a:pt x="0" y="19415"/>
                </a:lnTo>
                <a:cubicBezTo>
                  <a:pt x="0" y="20623"/>
                  <a:pt x="1524" y="21600"/>
                  <a:pt x="3408" y="21600"/>
                </a:cubicBezTo>
                <a:lnTo>
                  <a:pt x="18192" y="21600"/>
                </a:lnTo>
                <a:cubicBezTo>
                  <a:pt x="20076" y="21600"/>
                  <a:pt x="21600" y="20623"/>
                  <a:pt x="21600" y="19415"/>
                </a:cubicBezTo>
                <a:lnTo>
                  <a:pt x="21600" y="6928"/>
                </a:lnTo>
                <a:cubicBezTo>
                  <a:pt x="21600" y="3100"/>
                  <a:pt x="16765" y="0"/>
                  <a:pt x="10793" y="0"/>
                </a:cubicBezTo>
                <a:close/>
                <a:moveTo>
                  <a:pt x="18178" y="6963"/>
                </a:moveTo>
                <a:lnTo>
                  <a:pt x="3422" y="6963"/>
                </a:lnTo>
                <a:cubicBezTo>
                  <a:pt x="2522" y="6963"/>
                  <a:pt x="1829" y="6430"/>
                  <a:pt x="1995" y="5862"/>
                </a:cubicBezTo>
                <a:cubicBezTo>
                  <a:pt x="2799" y="3215"/>
                  <a:pt x="6429" y="1208"/>
                  <a:pt x="10807" y="1208"/>
                </a:cubicBezTo>
                <a:cubicBezTo>
                  <a:pt x="15171" y="1208"/>
                  <a:pt x="18815" y="3206"/>
                  <a:pt x="19619" y="5862"/>
                </a:cubicBezTo>
                <a:cubicBezTo>
                  <a:pt x="19771" y="6430"/>
                  <a:pt x="19092" y="6963"/>
                  <a:pt x="18178" y="696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2" name="Graphic 21" descr="Bullseye with solid fill">
            <a:extLst>
              <a:ext uri="{FF2B5EF4-FFF2-40B4-BE49-F238E27FC236}">
                <a16:creationId xmlns:a16="http://schemas.microsoft.com/office/drawing/2014/main" id="{794E4AB3-37FA-4ED3-963C-9055E6D98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80136" y="2332221"/>
            <a:ext cx="512399" cy="512399"/>
          </a:xfrm>
          <a:prstGeom prst="rect">
            <a:avLst/>
          </a:prstGeom>
        </p:spPr>
      </p:pic>
      <p:pic>
        <p:nvPicPr>
          <p:cNvPr id="23" name="Graphic 22" descr="Gears with solid fill">
            <a:extLst>
              <a:ext uri="{FF2B5EF4-FFF2-40B4-BE49-F238E27FC236}">
                <a16:creationId xmlns:a16="http://schemas.microsoft.com/office/drawing/2014/main" id="{D98056F9-7F1D-4DF1-ACBD-071CE04108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7196" y="2332221"/>
            <a:ext cx="512399" cy="512399"/>
          </a:xfrm>
          <a:prstGeom prst="rect">
            <a:avLst/>
          </a:prstGeom>
        </p:spPr>
      </p:pic>
      <p:pic>
        <p:nvPicPr>
          <p:cNvPr id="24" name="Graphic 23" descr="Lightbulb with solid fill">
            <a:extLst>
              <a:ext uri="{FF2B5EF4-FFF2-40B4-BE49-F238E27FC236}">
                <a16:creationId xmlns:a16="http://schemas.microsoft.com/office/drawing/2014/main" id="{0ED62268-FEDE-4796-8B2C-8DC37CE6D2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51467" y="2332221"/>
            <a:ext cx="512399" cy="512399"/>
          </a:xfrm>
          <a:prstGeom prst="rect">
            <a:avLst/>
          </a:prstGeom>
        </p:spPr>
      </p:pic>
      <p:pic>
        <p:nvPicPr>
          <p:cNvPr id="25" name="Graphic 24" descr="Research with solid fill">
            <a:extLst>
              <a:ext uri="{FF2B5EF4-FFF2-40B4-BE49-F238E27FC236}">
                <a16:creationId xmlns:a16="http://schemas.microsoft.com/office/drawing/2014/main" id="{9A813310-41CC-418C-B737-F0FF25B908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74406" y="2332221"/>
            <a:ext cx="512399" cy="51239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CA21C881-A876-47AE-9D83-98C6E9A6F77D}"/>
              </a:ext>
            </a:extLst>
          </p:cNvPr>
          <p:cNvGrpSpPr/>
          <p:nvPr/>
        </p:nvGrpSpPr>
        <p:grpSpPr>
          <a:xfrm>
            <a:off x="921618" y="3265266"/>
            <a:ext cx="1572097" cy="1423642"/>
            <a:chOff x="332936" y="2596988"/>
            <a:chExt cx="2926080" cy="172104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3A1CAA7-6790-4BF6-85D9-1F833346CBF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1AC4BF7-B95D-4B9C-8D77-02945732AEA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62B35D3-FE15-41B4-85F8-F16B0A1D20A7}"/>
              </a:ext>
            </a:extLst>
          </p:cNvPr>
          <p:cNvGrpSpPr/>
          <p:nvPr/>
        </p:nvGrpSpPr>
        <p:grpSpPr>
          <a:xfrm>
            <a:off x="2827347" y="3265266"/>
            <a:ext cx="1572097" cy="1423642"/>
            <a:chOff x="332936" y="2596988"/>
            <a:chExt cx="2926080" cy="172104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5C05D80-B364-4647-87FA-A6F70F77548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7B73A3-C33F-4E04-9253-8334F011625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538A25E-3E19-47E5-A499-89E3A052F01F}"/>
              </a:ext>
            </a:extLst>
          </p:cNvPr>
          <p:cNvGrpSpPr/>
          <p:nvPr/>
        </p:nvGrpSpPr>
        <p:grpSpPr>
          <a:xfrm>
            <a:off x="4744557" y="3265266"/>
            <a:ext cx="1572097" cy="1423642"/>
            <a:chOff x="332936" y="2596988"/>
            <a:chExt cx="2926080" cy="172104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C04088B-7590-402D-9E09-2BEE8C9B273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38A225-BE9A-471E-BB76-515C5598EDD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4A3B0B-750B-4524-8182-F0CE704CB1C4}"/>
              </a:ext>
            </a:extLst>
          </p:cNvPr>
          <p:cNvGrpSpPr/>
          <p:nvPr/>
        </p:nvGrpSpPr>
        <p:grpSpPr>
          <a:xfrm>
            <a:off x="6650287" y="3265266"/>
            <a:ext cx="1572097" cy="1423642"/>
            <a:chOff x="332936" y="2596988"/>
            <a:chExt cx="2926080" cy="172104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135EE30-A83E-40A9-8A08-CE375B20518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A4CDA1C-3556-4EBB-8555-C80FE7D77BF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787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345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Mile Marker Process – Slide Template</vt:lpstr>
      <vt:lpstr>Mile Marker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 Marker Process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2022-01-03T18:18:50Z</dcterms:modified>
  <cp:category>Charts &amp; Diagrams</cp:category>
</cp:coreProperties>
</file>