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Cones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2A29715-D452-3D49-8218-845F149CCEB2}"/>
              </a:ext>
            </a:extLst>
          </p:cNvPr>
          <p:cNvSpPr/>
          <p:nvPr/>
        </p:nvSpPr>
        <p:spPr>
          <a:xfrm>
            <a:off x="1553008" y="3931432"/>
            <a:ext cx="6041177" cy="1196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78" y="18600"/>
                </a:moveTo>
                <a:cubicBezTo>
                  <a:pt x="21006" y="18600"/>
                  <a:pt x="20939" y="18646"/>
                  <a:pt x="20875" y="18722"/>
                </a:cubicBezTo>
                <a:lnTo>
                  <a:pt x="16547" y="2051"/>
                </a:lnTo>
                <a:cubicBezTo>
                  <a:pt x="16572" y="1883"/>
                  <a:pt x="16587" y="1684"/>
                  <a:pt x="16587" y="1485"/>
                </a:cubicBezTo>
                <a:cubicBezTo>
                  <a:pt x="16587" y="658"/>
                  <a:pt x="16353" y="0"/>
                  <a:pt x="16065" y="0"/>
                </a:cubicBezTo>
                <a:cubicBezTo>
                  <a:pt x="15777" y="0"/>
                  <a:pt x="15543" y="658"/>
                  <a:pt x="15543" y="1485"/>
                </a:cubicBezTo>
                <a:cubicBezTo>
                  <a:pt x="15543" y="1669"/>
                  <a:pt x="15556" y="1837"/>
                  <a:pt x="15577" y="2005"/>
                </a:cubicBezTo>
                <a:lnTo>
                  <a:pt x="11040" y="18737"/>
                </a:lnTo>
                <a:cubicBezTo>
                  <a:pt x="10976" y="18661"/>
                  <a:pt x="10903" y="18615"/>
                  <a:pt x="10827" y="18615"/>
                </a:cubicBezTo>
                <a:cubicBezTo>
                  <a:pt x="10755" y="18615"/>
                  <a:pt x="10685" y="18661"/>
                  <a:pt x="10621" y="18737"/>
                </a:cubicBezTo>
                <a:lnTo>
                  <a:pt x="6242" y="2051"/>
                </a:lnTo>
                <a:cubicBezTo>
                  <a:pt x="6266" y="1883"/>
                  <a:pt x="6281" y="1699"/>
                  <a:pt x="6281" y="1500"/>
                </a:cubicBezTo>
                <a:cubicBezTo>
                  <a:pt x="6281" y="674"/>
                  <a:pt x="6048" y="15"/>
                  <a:pt x="5759" y="15"/>
                </a:cubicBezTo>
                <a:cubicBezTo>
                  <a:pt x="5471" y="15"/>
                  <a:pt x="5238" y="674"/>
                  <a:pt x="5238" y="1500"/>
                </a:cubicBezTo>
                <a:cubicBezTo>
                  <a:pt x="5238" y="1684"/>
                  <a:pt x="5250" y="1852"/>
                  <a:pt x="5271" y="2021"/>
                </a:cubicBezTo>
                <a:lnTo>
                  <a:pt x="734" y="18753"/>
                </a:lnTo>
                <a:cubicBezTo>
                  <a:pt x="670" y="18676"/>
                  <a:pt x="597" y="18630"/>
                  <a:pt x="522" y="18630"/>
                </a:cubicBezTo>
                <a:cubicBezTo>
                  <a:pt x="234" y="18630"/>
                  <a:pt x="0" y="19288"/>
                  <a:pt x="0" y="20115"/>
                </a:cubicBezTo>
                <a:cubicBezTo>
                  <a:pt x="0" y="20942"/>
                  <a:pt x="234" y="21600"/>
                  <a:pt x="522" y="21600"/>
                </a:cubicBezTo>
                <a:cubicBezTo>
                  <a:pt x="810" y="21600"/>
                  <a:pt x="1043" y="20942"/>
                  <a:pt x="1043" y="20115"/>
                </a:cubicBezTo>
                <a:cubicBezTo>
                  <a:pt x="1043" y="19763"/>
                  <a:pt x="1001" y="19442"/>
                  <a:pt x="928" y="19197"/>
                </a:cubicBezTo>
                <a:lnTo>
                  <a:pt x="5420" y="2648"/>
                </a:lnTo>
                <a:cubicBezTo>
                  <a:pt x="5511" y="2878"/>
                  <a:pt x="5629" y="3000"/>
                  <a:pt x="5759" y="3000"/>
                </a:cubicBezTo>
                <a:cubicBezTo>
                  <a:pt x="5887" y="3000"/>
                  <a:pt x="6002" y="2878"/>
                  <a:pt x="6090" y="2664"/>
                </a:cubicBezTo>
                <a:lnTo>
                  <a:pt x="10424" y="19135"/>
                </a:lnTo>
                <a:cubicBezTo>
                  <a:pt x="10348" y="19396"/>
                  <a:pt x="10306" y="19717"/>
                  <a:pt x="10306" y="20084"/>
                </a:cubicBezTo>
                <a:cubicBezTo>
                  <a:pt x="10306" y="20911"/>
                  <a:pt x="10539" y="21569"/>
                  <a:pt x="10827" y="21569"/>
                </a:cubicBezTo>
                <a:cubicBezTo>
                  <a:pt x="11115" y="21569"/>
                  <a:pt x="11349" y="20911"/>
                  <a:pt x="11349" y="20084"/>
                </a:cubicBezTo>
                <a:cubicBezTo>
                  <a:pt x="11349" y="19732"/>
                  <a:pt x="11306" y="19411"/>
                  <a:pt x="11234" y="19166"/>
                </a:cubicBezTo>
                <a:lnTo>
                  <a:pt x="15725" y="2618"/>
                </a:lnTo>
                <a:cubicBezTo>
                  <a:pt x="15816" y="2847"/>
                  <a:pt x="15935" y="2970"/>
                  <a:pt x="16065" y="2970"/>
                </a:cubicBezTo>
                <a:cubicBezTo>
                  <a:pt x="16189" y="2970"/>
                  <a:pt x="16305" y="2847"/>
                  <a:pt x="16396" y="2633"/>
                </a:cubicBezTo>
                <a:lnTo>
                  <a:pt x="20678" y="19135"/>
                </a:lnTo>
                <a:cubicBezTo>
                  <a:pt x="20602" y="19396"/>
                  <a:pt x="20557" y="19732"/>
                  <a:pt x="20557" y="20084"/>
                </a:cubicBezTo>
                <a:cubicBezTo>
                  <a:pt x="20557" y="20911"/>
                  <a:pt x="20790" y="21569"/>
                  <a:pt x="21078" y="21569"/>
                </a:cubicBezTo>
                <a:cubicBezTo>
                  <a:pt x="21366" y="21569"/>
                  <a:pt x="21600" y="20911"/>
                  <a:pt x="21600" y="20084"/>
                </a:cubicBezTo>
                <a:cubicBezTo>
                  <a:pt x="21600" y="19258"/>
                  <a:pt x="21366" y="18600"/>
                  <a:pt x="21078" y="18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4EC2257-2097-B747-A789-7A24A94FB452}"/>
              </a:ext>
            </a:extLst>
          </p:cNvPr>
          <p:cNvSpPr/>
          <p:nvPr/>
        </p:nvSpPr>
        <p:spPr>
          <a:xfrm>
            <a:off x="1003541" y="3125601"/>
            <a:ext cx="1386029" cy="193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65F99214-4014-4045-AC19-FD359F12E51C}"/>
              </a:ext>
            </a:extLst>
          </p:cNvPr>
          <p:cNvSpPr/>
          <p:nvPr/>
        </p:nvSpPr>
        <p:spPr>
          <a:xfrm>
            <a:off x="987425" y="2642103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  <a:endParaRPr sz="33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D77D1E4-B58F-9446-A131-30857B87B0CB}"/>
              </a:ext>
            </a:extLst>
          </p:cNvPr>
          <p:cNvSpPr/>
          <p:nvPr/>
        </p:nvSpPr>
        <p:spPr>
          <a:xfrm>
            <a:off x="2470766" y="2099227"/>
            <a:ext cx="1386029" cy="1933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26" y="21600"/>
                  <a:pt x="9822" y="20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0CE1889-350C-7240-A541-2F7834C67A12}"/>
              </a:ext>
            </a:extLst>
          </p:cNvPr>
          <p:cNvSpPr/>
          <p:nvPr/>
        </p:nvSpPr>
        <p:spPr>
          <a:xfrm>
            <a:off x="2454650" y="1615729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  <a:endParaRPr sz="3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09BCD9-089D-864E-AF44-AC556EECA08B}"/>
              </a:ext>
            </a:extLst>
          </p:cNvPr>
          <p:cNvSpPr/>
          <p:nvPr/>
        </p:nvSpPr>
        <p:spPr>
          <a:xfrm>
            <a:off x="3887565" y="3125601"/>
            <a:ext cx="1386029" cy="193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4EB21FE2-0257-EE42-A932-740E9DB2988A}"/>
              </a:ext>
            </a:extLst>
          </p:cNvPr>
          <p:cNvSpPr/>
          <p:nvPr/>
        </p:nvSpPr>
        <p:spPr>
          <a:xfrm>
            <a:off x="3871449" y="2642103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  <a:endParaRPr sz="3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BD5CD50-2CB9-7A46-963C-75F90520586F}"/>
              </a:ext>
            </a:extLst>
          </p:cNvPr>
          <p:cNvSpPr/>
          <p:nvPr/>
        </p:nvSpPr>
        <p:spPr>
          <a:xfrm>
            <a:off x="6754430" y="3125601"/>
            <a:ext cx="1386029" cy="193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1350FB89-4A76-F94E-9F84-667AB9C346C2}"/>
              </a:ext>
            </a:extLst>
          </p:cNvPr>
          <p:cNvSpPr/>
          <p:nvPr/>
        </p:nvSpPr>
        <p:spPr>
          <a:xfrm>
            <a:off x="6738314" y="2642103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  <a:endParaRPr sz="3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E3AC8CD-9BBC-F54B-844A-B963E714B421}"/>
              </a:ext>
            </a:extLst>
          </p:cNvPr>
          <p:cNvSpPr/>
          <p:nvPr/>
        </p:nvSpPr>
        <p:spPr>
          <a:xfrm>
            <a:off x="5352285" y="2099227"/>
            <a:ext cx="1386029" cy="1933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343B9F52-1996-0A4F-9427-1BFFC49FDCB2}"/>
              </a:ext>
            </a:extLst>
          </p:cNvPr>
          <p:cNvSpPr/>
          <p:nvPr/>
        </p:nvSpPr>
        <p:spPr>
          <a:xfrm>
            <a:off x="5336169" y="1615729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  <a:endParaRPr sz="33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Graphic 14" descr="Megaphone1 with solid fill">
            <a:extLst>
              <a:ext uri="{FF2B5EF4-FFF2-40B4-BE49-F238E27FC236}">
                <a16:creationId xmlns:a16="http://schemas.microsoft.com/office/drawing/2014/main" id="{F0BBDAE0-707A-534D-83C1-E7608CE5D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9285" y="3544935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5" descr="Smart Phone with solid fill">
            <a:extLst>
              <a:ext uri="{FF2B5EF4-FFF2-40B4-BE49-F238E27FC236}">
                <a16:creationId xmlns:a16="http://schemas.microsoft.com/office/drawing/2014/main" id="{D353A31A-E53B-0A4C-8B79-A6A0BB86D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6510" y="2518563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7" descr="Bar graph with upward trend with solid fill">
            <a:extLst>
              <a:ext uri="{FF2B5EF4-FFF2-40B4-BE49-F238E27FC236}">
                <a16:creationId xmlns:a16="http://schemas.microsoft.com/office/drawing/2014/main" id="{C5E8A0BB-75BA-6144-A6AA-9A23C262CA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3309" y="3544935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9" descr="Database with solid fill">
            <a:extLst>
              <a:ext uri="{FF2B5EF4-FFF2-40B4-BE49-F238E27FC236}">
                <a16:creationId xmlns:a16="http://schemas.microsoft.com/office/drawing/2014/main" id="{669E1FCC-A2A2-E641-8779-F8F329F3FE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8029" y="2518563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1" descr="Stopwatch 75% with solid fill">
            <a:extLst>
              <a:ext uri="{FF2B5EF4-FFF2-40B4-BE49-F238E27FC236}">
                <a16:creationId xmlns:a16="http://schemas.microsoft.com/office/drawing/2014/main" id="{4366FFA1-50E0-F74D-8495-2E2A3A4A38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20174" y="3544935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2C2BE5DA-38B7-61C5-7535-8140C34D3884}"/>
              </a:ext>
            </a:extLst>
          </p:cNvPr>
          <p:cNvGrpSpPr/>
          <p:nvPr/>
        </p:nvGrpSpPr>
        <p:grpSpPr>
          <a:xfrm>
            <a:off x="1068575" y="1536354"/>
            <a:ext cx="1255961" cy="1022423"/>
            <a:chOff x="255548" y="1526812"/>
            <a:chExt cx="2194560" cy="102242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49FF05-4D4E-8220-6C32-3CCD2FE56B09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B37DB7-0D03-D382-EB05-6328C5FC1F9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FA3C32-C987-12AC-189D-581523BB4E55}"/>
              </a:ext>
            </a:extLst>
          </p:cNvPr>
          <p:cNvGrpSpPr/>
          <p:nvPr/>
        </p:nvGrpSpPr>
        <p:grpSpPr>
          <a:xfrm>
            <a:off x="2535800" y="4529866"/>
            <a:ext cx="1255961" cy="1022423"/>
            <a:chOff x="255548" y="1526812"/>
            <a:chExt cx="2194560" cy="102242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509E767-584E-70FB-B890-FD207A20A782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B07D5BD-C6E9-AD61-41E0-CB19A081051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25DAE8-994C-DDB2-D170-6D6FBCF103BC}"/>
              </a:ext>
            </a:extLst>
          </p:cNvPr>
          <p:cNvGrpSpPr/>
          <p:nvPr/>
        </p:nvGrpSpPr>
        <p:grpSpPr>
          <a:xfrm>
            <a:off x="5417319" y="4529866"/>
            <a:ext cx="1255961" cy="1022423"/>
            <a:chOff x="255548" y="1526812"/>
            <a:chExt cx="2194560" cy="102242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B8B4D93-8A21-B70F-8ACC-9BE1211B832D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44719C7-0391-ADE8-30C3-FD13400D4D7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908EED-EFE2-E4DB-6FB4-F10ADF1BA0B8}"/>
              </a:ext>
            </a:extLst>
          </p:cNvPr>
          <p:cNvGrpSpPr/>
          <p:nvPr/>
        </p:nvGrpSpPr>
        <p:grpSpPr>
          <a:xfrm>
            <a:off x="3952599" y="1536354"/>
            <a:ext cx="1255961" cy="1022423"/>
            <a:chOff x="255548" y="1526812"/>
            <a:chExt cx="2194560" cy="102242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FD3592-1C28-D8C2-4FDD-012C67DF7CF1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8FA7DBC-3C7A-2B5C-796D-A1EAD477B7D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1CA3D27-B000-73F8-6350-A8B8D0489261}"/>
              </a:ext>
            </a:extLst>
          </p:cNvPr>
          <p:cNvGrpSpPr/>
          <p:nvPr/>
        </p:nvGrpSpPr>
        <p:grpSpPr>
          <a:xfrm>
            <a:off x="6819464" y="1536354"/>
            <a:ext cx="1255961" cy="1022423"/>
            <a:chOff x="255548" y="1526812"/>
            <a:chExt cx="2194560" cy="102242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96DCD22-A126-19C8-1E68-6B9D76E32B7F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0F59D0-7D92-FC89-0AFE-B1460725F52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Cones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2A29715-D452-3D49-8218-845F149CCEB2}"/>
              </a:ext>
            </a:extLst>
          </p:cNvPr>
          <p:cNvSpPr/>
          <p:nvPr/>
        </p:nvSpPr>
        <p:spPr>
          <a:xfrm>
            <a:off x="1553008" y="3931432"/>
            <a:ext cx="6041177" cy="1196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78" y="18600"/>
                </a:moveTo>
                <a:cubicBezTo>
                  <a:pt x="21006" y="18600"/>
                  <a:pt x="20939" y="18646"/>
                  <a:pt x="20875" y="18722"/>
                </a:cubicBezTo>
                <a:lnTo>
                  <a:pt x="16547" y="2051"/>
                </a:lnTo>
                <a:cubicBezTo>
                  <a:pt x="16572" y="1883"/>
                  <a:pt x="16587" y="1684"/>
                  <a:pt x="16587" y="1485"/>
                </a:cubicBezTo>
                <a:cubicBezTo>
                  <a:pt x="16587" y="658"/>
                  <a:pt x="16353" y="0"/>
                  <a:pt x="16065" y="0"/>
                </a:cubicBezTo>
                <a:cubicBezTo>
                  <a:pt x="15777" y="0"/>
                  <a:pt x="15543" y="658"/>
                  <a:pt x="15543" y="1485"/>
                </a:cubicBezTo>
                <a:cubicBezTo>
                  <a:pt x="15543" y="1669"/>
                  <a:pt x="15556" y="1837"/>
                  <a:pt x="15577" y="2005"/>
                </a:cubicBezTo>
                <a:lnTo>
                  <a:pt x="11040" y="18737"/>
                </a:lnTo>
                <a:cubicBezTo>
                  <a:pt x="10976" y="18661"/>
                  <a:pt x="10903" y="18615"/>
                  <a:pt x="10827" y="18615"/>
                </a:cubicBezTo>
                <a:cubicBezTo>
                  <a:pt x="10755" y="18615"/>
                  <a:pt x="10685" y="18661"/>
                  <a:pt x="10621" y="18737"/>
                </a:cubicBezTo>
                <a:lnTo>
                  <a:pt x="6242" y="2051"/>
                </a:lnTo>
                <a:cubicBezTo>
                  <a:pt x="6266" y="1883"/>
                  <a:pt x="6281" y="1699"/>
                  <a:pt x="6281" y="1500"/>
                </a:cubicBezTo>
                <a:cubicBezTo>
                  <a:pt x="6281" y="674"/>
                  <a:pt x="6048" y="15"/>
                  <a:pt x="5759" y="15"/>
                </a:cubicBezTo>
                <a:cubicBezTo>
                  <a:pt x="5471" y="15"/>
                  <a:pt x="5238" y="674"/>
                  <a:pt x="5238" y="1500"/>
                </a:cubicBezTo>
                <a:cubicBezTo>
                  <a:pt x="5238" y="1684"/>
                  <a:pt x="5250" y="1852"/>
                  <a:pt x="5271" y="2021"/>
                </a:cubicBezTo>
                <a:lnTo>
                  <a:pt x="734" y="18753"/>
                </a:lnTo>
                <a:cubicBezTo>
                  <a:pt x="670" y="18676"/>
                  <a:pt x="597" y="18630"/>
                  <a:pt x="522" y="18630"/>
                </a:cubicBezTo>
                <a:cubicBezTo>
                  <a:pt x="234" y="18630"/>
                  <a:pt x="0" y="19288"/>
                  <a:pt x="0" y="20115"/>
                </a:cubicBezTo>
                <a:cubicBezTo>
                  <a:pt x="0" y="20942"/>
                  <a:pt x="234" y="21600"/>
                  <a:pt x="522" y="21600"/>
                </a:cubicBezTo>
                <a:cubicBezTo>
                  <a:pt x="810" y="21600"/>
                  <a:pt x="1043" y="20942"/>
                  <a:pt x="1043" y="20115"/>
                </a:cubicBezTo>
                <a:cubicBezTo>
                  <a:pt x="1043" y="19763"/>
                  <a:pt x="1001" y="19442"/>
                  <a:pt x="928" y="19197"/>
                </a:cubicBezTo>
                <a:lnTo>
                  <a:pt x="5420" y="2648"/>
                </a:lnTo>
                <a:cubicBezTo>
                  <a:pt x="5511" y="2878"/>
                  <a:pt x="5629" y="3000"/>
                  <a:pt x="5759" y="3000"/>
                </a:cubicBezTo>
                <a:cubicBezTo>
                  <a:pt x="5887" y="3000"/>
                  <a:pt x="6002" y="2878"/>
                  <a:pt x="6090" y="2664"/>
                </a:cubicBezTo>
                <a:lnTo>
                  <a:pt x="10424" y="19135"/>
                </a:lnTo>
                <a:cubicBezTo>
                  <a:pt x="10348" y="19396"/>
                  <a:pt x="10306" y="19717"/>
                  <a:pt x="10306" y="20084"/>
                </a:cubicBezTo>
                <a:cubicBezTo>
                  <a:pt x="10306" y="20911"/>
                  <a:pt x="10539" y="21569"/>
                  <a:pt x="10827" y="21569"/>
                </a:cubicBezTo>
                <a:cubicBezTo>
                  <a:pt x="11115" y="21569"/>
                  <a:pt x="11349" y="20911"/>
                  <a:pt x="11349" y="20084"/>
                </a:cubicBezTo>
                <a:cubicBezTo>
                  <a:pt x="11349" y="19732"/>
                  <a:pt x="11306" y="19411"/>
                  <a:pt x="11234" y="19166"/>
                </a:cubicBezTo>
                <a:lnTo>
                  <a:pt x="15725" y="2618"/>
                </a:lnTo>
                <a:cubicBezTo>
                  <a:pt x="15816" y="2847"/>
                  <a:pt x="15935" y="2970"/>
                  <a:pt x="16065" y="2970"/>
                </a:cubicBezTo>
                <a:cubicBezTo>
                  <a:pt x="16189" y="2970"/>
                  <a:pt x="16305" y="2847"/>
                  <a:pt x="16396" y="2633"/>
                </a:cubicBezTo>
                <a:lnTo>
                  <a:pt x="20678" y="19135"/>
                </a:lnTo>
                <a:cubicBezTo>
                  <a:pt x="20602" y="19396"/>
                  <a:pt x="20557" y="19732"/>
                  <a:pt x="20557" y="20084"/>
                </a:cubicBezTo>
                <a:cubicBezTo>
                  <a:pt x="20557" y="20911"/>
                  <a:pt x="20790" y="21569"/>
                  <a:pt x="21078" y="21569"/>
                </a:cubicBezTo>
                <a:cubicBezTo>
                  <a:pt x="21366" y="21569"/>
                  <a:pt x="21600" y="20911"/>
                  <a:pt x="21600" y="20084"/>
                </a:cubicBezTo>
                <a:cubicBezTo>
                  <a:pt x="21600" y="19258"/>
                  <a:pt x="21366" y="18600"/>
                  <a:pt x="21078" y="18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4EC2257-2097-B747-A789-7A24A94FB452}"/>
              </a:ext>
            </a:extLst>
          </p:cNvPr>
          <p:cNvSpPr/>
          <p:nvPr/>
        </p:nvSpPr>
        <p:spPr>
          <a:xfrm>
            <a:off x="1003541" y="3125601"/>
            <a:ext cx="1386029" cy="193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65F99214-4014-4045-AC19-FD359F12E51C}"/>
              </a:ext>
            </a:extLst>
          </p:cNvPr>
          <p:cNvSpPr/>
          <p:nvPr/>
        </p:nvSpPr>
        <p:spPr>
          <a:xfrm>
            <a:off x="987425" y="2642103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  <a:endParaRPr sz="33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D77D1E4-B58F-9446-A131-30857B87B0CB}"/>
              </a:ext>
            </a:extLst>
          </p:cNvPr>
          <p:cNvSpPr/>
          <p:nvPr/>
        </p:nvSpPr>
        <p:spPr>
          <a:xfrm>
            <a:off x="2470766" y="2099227"/>
            <a:ext cx="1386029" cy="1933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26" y="21600"/>
                  <a:pt x="9822" y="20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0CE1889-350C-7240-A541-2F7834C67A12}"/>
              </a:ext>
            </a:extLst>
          </p:cNvPr>
          <p:cNvSpPr/>
          <p:nvPr/>
        </p:nvSpPr>
        <p:spPr>
          <a:xfrm>
            <a:off x="2454650" y="1615729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  <a:endParaRPr sz="3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709BCD9-089D-864E-AF44-AC556EECA08B}"/>
              </a:ext>
            </a:extLst>
          </p:cNvPr>
          <p:cNvSpPr/>
          <p:nvPr/>
        </p:nvSpPr>
        <p:spPr>
          <a:xfrm>
            <a:off x="3887565" y="3125601"/>
            <a:ext cx="1386029" cy="193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4EB21FE2-0257-EE42-A932-740E9DB2988A}"/>
              </a:ext>
            </a:extLst>
          </p:cNvPr>
          <p:cNvSpPr/>
          <p:nvPr/>
        </p:nvSpPr>
        <p:spPr>
          <a:xfrm>
            <a:off x="3871449" y="2642103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  <a:endParaRPr sz="3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BD5CD50-2CB9-7A46-963C-75F90520586F}"/>
              </a:ext>
            </a:extLst>
          </p:cNvPr>
          <p:cNvSpPr/>
          <p:nvPr/>
        </p:nvSpPr>
        <p:spPr>
          <a:xfrm>
            <a:off x="6754430" y="3125601"/>
            <a:ext cx="1386029" cy="1933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1350FB89-4A76-F94E-9F84-667AB9C346C2}"/>
              </a:ext>
            </a:extLst>
          </p:cNvPr>
          <p:cNvSpPr/>
          <p:nvPr/>
        </p:nvSpPr>
        <p:spPr>
          <a:xfrm>
            <a:off x="6738314" y="2642103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05</a:t>
            </a:r>
            <a:endParaRPr sz="3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E3AC8CD-9BBC-F54B-844A-B963E714B421}"/>
              </a:ext>
            </a:extLst>
          </p:cNvPr>
          <p:cNvSpPr/>
          <p:nvPr/>
        </p:nvSpPr>
        <p:spPr>
          <a:xfrm>
            <a:off x="5352285" y="2099227"/>
            <a:ext cx="1386029" cy="19333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33" extrusionOk="0">
                <a:moveTo>
                  <a:pt x="9822" y="20932"/>
                </a:moveTo>
                <a:lnTo>
                  <a:pt x="0" y="0"/>
                </a:lnTo>
                <a:lnTo>
                  <a:pt x="21600" y="0"/>
                </a:lnTo>
                <a:lnTo>
                  <a:pt x="11778" y="20932"/>
                </a:lnTo>
                <a:cubicBezTo>
                  <a:pt x="11461" y="21600"/>
                  <a:pt x="10139" y="21600"/>
                  <a:pt x="9822" y="209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343B9F52-1996-0A4F-9427-1BFFC49FDCB2}"/>
              </a:ext>
            </a:extLst>
          </p:cNvPr>
          <p:cNvSpPr/>
          <p:nvPr/>
        </p:nvSpPr>
        <p:spPr>
          <a:xfrm>
            <a:off x="5336169" y="1615729"/>
            <a:ext cx="1418261" cy="79904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  <a:endParaRPr sz="33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Graphic 14" descr="Megaphone1 with solid fill">
            <a:extLst>
              <a:ext uri="{FF2B5EF4-FFF2-40B4-BE49-F238E27FC236}">
                <a16:creationId xmlns:a16="http://schemas.microsoft.com/office/drawing/2014/main" id="{F0BBDAE0-707A-534D-83C1-E7608CE5D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9285" y="3544935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5" descr="Smart Phone with solid fill">
            <a:extLst>
              <a:ext uri="{FF2B5EF4-FFF2-40B4-BE49-F238E27FC236}">
                <a16:creationId xmlns:a16="http://schemas.microsoft.com/office/drawing/2014/main" id="{D353A31A-E53B-0A4C-8B79-A6A0BB86D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6510" y="2518563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7" descr="Bar graph with upward trend with solid fill">
            <a:extLst>
              <a:ext uri="{FF2B5EF4-FFF2-40B4-BE49-F238E27FC236}">
                <a16:creationId xmlns:a16="http://schemas.microsoft.com/office/drawing/2014/main" id="{C5E8A0BB-75BA-6144-A6AA-9A23C262CA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3309" y="3544935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9" descr="Database with solid fill">
            <a:extLst>
              <a:ext uri="{FF2B5EF4-FFF2-40B4-BE49-F238E27FC236}">
                <a16:creationId xmlns:a16="http://schemas.microsoft.com/office/drawing/2014/main" id="{669E1FCC-A2A2-E641-8779-F8F329F3FE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8029" y="2518563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21" descr="Stopwatch 75% with solid fill">
            <a:extLst>
              <a:ext uri="{FF2B5EF4-FFF2-40B4-BE49-F238E27FC236}">
                <a16:creationId xmlns:a16="http://schemas.microsoft.com/office/drawing/2014/main" id="{4366FFA1-50E0-F74D-8495-2E2A3A4A38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20174" y="3544935"/>
            <a:ext cx="654541" cy="654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2C2BE5DA-38B7-61C5-7535-8140C34D3884}"/>
              </a:ext>
            </a:extLst>
          </p:cNvPr>
          <p:cNvGrpSpPr/>
          <p:nvPr/>
        </p:nvGrpSpPr>
        <p:grpSpPr>
          <a:xfrm>
            <a:off x="1068575" y="1536354"/>
            <a:ext cx="1255961" cy="1022423"/>
            <a:chOff x="255548" y="1526812"/>
            <a:chExt cx="2194560" cy="102242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249FF05-4D4E-8220-6C32-3CCD2FE56B09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B37DB7-0D03-D382-EB05-6328C5FC1F9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FA3C32-C987-12AC-189D-581523BB4E55}"/>
              </a:ext>
            </a:extLst>
          </p:cNvPr>
          <p:cNvGrpSpPr/>
          <p:nvPr/>
        </p:nvGrpSpPr>
        <p:grpSpPr>
          <a:xfrm>
            <a:off x="2535800" y="4529866"/>
            <a:ext cx="1255961" cy="1022423"/>
            <a:chOff x="255548" y="1526812"/>
            <a:chExt cx="2194560" cy="102242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509E767-584E-70FB-B890-FD207A20A782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B07D5BD-C6E9-AD61-41E0-CB19A081051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25DAE8-994C-DDB2-D170-6D6FBCF103BC}"/>
              </a:ext>
            </a:extLst>
          </p:cNvPr>
          <p:cNvGrpSpPr/>
          <p:nvPr/>
        </p:nvGrpSpPr>
        <p:grpSpPr>
          <a:xfrm>
            <a:off x="5417319" y="4529866"/>
            <a:ext cx="1255961" cy="1022423"/>
            <a:chOff x="255548" y="1526812"/>
            <a:chExt cx="2194560" cy="102242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B8B4D93-8A21-B70F-8ACC-9BE1211B832D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44719C7-0391-ADE8-30C3-FD13400D4D7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908EED-EFE2-E4DB-6FB4-F10ADF1BA0B8}"/>
              </a:ext>
            </a:extLst>
          </p:cNvPr>
          <p:cNvGrpSpPr/>
          <p:nvPr/>
        </p:nvGrpSpPr>
        <p:grpSpPr>
          <a:xfrm>
            <a:off x="3952599" y="1536354"/>
            <a:ext cx="1255961" cy="1022423"/>
            <a:chOff x="255548" y="1526812"/>
            <a:chExt cx="2194560" cy="102242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FD3592-1C28-D8C2-4FDD-012C67DF7CF1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8FA7DBC-3C7A-2B5C-796D-A1EAD477B7D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1CA3D27-B000-73F8-6350-A8B8D0489261}"/>
              </a:ext>
            </a:extLst>
          </p:cNvPr>
          <p:cNvGrpSpPr/>
          <p:nvPr/>
        </p:nvGrpSpPr>
        <p:grpSpPr>
          <a:xfrm>
            <a:off x="6819464" y="1536354"/>
            <a:ext cx="1255961" cy="1022423"/>
            <a:chOff x="255548" y="1526812"/>
            <a:chExt cx="2194560" cy="102242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96DCD22-A126-19C8-1E68-6B9D76E32B7F}"/>
                </a:ext>
              </a:extLst>
            </p:cNvPr>
            <p:cNvSpPr txBox="1"/>
            <p:nvPr/>
          </p:nvSpPr>
          <p:spPr>
            <a:xfrm>
              <a:off x="255548" y="1526812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0F59D0-7D92-FC89-0AFE-B1460725F52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015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Milestone Cones – Slide Template</vt:lpstr>
      <vt:lpstr>Milestone Cones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 Cones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2022-05-02T19:34:49Z</dcterms:modified>
  <cp:category>Charts &amp; Diagrams</cp:category>
</cp:coreProperties>
</file>