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86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41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Milestone Cones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F2A29715-D452-3D49-8218-845F149CCEB2}"/>
              </a:ext>
            </a:extLst>
          </p:cNvPr>
          <p:cNvSpPr/>
          <p:nvPr/>
        </p:nvSpPr>
        <p:spPr>
          <a:xfrm>
            <a:off x="2560323" y="4072418"/>
            <a:ext cx="7075095" cy="14017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78" y="18600"/>
                </a:moveTo>
                <a:cubicBezTo>
                  <a:pt x="21006" y="18600"/>
                  <a:pt x="20939" y="18646"/>
                  <a:pt x="20875" y="18722"/>
                </a:cubicBezTo>
                <a:lnTo>
                  <a:pt x="16547" y="2051"/>
                </a:lnTo>
                <a:cubicBezTo>
                  <a:pt x="16572" y="1883"/>
                  <a:pt x="16587" y="1684"/>
                  <a:pt x="16587" y="1485"/>
                </a:cubicBezTo>
                <a:cubicBezTo>
                  <a:pt x="16587" y="658"/>
                  <a:pt x="16353" y="0"/>
                  <a:pt x="16065" y="0"/>
                </a:cubicBezTo>
                <a:cubicBezTo>
                  <a:pt x="15777" y="0"/>
                  <a:pt x="15543" y="658"/>
                  <a:pt x="15543" y="1485"/>
                </a:cubicBezTo>
                <a:cubicBezTo>
                  <a:pt x="15543" y="1669"/>
                  <a:pt x="15556" y="1837"/>
                  <a:pt x="15577" y="2005"/>
                </a:cubicBezTo>
                <a:lnTo>
                  <a:pt x="11040" y="18737"/>
                </a:lnTo>
                <a:cubicBezTo>
                  <a:pt x="10976" y="18661"/>
                  <a:pt x="10903" y="18615"/>
                  <a:pt x="10827" y="18615"/>
                </a:cubicBezTo>
                <a:cubicBezTo>
                  <a:pt x="10755" y="18615"/>
                  <a:pt x="10685" y="18661"/>
                  <a:pt x="10621" y="18737"/>
                </a:cubicBezTo>
                <a:lnTo>
                  <a:pt x="6242" y="2051"/>
                </a:lnTo>
                <a:cubicBezTo>
                  <a:pt x="6266" y="1883"/>
                  <a:pt x="6281" y="1699"/>
                  <a:pt x="6281" y="1500"/>
                </a:cubicBezTo>
                <a:cubicBezTo>
                  <a:pt x="6281" y="674"/>
                  <a:pt x="6048" y="15"/>
                  <a:pt x="5759" y="15"/>
                </a:cubicBezTo>
                <a:cubicBezTo>
                  <a:pt x="5471" y="15"/>
                  <a:pt x="5238" y="674"/>
                  <a:pt x="5238" y="1500"/>
                </a:cubicBezTo>
                <a:cubicBezTo>
                  <a:pt x="5238" y="1684"/>
                  <a:pt x="5250" y="1852"/>
                  <a:pt x="5271" y="2021"/>
                </a:cubicBezTo>
                <a:lnTo>
                  <a:pt x="734" y="18753"/>
                </a:lnTo>
                <a:cubicBezTo>
                  <a:pt x="670" y="18676"/>
                  <a:pt x="597" y="18630"/>
                  <a:pt x="522" y="18630"/>
                </a:cubicBezTo>
                <a:cubicBezTo>
                  <a:pt x="234" y="18630"/>
                  <a:pt x="0" y="19288"/>
                  <a:pt x="0" y="20115"/>
                </a:cubicBezTo>
                <a:cubicBezTo>
                  <a:pt x="0" y="20942"/>
                  <a:pt x="234" y="21600"/>
                  <a:pt x="522" y="21600"/>
                </a:cubicBezTo>
                <a:cubicBezTo>
                  <a:pt x="810" y="21600"/>
                  <a:pt x="1043" y="20942"/>
                  <a:pt x="1043" y="20115"/>
                </a:cubicBezTo>
                <a:cubicBezTo>
                  <a:pt x="1043" y="19763"/>
                  <a:pt x="1001" y="19442"/>
                  <a:pt x="928" y="19197"/>
                </a:cubicBezTo>
                <a:lnTo>
                  <a:pt x="5420" y="2648"/>
                </a:lnTo>
                <a:cubicBezTo>
                  <a:pt x="5511" y="2878"/>
                  <a:pt x="5629" y="3000"/>
                  <a:pt x="5759" y="3000"/>
                </a:cubicBezTo>
                <a:cubicBezTo>
                  <a:pt x="5887" y="3000"/>
                  <a:pt x="6002" y="2878"/>
                  <a:pt x="6090" y="2664"/>
                </a:cubicBezTo>
                <a:lnTo>
                  <a:pt x="10424" y="19135"/>
                </a:lnTo>
                <a:cubicBezTo>
                  <a:pt x="10348" y="19396"/>
                  <a:pt x="10306" y="19717"/>
                  <a:pt x="10306" y="20084"/>
                </a:cubicBezTo>
                <a:cubicBezTo>
                  <a:pt x="10306" y="20911"/>
                  <a:pt x="10539" y="21569"/>
                  <a:pt x="10827" y="21569"/>
                </a:cubicBezTo>
                <a:cubicBezTo>
                  <a:pt x="11115" y="21569"/>
                  <a:pt x="11349" y="20911"/>
                  <a:pt x="11349" y="20084"/>
                </a:cubicBezTo>
                <a:cubicBezTo>
                  <a:pt x="11349" y="19732"/>
                  <a:pt x="11306" y="19411"/>
                  <a:pt x="11234" y="19166"/>
                </a:cubicBezTo>
                <a:lnTo>
                  <a:pt x="15725" y="2618"/>
                </a:lnTo>
                <a:cubicBezTo>
                  <a:pt x="15816" y="2847"/>
                  <a:pt x="15935" y="2970"/>
                  <a:pt x="16065" y="2970"/>
                </a:cubicBezTo>
                <a:cubicBezTo>
                  <a:pt x="16189" y="2970"/>
                  <a:pt x="16305" y="2847"/>
                  <a:pt x="16396" y="2633"/>
                </a:cubicBezTo>
                <a:lnTo>
                  <a:pt x="20678" y="19135"/>
                </a:lnTo>
                <a:cubicBezTo>
                  <a:pt x="20602" y="19396"/>
                  <a:pt x="20557" y="19732"/>
                  <a:pt x="20557" y="20084"/>
                </a:cubicBezTo>
                <a:cubicBezTo>
                  <a:pt x="20557" y="20911"/>
                  <a:pt x="20790" y="21569"/>
                  <a:pt x="21078" y="21569"/>
                </a:cubicBezTo>
                <a:cubicBezTo>
                  <a:pt x="21366" y="21569"/>
                  <a:pt x="21600" y="20911"/>
                  <a:pt x="21600" y="20084"/>
                </a:cubicBezTo>
                <a:cubicBezTo>
                  <a:pt x="21600" y="19258"/>
                  <a:pt x="21366" y="18600"/>
                  <a:pt x="21078" y="186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74EC2257-2097-B747-A789-7A24A94FB452}"/>
              </a:ext>
            </a:extLst>
          </p:cNvPr>
          <p:cNvSpPr/>
          <p:nvPr/>
        </p:nvSpPr>
        <p:spPr>
          <a:xfrm>
            <a:off x="1916816" y="3128674"/>
            <a:ext cx="1623241" cy="22642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33" extrusionOk="0">
                <a:moveTo>
                  <a:pt x="9822" y="20932"/>
                </a:moveTo>
                <a:lnTo>
                  <a:pt x="0" y="0"/>
                </a:lnTo>
                <a:lnTo>
                  <a:pt x="21600" y="0"/>
                </a:lnTo>
                <a:lnTo>
                  <a:pt x="11778" y="20932"/>
                </a:lnTo>
                <a:cubicBezTo>
                  <a:pt x="11461" y="21600"/>
                  <a:pt x="10139" y="21600"/>
                  <a:pt x="9822" y="2093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Oval">
            <a:extLst>
              <a:ext uri="{FF2B5EF4-FFF2-40B4-BE49-F238E27FC236}">
                <a16:creationId xmlns:a16="http://schemas.microsoft.com/office/drawing/2014/main" id="{65F99214-4014-4045-AC19-FD359F12E51C}"/>
              </a:ext>
            </a:extLst>
          </p:cNvPr>
          <p:cNvSpPr/>
          <p:nvPr/>
        </p:nvSpPr>
        <p:spPr>
          <a:xfrm>
            <a:off x="1897943" y="2562428"/>
            <a:ext cx="1660989" cy="935800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4800" b="1" dirty="0">
                <a:solidFill>
                  <a:schemeClr val="accent3">
                    <a:lumMod val="75000"/>
                  </a:schemeClr>
                </a:solidFill>
              </a:rPr>
              <a:t>01</a:t>
            </a:r>
            <a:endParaRPr sz="4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8D77D1E4-B58F-9446-A131-30857B87B0CB}"/>
              </a:ext>
            </a:extLst>
          </p:cNvPr>
          <p:cNvSpPr/>
          <p:nvPr/>
        </p:nvSpPr>
        <p:spPr>
          <a:xfrm>
            <a:off x="3635150" y="1926641"/>
            <a:ext cx="1623241" cy="22642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33" extrusionOk="0">
                <a:moveTo>
                  <a:pt x="9822" y="20932"/>
                </a:moveTo>
                <a:lnTo>
                  <a:pt x="0" y="0"/>
                </a:lnTo>
                <a:lnTo>
                  <a:pt x="21600" y="0"/>
                </a:lnTo>
                <a:lnTo>
                  <a:pt x="11778" y="20932"/>
                </a:lnTo>
                <a:cubicBezTo>
                  <a:pt x="11461" y="21600"/>
                  <a:pt x="10126" y="21600"/>
                  <a:pt x="9822" y="2093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Oval">
            <a:extLst>
              <a:ext uri="{FF2B5EF4-FFF2-40B4-BE49-F238E27FC236}">
                <a16:creationId xmlns:a16="http://schemas.microsoft.com/office/drawing/2014/main" id="{60CE1889-350C-7240-A541-2F7834C67A12}"/>
              </a:ext>
            </a:extLst>
          </p:cNvPr>
          <p:cNvSpPr/>
          <p:nvPr/>
        </p:nvSpPr>
        <p:spPr>
          <a:xfrm>
            <a:off x="3616277" y="1360395"/>
            <a:ext cx="1660989" cy="935800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4800" b="1" dirty="0">
                <a:solidFill>
                  <a:schemeClr val="accent2">
                    <a:lumMod val="75000"/>
                  </a:schemeClr>
                </a:solidFill>
              </a:rPr>
              <a:t>02</a:t>
            </a:r>
            <a:endParaRPr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9709BCD9-089D-864E-AF44-AC556EECA08B}"/>
              </a:ext>
            </a:extLst>
          </p:cNvPr>
          <p:cNvSpPr/>
          <p:nvPr/>
        </p:nvSpPr>
        <p:spPr>
          <a:xfrm>
            <a:off x="5294427" y="3128674"/>
            <a:ext cx="1623241" cy="22642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33" extrusionOk="0">
                <a:moveTo>
                  <a:pt x="9822" y="20932"/>
                </a:moveTo>
                <a:lnTo>
                  <a:pt x="0" y="0"/>
                </a:lnTo>
                <a:lnTo>
                  <a:pt x="21600" y="0"/>
                </a:lnTo>
                <a:lnTo>
                  <a:pt x="11778" y="20932"/>
                </a:lnTo>
                <a:cubicBezTo>
                  <a:pt x="11461" y="21600"/>
                  <a:pt x="10139" y="21600"/>
                  <a:pt x="9822" y="2093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Oval">
            <a:extLst>
              <a:ext uri="{FF2B5EF4-FFF2-40B4-BE49-F238E27FC236}">
                <a16:creationId xmlns:a16="http://schemas.microsoft.com/office/drawing/2014/main" id="{4EB21FE2-0257-EE42-A932-740E9DB2988A}"/>
              </a:ext>
            </a:extLst>
          </p:cNvPr>
          <p:cNvSpPr/>
          <p:nvPr/>
        </p:nvSpPr>
        <p:spPr>
          <a:xfrm>
            <a:off x="5275554" y="2562428"/>
            <a:ext cx="1660989" cy="935800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4800" b="1" dirty="0">
                <a:solidFill>
                  <a:schemeClr val="accent4">
                    <a:lumMod val="75000"/>
                  </a:schemeClr>
                </a:solidFill>
              </a:rPr>
              <a:t>03</a:t>
            </a:r>
            <a:endParaRPr sz="4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BD5CD50-2CB9-7A46-963C-75F90520586F}"/>
              </a:ext>
            </a:extLst>
          </p:cNvPr>
          <p:cNvSpPr/>
          <p:nvPr/>
        </p:nvSpPr>
        <p:spPr>
          <a:xfrm>
            <a:off x="8651942" y="3128674"/>
            <a:ext cx="1623241" cy="22642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33" extrusionOk="0">
                <a:moveTo>
                  <a:pt x="9822" y="20932"/>
                </a:moveTo>
                <a:lnTo>
                  <a:pt x="0" y="0"/>
                </a:lnTo>
                <a:lnTo>
                  <a:pt x="21600" y="0"/>
                </a:lnTo>
                <a:lnTo>
                  <a:pt x="11778" y="20932"/>
                </a:lnTo>
                <a:cubicBezTo>
                  <a:pt x="11461" y="21600"/>
                  <a:pt x="10139" y="21600"/>
                  <a:pt x="9822" y="2093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Oval">
            <a:extLst>
              <a:ext uri="{FF2B5EF4-FFF2-40B4-BE49-F238E27FC236}">
                <a16:creationId xmlns:a16="http://schemas.microsoft.com/office/drawing/2014/main" id="{1350FB89-4A76-F94E-9F84-667AB9C346C2}"/>
              </a:ext>
            </a:extLst>
          </p:cNvPr>
          <p:cNvSpPr/>
          <p:nvPr/>
        </p:nvSpPr>
        <p:spPr>
          <a:xfrm>
            <a:off x="8633069" y="2562428"/>
            <a:ext cx="1660989" cy="935800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4800" b="1" dirty="0">
                <a:solidFill>
                  <a:schemeClr val="accent5">
                    <a:lumMod val="75000"/>
                  </a:schemeClr>
                </a:solidFill>
              </a:rPr>
              <a:t>05</a:t>
            </a:r>
            <a:endParaRPr sz="4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1E3AC8CD-9BBC-F54B-844A-B963E714B421}"/>
              </a:ext>
            </a:extLst>
          </p:cNvPr>
          <p:cNvSpPr/>
          <p:nvPr/>
        </p:nvSpPr>
        <p:spPr>
          <a:xfrm>
            <a:off x="7009828" y="1926641"/>
            <a:ext cx="1623241" cy="22642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33" extrusionOk="0">
                <a:moveTo>
                  <a:pt x="9822" y="20932"/>
                </a:moveTo>
                <a:lnTo>
                  <a:pt x="0" y="0"/>
                </a:lnTo>
                <a:lnTo>
                  <a:pt x="21600" y="0"/>
                </a:lnTo>
                <a:lnTo>
                  <a:pt x="11778" y="20932"/>
                </a:lnTo>
                <a:cubicBezTo>
                  <a:pt x="11461" y="21600"/>
                  <a:pt x="10139" y="21600"/>
                  <a:pt x="9822" y="2093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Oval">
            <a:extLst>
              <a:ext uri="{FF2B5EF4-FFF2-40B4-BE49-F238E27FC236}">
                <a16:creationId xmlns:a16="http://schemas.microsoft.com/office/drawing/2014/main" id="{343B9F52-1996-0A4F-9427-1BFFC49FDCB2}"/>
              </a:ext>
            </a:extLst>
          </p:cNvPr>
          <p:cNvSpPr/>
          <p:nvPr/>
        </p:nvSpPr>
        <p:spPr>
          <a:xfrm>
            <a:off x="6990954" y="1360395"/>
            <a:ext cx="1660989" cy="935800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</a:rPr>
              <a:t>04</a:t>
            </a:r>
            <a:endParaRPr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4" name="Graphic 14" descr="Megaphone1 with solid fill">
            <a:extLst>
              <a:ext uri="{FF2B5EF4-FFF2-40B4-BE49-F238E27FC236}">
                <a16:creationId xmlns:a16="http://schemas.microsoft.com/office/drawing/2014/main" id="{F0BBDAE0-707A-534D-83C1-E7608CE5D1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45155" y="3619774"/>
            <a:ext cx="766563" cy="7665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Graphic 15" descr="Smart Phone with solid fill">
            <a:extLst>
              <a:ext uri="{FF2B5EF4-FFF2-40B4-BE49-F238E27FC236}">
                <a16:creationId xmlns:a16="http://schemas.microsoft.com/office/drawing/2014/main" id="{D353A31A-E53B-0A4C-8B79-A6A0BB86DA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63489" y="2417743"/>
            <a:ext cx="766563" cy="7665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phic 17" descr="Bar graph with upward trend with solid fill">
            <a:extLst>
              <a:ext uri="{FF2B5EF4-FFF2-40B4-BE49-F238E27FC236}">
                <a16:creationId xmlns:a16="http://schemas.microsoft.com/office/drawing/2014/main" id="{C5E8A0BB-75BA-6144-A6AA-9A23C262CAE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22767" y="3619774"/>
            <a:ext cx="766563" cy="7665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19" descr="Database with solid fill">
            <a:extLst>
              <a:ext uri="{FF2B5EF4-FFF2-40B4-BE49-F238E27FC236}">
                <a16:creationId xmlns:a16="http://schemas.microsoft.com/office/drawing/2014/main" id="{669E1FCC-A2A2-E641-8779-F8F329F3FED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438167" y="2417743"/>
            <a:ext cx="766563" cy="7665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21" descr="Stopwatch 75% with solid fill">
            <a:extLst>
              <a:ext uri="{FF2B5EF4-FFF2-40B4-BE49-F238E27FC236}">
                <a16:creationId xmlns:a16="http://schemas.microsoft.com/office/drawing/2014/main" id="{4366FFA1-50E0-F74D-8495-2E2A3A4A38A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080282" y="3619774"/>
            <a:ext cx="766563" cy="7665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9" name="TextBox 22">
            <a:extLst>
              <a:ext uri="{FF2B5EF4-FFF2-40B4-BE49-F238E27FC236}">
                <a16:creationId xmlns:a16="http://schemas.microsoft.com/office/drawing/2014/main" id="{24E46D97-0AFF-4D46-AF9E-D73A52D26ADD}"/>
              </a:ext>
            </a:extLst>
          </p:cNvPr>
          <p:cNvSpPr txBox="1"/>
          <p:nvPr/>
        </p:nvSpPr>
        <p:spPr>
          <a:xfrm>
            <a:off x="2055214" y="1555818"/>
            <a:ext cx="1346445" cy="86192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0" name="TextBox 23">
            <a:extLst>
              <a:ext uri="{FF2B5EF4-FFF2-40B4-BE49-F238E27FC236}">
                <a16:creationId xmlns:a16="http://schemas.microsoft.com/office/drawing/2014/main" id="{79754ABB-CAE7-0949-B52C-13476BF0BA1D}"/>
              </a:ext>
            </a:extLst>
          </p:cNvPr>
          <p:cNvSpPr txBox="1"/>
          <p:nvPr/>
        </p:nvSpPr>
        <p:spPr>
          <a:xfrm>
            <a:off x="1941943" y="1212292"/>
            <a:ext cx="1572989" cy="38307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21" name="TextBox 24">
            <a:extLst>
              <a:ext uri="{FF2B5EF4-FFF2-40B4-BE49-F238E27FC236}">
                <a16:creationId xmlns:a16="http://schemas.microsoft.com/office/drawing/2014/main" id="{EBE19E8B-88A0-5A47-AB33-7EFB5AA8438D}"/>
              </a:ext>
            </a:extLst>
          </p:cNvPr>
          <p:cNvSpPr txBox="1"/>
          <p:nvPr/>
        </p:nvSpPr>
        <p:spPr>
          <a:xfrm>
            <a:off x="5432826" y="1555818"/>
            <a:ext cx="1346445" cy="86192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2" name="TextBox 25">
            <a:extLst>
              <a:ext uri="{FF2B5EF4-FFF2-40B4-BE49-F238E27FC236}">
                <a16:creationId xmlns:a16="http://schemas.microsoft.com/office/drawing/2014/main" id="{266AEE03-CCE7-1243-9C3D-DA788726EB5C}"/>
              </a:ext>
            </a:extLst>
          </p:cNvPr>
          <p:cNvSpPr txBox="1"/>
          <p:nvPr/>
        </p:nvSpPr>
        <p:spPr>
          <a:xfrm>
            <a:off x="5319554" y="1212292"/>
            <a:ext cx="1572989" cy="38307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23" name="TextBox 26">
            <a:extLst>
              <a:ext uri="{FF2B5EF4-FFF2-40B4-BE49-F238E27FC236}">
                <a16:creationId xmlns:a16="http://schemas.microsoft.com/office/drawing/2014/main" id="{52F3FF02-6A7C-034A-962A-2FDE3165D97A}"/>
              </a:ext>
            </a:extLst>
          </p:cNvPr>
          <p:cNvSpPr txBox="1"/>
          <p:nvPr/>
        </p:nvSpPr>
        <p:spPr>
          <a:xfrm>
            <a:off x="8790341" y="1555818"/>
            <a:ext cx="1346445" cy="86192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4" name="TextBox 27">
            <a:extLst>
              <a:ext uri="{FF2B5EF4-FFF2-40B4-BE49-F238E27FC236}">
                <a16:creationId xmlns:a16="http://schemas.microsoft.com/office/drawing/2014/main" id="{01FD2451-A31F-B446-BE62-1941AA3D0281}"/>
              </a:ext>
            </a:extLst>
          </p:cNvPr>
          <p:cNvSpPr txBox="1"/>
          <p:nvPr/>
        </p:nvSpPr>
        <p:spPr>
          <a:xfrm>
            <a:off x="8677069" y="1212292"/>
            <a:ext cx="1572989" cy="38307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25" name="TextBox 28">
            <a:extLst>
              <a:ext uri="{FF2B5EF4-FFF2-40B4-BE49-F238E27FC236}">
                <a16:creationId xmlns:a16="http://schemas.microsoft.com/office/drawing/2014/main" id="{B64E993F-8713-B44D-AB63-813DCB46C1A3}"/>
              </a:ext>
            </a:extLst>
          </p:cNvPr>
          <p:cNvSpPr txBox="1"/>
          <p:nvPr/>
        </p:nvSpPr>
        <p:spPr>
          <a:xfrm>
            <a:off x="3773548" y="5059441"/>
            <a:ext cx="1346445" cy="86192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6" name="TextBox 29">
            <a:extLst>
              <a:ext uri="{FF2B5EF4-FFF2-40B4-BE49-F238E27FC236}">
                <a16:creationId xmlns:a16="http://schemas.microsoft.com/office/drawing/2014/main" id="{7BD83EA4-D4C4-EC4C-8116-443FC50B2E69}"/>
              </a:ext>
            </a:extLst>
          </p:cNvPr>
          <p:cNvSpPr txBox="1"/>
          <p:nvPr/>
        </p:nvSpPr>
        <p:spPr>
          <a:xfrm>
            <a:off x="3660276" y="4715915"/>
            <a:ext cx="1572989" cy="38307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27" name="TextBox 30">
            <a:extLst>
              <a:ext uri="{FF2B5EF4-FFF2-40B4-BE49-F238E27FC236}">
                <a16:creationId xmlns:a16="http://schemas.microsoft.com/office/drawing/2014/main" id="{1EC00071-557C-3C44-9592-FCA1032500F3}"/>
              </a:ext>
            </a:extLst>
          </p:cNvPr>
          <p:cNvSpPr txBox="1"/>
          <p:nvPr/>
        </p:nvSpPr>
        <p:spPr>
          <a:xfrm>
            <a:off x="7148226" y="5059441"/>
            <a:ext cx="1346445" cy="86192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8" name="TextBox 31">
            <a:extLst>
              <a:ext uri="{FF2B5EF4-FFF2-40B4-BE49-F238E27FC236}">
                <a16:creationId xmlns:a16="http://schemas.microsoft.com/office/drawing/2014/main" id="{5B358ABA-DA4E-EB4F-BA8B-DE913C1AC8DA}"/>
              </a:ext>
            </a:extLst>
          </p:cNvPr>
          <p:cNvSpPr txBox="1"/>
          <p:nvPr/>
        </p:nvSpPr>
        <p:spPr>
          <a:xfrm>
            <a:off x="7034954" y="4715915"/>
            <a:ext cx="1572989" cy="38307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Milestone Cones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F2A29715-D452-3D49-8218-845F149CCEB2}"/>
              </a:ext>
            </a:extLst>
          </p:cNvPr>
          <p:cNvSpPr/>
          <p:nvPr/>
        </p:nvSpPr>
        <p:spPr>
          <a:xfrm>
            <a:off x="2560323" y="4072418"/>
            <a:ext cx="7075095" cy="14017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78" y="18600"/>
                </a:moveTo>
                <a:cubicBezTo>
                  <a:pt x="21006" y="18600"/>
                  <a:pt x="20939" y="18646"/>
                  <a:pt x="20875" y="18722"/>
                </a:cubicBezTo>
                <a:lnTo>
                  <a:pt x="16547" y="2051"/>
                </a:lnTo>
                <a:cubicBezTo>
                  <a:pt x="16572" y="1883"/>
                  <a:pt x="16587" y="1684"/>
                  <a:pt x="16587" y="1485"/>
                </a:cubicBezTo>
                <a:cubicBezTo>
                  <a:pt x="16587" y="658"/>
                  <a:pt x="16353" y="0"/>
                  <a:pt x="16065" y="0"/>
                </a:cubicBezTo>
                <a:cubicBezTo>
                  <a:pt x="15777" y="0"/>
                  <a:pt x="15543" y="658"/>
                  <a:pt x="15543" y="1485"/>
                </a:cubicBezTo>
                <a:cubicBezTo>
                  <a:pt x="15543" y="1669"/>
                  <a:pt x="15556" y="1837"/>
                  <a:pt x="15577" y="2005"/>
                </a:cubicBezTo>
                <a:lnTo>
                  <a:pt x="11040" y="18737"/>
                </a:lnTo>
                <a:cubicBezTo>
                  <a:pt x="10976" y="18661"/>
                  <a:pt x="10903" y="18615"/>
                  <a:pt x="10827" y="18615"/>
                </a:cubicBezTo>
                <a:cubicBezTo>
                  <a:pt x="10755" y="18615"/>
                  <a:pt x="10685" y="18661"/>
                  <a:pt x="10621" y="18737"/>
                </a:cubicBezTo>
                <a:lnTo>
                  <a:pt x="6242" y="2051"/>
                </a:lnTo>
                <a:cubicBezTo>
                  <a:pt x="6266" y="1883"/>
                  <a:pt x="6281" y="1699"/>
                  <a:pt x="6281" y="1500"/>
                </a:cubicBezTo>
                <a:cubicBezTo>
                  <a:pt x="6281" y="674"/>
                  <a:pt x="6048" y="15"/>
                  <a:pt x="5759" y="15"/>
                </a:cubicBezTo>
                <a:cubicBezTo>
                  <a:pt x="5471" y="15"/>
                  <a:pt x="5238" y="674"/>
                  <a:pt x="5238" y="1500"/>
                </a:cubicBezTo>
                <a:cubicBezTo>
                  <a:pt x="5238" y="1684"/>
                  <a:pt x="5250" y="1852"/>
                  <a:pt x="5271" y="2021"/>
                </a:cubicBezTo>
                <a:lnTo>
                  <a:pt x="734" y="18753"/>
                </a:lnTo>
                <a:cubicBezTo>
                  <a:pt x="670" y="18676"/>
                  <a:pt x="597" y="18630"/>
                  <a:pt x="522" y="18630"/>
                </a:cubicBezTo>
                <a:cubicBezTo>
                  <a:pt x="234" y="18630"/>
                  <a:pt x="0" y="19288"/>
                  <a:pt x="0" y="20115"/>
                </a:cubicBezTo>
                <a:cubicBezTo>
                  <a:pt x="0" y="20942"/>
                  <a:pt x="234" y="21600"/>
                  <a:pt x="522" y="21600"/>
                </a:cubicBezTo>
                <a:cubicBezTo>
                  <a:pt x="810" y="21600"/>
                  <a:pt x="1043" y="20942"/>
                  <a:pt x="1043" y="20115"/>
                </a:cubicBezTo>
                <a:cubicBezTo>
                  <a:pt x="1043" y="19763"/>
                  <a:pt x="1001" y="19442"/>
                  <a:pt x="928" y="19197"/>
                </a:cubicBezTo>
                <a:lnTo>
                  <a:pt x="5420" y="2648"/>
                </a:lnTo>
                <a:cubicBezTo>
                  <a:pt x="5511" y="2878"/>
                  <a:pt x="5629" y="3000"/>
                  <a:pt x="5759" y="3000"/>
                </a:cubicBezTo>
                <a:cubicBezTo>
                  <a:pt x="5887" y="3000"/>
                  <a:pt x="6002" y="2878"/>
                  <a:pt x="6090" y="2664"/>
                </a:cubicBezTo>
                <a:lnTo>
                  <a:pt x="10424" y="19135"/>
                </a:lnTo>
                <a:cubicBezTo>
                  <a:pt x="10348" y="19396"/>
                  <a:pt x="10306" y="19717"/>
                  <a:pt x="10306" y="20084"/>
                </a:cubicBezTo>
                <a:cubicBezTo>
                  <a:pt x="10306" y="20911"/>
                  <a:pt x="10539" y="21569"/>
                  <a:pt x="10827" y="21569"/>
                </a:cubicBezTo>
                <a:cubicBezTo>
                  <a:pt x="11115" y="21569"/>
                  <a:pt x="11349" y="20911"/>
                  <a:pt x="11349" y="20084"/>
                </a:cubicBezTo>
                <a:cubicBezTo>
                  <a:pt x="11349" y="19732"/>
                  <a:pt x="11306" y="19411"/>
                  <a:pt x="11234" y="19166"/>
                </a:cubicBezTo>
                <a:lnTo>
                  <a:pt x="15725" y="2618"/>
                </a:lnTo>
                <a:cubicBezTo>
                  <a:pt x="15816" y="2847"/>
                  <a:pt x="15935" y="2970"/>
                  <a:pt x="16065" y="2970"/>
                </a:cubicBezTo>
                <a:cubicBezTo>
                  <a:pt x="16189" y="2970"/>
                  <a:pt x="16305" y="2847"/>
                  <a:pt x="16396" y="2633"/>
                </a:cubicBezTo>
                <a:lnTo>
                  <a:pt x="20678" y="19135"/>
                </a:lnTo>
                <a:cubicBezTo>
                  <a:pt x="20602" y="19396"/>
                  <a:pt x="20557" y="19732"/>
                  <a:pt x="20557" y="20084"/>
                </a:cubicBezTo>
                <a:cubicBezTo>
                  <a:pt x="20557" y="20911"/>
                  <a:pt x="20790" y="21569"/>
                  <a:pt x="21078" y="21569"/>
                </a:cubicBezTo>
                <a:cubicBezTo>
                  <a:pt x="21366" y="21569"/>
                  <a:pt x="21600" y="20911"/>
                  <a:pt x="21600" y="20084"/>
                </a:cubicBezTo>
                <a:cubicBezTo>
                  <a:pt x="21600" y="19258"/>
                  <a:pt x="21366" y="18600"/>
                  <a:pt x="21078" y="1860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74EC2257-2097-B747-A789-7A24A94FB452}"/>
              </a:ext>
            </a:extLst>
          </p:cNvPr>
          <p:cNvSpPr/>
          <p:nvPr/>
        </p:nvSpPr>
        <p:spPr>
          <a:xfrm>
            <a:off x="1916816" y="3128674"/>
            <a:ext cx="1623241" cy="22642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33" extrusionOk="0">
                <a:moveTo>
                  <a:pt x="9822" y="20932"/>
                </a:moveTo>
                <a:lnTo>
                  <a:pt x="0" y="0"/>
                </a:lnTo>
                <a:lnTo>
                  <a:pt x="21600" y="0"/>
                </a:lnTo>
                <a:lnTo>
                  <a:pt x="11778" y="20932"/>
                </a:lnTo>
                <a:cubicBezTo>
                  <a:pt x="11461" y="21600"/>
                  <a:pt x="10139" y="21600"/>
                  <a:pt x="9822" y="2093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Oval">
            <a:extLst>
              <a:ext uri="{FF2B5EF4-FFF2-40B4-BE49-F238E27FC236}">
                <a16:creationId xmlns:a16="http://schemas.microsoft.com/office/drawing/2014/main" id="{65F99214-4014-4045-AC19-FD359F12E51C}"/>
              </a:ext>
            </a:extLst>
          </p:cNvPr>
          <p:cNvSpPr/>
          <p:nvPr/>
        </p:nvSpPr>
        <p:spPr>
          <a:xfrm>
            <a:off x="1897943" y="2562428"/>
            <a:ext cx="1660989" cy="935800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4800" b="1" dirty="0">
                <a:solidFill>
                  <a:schemeClr val="accent3">
                    <a:lumMod val="75000"/>
                  </a:schemeClr>
                </a:solidFill>
              </a:rPr>
              <a:t>01</a:t>
            </a:r>
            <a:endParaRPr sz="4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8D77D1E4-B58F-9446-A131-30857B87B0CB}"/>
              </a:ext>
            </a:extLst>
          </p:cNvPr>
          <p:cNvSpPr/>
          <p:nvPr/>
        </p:nvSpPr>
        <p:spPr>
          <a:xfrm>
            <a:off x="3635150" y="1926641"/>
            <a:ext cx="1623241" cy="22642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33" extrusionOk="0">
                <a:moveTo>
                  <a:pt x="9822" y="20932"/>
                </a:moveTo>
                <a:lnTo>
                  <a:pt x="0" y="0"/>
                </a:lnTo>
                <a:lnTo>
                  <a:pt x="21600" y="0"/>
                </a:lnTo>
                <a:lnTo>
                  <a:pt x="11778" y="20932"/>
                </a:lnTo>
                <a:cubicBezTo>
                  <a:pt x="11461" y="21600"/>
                  <a:pt x="10126" y="21600"/>
                  <a:pt x="9822" y="2093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Oval">
            <a:extLst>
              <a:ext uri="{FF2B5EF4-FFF2-40B4-BE49-F238E27FC236}">
                <a16:creationId xmlns:a16="http://schemas.microsoft.com/office/drawing/2014/main" id="{60CE1889-350C-7240-A541-2F7834C67A12}"/>
              </a:ext>
            </a:extLst>
          </p:cNvPr>
          <p:cNvSpPr/>
          <p:nvPr/>
        </p:nvSpPr>
        <p:spPr>
          <a:xfrm>
            <a:off x="3616277" y="1360395"/>
            <a:ext cx="1660989" cy="935800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4800" b="1" dirty="0">
                <a:solidFill>
                  <a:schemeClr val="accent2">
                    <a:lumMod val="75000"/>
                  </a:schemeClr>
                </a:solidFill>
              </a:rPr>
              <a:t>02</a:t>
            </a:r>
            <a:endParaRPr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9709BCD9-089D-864E-AF44-AC556EECA08B}"/>
              </a:ext>
            </a:extLst>
          </p:cNvPr>
          <p:cNvSpPr/>
          <p:nvPr/>
        </p:nvSpPr>
        <p:spPr>
          <a:xfrm>
            <a:off x="5294427" y="3128674"/>
            <a:ext cx="1623241" cy="22642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33" extrusionOk="0">
                <a:moveTo>
                  <a:pt x="9822" y="20932"/>
                </a:moveTo>
                <a:lnTo>
                  <a:pt x="0" y="0"/>
                </a:lnTo>
                <a:lnTo>
                  <a:pt x="21600" y="0"/>
                </a:lnTo>
                <a:lnTo>
                  <a:pt x="11778" y="20932"/>
                </a:lnTo>
                <a:cubicBezTo>
                  <a:pt x="11461" y="21600"/>
                  <a:pt x="10139" y="21600"/>
                  <a:pt x="9822" y="2093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Oval">
            <a:extLst>
              <a:ext uri="{FF2B5EF4-FFF2-40B4-BE49-F238E27FC236}">
                <a16:creationId xmlns:a16="http://schemas.microsoft.com/office/drawing/2014/main" id="{4EB21FE2-0257-EE42-A932-740E9DB2988A}"/>
              </a:ext>
            </a:extLst>
          </p:cNvPr>
          <p:cNvSpPr/>
          <p:nvPr/>
        </p:nvSpPr>
        <p:spPr>
          <a:xfrm>
            <a:off x="5275554" y="2562428"/>
            <a:ext cx="1660989" cy="935800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4800" b="1" dirty="0">
                <a:solidFill>
                  <a:schemeClr val="accent4">
                    <a:lumMod val="75000"/>
                  </a:schemeClr>
                </a:solidFill>
              </a:rPr>
              <a:t>03</a:t>
            </a:r>
            <a:endParaRPr sz="4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BD5CD50-2CB9-7A46-963C-75F90520586F}"/>
              </a:ext>
            </a:extLst>
          </p:cNvPr>
          <p:cNvSpPr/>
          <p:nvPr/>
        </p:nvSpPr>
        <p:spPr>
          <a:xfrm>
            <a:off x="8651942" y="3128674"/>
            <a:ext cx="1623241" cy="22642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33" extrusionOk="0">
                <a:moveTo>
                  <a:pt x="9822" y="20932"/>
                </a:moveTo>
                <a:lnTo>
                  <a:pt x="0" y="0"/>
                </a:lnTo>
                <a:lnTo>
                  <a:pt x="21600" y="0"/>
                </a:lnTo>
                <a:lnTo>
                  <a:pt x="11778" y="20932"/>
                </a:lnTo>
                <a:cubicBezTo>
                  <a:pt x="11461" y="21600"/>
                  <a:pt x="10139" y="21600"/>
                  <a:pt x="9822" y="2093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Oval">
            <a:extLst>
              <a:ext uri="{FF2B5EF4-FFF2-40B4-BE49-F238E27FC236}">
                <a16:creationId xmlns:a16="http://schemas.microsoft.com/office/drawing/2014/main" id="{1350FB89-4A76-F94E-9F84-667AB9C346C2}"/>
              </a:ext>
            </a:extLst>
          </p:cNvPr>
          <p:cNvSpPr/>
          <p:nvPr/>
        </p:nvSpPr>
        <p:spPr>
          <a:xfrm>
            <a:off x="8633069" y="2562428"/>
            <a:ext cx="1660989" cy="935800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4800" b="1" dirty="0">
                <a:solidFill>
                  <a:schemeClr val="accent5">
                    <a:lumMod val="75000"/>
                  </a:schemeClr>
                </a:solidFill>
              </a:rPr>
              <a:t>05</a:t>
            </a:r>
            <a:endParaRPr sz="4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1E3AC8CD-9BBC-F54B-844A-B963E714B421}"/>
              </a:ext>
            </a:extLst>
          </p:cNvPr>
          <p:cNvSpPr/>
          <p:nvPr/>
        </p:nvSpPr>
        <p:spPr>
          <a:xfrm>
            <a:off x="7009828" y="1926641"/>
            <a:ext cx="1623241" cy="22642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33" extrusionOk="0">
                <a:moveTo>
                  <a:pt x="9822" y="20932"/>
                </a:moveTo>
                <a:lnTo>
                  <a:pt x="0" y="0"/>
                </a:lnTo>
                <a:lnTo>
                  <a:pt x="21600" y="0"/>
                </a:lnTo>
                <a:lnTo>
                  <a:pt x="11778" y="20932"/>
                </a:lnTo>
                <a:cubicBezTo>
                  <a:pt x="11461" y="21600"/>
                  <a:pt x="10139" y="21600"/>
                  <a:pt x="9822" y="2093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Oval">
            <a:extLst>
              <a:ext uri="{FF2B5EF4-FFF2-40B4-BE49-F238E27FC236}">
                <a16:creationId xmlns:a16="http://schemas.microsoft.com/office/drawing/2014/main" id="{343B9F52-1996-0A4F-9427-1BFFC49FDCB2}"/>
              </a:ext>
            </a:extLst>
          </p:cNvPr>
          <p:cNvSpPr/>
          <p:nvPr/>
        </p:nvSpPr>
        <p:spPr>
          <a:xfrm>
            <a:off x="6990954" y="1360395"/>
            <a:ext cx="1660989" cy="935800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</a:rPr>
              <a:t>04</a:t>
            </a:r>
            <a:endParaRPr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4" name="Graphic 14" descr="Megaphone1 with solid fill">
            <a:extLst>
              <a:ext uri="{FF2B5EF4-FFF2-40B4-BE49-F238E27FC236}">
                <a16:creationId xmlns:a16="http://schemas.microsoft.com/office/drawing/2014/main" id="{F0BBDAE0-707A-534D-83C1-E7608CE5D1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45155" y="3619774"/>
            <a:ext cx="766563" cy="7665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Graphic 15" descr="Smart Phone with solid fill">
            <a:extLst>
              <a:ext uri="{FF2B5EF4-FFF2-40B4-BE49-F238E27FC236}">
                <a16:creationId xmlns:a16="http://schemas.microsoft.com/office/drawing/2014/main" id="{D353A31A-E53B-0A4C-8B79-A6A0BB86DA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63489" y="2417743"/>
            <a:ext cx="766563" cy="7665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phic 17" descr="Bar graph with upward trend with solid fill">
            <a:extLst>
              <a:ext uri="{FF2B5EF4-FFF2-40B4-BE49-F238E27FC236}">
                <a16:creationId xmlns:a16="http://schemas.microsoft.com/office/drawing/2014/main" id="{C5E8A0BB-75BA-6144-A6AA-9A23C262CAE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22767" y="3619774"/>
            <a:ext cx="766563" cy="7665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19" descr="Database with solid fill">
            <a:extLst>
              <a:ext uri="{FF2B5EF4-FFF2-40B4-BE49-F238E27FC236}">
                <a16:creationId xmlns:a16="http://schemas.microsoft.com/office/drawing/2014/main" id="{669E1FCC-A2A2-E641-8779-F8F329F3FED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438167" y="2417743"/>
            <a:ext cx="766563" cy="7665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21" descr="Stopwatch 75% with solid fill">
            <a:extLst>
              <a:ext uri="{FF2B5EF4-FFF2-40B4-BE49-F238E27FC236}">
                <a16:creationId xmlns:a16="http://schemas.microsoft.com/office/drawing/2014/main" id="{4366FFA1-50E0-F74D-8495-2E2A3A4A38A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080282" y="3619774"/>
            <a:ext cx="766563" cy="7665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9" name="TextBox 22">
            <a:extLst>
              <a:ext uri="{FF2B5EF4-FFF2-40B4-BE49-F238E27FC236}">
                <a16:creationId xmlns:a16="http://schemas.microsoft.com/office/drawing/2014/main" id="{24E46D97-0AFF-4D46-AF9E-D73A52D26ADD}"/>
              </a:ext>
            </a:extLst>
          </p:cNvPr>
          <p:cNvSpPr txBox="1"/>
          <p:nvPr/>
        </p:nvSpPr>
        <p:spPr>
          <a:xfrm>
            <a:off x="2055214" y="1555818"/>
            <a:ext cx="1346445" cy="86192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0" name="TextBox 23">
            <a:extLst>
              <a:ext uri="{FF2B5EF4-FFF2-40B4-BE49-F238E27FC236}">
                <a16:creationId xmlns:a16="http://schemas.microsoft.com/office/drawing/2014/main" id="{79754ABB-CAE7-0949-B52C-13476BF0BA1D}"/>
              </a:ext>
            </a:extLst>
          </p:cNvPr>
          <p:cNvSpPr txBox="1"/>
          <p:nvPr/>
        </p:nvSpPr>
        <p:spPr>
          <a:xfrm>
            <a:off x="1941943" y="1212292"/>
            <a:ext cx="1572989" cy="38307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1" name="TextBox 24">
            <a:extLst>
              <a:ext uri="{FF2B5EF4-FFF2-40B4-BE49-F238E27FC236}">
                <a16:creationId xmlns:a16="http://schemas.microsoft.com/office/drawing/2014/main" id="{EBE19E8B-88A0-5A47-AB33-7EFB5AA8438D}"/>
              </a:ext>
            </a:extLst>
          </p:cNvPr>
          <p:cNvSpPr txBox="1"/>
          <p:nvPr/>
        </p:nvSpPr>
        <p:spPr>
          <a:xfrm>
            <a:off x="5432826" y="1555818"/>
            <a:ext cx="1346445" cy="86192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2" name="TextBox 25">
            <a:extLst>
              <a:ext uri="{FF2B5EF4-FFF2-40B4-BE49-F238E27FC236}">
                <a16:creationId xmlns:a16="http://schemas.microsoft.com/office/drawing/2014/main" id="{266AEE03-CCE7-1243-9C3D-DA788726EB5C}"/>
              </a:ext>
            </a:extLst>
          </p:cNvPr>
          <p:cNvSpPr txBox="1"/>
          <p:nvPr/>
        </p:nvSpPr>
        <p:spPr>
          <a:xfrm>
            <a:off x="5319554" y="1212292"/>
            <a:ext cx="1572989" cy="38307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3" name="TextBox 26">
            <a:extLst>
              <a:ext uri="{FF2B5EF4-FFF2-40B4-BE49-F238E27FC236}">
                <a16:creationId xmlns:a16="http://schemas.microsoft.com/office/drawing/2014/main" id="{52F3FF02-6A7C-034A-962A-2FDE3165D97A}"/>
              </a:ext>
            </a:extLst>
          </p:cNvPr>
          <p:cNvSpPr txBox="1"/>
          <p:nvPr/>
        </p:nvSpPr>
        <p:spPr>
          <a:xfrm>
            <a:off x="8790341" y="1555818"/>
            <a:ext cx="1346445" cy="86192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4" name="TextBox 27">
            <a:extLst>
              <a:ext uri="{FF2B5EF4-FFF2-40B4-BE49-F238E27FC236}">
                <a16:creationId xmlns:a16="http://schemas.microsoft.com/office/drawing/2014/main" id="{01FD2451-A31F-B446-BE62-1941AA3D0281}"/>
              </a:ext>
            </a:extLst>
          </p:cNvPr>
          <p:cNvSpPr txBox="1"/>
          <p:nvPr/>
        </p:nvSpPr>
        <p:spPr>
          <a:xfrm>
            <a:off x="8677069" y="1212292"/>
            <a:ext cx="1572989" cy="38307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5" name="TextBox 28">
            <a:extLst>
              <a:ext uri="{FF2B5EF4-FFF2-40B4-BE49-F238E27FC236}">
                <a16:creationId xmlns:a16="http://schemas.microsoft.com/office/drawing/2014/main" id="{B64E993F-8713-B44D-AB63-813DCB46C1A3}"/>
              </a:ext>
            </a:extLst>
          </p:cNvPr>
          <p:cNvSpPr txBox="1"/>
          <p:nvPr/>
        </p:nvSpPr>
        <p:spPr>
          <a:xfrm>
            <a:off x="3773548" y="5059441"/>
            <a:ext cx="1346445" cy="86192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6" name="TextBox 29">
            <a:extLst>
              <a:ext uri="{FF2B5EF4-FFF2-40B4-BE49-F238E27FC236}">
                <a16:creationId xmlns:a16="http://schemas.microsoft.com/office/drawing/2014/main" id="{7BD83EA4-D4C4-EC4C-8116-443FC50B2E69}"/>
              </a:ext>
            </a:extLst>
          </p:cNvPr>
          <p:cNvSpPr txBox="1"/>
          <p:nvPr/>
        </p:nvSpPr>
        <p:spPr>
          <a:xfrm>
            <a:off x="3660276" y="4715915"/>
            <a:ext cx="1572989" cy="38307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7" name="TextBox 30">
            <a:extLst>
              <a:ext uri="{FF2B5EF4-FFF2-40B4-BE49-F238E27FC236}">
                <a16:creationId xmlns:a16="http://schemas.microsoft.com/office/drawing/2014/main" id="{1EC00071-557C-3C44-9592-FCA1032500F3}"/>
              </a:ext>
            </a:extLst>
          </p:cNvPr>
          <p:cNvSpPr txBox="1"/>
          <p:nvPr/>
        </p:nvSpPr>
        <p:spPr>
          <a:xfrm>
            <a:off x="7148226" y="5059441"/>
            <a:ext cx="1346445" cy="86192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8" name="TextBox 31">
            <a:extLst>
              <a:ext uri="{FF2B5EF4-FFF2-40B4-BE49-F238E27FC236}">
                <a16:creationId xmlns:a16="http://schemas.microsoft.com/office/drawing/2014/main" id="{5B358ABA-DA4E-EB4F-BA8B-DE913C1AC8DA}"/>
              </a:ext>
            </a:extLst>
          </p:cNvPr>
          <p:cNvSpPr txBox="1"/>
          <p:nvPr/>
        </p:nvSpPr>
        <p:spPr>
          <a:xfrm>
            <a:off x="7034954" y="4715915"/>
            <a:ext cx="1572989" cy="38307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789823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8485</TotalTime>
  <Words>235</Words>
  <Application>Microsoft Office PowerPoint</Application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Milestone Cones – Slide Template</vt:lpstr>
      <vt:lpstr>Milestone Cones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Milestone Cones</dc:title>
  <dc:creator>PresentationGO.com</dc:creator>
  <dc:description>© Copyright PresentationGO.com - Do not distribute or sale without written permission.</dc:description>
  <cp:lastModifiedBy>Christophe Barroche</cp:lastModifiedBy>
  <cp:revision>12</cp:revision>
  <dcterms:created xsi:type="dcterms:W3CDTF">2014-11-26T05:14:11Z</dcterms:created>
  <dcterms:modified xsi:type="dcterms:W3CDTF">2022-05-02T19:31:05Z</dcterms:modified>
  <cp:category>Charts &amp; Diagrams</cp:category>
</cp:coreProperties>
</file>