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790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Mountains – Slide Template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D5D84E7-5FB8-BF33-02EC-FB5C0049A6D0}"/>
              </a:ext>
            </a:extLst>
          </p:cNvPr>
          <p:cNvGrpSpPr/>
          <p:nvPr/>
        </p:nvGrpSpPr>
        <p:grpSpPr>
          <a:xfrm>
            <a:off x="1353202" y="992029"/>
            <a:ext cx="9587743" cy="3566451"/>
            <a:chOff x="1353202" y="992029"/>
            <a:chExt cx="9587743" cy="356645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46015E6-AA42-D726-F438-BEB6518A26B3}"/>
                </a:ext>
              </a:extLst>
            </p:cNvPr>
            <p:cNvSpPr/>
            <p:nvPr/>
          </p:nvSpPr>
          <p:spPr>
            <a:xfrm>
              <a:off x="1500517" y="3227893"/>
              <a:ext cx="2671930" cy="1329095"/>
            </a:xfrm>
            <a:custGeom>
              <a:avLst/>
              <a:gdLst>
                <a:gd name="connsiteX0" fmla="*/ 1023776 w 2671930"/>
                <a:gd name="connsiteY0" fmla="*/ 0 h 1329095"/>
                <a:gd name="connsiteX1" fmla="*/ 1146621 w 2671930"/>
                <a:gd name="connsiteY1" fmla="*/ 193903 h 1329095"/>
                <a:gd name="connsiteX2" fmla="*/ 1335965 w 2671930"/>
                <a:gd name="connsiteY2" fmla="*/ 81187 h 1329095"/>
                <a:gd name="connsiteX3" fmla="*/ 1335965 w 2671930"/>
                <a:gd name="connsiteY3" fmla="*/ 81185 h 1329095"/>
                <a:gd name="connsiteX4" fmla="*/ 1525315 w 2671930"/>
                <a:gd name="connsiteY4" fmla="*/ 193904 h 1329095"/>
                <a:gd name="connsiteX5" fmla="*/ 1648157 w 2671930"/>
                <a:gd name="connsiteY5" fmla="*/ 4 h 1329095"/>
                <a:gd name="connsiteX6" fmla="*/ 2671930 w 2671930"/>
                <a:gd name="connsiteY6" fmla="*/ 1329095 h 1329095"/>
                <a:gd name="connsiteX7" fmla="*/ 1335965 w 2671930"/>
                <a:gd name="connsiteY7" fmla="*/ 1329095 h 1329095"/>
                <a:gd name="connsiteX8" fmla="*/ 1335965 w 2671930"/>
                <a:gd name="connsiteY8" fmla="*/ 1329094 h 1329095"/>
                <a:gd name="connsiteX9" fmla="*/ 0 w 2671930"/>
                <a:gd name="connsiteY9" fmla="*/ 1329094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525315 w 2671930"/>
                <a:gd name="connsiteY3" fmla="*/ 193904 h 1329095"/>
                <a:gd name="connsiteX4" fmla="*/ 1648157 w 2671930"/>
                <a:gd name="connsiteY4" fmla="*/ 4 h 1329095"/>
                <a:gd name="connsiteX5" fmla="*/ 2671930 w 2671930"/>
                <a:gd name="connsiteY5" fmla="*/ 1329095 h 1329095"/>
                <a:gd name="connsiteX6" fmla="*/ 1335965 w 2671930"/>
                <a:gd name="connsiteY6" fmla="*/ 1329095 h 1329095"/>
                <a:gd name="connsiteX7" fmla="*/ 1335965 w 2671930"/>
                <a:gd name="connsiteY7" fmla="*/ 1329094 h 1329095"/>
                <a:gd name="connsiteX8" fmla="*/ 0 w 2671930"/>
                <a:gd name="connsiteY8" fmla="*/ 1329094 h 1329095"/>
                <a:gd name="connsiteX9" fmla="*/ 1023776 w 2671930"/>
                <a:gd name="connsiteY9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648157 w 2671930"/>
                <a:gd name="connsiteY3" fmla="*/ 4 h 1329095"/>
                <a:gd name="connsiteX4" fmla="*/ 2671930 w 2671930"/>
                <a:gd name="connsiteY4" fmla="*/ 1329095 h 1329095"/>
                <a:gd name="connsiteX5" fmla="*/ 1335965 w 2671930"/>
                <a:gd name="connsiteY5" fmla="*/ 1329095 h 1329095"/>
                <a:gd name="connsiteX6" fmla="*/ 1335965 w 2671930"/>
                <a:gd name="connsiteY6" fmla="*/ 1329094 h 1329095"/>
                <a:gd name="connsiteX7" fmla="*/ 0 w 2671930"/>
                <a:gd name="connsiteY7" fmla="*/ 1329094 h 1329095"/>
                <a:gd name="connsiteX8" fmla="*/ 1023776 w 2671930"/>
                <a:gd name="connsiteY8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648157 w 2671930"/>
                <a:gd name="connsiteY2" fmla="*/ 4 h 1329095"/>
                <a:gd name="connsiteX3" fmla="*/ 2671930 w 2671930"/>
                <a:gd name="connsiteY3" fmla="*/ 1329095 h 1329095"/>
                <a:gd name="connsiteX4" fmla="*/ 1335965 w 2671930"/>
                <a:gd name="connsiteY4" fmla="*/ 1329095 h 1329095"/>
                <a:gd name="connsiteX5" fmla="*/ 1335965 w 2671930"/>
                <a:gd name="connsiteY5" fmla="*/ 1329094 h 1329095"/>
                <a:gd name="connsiteX6" fmla="*/ 0 w 2671930"/>
                <a:gd name="connsiteY6" fmla="*/ 1329094 h 1329095"/>
                <a:gd name="connsiteX7" fmla="*/ 1023776 w 2671930"/>
                <a:gd name="connsiteY7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1335965 w 2671930"/>
                <a:gd name="connsiteY4" fmla="*/ 1329094 h 1329095"/>
                <a:gd name="connsiteX5" fmla="*/ 0 w 2671930"/>
                <a:gd name="connsiteY5" fmla="*/ 1329094 h 1329095"/>
                <a:gd name="connsiteX6" fmla="*/ 1023776 w 2671930"/>
                <a:gd name="connsiteY6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0 w 2671930"/>
                <a:gd name="connsiteY4" fmla="*/ 1329094 h 1329095"/>
                <a:gd name="connsiteX5" fmla="*/ 1023776 w 2671930"/>
                <a:gd name="connsiteY5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0 w 2671930"/>
                <a:gd name="connsiteY3" fmla="*/ 1329094 h 1329095"/>
                <a:gd name="connsiteX4" fmla="*/ 1023776 w 2671930"/>
                <a:gd name="connsiteY4" fmla="*/ 0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1930" h="1329095">
                  <a:moveTo>
                    <a:pt x="1023776" y="0"/>
                  </a:moveTo>
                  <a:lnTo>
                    <a:pt x="1648157" y="4"/>
                  </a:lnTo>
                  <a:lnTo>
                    <a:pt x="2671930" y="1329095"/>
                  </a:lnTo>
                  <a:lnTo>
                    <a:pt x="0" y="1329094"/>
                  </a:lnTo>
                  <a:lnTo>
                    <a:pt x="1023776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EDDAA27-DBCA-02CE-8B4A-339013A852A9}"/>
                </a:ext>
              </a:extLst>
            </p:cNvPr>
            <p:cNvSpPr/>
            <p:nvPr/>
          </p:nvSpPr>
          <p:spPr>
            <a:xfrm>
              <a:off x="3150564" y="2586201"/>
              <a:ext cx="3965817" cy="1970781"/>
            </a:xfrm>
            <a:custGeom>
              <a:avLst/>
              <a:gdLst>
                <a:gd name="connsiteX0" fmla="*/ 1518216 w 3965817"/>
                <a:gd name="connsiteY0" fmla="*/ 0 h 1970781"/>
                <a:gd name="connsiteX1" fmla="*/ 1701141 w 3965817"/>
                <a:gd name="connsiteY1" fmla="*/ 290029 h 1970781"/>
                <a:gd name="connsiteX2" fmla="*/ 1982157 w 3965817"/>
                <a:gd name="connsiteY2" fmla="*/ 121701 h 1970781"/>
                <a:gd name="connsiteX3" fmla="*/ 2264677 w 3965817"/>
                <a:gd name="connsiteY3" fmla="*/ 290029 h 1970781"/>
                <a:gd name="connsiteX4" fmla="*/ 2447084 w 3965817"/>
                <a:gd name="connsiteY4" fmla="*/ 821 h 1970781"/>
                <a:gd name="connsiteX5" fmla="*/ 3965817 w 3965817"/>
                <a:gd name="connsiteY5" fmla="*/ 1970781 h 1970781"/>
                <a:gd name="connsiteX6" fmla="*/ 1982157 w 3965817"/>
                <a:gd name="connsiteY6" fmla="*/ 1970781 h 1970781"/>
                <a:gd name="connsiteX7" fmla="*/ 0 w 3965817"/>
                <a:gd name="connsiteY7" fmla="*/ 1970781 h 1970781"/>
                <a:gd name="connsiteX0" fmla="*/ 1518216 w 3965817"/>
                <a:gd name="connsiteY0" fmla="*/ 0 h 1970781"/>
                <a:gd name="connsiteX1" fmla="*/ 1982157 w 3965817"/>
                <a:gd name="connsiteY1" fmla="*/ 121701 h 1970781"/>
                <a:gd name="connsiteX2" fmla="*/ 2264677 w 3965817"/>
                <a:gd name="connsiteY2" fmla="*/ 290029 h 1970781"/>
                <a:gd name="connsiteX3" fmla="*/ 2447084 w 3965817"/>
                <a:gd name="connsiteY3" fmla="*/ 821 h 1970781"/>
                <a:gd name="connsiteX4" fmla="*/ 3965817 w 3965817"/>
                <a:gd name="connsiteY4" fmla="*/ 1970781 h 1970781"/>
                <a:gd name="connsiteX5" fmla="*/ 1982157 w 3965817"/>
                <a:gd name="connsiteY5" fmla="*/ 1970781 h 1970781"/>
                <a:gd name="connsiteX6" fmla="*/ 0 w 3965817"/>
                <a:gd name="connsiteY6" fmla="*/ 1970781 h 1970781"/>
                <a:gd name="connsiteX7" fmla="*/ 1518216 w 3965817"/>
                <a:gd name="connsiteY7" fmla="*/ 0 h 1970781"/>
                <a:gd name="connsiteX0" fmla="*/ 1518216 w 3965817"/>
                <a:gd name="connsiteY0" fmla="*/ 0 h 1970781"/>
                <a:gd name="connsiteX1" fmla="*/ 2264677 w 3965817"/>
                <a:gd name="connsiteY1" fmla="*/ 290029 h 1970781"/>
                <a:gd name="connsiteX2" fmla="*/ 2447084 w 3965817"/>
                <a:gd name="connsiteY2" fmla="*/ 821 h 1970781"/>
                <a:gd name="connsiteX3" fmla="*/ 3965817 w 3965817"/>
                <a:gd name="connsiteY3" fmla="*/ 1970781 h 1970781"/>
                <a:gd name="connsiteX4" fmla="*/ 1982157 w 3965817"/>
                <a:gd name="connsiteY4" fmla="*/ 1970781 h 1970781"/>
                <a:gd name="connsiteX5" fmla="*/ 0 w 3965817"/>
                <a:gd name="connsiteY5" fmla="*/ 1970781 h 1970781"/>
                <a:gd name="connsiteX6" fmla="*/ 1518216 w 3965817"/>
                <a:gd name="connsiteY6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1982157 w 3965817"/>
                <a:gd name="connsiteY3" fmla="*/ 1970781 h 1970781"/>
                <a:gd name="connsiteX4" fmla="*/ 0 w 3965817"/>
                <a:gd name="connsiteY4" fmla="*/ 1970781 h 1970781"/>
                <a:gd name="connsiteX5" fmla="*/ 1518216 w 3965817"/>
                <a:gd name="connsiteY5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0 w 3965817"/>
                <a:gd name="connsiteY3" fmla="*/ 1970781 h 1970781"/>
                <a:gd name="connsiteX4" fmla="*/ 1518216 w 3965817"/>
                <a:gd name="connsiteY4" fmla="*/ 0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5817" h="1970781">
                  <a:moveTo>
                    <a:pt x="1518216" y="0"/>
                  </a:moveTo>
                  <a:lnTo>
                    <a:pt x="2447084" y="821"/>
                  </a:lnTo>
                  <a:lnTo>
                    <a:pt x="3965817" y="1970781"/>
                  </a:lnTo>
                  <a:lnTo>
                    <a:pt x="0" y="1970781"/>
                  </a:lnTo>
                  <a:lnTo>
                    <a:pt x="1518216" y="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635918F-08EA-0433-7796-6B30DF1860D7}"/>
                </a:ext>
              </a:extLst>
            </p:cNvPr>
            <p:cNvSpPr/>
            <p:nvPr/>
          </p:nvSpPr>
          <p:spPr>
            <a:xfrm>
              <a:off x="5448306" y="1826897"/>
              <a:ext cx="5492639" cy="2730085"/>
            </a:xfrm>
            <a:custGeom>
              <a:avLst/>
              <a:gdLst>
                <a:gd name="connsiteX0" fmla="*/ 2102590 w 5492639"/>
                <a:gd name="connsiteY0" fmla="*/ 0 h 2730085"/>
                <a:gd name="connsiteX1" fmla="*/ 2356350 w 5492639"/>
                <a:gd name="connsiteY1" fmla="*/ 403074 h 2730085"/>
                <a:gd name="connsiteX2" fmla="*/ 2745567 w 5492639"/>
                <a:gd name="connsiteY2" fmla="*/ 171623 h 2730085"/>
                <a:gd name="connsiteX3" fmla="*/ 2745567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2 h 2730085"/>
                <a:gd name="connsiteX6" fmla="*/ 2745568 w 5492639"/>
                <a:gd name="connsiteY6" fmla="*/ 171623 h 2730085"/>
                <a:gd name="connsiteX7" fmla="*/ 3136290 w 5492639"/>
                <a:gd name="connsiteY7" fmla="*/ 403074 h 2730085"/>
                <a:gd name="connsiteX8" fmla="*/ 3389531 w 5492639"/>
                <a:gd name="connsiteY8" fmla="*/ 823 h 2730085"/>
                <a:gd name="connsiteX9" fmla="*/ 5492639 w 5492639"/>
                <a:gd name="connsiteY9" fmla="*/ 2730085 h 2730085"/>
                <a:gd name="connsiteX10" fmla="*/ 2745568 w 5492639"/>
                <a:gd name="connsiteY10" fmla="*/ 2730085 h 2730085"/>
                <a:gd name="connsiteX11" fmla="*/ 2745567 w 5492639"/>
                <a:gd name="connsiteY11" fmla="*/ 2730085 h 2730085"/>
                <a:gd name="connsiteX12" fmla="*/ 0 w 5492639"/>
                <a:gd name="connsiteY12" fmla="*/ 2730085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3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39083 w 5492639"/>
                <a:gd name="connsiteY5" fmla="*/ 191078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136290 w 5492639"/>
                <a:gd name="connsiteY5" fmla="*/ 403074 h 2730085"/>
                <a:gd name="connsiteX6" fmla="*/ 3389531 w 5492639"/>
                <a:gd name="connsiteY6" fmla="*/ 823 h 2730085"/>
                <a:gd name="connsiteX7" fmla="*/ 5492639 w 5492639"/>
                <a:gd name="connsiteY7" fmla="*/ 2730085 h 2730085"/>
                <a:gd name="connsiteX8" fmla="*/ 2745568 w 5492639"/>
                <a:gd name="connsiteY8" fmla="*/ 2730085 h 2730085"/>
                <a:gd name="connsiteX9" fmla="*/ 2745567 w 5492639"/>
                <a:gd name="connsiteY9" fmla="*/ 2730085 h 2730085"/>
                <a:gd name="connsiteX10" fmla="*/ 0 w 5492639"/>
                <a:gd name="connsiteY10" fmla="*/ 2730085 h 2730085"/>
                <a:gd name="connsiteX11" fmla="*/ 2102590 w 5492639"/>
                <a:gd name="connsiteY11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389531 w 5492639"/>
                <a:gd name="connsiteY5" fmla="*/ 823 h 2730085"/>
                <a:gd name="connsiteX6" fmla="*/ 5492639 w 5492639"/>
                <a:gd name="connsiteY6" fmla="*/ 2730085 h 2730085"/>
                <a:gd name="connsiteX7" fmla="*/ 2745568 w 5492639"/>
                <a:gd name="connsiteY7" fmla="*/ 2730085 h 2730085"/>
                <a:gd name="connsiteX8" fmla="*/ 2745567 w 5492639"/>
                <a:gd name="connsiteY8" fmla="*/ 2730085 h 2730085"/>
                <a:gd name="connsiteX9" fmla="*/ 0 w 5492639"/>
                <a:gd name="connsiteY9" fmla="*/ 2730085 h 2730085"/>
                <a:gd name="connsiteX10" fmla="*/ 2102590 w 5492639"/>
                <a:gd name="connsiteY10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91077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157152 h 2887237"/>
                <a:gd name="connsiteX1" fmla="*/ 2745567 w 5492639"/>
                <a:gd name="connsiteY1" fmla="*/ 328775 h 2887237"/>
                <a:gd name="connsiteX2" fmla="*/ 2745567 w 5492639"/>
                <a:gd name="connsiteY2" fmla="*/ 328774 h 2887237"/>
                <a:gd name="connsiteX3" fmla="*/ 3389531 w 5492639"/>
                <a:gd name="connsiteY3" fmla="*/ 157975 h 2887237"/>
                <a:gd name="connsiteX4" fmla="*/ 5492639 w 5492639"/>
                <a:gd name="connsiteY4" fmla="*/ 2887237 h 2887237"/>
                <a:gd name="connsiteX5" fmla="*/ 2745568 w 5492639"/>
                <a:gd name="connsiteY5" fmla="*/ 2887237 h 2887237"/>
                <a:gd name="connsiteX6" fmla="*/ 2745567 w 5492639"/>
                <a:gd name="connsiteY6" fmla="*/ 2887237 h 2887237"/>
                <a:gd name="connsiteX7" fmla="*/ 0 w 5492639"/>
                <a:gd name="connsiteY7" fmla="*/ 2887237 h 2887237"/>
                <a:gd name="connsiteX8" fmla="*/ 2102590 w 5492639"/>
                <a:gd name="connsiteY8" fmla="*/ 157152 h 2887237"/>
                <a:gd name="connsiteX0" fmla="*/ 2102590 w 5492639"/>
                <a:gd name="connsiteY0" fmla="*/ 187139 h 2917224"/>
                <a:gd name="connsiteX1" fmla="*/ 2745567 w 5492639"/>
                <a:gd name="connsiteY1" fmla="*/ 358762 h 2917224"/>
                <a:gd name="connsiteX2" fmla="*/ 2745567 w 5492639"/>
                <a:gd name="connsiteY2" fmla="*/ 358761 h 2917224"/>
                <a:gd name="connsiteX3" fmla="*/ 3389531 w 5492639"/>
                <a:gd name="connsiteY3" fmla="*/ 187962 h 2917224"/>
                <a:gd name="connsiteX4" fmla="*/ 5492639 w 5492639"/>
                <a:gd name="connsiteY4" fmla="*/ 2917224 h 2917224"/>
                <a:gd name="connsiteX5" fmla="*/ 2745568 w 5492639"/>
                <a:gd name="connsiteY5" fmla="*/ 2917224 h 2917224"/>
                <a:gd name="connsiteX6" fmla="*/ 2745567 w 5492639"/>
                <a:gd name="connsiteY6" fmla="*/ 2917224 h 2917224"/>
                <a:gd name="connsiteX7" fmla="*/ 0 w 5492639"/>
                <a:gd name="connsiteY7" fmla="*/ 2917224 h 2917224"/>
                <a:gd name="connsiteX8" fmla="*/ 2102590 w 5492639"/>
                <a:gd name="connsiteY8" fmla="*/ 187139 h 2917224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3389531 w 5492639"/>
                <a:gd name="connsiteY2" fmla="*/ 823 h 2730085"/>
                <a:gd name="connsiteX3" fmla="*/ 5492639 w 5492639"/>
                <a:gd name="connsiteY3" fmla="*/ 2730085 h 2730085"/>
                <a:gd name="connsiteX4" fmla="*/ 2745568 w 5492639"/>
                <a:gd name="connsiteY4" fmla="*/ 2730085 h 2730085"/>
                <a:gd name="connsiteX5" fmla="*/ 2745567 w 5492639"/>
                <a:gd name="connsiteY5" fmla="*/ 2730085 h 2730085"/>
                <a:gd name="connsiteX6" fmla="*/ 0 w 5492639"/>
                <a:gd name="connsiteY6" fmla="*/ 2730085 h 2730085"/>
                <a:gd name="connsiteX7" fmla="*/ 2102590 w 5492639"/>
                <a:gd name="connsiteY7" fmla="*/ 0 h 2730085"/>
                <a:gd name="connsiteX0" fmla="*/ 2102590 w 5492639"/>
                <a:gd name="connsiteY0" fmla="*/ 0 h 2730085"/>
                <a:gd name="connsiteX1" fmla="*/ 3389531 w 5492639"/>
                <a:gd name="connsiteY1" fmla="*/ 823 h 2730085"/>
                <a:gd name="connsiteX2" fmla="*/ 5492639 w 5492639"/>
                <a:gd name="connsiteY2" fmla="*/ 2730085 h 2730085"/>
                <a:gd name="connsiteX3" fmla="*/ 2745568 w 5492639"/>
                <a:gd name="connsiteY3" fmla="*/ 2730085 h 2730085"/>
                <a:gd name="connsiteX4" fmla="*/ 2745567 w 5492639"/>
                <a:gd name="connsiteY4" fmla="*/ 2730085 h 2730085"/>
                <a:gd name="connsiteX5" fmla="*/ 0 w 5492639"/>
                <a:gd name="connsiteY5" fmla="*/ 2730085 h 2730085"/>
                <a:gd name="connsiteX6" fmla="*/ 2102590 w 5492639"/>
                <a:gd name="connsiteY6" fmla="*/ 0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2639" h="2730085">
                  <a:moveTo>
                    <a:pt x="2102590" y="0"/>
                  </a:moveTo>
                  <a:lnTo>
                    <a:pt x="3389531" y="823"/>
                  </a:lnTo>
                  <a:lnTo>
                    <a:pt x="5492639" y="2730085"/>
                  </a:lnTo>
                  <a:lnTo>
                    <a:pt x="2745568" y="2730085"/>
                  </a:lnTo>
                  <a:lnTo>
                    <a:pt x="2745567" y="2730085"/>
                  </a:lnTo>
                  <a:lnTo>
                    <a:pt x="0" y="2730085"/>
                  </a:lnTo>
                  <a:lnTo>
                    <a:pt x="2102590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D899B914-D668-54AA-37E1-7B2DD979B9BD}"/>
                </a:ext>
              </a:extLst>
            </p:cNvPr>
            <p:cNvSpPr/>
            <p:nvPr/>
          </p:nvSpPr>
          <p:spPr>
            <a:xfrm>
              <a:off x="1353202" y="4105070"/>
              <a:ext cx="231517" cy="453410"/>
            </a:xfrm>
            <a:custGeom>
              <a:avLst/>
              <a:gdLst>
                <a:gd name="connsiteX0" fmla="*/ 73326 w 77673"/>
                <a:gd name="connsiteY0" fmla="*/ 62842 h 152117"/>
                <a:gd name="connsiteX1" fmla="*/ 73906 w 77673"/>
                <a:gd name="connsiteY1" fmla="*/ 62842 h 152117"/>
                <a:gd name="connsiteX2" fmla="*/ 74775 w 77673"/>
                <a:gd name="connsiteY2" fmla="*/ 69799 h 152117"/>
                <a:gd name="connsiteX3" fmla="*/ 77094 w 77673"/>
                <a:gd name="connsiteY3" fmla="*/ 67190 h 152117"/>
                <a:gd name="connsiteX4" fmla="*/ 75065 w 77673"/>
                <a:gd name="connsiteY4" fmla="*/ 59364 h 152117"/>
                <a:gd name="connsiteX5" fmla="*/ 75065 w 77673"/>
                <a:gd name="connsiteY5" fmla="*/ 57914 h 152117"/>
                <a:gd name="connsiteX6" fmla="*/ 75645 w 77673"/>
                <a:gd name="connsiteY6" fmla="*/ 54436 h 152117"/>
                <a:gd name="connsiteX7" fmla="*/ 73906 w 77673"/>
                <a:gd name="connsiteY7" fmla="*/ 51538 h 152117"/>
                <a:gd name="connsiteX8" fmla="*/ 73616 w 77673"/>
                <a:gd name="connsiteY8" fmla="*/ 50958 h 152117"/>
                <a:gd name="connsiteX9" fmla="*/ 70428 w 77673"/>
                <a:gd name="connsiteY9" fmla="*/ 50379 h 152117"/>
                <a:gd name="connsiteX10" fmla="*/ 64921 w 77673"/>
                <a:gd name="connsiteY10" fmla="*/ 51828 h 152117"/>
                <a:gd name="connsiteX11" fmla="*/ 52169 w 77673"/>
                <a:gd name="connsiteY11" fmla="*/ 44001 h 152117"/>
                <a:gd name="connsiteX12" fmla="*/ 54777 w 77673"/>
                <a:gd name="connsiteY12" fmla="*/ 31248 h 152117"/>
                <a:gd name="connsiteX13" fmla="*/ 54777 w 77673"/>
                <a:gd name="connsiteY13" fmla="*/ 30089 h 152117"/>
                <a:gd name="connsiteX14" fmla="*/ 54197 w 77673"/>
                <a:gd name="connsiteY14" fmla="*/ 24871 h 152117"/>
                <a:gd name="connsiteX15" fmla="*/ 58255 w 77673"/>
                <a:gd name="connsiteY15" fmla="*/ 24001 h 152117"/>
                <a:gd name="connsiteX16" fmla="*/ 60863 w 77673"/>
                <a:gd name="connsiteY16" fmla="*/ 23422 h 152117"/>
                <a:gd name="connsiteX17" fmla="*/ 65501 w 77673"/>
                <a:gd name="connsiteY17" fmla="*/ 20233 h 152117"/>
                <a:gd name="connsiteX18" fmla="*/ 67529 w 77673"/>
                <a:gd name="connsiteY18" fmla="*/ 15016 h 152117"/>
                <a:gd name="connsiteX19" fmla="*/ 73036 w 77673"/>
                <a:gd name="connsiteY19" fmla="*/ 17335 h 152117"/>
                <a:gd name="connsiteX20" fmla="*/ 73326 w 77673"/>
                <a:gd name="connsiteY20" fmla="*/ 16755 h 152117"/>
                <a:gd name="connsiteX21" fmla="*/ 72746 w 77673"/>
                <a:gd name="connsiteY21" fmla="*/ 15596 h 152117"/>
                <a:gd name="connsiteX22" fmla="*/ 69848 w 77673"/>
                <a:gd name="connsiteY22" fmla="*/ 8639 h 152117"/>
                <a:gd name="connsiteX23" fmla="*/ 69848 w 77673"/>
                <a:gd name="connsiteY23" fmla="*/ 6900 h 152117"/>
                <a:gd name="connsiteX24" fmla="*/ 63182 w 77673"/>
                <a:gd name="connsiteY24" fmla="*/ 233 h 152117"/>
                <a:gd name="connsiteX25" fmla="*/ 55936 w 77673"/>
                <a:gd name="connsiteY25" fmla="*/ 1103 h 152117"/>
                <a:gd name="connsiteX26" fmla="*/ 53618 w 77673"/>
                <a:gd name="connsiteY26" fmla="*/ 2552 h 152117"/>
                <a:gd name="connsiteX27" fmla="*/ 51299 w 77673"/>
                <a:gd name="connsiteY27" fmla="*/ 10958 h 152117"/>
                <a:gd name="connsiteX28" fmla="*/ 48691 w 77673"/>
                <a:gd name="connsiteY28" fmla="*/ 15016 h 152117"/>
                <a:gd name="connsiteX29" fmla="*/ 45792 w 77673"/>
                <a:gd name="connsiteY29" fmla="*/ 15016 h 152117"/>
                <a:gd name="connsiteX30" fmla="*/ 44633 w 77673"/>
                <a:gd name="connsiteY30" fmla="*/ 15016 h 152117"/>
                <a:gd name="connsiteX31" fmla="*/ 41735 w 77673"/>
                <a:gd name="connsiteY31" fmla="*/ 12117 h 152117"/>
                <a:gd name="connsiteX32" fmla="*/ 41735 w 77673"/>
                <a:gd name="connsiteY32" fmla="*/ 10088 h 152117"/>
                <a:gd name="connsiteX33" fmla="*/ 37387 w 77673"/>
                <a:gd name="connsiteY33" fmla="*/ 4871 h 152117"/>
                <a:gd name="connsiteX34" fmla="*/ 31011 w 77673"/>
                <a:gd name="connsiteY34" fmla="*/ 4291 h 152117"/>
                <a:gd name="connsiteX35" fmla="*/ 19998 w 77673"/>
                <a:gd name="connsiteY35" fmla="*/ 13856 h 152117"/>
                <a:gd name="connsiteX36" fmla="*/ 16520 w 77673"/>
                <a:gd name="connsiteY36" fmla="*/ 22262 h 152117"/>
                <a:gd name="connsiteX37" fmla="*/ 11593 w 77673"/>
                <a:gd name="connsiteY37" fmla="*/ 28059 h 152117"/>
                <a:gd name="connsiteX38" fmla="*/ 11593 w 77673"/>
                <a:gd name="connsiteY38" fmla="*/ 28929 h 152117"/>
                <a:gd name="connsiteX39" fmla="*/ 14781 w 77673"/>
                <a:gd name="connsiteY39" fmla="*/ 27479 h 152117"/>
                <a:gd name="connsiteX40" fmla="*/ 11883 w 77673"/>
                <a:gd name="connsiteY40" fmla="*/ 31827 h 152117"/>
                <a:gd name="connsiteX41" fmla="*/ 11883 w 77673"/>
                <a:gd name="connsiteY41" fmla="*/ 35016 h 152117"/>
                <a:gd name="connsiteX42" fmla="*/ 13042 w 77673"/>
                <a:gd name="connsiteY42" fmla="*/ 33277 h 152117"/>
                <a:gd name="connsiteX43" fmla="*/ 13622 w 77673"/>
                <a:gd name="connsiteY43" fmla="*/ 33567 h 152117"/>
                <a:gd name="connsiteX44" fmla="*/ 9274 w 77673"/>
                <a:gd name="connsiteY44" fmla="*/ 42842 h 152117"/>
                <a:gd name="connsiteX45" fmla="*/ 8695 w 77673"/>
                <a:gd name="connsiteY45" fmla="*/ 37045 h 152117"/>
                <a:gd name="connsiteX46" fmla="*/ 6376 w 77673"/>
                <a:gd name="connsiteY46" fmla="*/ 47190 h 152117"/>
                <a:gd name="connsiteX47" fmla="*/ 4347 w 77673"/>
                <a:gd name="connsiteY47" fmla="*/ 46031 h 152117"/>
                <a:gd name="connsiteX48" fmla="*/ 4637 w 77673"/>
                <a:gd name="connsiteY48" fmla="*/ 47190 h 152117"/>
                <a:gd name="connsiteX49" fmla="*/ 6956 w 77673"/>
                <a:gd name="connsiteY49" fmla="*/ 51248 h 152117"/>
                <a:gd name="connsiteX50" fmla="*/ 8115 w 77673"/>
                <a:gd name="connsiteY50" fmla="*/ 53277 h 152117"/>
                <a:gd name="connsiteX51" fmla="*/ 14491 w 77673"/>
                <a:gd name="connsiteY51" fmla="*/ 57914 h 152117"/>
                <a:gd name="connsiteX52" fmla="*/ 15940 w 77673"/>
                <a:gd name="connsiteY52" fmla="*/ 60524 h 152117"/>
                <a:gd name="connsiteX53" fmla="*/ 15940 w 77673"/>
                <a:gd name="connsiteY53" fmla="*/ 64581 h 152117"/>
                <a:gd name="connsiteX54" fmla="*/ 16810 w 77673"/>
                <a:gd name="connsiteY54" fmla="*/ 64581 h 152117"/>
                <a:gd name="connsiteX55" fmla="*/ 16810 w 77673"/>
                <a:gd name="connsiteY55" fmla="*/ 59364 h 152117"/>
                <a:gd name="connsiteX56" fmla="*/ 23186 w 77673"/>
                <a:gd name="connsiteY56" fmla="*/ 60233 h 152117"/>
                <a:gd name="connsiteX57" fmla="*/ 23186 w 77673"/>
                <a:gd name="connsiteY57" fmla="*/ 60813 h 152117"/>
                <a:gd name="connsiteX58" fmla="*/ 24056 w 77673"/>
                <a:gd name="connsiteY58" fmla="*/ 75306 h 152117"/>
                <a:gd name="connsiteX59" fmla="*/ 24056 w 77673"/>
                <a:gd name="connsiteY59" fmla="*/ 76466 h 152117"/>
                <a:gd name="connsiteX60" fmla="*/ 22316 w 77673"/>
                <a:gd name="connsiteY60" fmla="*/ 90378 h 152117"/>
                <a:gd name="connsiteX61" fmla="*/ 20867 w 77673"/>
                <a:gd name="connsiteY61" fmla="*/ 98494 h 152117"/>
                <a:gd name="connsiteX62" fmla="*/ 18839 w 77673"/>
                <a:gd name="connsiteY62" fmla="*/ 104582 h 152117"/>
                <a:gd name="connsiteX63" fmla="*/ 14201 w 77673"/>
                <a:gd name="connsiteY63" fmla="*/ 110958 h 152117"/>
                <a:gd name="connsiteX64" fmla="*/ 8985 w 77673"/>
                <a:gd name="connsiteY64" fmla="*/ 118784 h 152117"/>
                <a:gd name="connsiteX65" fmla="*/ 4347 w 77673"/>
                <a:gd name="connsiteY65" fmla="*/ 133277 h 152117"/>
                <a:gd name="connsiteX66" fmla="*/ 3478 w 77673"/>
                <a:gd name="connsiteY66" fmla="*/ 135596 h 152117"/>
                <a:gd name="connsiteX67" fmla="*/ 0 w 77673"/>
                <a:gd name="connsiteY67" fmla="*/ 148060 h 152117"/>
                <a:gd name="connsiteX68" fmla="*/ 3188 w 77673"/>
                <a:gd name="connsiteY68" fmla="*/ 149219 h 152117"/>
                <a:gd name="connsiteX69" fmla="*/ 6376 w 77673"/>
                <a:gd name="connsiteY69" fmla="*/ 150089 h 152117"/>
                <a:gd name="connsiteX70" fmla="*/ 13912 w 77673"/>
                <a:gd name="connsiteY70" fmla="*/ 152118 h 152117"/>
                <a:gd name="connsiteX71" fmla="*/ 17100 w 77673"/>
                <a:gd name="connsiteY71" fmla="*/ 152118 h 152117"/>
                <a:gd name="connsiteX72" fmla="*/ 24345 w 77673"/>
                <a:gd name="connsiteY72" fmla="*/ 149219 h 152117"/>
                <a:gd name="connsiteX73" fmla="*/ 20578 w 77673"/>
                <a:gd name="connsiteY73" fmla="*/ 145161 h 152117"/>
                <a:gd name="connsiteX74" fmla="*/ 18259 w 77673"/>
                <a:gd name="connsiteY74" fmla="*/ 142842 h 152117"/>
                <a:gd name="connsiteX75" fmla="*/ 15071 w 77673"/>
                <a:gd name="connsiteY75" fmla="*/ 138495 h 152117"/>
                <a:gd name="connsiteX76" fmla="*/ 14201 w 77673"/>
                <a:gd name="connsiteY76" fmla="*/ 137045 h 152117"/>
                <a:gd name="connsiteX77" fmla="*/ 19128 w 77673"/>
                <a:gd name="connsiteY77" fmla="*/ 135886 h 152117"/>
                <a:gd name="connsiteX78" fmla="*/ 21447 w 77673"/>
                <a:gd name="connsiteY78" fmla="*/ 133567 h 152117"/>
                <a:gd name="connsiteX79" fmla="*/ 26084 w 77673"/>
                <a:gd name="connsiteY79" fmla="*/ 117915 h 152117"/>
                <a:gd name="connsiteX80" fmla="*/ 32171 w 77673"/>
                <a:gd name="connsiteY80" fmla="*/ 113277 h 152117"/>
                <a:gd name="connsiteX81" fmla="*/ 40286 w 77673"/>
                <a:gd name="connsiteY81" fmla="*/ 92408 h 152117"/>
                <a:gd name="connsiteX82" fmla="*/ 42604 w 77673"/>
                <a:gd name="connsiteY82" fmla="*/ 83712 h 152117"/>
                <a:gd name="connsiteX83" fmla="*/ 53328 w 77673"/>
                <a:gd name="connsiteY83" fmla="*/ 92408 h 152117"/>
                <a:gd name="connsiteX84" fmla="*/ 48980 w 77673"/>
                <a:gd name="connsiteY84" fmla="*/ 108350 h 152117"/>
                <a:gd name="connsiteX85" fmla="*/ 47531 w 77673"/>
                <a:gd name="connsiteY85" fmla="*/ 116465 h 152117"/>
                <a:gd name="connsiteX86" fmla="*/ 46662 w 77673"/>
                <a:gd name="connsiteY86" fmla="*/ 130958 h 152117"/>
                <a:gd name="connsiteX87" fmla="*/ 51589 w 77673"/>
                <a:gd name="connsiteY87" fmla="*/ 135306 h 152117"/>
                <a:gd name="connsiteX88" fmla="*/ 55067 w 77673"/>
                <a:gd name="connsiteY88" fmla="*/ 134147 h 152117"/>
                <a:gd name="connsiteX89" fmla="*/ 61443 w 77673"/>
                <a:gd name="connsiteY89" fmla="*/ 135016 h 152117"/>
                <a:gd name="connsiteX90" fmla="*/ 64921 w 77673"/>
                <a:gd name="connsiteY90" fmla="*/ 134437 h 152117"/>
                <a:gd name="connsiteX91" fmla="*/ 71007 w 77673"/>
                <a:gd name="connsiteY91" fmla="*/ 131538 h 152117"/>
                <a:gd name="connsiteX92" fmla="*/ 70428 w 77673"/>
                <a:gd name="connsiteY92" fmla="*/ 129509 h 152117"/>
                <a:gd name="connsiteX93" fmla="*/ 66660 w 77673"/>
                <a:gd name="connsiteY93" fmla="*/ 127480 h 152117"/>
                <a:gd name="connsiteX94" fmla="*/ 63472 w 77673"/>
                <a:gd name="connsiteY94" fmla="*/ 126321 h 152117"/>
                <a:gd name="connsiteX95" fmla="*/ 58835 w 77673"/>
                <a:gd name="connsiteY95" fmla="*/ 122843 h 152117"/>
                <a:gd name="connsiteX96" fmla="*/ 59124 w 77673"/>
                <a:gd name="connsiteY96" fmla="*/ 122262 h 152117"/>
                <a:gd name="connsiteX97" fmla="*/ 63182 w 77673"/>
                <a:gd name="connsiteY97" fmla="*/ 116176 h 152117"/>
                <a:gd name="connsiteX98" fmla="*/ 63762 w 77673"/>
                <a:gd name="connsiteY98" fmla="*/ 103712 h 152117"/>
                <a:gd name="connsiteX99" fmla="*/ 66660 w 77673"/>
                <a:gd name="connsiteY99" fmla="*/ 100234 h 152117"/>
                <a:gd name="connsiteX100" fmla="*/ 67239 w 77673"/>
                <a:gd name="connsiteY100" fmla="*/ 89509 h 152117"/>
                <a:gd name="connsiteX101" fmla="*/ 65501 w 77673"/>
                <a:gd name="connsiteY101" fmla="*/ 84871 h 152117"/>
                <a:gd name="connsiteX102" fmla="*/ 53038 w 77673"/>
                <a:gd name="connsiteY102" fmla="*/ 70958 h 152117"/>
                <a:gd name="connsiteX103" fmla="*/ 47821 w 77673"/>
                <a:gd name="connsiteY103" fmla="*/ 66321 h 152117"/>
                <a:gd name="connsiteX104" fmla="*/ 44923 w 77673"/>
                <a:gd name="connsiteY104" fmla="*/ 59943 h 152117"/>
                <a:gd name="connsiteX105" fmla="*/ 46082 w 77673"/>
                <a:gd name="connsiteY105" fmla="*/ 58494 h 152117"/>
                <a:gd name="connsiteX106" fmla="*/ 49560 w 77673"/>
                <a:gd name="connsiteY106" fmla="*/ 61393 h 152117"/>
                <a:gd name="connsiteX107" fmla="*/ 51009 w 77673"/>
                <a:gd name="connsiteY107" fmla="*/ 58784 h 152117"/>
                <a:gd name="connsiteX108" fmla="*/ 49270 w 77673"/>
                <a:gd name="connsiteY108" fmla="*/ 52407 h 152117"/>
                <a:gd name="connsiteX109" fmla="*/ 71877 w 77673"/>
                <a:gd name="connsiteY109" fmla="*/ 59364 h 152117"/>
                <a:gd name="connsiteX110" fmla="*/ 72746 w 77673"/>
                <a:gd name="connsiteY110" fmla="*/ 69219 h 152117"/>
                <a:gd name="connsiteX111" fmla="*/ 73906 w 77673"/>
                <a:gd name="connsiteY111" fmla="*/ 82842 h 152117"/>
                <a:gd name="connsiteX112" fmla="*/ 75355 w 77673"/>
                <a:gd name="connsiteY112" fmla="*/ 103422 h 152117"/>
                <a:gd name="connsiteX113" fmla="*/ 76804 w 77673"/>
                <a:gd name="connsiteY113" fmla="*/ 126321 h 152117"/>
                <a:gd name="connsiteX114" fmla="*/ 77673 w 77673"/>
                <a:gd name="connsiteY114" fmla="*/ 126900 h 152117"/>
                <a:gd name="connsiteX115" fmla="*/ 73906 w 77673"/>
                <a:gd name="connsiteY115" fmla="*/ 62552 h 15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77673" h="152117">
                  <a:moveTo>
                    <a:pt x="73326" y="62842"/>
                  </a:moveTo>
                  <a:cubicBezTo>
                    <a:pt x="73326" y="62842"/>
                    <a:pt x="73616" y="62842"/>
                    <a:pt x="73906" y="62842"/>
                  </a:cubicBezTo>
                  <a:cubicBezTo>
                    <a:pt x="73906" y="65161"/>
                    <a:pt x="74485" y="67480"/>
                    <a:pt x="74775" y="69799"/>
                  </a:cubicBezTo>
                  <a:cubicBezTo>
                    <a:pt x="76514" y="69799"/>
                    <a:pt x="77673" y="69219"/>
                    <a:pt x="77094" y="67190"/>
                  </a:cubicBezTo>
                  <a:cubicBezTo>
                    <a:pt x="76224" y="64581"/>
                    <a:pt x="75645" y="61973"/>
                    <a:pt x="75065" y="59364"/>
                  </a:cubicBezTo>
                  <a:cubicBezTo>
                    <a:pt x="75065" y="59074"/>
                    <a:pt x="75065" y="58494"/>
                    <a:pt x="75065" y="57914"/>
                  </a:cubicBezTo>
                  <a:cubicBezTo>
                    <a:pt x="75065" y="56755"/>
                    <a:pt x="75645" y="55595"/>
                    <a:pt x="75645" y="54436"/>
                  </a:cubicBezTo>
                  <a:cubicBezTo>
                    <a:pt x="75645" y="53277"/>
                    <a:pt x="76224" y="51538"/>
                    <a:pt x="73906" y="51538"/>
                  </a:cubicBezTo>
                  <a:cubicBezTo>
                    <a:pt x="73906" y="51538"/>
                    <a:pt x="73906" y="51248"/>
                    <a:pt x="73616" y="50958"/>
                  </a:cubicBezTo>
                  <a:cubicBezTo>
                    <a:pt x="73036" y="49798"/>
                    <a:pt x="71297" y="49509"/>
                    <a:pt x="70428" y="50379"/>
                  </a:cubicBezTo>
                  <a:cubicBezTo>
                    <a:pt x="68399" y="52697"/>
                    <a:pt x="67529" y="53277"/>
                    <a:pt x="64921" y="51828"/>
                  </a:cubicBezTo>
                  <a:cubicBezTo>
                    <a:pt x="60574" y="49509"/>
                    <a:pt x="56516" y="46610"/>
                    <a:pt x="52169" y="44001"/>
                  </a:cubicBezTo>
                  <a:cubicBezTo>
                    <a:pt x="54487" y="39653"/>
                    <a:pt x="55067" y="35596"/>
                    <a:pt x="54777" y="31248"/>
                  </a:cubicBezTo>
                  <a:cubicBezTo>
                    <a:pt x="54777" y="30958"/>
                    <a:pt x="54777" y="30378"/>
                    <a:pt x="54777" y="30089"/>
                  </a:cubicBezTo>
                  <a:cubicBezTo>
                    <a:pt x="55936" y="28349"/>
                    <a:pt x="55936" y="26320"/>
                    <a:pt x="54197" y="24871"/>
                  </a:cubicBezTo>
                  <a:cubicBezTo>
                    <a:pt x="55646" y="23422"/>
                    <a:pt x="56516" y="22842"/>
                    <a:pt x="58255" y="24001"/>
                  </a:cubicBezTo>
                  <a:cubicBezTo>
                    <a:pt x="58835" y="24292"/>
                    <a:pt x="59994" y="24001"/>
                    <a:pt x="60863" y="23422"/>
                  </a:cubicBezTo>
                  <a:cubicBezTo>
                    <a:pt x="62313" y="22552"/>
                    <a:pt x="64051" y="21393"/>
                    <a:pt x="65501" y="20233"/>
                  </a:cubicBezTo>
                  <a:cubicBezTo>
                    <a:pt x="66080" y="18784"/>
                    <a:pt x="66950" y="16755"/>
                    <a:pt x="67529" y="15016"/>
                  </a:cubicBezTo>
                  <a:cubicBezTo>
                    <a:pt x="69558" y="15885"/>
                    <a:pt x="71297" y="16465"/>
                    <a:pt x="73036" y="17335"/>
                  </a:cubicBezTo>
                  <a:cubicBezTo>
                    <a:pt x="73036" y="17335"/>
                    <a:pt x="73036" y="17045"/>
                    <a:pt x="73326" y="16755"/>
                  </a:cubicBezTo>
                  <a:cubicBezTo>
                    <a:pt x="73326" y="16465"/>
                    <a:pt x="73326" y="15885"/>
                    <a:pt x="72746" y="15596"/>
                  </a:cubicBezTo>
                  <a:cubicBezTo>
                    <a:pt x="70717" y="13856"/>
                    <a:pt x="69558" y="11537"/>
                    <a:pt x="69848" y="8639"/>
                  </a:cubicBezTo>
                  <a:cubicBezTo>
                    <a:pt x="69848" y="8059"/>
                    <a:pt x="69848" y="7480"/>
                    <a:pt x="69848" y="6900"/>
                  </a:cubicBezTo>
                  <a:cubicBezTo>
                    <a:pt x="68979" y="3421"/>
                    <a:pt x="66660" y="1392"/>
                    <a:pt x="63182" y="233"/>
                  </a:cubicBezTo>
                  <a:cubicBezTo>
                    <a:pt x="60574" y="-346"/>
                    <a:pt x="58255" y="233"/>
                    <a:pt x="55936" y="1103"/>
                  </a:cubicBezTo>
                  <a:cubicBezTo>
                    <a:pt x="55067" y="1392"/>
                    <a:pt x="53618" y="1972"/>
                    <a:pt x="53618" y="2552"/>
                  </a:cubicBezTo>
                  <a:cubicBezTo>
                    <a:pt x="52748" y="5161"/>
                    <a:pt x="52169" y="8059"/>
                    <a:pt x="51299" y="10958"/>
                  </a:cubicBezTo>
                  <a:cubicBezTo>
                    <a:pt x="50720" y="12407"/>
                    <a:pt x="49850" y="13856"/>
                    <a:pt x="48691" y="15016"/>
                  </a:cubicBezTo>
                  <a:cubicBezTo>
                    <a:pt x="48401" y="15596"/>
                    <a:pt x="46662" y="15016"/>
                    <a:pt x="45792" y="15016"/>
                  </a:cubicBezTo>
                  <a:cubicBezTo>
                    <a:pt x="45503" y="15016"/>
                    <a:pt x="44923" y="15016"/>
                    <a:pt x="44633" y="15016"/>
                  </a:cubicBezTo>
                  <a:cubicBezTo>
                    <a:pt x="42025" y="15596"/>
                    <a:pt x="42025" y="13856"/>
                    <a:pt x="41735" y="12117"/>
                  </a:cubicBezTo>
                  <a:cubicBezTo>
                    <a:pt x="41735" y="11537"/>
                    <a:pt x="41735" y="10668"/>
                    <a:pt x="41735" y="10088"/>
                  </a:cubicBezTo>
                  <a:cubicBezTo>
                    <a:pt x="41735" y="6900"/>
                    <a:pt x="40576" y="5451"/>
                    <a:pt x="37387" y="4871"/>
                  </a:cubicBezTo>
                  <a:cubicBezTo>
                    <a:pt x="35359" y="4581"/>
                    <a:pt x="33040" y="4291"/>
                    <a:pt x="31011" y="4291"/>
                  </a:cubicBezTo>
                  <a:cubicBezTo>
                    <a:pt x="25505" y="4291"/>
                    <a:pt x="21157" y="8349"/>
                    <a:pt x="19998" y="13856"/>
                  </a:cubicBezTo>
                  <a:cubicBezTo>
                    <a:pt x="19418" y="16755"/>
                    <a:pt x="17969" y="19654"/>
                    <a:pt x="16520" y="22262"/>
                  </a:cubicBezTo>
                  <a:cubicBezTo>
                    <a:pt x="15361" y="24292"/>
                    <a:pt x="13332" y="26030"/>
                    <a:pt x="11593" y="28059"/>
                  </a:cubicBezTo>
                  <a:cubicBezTo>
                    <a:pt x="11593" y="28059"/>
                    <a:pt x="11593" y="28349"/>
                    <a:pt x="11593" y="28929"/>
                  </a:cubicBezTo>
                  <a:cubicBezTo>
                    <a:pt x="12752" y="28349"/>
                    <a:pt x="13332" y="28059"/>
                    <a:pt x="14781" y="27479"/>
                  </a:cubicBezTo>
                  <a:cubicBezTo>
                    <a:pt x="13622" y="29219"/>
                    <a:pt x="12752" y="30378"/>
                    <a:pt x="11883" y="31827"/>
                  </a:cubicBezTo>
                  <a:cubicBezTo>
                    <a:pt x="11883" y="32697"/>
                    <a:pt x="11883" y="33567"/>
                    <a:pt x="11883" y="35016"/>
                  </a:cubicBezTo>
                  <a:cubicBezTo>
                    <a:pt x="12462" y="34146"/>
                    <a:pt x="12752" y="33567"/>
                    <a:pt x="13042" y="33277"/>
                  </a:cubicBezTo>
                  <a:cubicBezTo>
                    <a:pt x="13042" y="33277"/>
                    <a:pt x="13332" y="33277"/>
                    <a:pt x="13622" y="33567"/>
                  </a:cubicBezTo>
                  <a:cubicBezTo>
                    <a:pt x="12173" y="36465"/>
                    <a:pt x="10723" y="39653"/>
                    <a:pt x="9274" y="42842"/>
                  </a:cubicBezTo>
                  <a:cubicBezTo>
                    <a:pt x="7535" y="40813"/>
                    <a:pt x="8695" y="39074"/>
                    <a:pt x="8695" y="37045"/>
                  </a:cubicBezTo>
                  <a:cubicBezTo>
                    <a:pt x="7825" y="40523"/>
                    <a:pt x="7246" y="43712"/>
                    <a:pt x="6376" y="47190"/>
                  </a:cubicBezTo>
                  <a:cubicBezTo>
                    <a:pt x="5797" y="46900"/>
                    <a:pt x="5217" y="46320"/>
                    <a:pt x="4347" y="46031"/>
                  </a:cubicBezTo>
                  <a:cubicBezTo>
                    <a:pt x="4347" y="46610"/>
                    <a:pt x="4347" y="47190"/>
                    <a:pt x="4637" y="47190"/>
                  </a:cubicBezTo>
                  <a:cubicBezTo>
                    <a:pt x="6086" y="48349"/>
                    <a:pt x="6956" y="49509"/>
                    <a:pt x="6956" y="51248"/>
                  </a:cubicBezTo>
                  <a:cubicBezTo>
                    <a:pt x="6956" y="52117"/>
                    <a:pt x="7535" y="52697"/>
                    <a:pt x="8115" y="53277"/>
                  </a:cubicBezTo>
                  <a:cubicBezTo>
                    <a:pt x="10144" y="55016"/>
                    <a:pt x="12173" y="56755"/>
                    <a:pt x="14491" y="57914"/>
                  </a:cubicBezTo>
                  <a:cubicBezTo>
                    <a:pt x="15650" y="58494"/>
                    <a:pt x="16230" y="59074"/>
                    <a:pt x="15940" y="60524"/>
                  </a:cubicBezTo>
                  <a:cubicBezTo>
                    <a:pt x="15940" y="61973"/>
                    <a:pt x="15940" y="63132"/>
                    <a:pt x="15940" y="64581"/>
                  </a:cubicBezTo>
                  <a:cubicBezTo>
                    <a:pt x="15940" y="64581"/>
                    <a:pt x="16520" y="64581"/>
                    <a:pt x="16810" y="64581"/>
                  </a:cubicBezTo>
                  <a:lnTo>
                    <a:pt x="16810" y="59364"/>
                  </a:lnTo>
                  <a:cubicBezTo>
                    <a:pt x="19128" y="59364"/>
                    <a:pt x="21157" y="59943"/>
                    <a:pt x="23186" y="60233"/>
                  </a:cubicBezTo>
                  <a:cubicBezTo>
                    <a:pt x="23186" y="60233"/>
                    <a:pt x="23186" y="60524"/>
                    <a:pt x="23186" y="60813"/>
                  </a:cubicBezTo>
                  <a:cubicBezTo>
                    <a:pt x="22027" y="65740"/>
                    <a:pt x="21157" y="70669"/>
                    <a:pt x="24056" y="75306"/>
                  </a:cubicBezTo>
                  <a:cubicBezTo>
                    <a:pt x="24056" y="75306"/>
                    <a:pt x="24056" y="75885"/>
                    <a:pt x="24056" y="76466"/>
                  </a:cubicBezTo>
                  <a:cubicBezTo>
                    <a:pt x="23476" y="81103"/>
                    <a:pt x="22896" y="85741"/>
                    <a:pt x="22316" y="90378"/>
                  </a:cubicBezTo>
                  <a:cubicBezTo>
                    <a:pt x="22027" y="93277"/>
                    <a:pt x="21447" y="95886"/>
                    <a:pt x="20867" y="98494"/>
                  </a:cubicBezTo>
                  <a:cubicBezTo>
                    <a:pt x="20288" y="100523"/>
                    <a:pt x="19998" y="102842"/>
                    <a:pt x="18839" y="104582"/>
                  </a:cubicBezTo>
                  <a:cubicBezTo>
                    <a:pt x="17679" y="106901"/>
                    <a:pt x="15650" y="108929"/>
                    <a:pt x="14201" y="110958"/>
                  </a:cubicBezTo>
                  <a:cubicBezTo>
                    <a:pt x="12462" y="113567"/>
                    <a:pt x="10144" y="115886"/>
                    <a:pt x="8985" y="118784"/>
                  </a:cubicBezTo>
                  <a:cubicBezTo>
                    <a:pt x="7246" y="123422"/>
                    <a:pt x="4347" y="127770"/>
                    <a:pt x="4347" y="133277"/>
                  </a:cubicBezTo>
                  <a:cubicBezTo>
                    <a:pt x="4347" y="134147"/>
                    <a:pt x="3768" y="135016"/>
                    <a:pt x="3478" y="135596"/>
                  </a:cubicBezTo>
                  <a:cubicBezTo>
                    <a:pt x="1449" y="139654"/>
                    <a:pt x="0" y="143712"/>
                    <a:pt x="0" y="148060"/>
                  </a:cubicBezTo>
                  <a:cubicBezTo>
                    <a:pt x="1159" y="148640"/>
                    <a:pt x="2319" y="148930"/>
                    <a:pt x="3188" y="149219"/>
                  </a:cubicBezTo>
                  <a:cubicBezTo>
                    <a:pt x="4057" y="149509"/>
                    <a:pt x="5217" y="149799"/>
                    <a:pt x="6376" y="150089"/>
                  </a:cubicBezTo>
                  <a:cubicBezTo>
                    <a:pt x="7825" y="148349"/>
                    <a:pt x="11883" y="149509"/>
                    <a:pt x="13912" y="152118"/>
                  </a:cubicBezTo>
                  <a:lnTo>
                    <a:pt x="17100" y="152118"/>
                  </a:lnTo>
                  <a:lnTo>
                    <a:pt x="24345" y="149219"/>
                  </a:lnTo>
                  <a:cubicBezTo>
                    <a:pt x="24925" y="145741"/>
                    <a:pt x="22896" y="145161"/>
                    <a:pt x="20578" y="145161"/>
                  </a:cubicBezTo>
                  <a:cubicBezTo>
                    <a:pt x="19128" y="145161"/>
                    <a:pt x="18549" y="144292"/>
                    <a:pt x="18259" y="142842"/>
                  </a:cubicBezTo>
                  <a:cubicBezTo>
                    <a:pt x="17679" y="141103"/>
                    <a:pt x="16230" y="139944"/>
                    <a:pt x="15071" y="138495"/>
                  </a:cubicBezTo>
                  <a:cubicBezTo>
                    <a:pt x="14781" y="138204"/>
                    <a:pt x="14491" y="137625"/>
                    <a:pt x="14201" y="137045"/>
                  </a:cubicBezTo>
                  <a:cubicBezTo>
                    <a:pt x="15940" y="136755"/>
                    <a:pt x="17679" y="136466"/>
                    <a:pt x="19128" y="135886"/>
                  </a:cubicBezTo>
                  <a:cubicBezTo>
                    <a:pt x="19998" y="135596"/>
                    <a:pt x="21157" y="134726"/>
                    <a:pt x="21447" y="133567"/>
                  </a:cubicBezTo>
                  <a:cubicBezTo>
                    <a:pt x="23186" y="128350"/>
                    <a:pt x="24345" y="123422"/>
                    <a:pt x="26084" y="117915"/>
                  </a:cubicBezTo>
                  <a:cubicBezTo>
                    <a:pt x="29272" y="118495"/>
                    <a:pt x="30721" y="115886"/>
                    <a:pt x="32171" y="113277"/>
                  </a:cubicBezTo>
                  <a:cubicBezTo>
                    <a:pt x="36228" y="106901"/>
                    <a:pt x="38257" y="99654"/>
                    <a:pt x="40286" y="92408"/>
                  </a:cubicBezTo>
                  <a:cubicBezTo>
                    <a:pt x="41155" y="89799"/>
                    <a:pt x="41735" y="87190"/>
                    <a:pt x="42604" y="83712"/>
                  </a:cubicBezTo>
                  <a:cubicBezTo>
                    <a:pt x="46372" y="86900"/>
                    <a:pt x="50140" y="89799"/>
                    <a:pt x="53328" y="92408"/>
                  </a:cubicBezTo>
                  <a:cubicBezTo>
                    <a:pt x="51879" y="97915"/>
                    <a:pt x="50430" y="103132"/>
                    <a:pt x="48980" y="108350"/>
                  </a:cubicBezTo>
                  <a:cubicBezTo>
                    <a:pt x="48401" y="110958"/>
                    <a:pt x="47821" y="113857"/>
                    <a:pt x="47531" y="116465"/>
                  </a:cubicBezTo>
                  <a:cubicBezTo>
                    <a:pt x="47242" y="121393"/>
                    <a:pt x="46662" y="126031"/>
                    <a:pt x="46662" y="130958"/>
                  </a:cubicBezTo>
                  <a:cubicBezTo>
                    <a:pt x="46662" y="135306"/>
                    <a:pt x="47242" y="135306"/>
                    <a:pt x="51589" y="135306"/>
                  </a:cubicBezTo>
                  <a:cubicBezTo>
                    <a:pt x="52748" y="135306"/>
                    <a:pt x="53908" y="134437"/>
                    <a:pt x="55067" y="134147"/>
                  </a:cubicBezTo>
                  <a:cubicBezTo>
                    <a:pt x="57096" y="133857"/>
                    <a:pt x="59414" y="134437"/>
                    <a:pt x="61443" y="135016"/>
                  </a:cubicBezTo>
                  <a:cubicBezTo>
                    <a:pt x="62602" y="135016"/>
                    <a:pt x="63762" y="134726"/>
                    <a:pt x="64921" y="134437"/>
                  </a:cubicBezTo>
                  <a:lnTo>
                    <a:pt x="71007" y="131538"/>
                  </a:lnTo>
                  <a:cubicBezTo>
                    <a:pt x="71007" y="130669"/>
                    <a:pt x="70717" y="130089"/>
                    <a:pt x="70428" y="129509"/>
                  </a:cubicBezTo>
                  <a:cubicBezTo>
                    <a:pt x="69848" y="127770"/>
                    <a:pt x="68979" y="126321"/>
                    <a:pt x="66660" y="127480"/>
                  </a:cubicBezTo>
                  <a:cubicBezTo>
                    <a:pt x="65211" y="128059"/>
                    <a:pt x="64631" y="126900"/>
                    <a:pt x="63472" y="126321"/>
                  </a:cubicBezTo>
                  <a:cubicBezTo>
                    <a:pt x="62023" y="125161"/>
                    <a:pt x="60284" y="124002"/>
                    <a:pt x="58835" y="122843"/>
                  </a:cubicBezTo>
                  <a:cubicBezTo>
                    <a:pt x="58835" y="122553"/>
                    <a:pt x="58835" y="122262"/>
                    <a:pt x="59124" y="122262"/>
                  </a:cubicBezTo>
                  <a:cubicBezTo>
                    <a:pt x="61733" y="121103"/>
                    <a:pt x="63182" y="119074"/>
                    <a:pt x="63182" y="116176"/>
                  </a:cubicBezTo>
                  <a:cubicBezTo>
                    <a:pt x="63182" y="112117"/>
                    <a:pt x="63472" y="107770"/>
                    <a:pt x="63762" y="103712"/>
                  </a:cubicBezTo>
                  <a:cubicBezTo>
                    <a:pt x="65790" y="103712"/>
                    <a:pt x="66370" y="102263"/>
                    <a:pt x="66660" y="100234"/>
                  </a:cubicBezTo>
                  <a:cubicBezTo>
                    <a:pt x="66660" y="96756"/>
                    <a:pt x="67239" y="92987"/>
                    <a:pt x="67239" y="89509"/>
                  </a:cubicBezTo>
                  <a:cubicBezTo>
                    <a:pt x="67239" y="88060"/>
                    <a:pt x="66660" y="86030"/>
                    <a:pt x="65501" y="84871"/>
                  </a:cubicBezTo>
                  <a:cubicBezTo>
                    <a:pt x="61443" y="80233"/>
                    <a:pt x="57386" y="75596"/>
                    <a:pt x="53038" y="70958"/>
                  </a:cubicBezTo>
                  <a:cubicBezTo>
                    <a:pt x="51589" y="69219"/>
                    <a:pt x="49850" y="67480"/>
                    <a:pt x="47821" y="66321"/>
                  </a:cubicBezTo>
                  <a:cubicBezTo>
                    <a:pt x="45503" y="64581"/>
                    <a:pt x="45792" y="61973"/>
                    <a:pt x="44923" y="59943"/>
                  </a:cubicBezTo>
                  <a:cubicBezTo>
                    <a:pt x="44923" y="59943"/>
                    <a:pt x="45503" y="59074"/>
                    <a:pt x="46082" y="58494"/>
                  </a:cubicBezTo>
                  <a:cubicBezTo>
                    <a:pt x="47531" y="59654"/>
                    <a:pt x="48401" y="60233"/>
                    <a:pt x="49560" y="61393"/>
                  </a:cubicBezTo>
                  <a:cubicBezTo>
                    <a:pt x="50140" y="60524"/>
                    <a:pt x="50430" y="59654"/>
                    <a:pt x="51009" y="58784"/>
                  </a:cubicBezTo>
                  <a:cubicBezTo>
                    <a:pt x="48691" y="56262"/>
                    <a:pt x="48111" y="54146"/>
                    <a:pt x="49270" y="52407"/>
                  </a:cubicBezTo>
                  <a:cubicBezTo>
                    <a:pt x="56516" y="55306"/>
                    <a:pt x="63472" y="58784"/>
                    <a:pt x="71877" y="59364"/>
                  </a:cubicBezTo>
                  <a:cubicBezTo>
                    <a:pt x="71877" y="62552"/>
                    <a:pt x="72457" y="65740"/>
                    <a:pt x="72746" y="69219"/>
                  </a:cubicBezTo>
                  <a:cubicBezTo>
                    <a:pt x="73036" y="73857"/>
                    <a:pt x="73616" y="78204"/>
                    <a:pt x="73906" y="82842"/>
                  </a:cubicBezTo>
                  <a:cubicBezTo>
                    <a:pt x="74485" y="89799"/>
                    <a:pt x="74775" y="96756"/>
                    <a:pt x="75355" y="103422"/>
                  </a:cubicBezTo>
                  <a:cubicBezTo>
                    <a:pt x="75934" y="110958"/>
                    <a:pt x="76514" y="118495"/>
                    <a:pt x="76804" y="126321"/>
                  </a:cubicBezTo>
                  <a:lnTo>
                    <a:pt x="77673" y="126900"/>
                  </a:lnTo>
                  <a:cubicBezTo>
                    <a:pt x="76514" y="105741"/>
                    <a:pt x="75065" y="84292"/>
                    <a:pt x="73906" y="6255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2ACF7B6-D0E4-7EB1-597B-F5F66E3B2D54}"/>
                </a:ext>
              </a:extLst>
            </p:cNvPr>
            <p:cNvSpPr/>
            <p:nvPr/>
          </p:nvSpPr>
          <p:spPr>
            <a:xfrm>
              <a:off x="1500517" y="3227894"/>
              <a:ext cx="1335966" cy="1329095"/>
            </a:xfrm>
            <a:custGeom>
              <a:avLst/>
              <a:gdLst>
                <a:gd name="connsiteX0" fmla="*/ 1023776 w 1335966"/>
                <a:gd name="connsiteY0" fmla="*/ 0 h 1329095"/>
                <a:gd name="connsiteX1" fmla="*/ 1335966 w 1335966"/>
                <a:gd name="connsiteY1" fmla="*/ 2 h 1329095"/>
                <a:gd name="connsiteX2" fmla="*/ 1335966 w 1335966"/>
                <a:gd name="connsiteY2" fmla="*/ 1329095 h 1329095"/>
                <a:gd name="connsiteX3" fmla="*/ 0 w 1335966"/>
                <a:gd name="connsiteY3" fmla="*/ 1329094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5966" h="1329095">
                  <a:moveTo>
                    <a:pt x="1023776" y="0"/>
                  </a:moveTo>
                  <a:lnTo>
                    <a:pt x="1335966" y="2"/>
                  </a:lnTo>
                  <a:lnTo>
                    <a:pt x="1335966" y="1329095"/>
                  </a:lnTo>
                  <a:lnTo>
                    <a:pt x="0" y="1329094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2AC50B0-E093-F237-55E1-95F801245EF6}"/>
                </a:ext>
              </a:extLst>
            </p:cNvPr>
            <p:cNvSpPr/>
            <p:nvPr/>
          </p:nvSpPr>
          <p:spPr>
            <a:xfrm>
              <a:off x="3150564" y="2586202"/>
              <a:ext cx="1982156" cy="1970781"/>
            </a:xfrm>
            <a:custGeom>
              <a:avLst/>
              <a:gdLst>
                <a:gd name="connsiteX0" fmla="*/ 1518216 w 1982156"/>
                <a:gd name="connsiteY0" fmla="*/ 0 h 1970781"/>
                <a:gd name="connsiteX1" fmla="*/ 1982156 w 1982156"/>
                <a:gd name="connsiteY1" fmla="*/ 410 h 1970781"/>
                <a:gd name="connsiteX2" fmla="*/ 1982156 w 1982156"/>
                <a:gd name="connsiteY2" fmla="*/ 1970781 h 1970781"/>
                <a:gd name="connsiteX3" fmla="*/ 0 w 1982156"/>
                <a:gd name="connsiteY3" fmla="*/ 1970781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2156" h="1970781">
                  <a:moveTo>
                    <a:pt x="1518216" y="0"/>
                  </a:moveTo>
                  <a:lnTo>
                    <a:pt x="1982156" y="410"/>
                  </a:lnTo>
                  <a:lnTo>
                    <a:pt x="1982156" y="1970781"/>
                  </a:lnTo>
                  <a:lnTo>
                    <a:pt x="0" y="1970781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8101FF-DCAB-77B4-B02B-DF6D992660C0}"/>
                </a:ext>
              </a:extLst>
            </p:cNvPr>
            <p:cNvSpPr/>
            <p:nvPr/>
          </p:nvSpPr>
          <p:spPr>
            <a:xfrm>
              <a:off x="5448306" y="1826897"/>
              <a:ext cx="2745567" cy="2730085"/>
            </a:xfrm>
            <a:custGeom>
              <a:avLst/>
              <a:gdLst>
                <a:gd name="connsiteX0" fmla="*/ 2102590 w 2745567"/>
                <a:gd name="connsiteY0" fmla="*/ 0 h 2730085"/>
                <a:gd name="connsiteX1" fmla="*/ 2745567 w 2745567"/>
                <a:gd name="connsiteY1" fmla="*/ 411 h 2730085"/>
                <a:gd name="connsiteX2" fmla="*/ 2745567 w 2745567"/>
                <a:gd name="connsiteY2" fmla="*/ 2730085 h 2730085"/>
                <a:gd name="connsiteX3" fmla="*/ 0 w 2745567"/>
                <a:gd name="connsiteY3" fmla="*/ 2730085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5567" h="2730085">
                  <a:moveTo>
                    <a:pt x="2102590" y="0"/>
                  </a:moveTo>
                  <a:lnTo>
                    <a:pt x="2745567" y="411"/>
                  </a:lnTo>
                  <a:lnTo>
                    <a:pt x="2745567" y="2730085"/>
                  </a:lnTo>
                  <a:lnTo>
                    <a:pt x="0" y="2730085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54CE6F4E-A606-9B9B-7E6E-AF82D89CE77C}"/>
                </a:ext>
              </a:extLst>
            </p:cNvPr>
            <p:cNvSpPr/>
            <p:nvPr/>
          </p:nvSpPr>
          <p:spPr>
            <a:xfrm>
              <a:off x="2522406" y="2822600"/>
              <a:ext cx="314077" cy="605681"/>
            </a:xfrm>
            <a:custGeom>
              <a:avLst/>
              <a:gdLst>
                <a:gd name="connsiteX0" fmla="*/ 24056 w 60573"/>
                <a:gd name="connsiteY0" fmla="*/ 116812 h 116812"/>
                <a:gd name="connsiteX1" fmla="*/ 60574 w 60573"/>
                <a:gd name="connsiteY1" fmla="*/ 95073 h 116812"/>
                <a:gd name="connsiteX2" fmla="*/ 60574 w 60573"/>
                <a:gd name="connsiteY2" fmla="*/ 0 h 116812"/>
                <a:gd name="connsiteX3" fmla="*/ 0 w 60573"/>
                <a:gd name="connsiteY3" fmla="*/ 78841 h 116812"/>
                <a:gd name="connsiteX4" fmla="*/ 24056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24056" y="116812"/>
                  </a:moveTo>
                  <a:lnTo>
                    <a:pt x="60574" y="95073"/>
                  </a:lnTo>
                  <a:lnTo>
                    <a:pt x="60574" y="0"/>
                  </a:lnTo>
                  <a:lnTo>
                    <a:pt x="0" y="78841"/>
                  </a:lnTo>
                  <a:lnTo>
                    <a:pt x="24056" y="1168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C885129-23CD-FC21-BE9F-5F5E1234EA6E}"/>
                </a:ext>
              </a:extLst>
            </p:cNvPr>
            <p:cNvSpPr/>
            <p:nvPr/>
          </p:nvSpPr>
          <p:spPr>
            <a:xfrm>
              <a:off x="2836483" y="2822600"/>
              <a:ext cx="314077" cy="605681"/>
            </a:xfrm>
            <a:custGeom>
              <a:avLst/>
              <a:gdLst>
                <a:gd name="connsiteX0" fmla="*/ 36518 w 60573"/>
                <a:gd name="connsiteY0" fmla="*/ 116812 h 116812"/>
                <a:gd name="connsiteX1" fmla="*/ 0 w 60573"/>
                <a:gd name="connsiteY1" fmla="*/ 95073 h 116812"/>
                <a:gd name="connsiteX2" fmla="*/ 0 w 60573"/>
                <a:gd name="connsiteY2" fmla="*/ 0 h 116812"/>
                <a:gd name="connsiteX3" fmla="*/ 60574 w 60573"/>
                <a:gd name="connsiteY3" fmla="*/ 78841 h 116812"/>
                <a:gd name="connsiteX4" fmla="*/ 36518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36518" y="116812"/>
                  </a:moveTo>
                  <a:lnTo>
                    <a:pt x="0" y="95073"/>
                  </a:lnTo>
                  <a:lnTo>
                    <a:pt x="0" y="0"/>
                  </a:lnTo>
                  <a:lnTo>
                    <a:pt x="60574" y="78841"/>
                  </a:lnTo>
                  <a:lnTo>
                    <a:pt x="36518" y="1168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4A7AB21-1E5A-2C09-0C16-D8149D043E6E}"/>
                </a:ext>
              </a:extLst>
            </p:cNvPr>
            <p:cNvSpPr/>
            <p:nvPr/>
          </p:nvSpPr>
          <p:spPr>
            <a:xfrm>
              <a:off x="4666861" y="1983963"/>
              <a:ext cx="465860" cy="898747"/>
            </a:xfrm>
            <a:custGeom>
              <a:avLst/>
              <a:gdLst>
                <a:gd name="connsiteX0" fmla="*/ 35649 w 89846"/>
                <a:gd name="connsiteY0" fmla="*/ 173334 h 173333"/>
                <a:gd name="connsiteX1" fmla="*/ 89846 w 89846"/>
                <a:gd name="connsiteY1" fmla="*/ 140870 h 173333"/>
                <a:gd name="connsiteX2" fmla="*/ 89846 w 89846"/>
                <a:gd name="connsiteY2" fmla="*/ 0 h 173333"/>
                <a:gd name="connsiteX3" fmla="*/ 0 w 89846"/>
                <a:gd name="connsiteY3" fmla="*/ 116812 h 173333"/>
                <a:gd name="connsiteX4" fmla="*/ 35649 w 8984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46" h="173333">
                  <a:moveTo>
                    <a:pt x="35649" y="173334"/>
                  </a:moveTo>
                  <a:lnTo>
                    <a:pt x="89846" y="140870"/>
                  </a:lnTo>
                  <a:lnTo>
                    <a:pt x="89846" y="0"/>
                  </a:lnTo>
                  <a:lnTo>
                    <a:pt x="0" y="116812"/>
                  </a:lnTo>
                  <a:lnTo>
                    <a:pt x="35649" y="1733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B74D2DE3-5A84-E609-9A36-CB1AE859B122}"/>
                </a:ext>
              </a:extLst>
            </p:cNvPr>
            <p:cNvSpPr/>
            <p:nvPr/>
          </p:nvSpPr>
          <p:spPr>
            <a:xfrm>
              <a:off x="5132721" y="1983963"/>
              <a:ext cx="467363" cy="898747"/>
            </a:xfrm>
            <a:custGeom>
              <a:avLst/>
              <a:gdLst>
                <a:gd name="connsiteX0" fmla="*/ 54487 w 90136"/>
                <a:gd name="connsiteY0" fmla="*/ 173334 h 173333"/>
                <a:gd name="connsiteX1" fmla="*/ 0 w 90136"/>
                <a:gd name="connsiteY1" fmla="*/ 140870 h 173333"/>
                <a:gd name="connsiteX2" fmla="*/ 0 w 90136"/>
                <a:gd name="connsiteY2" fmla="*/ 0 h 173333"/>
                <a:gd name="connsiteX3" fmla="*/ 90136 w 90136"/>
                <a:gd name="connsiteY3" fmla="*/ 116812 h 173333"/>
                <a:gd name="connsiteX4" fmla="*/ 54487 w 9013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36" h="173333">
                  <a:moveTo>
                    <a:pt x="54487" y="173334"/>
                  </a:moveTo>
                  <a:lnTo>
                    <a:pt x="0" y="140870"/>
                  </a:lnTo>
                  <a:lnTo>
                    <a:pt x="0" y="0"/>
                  </a:lnTo>
                  <a:lnTo>
                    <a:pt x="90136" y="116812"/>
                  </a:lnTo>
                  <a:lnTo>
                    <a:pt x="54487" y="173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FF5DB59-A78E-A519-23E7-DA5701B9409A}"/>
                </a:ext>
              </a:extLst>
            </p:cNvPr>
            <p:cNvSpPr/>
            <p:nvPr/>
          </p:nvSpPr>
          <p:spPr>
            <a:xfrm>
              <a:off x="7549186" y="992029"/>
              <a:ext cx="644688" cy="1244422"/>
            </a:xfrm>
            <a:custGeom>
              <a:avLst/>
              <a:gdLst>
                <a:gd name="connsiteX0" fmla="*/ 49270 w 124335"/>
                <a:gd name="connsiteY0" fmla="*/ 240001 h 240000"/>
                <a:gd name="connsiteX1" fmla="*/ 124335 w 124335"/>
                <a:gd name="connsiteY1" fmla="*/ 195363 h 240000"/>
                <a:gd name="connsiteX2" fmla="*/ 124335 w 124335"/>
                <a:gd name="connsiteY2" fmla="*/ 0 h 240000"/>
                <a:gd name="connsiteX3" fmla="*/ 0 w 124335"/>
                <a:gd name="connsiteY3" fmla="*/ 161740 h 240000"/>
                <a:gd name="connsiteX4" fmla="*/ 49270 w 12433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35" h="240000">
                  <a:moveTo>
                    <a:pt x="49270" y="240001"/>
                  </a:moveTo>
                  <a:lnTo>
                    <a:pt x="124335" y="195363"/>
                  </a:lnTo>
                  <a:lnTo>
                    <a:pt x="124335" y="0"/>
                  </a:lnTo>
                  <a:lnTo>
                    <a:pt x="0" y="161740"/>
                  </a:lnTo>
                  <a:lnTo>
                    <a:pt x="49270" y="2400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B8F303D-16BE-86B0-E883-43F529722ABA}"/>
                </a:ext>
              </a:extLst>
            </p:cNvPr>
            <p:cNvSpPr/>
            <p:nvPr/>
          </p:nvSpPr>
          <p:spPr>
            <a:xfrm>
              <a:off x="8193874" y="992029"/>
              <a:ext cx="646192" cy="1244422"/>
            </a:xfrm>
            <a:custGeom>
              <a:avLst/>
              <a:gdLst>
                <a:gd name="connsiteX0" fmla="*/ 75355 w 124625"/>
                <a:gd name="connsiteY0" fmla="*/ 240001 h 240000"/>
                <a:gd name="connsiteX1" fmla="*/ 0 w 124625"/>
                <a:gd name="connsiteY1" fmla="*/ 195363 h 240000"/>
                <a:gd name="connsiteX2" fmla="*/ 0 w 124625"/>
                <a:gd name="connsiteY2" fmla="*/ 0 h 240000"/>
                <a:gd name="connsiteX3" fmla="*/ 124625 w 124625"/>
                <a:gd name="connsiteY3" fmla="*/ 161740 h 240000"/>
                <a:gd name="connsiteX4" fmla="*/ 75355 w 12462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5" h="240000">
                  <a:moveTo>
                    <a:pt x="75355" y="240001"/>
                  </a:moveTo>
                  <a:lnTo>
                    <a:pt x="0" y="195363"/>
                  </a:lnTo>
                  <a:lnTo>
                    <a:pt x="0" y="0"/>
                  </a:lnTo>
                  <a:lnTo>
                    <a:pt x="124625" y="161740"/>
                  </a:lnTo>
                  <a:lnTo>
                    <a:pt x="75355" y="2400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5">
              <a:extLst>
                <a:ext uri="{FF2B5EF4-FFF2-40B4-BE49-F238E27FC236}">
                  <a16:creationId xmlns:a16="http://schemas.microsoft.com/office/drawing/2014/main" id="{65C06F7A-733B-1FE9-4D2B-B7F6CBACD740}"/>
                </a:ext>
              </a:extLst>
            </p:cNvPr>
            <p:cNvGrpSpPr/>
            <p:nvPr/>
          </p:nvGrpSpPr>
          <p:grpSpPr>
            <a:xfrm>
              <a:off x="2280459" y="4000896"/>
              <a:ext cx="241942" cy="556080"/>
              <a:chOff x="5342162" y="5862923"/>
              <a:chExt cx="46661" cy="107246"/>
            </a:xfrm>
          </p:grpSpPr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C3EEC50E-62AD-54BA-6D07-6DFA3018E6EB}"/>
                  </a:ext>
                </a:extLst>
              </p:cNvPr>
              <p:cNvSpPr/>
              <p:nvPr/>
            </p:nvSpPr>
            <p:spPr>
              <a:xfrm>
                <a:off x="5359261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3 w 12172"/>
                  <a:gd name="connsiteY1" fmla="*/ 0 h 44637"/>
                  <a:gd name="connsiteX2" fmla="*/ 12173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3" y="0"/>
                    </a:lnTo>
                    <a:lnTo>
                      <a:pt x="12173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CE3641B5-CD1C-E750-8363-F2A9FC91F179}"/>
                  </a:ext>
                </a:extLst>
              </p:cNvPr>
              <p:cNvSpPr/>
              <p:nvPr/>
            </p:nvSpPr>
            <p:spPr>
              <a:xfrm>
                <a:off x="5342162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D68AB22C-3EDD-1DC2-8E40-AF2A388F2C1B}"/>
                  </a:ext>
                </a:extLst>
              </p:cNvPr>
              <p:cNvSpPr/>
              <p:nvPr/>
            </p:nvSpPr>
            <p:spPr>
              <a:xfrm>
                <a:off x="5365348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5">
              <a:extLst>
                <a:ext uri="{FF2B5EF4-FFF2-40B4-BE49-F238E27FC236}">
                  <a16:creationId xmlns:a16="http://schemas.microsoft.com/office/drawing/2014/main" id="{8FBB206B-6B24-3780-94E6-B94D49F591C1}"/>
                </a:ext>
              </a:extLst>
            </p:cNvPr>
            <p:cNvGrpSpPr/>
            <p:nvPr/>
          </p:nvGrpSpPr>
          <p:grpSpPr>
            <a:xfrm>
              <a:off x="4244582" y="3835575"/>
              <a:ext cx="314077" cy="721402"/>
              <a:chOff x="5720964" y="5831039"/>
              <a:chExt cx="60573" cy="139130"/>
            </a:xfrm>
          </p:grpSpPr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A75FB004-A169-BABC-BCB8-C6A3C6298EED}"/>
                  </a:ext>
                </a:extLst>
              </p:cNvPr>
              <p:cNvSpPr/>
              <p:nvPr/>
            </p:nvSpPr>
            <p:spPr>
              <a:xfrm>
                <a:off x="574328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C72FF442-8DEB-F846-2C92-AA8A03223B04}"/>
                  </a:ext>
                </a:extLst>
              </p:cNvPr>
              <p:cNvSpPr/>
              <p:nvPr/>
            </p:nvSpPr>
            <p:spPr>
              <a:xfrm>
                <a:off x="5720964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2A50E7A4-105D-0586-B5DF-A170AD753C7E}"/>
                  </a:ext>
                </a:extLst>
              </p:cNvPr>
              <p:cNvSpPr/>
              <p:nvPr/>
            </p:nvSpPr>
            <p:spPr>
              <a:xfrm>
                <a:off x="5751106" y="5831039"/>
                <a:ext cx="30431" cy="101739"/>
              </a:xfrm>
              <a:custGeom>
                <a:avLst/>
                <a:gdLst>
                  <a:gd name="connsiteX0" fmla="*/ 0 w 30431"/>
                  <a:gd name="connsiteY0" fmla="*/ 0 h 101739"/>
                  <a:gd name="connsiteX1" fmla="*/ 30432 w 30431"/>
                  <a:gd name="connsiteY1" fmla="*/ 101739 h 101739"/>
                  <a:gd name="connsiteX2" fmla="*/ 0 w 30431"/>
                  <a:gd name="connsiteY2" fmla="*/ 101739 h 101739"/>
                  <a:gd name="connsiteX3" fmla="*/ 0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0" y="0"/>
                    </a:moveTo>
                    <a:lnTo>
                      <a:pt x="3043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Graphic 5">
              <a:extLst>
                <a:ext uri="{FF2B5EF4-FFF2-40B4-BE49-F238E27FC236}">
                  <a16:creationId xmlns:a16="http://schemas.microsoft.com/office/drawing/2014/main" id="{C0C0E568-C6D0-EADF-E4EB-A796ECA85EE4}"/>
                </a:ext>
              </a:extLst>
            </p:cNvPr>
            <p:cNvGrpSpPr/>
            <p:nvPr/>
          </p:nvGrpSpPr>
          <p:grpSpPr>
            <a:xfrm>
              <a:off x="4666861" y="4000896"/>
              <a:ext cx="241947" cy="556080"/>
              <a:chOff x="5802405" y="5862923"/>
              <a:chExt cx="46662" cy="107246"/>
            </a:xfrm>
          </p:grpSpPr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4C7DB85D-E4F6-1F56-0C31-EAEB33D3D1BD}"/>
                  </a:ext>
                </a:extLst>
              </p:cNvPr>
              <p:cNvSpPr/>
              <p:nvPr/>
            </p:nvSpPr>
            <p:spPr>
              <a:xfrm>
                <a:off x="5819505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F11A4569-7FEE-4D56-17D8-26241F9E4B05}"/>
                  </a:ext>
                </a:extLst>
              </p:cNvPr>
              <p:cNvSpPr/>
              <p:nvPr/>
            </p:nvSpPr>
            <p:spPr>
              <a:xfrm>
                <a:off x="5802405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050B146B-CD71-10F9-65CC-2798827B7A33}"/>
                  </a:ext>
                </a:extLst>
              </p:cNvPr>
              <p:cNvSpPr/>
              <p:nvPr/>
            </p:nvSpPr>
            <p:spPr>
              <a:xfrm>
                <a:off x="5825881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" name="Graphic 5">
              <a:extLst>
                <a:ext uri="{FF2B5EF4-FFF2-40B4-BE49-F238E27FC236}">
                  <a16:creationId xmlns:a16="http://schemas.microsoft.com/office/drawing/2014/main" id="{554FD855-9A38-9605-2011-7C4296364ECF}"/>
                </a:ext>
              </a:extLst>
            </p:cNvPr>
            <p:cNvGrpSpPr/>
            <p:nvPr/>
          </p:nvGrpSpPr>
          <p:grpSpPr>
            <a:xfrm>
              <a:off x="7217071" y="3835575"/>
              <a:ext cx="312573" cy="721402"/>
              <a:chOff x="6294240" y="5831039"/>
              <a:chExt cx="60283" cy="139130"/>
            </a:xfrm>
          </p:grpSpPr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0C2FEB2E-120F-8A63-E584-D52D6EBE1732}"/>
                  </a:ext>
                </a:extLst>
              </p:cNvPr>
              <p:cNvSpPr/>
              <p:nvPr/>
            </p:nvSpPr>
            <p:spPr>
              <a:xfrm>
                <a:off x="6316267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0 w 15940"/>
                  <a:gd name="connsiteY1" fmla="*/ 0 h 57971"/>
                  <a:gd name="connsiteX2" fmla="*/ 15940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0" y="0"/>
                    </a:lnTo>
                    <a:lnTo>
                      <a:pt x="15940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3F2AF50D-F5CA-51E8-6A45-3B0DA9A1665D}"/>
                  </a:ext>
                </a:extLst>
              </p:cNvPr>
              <p:cNvSpPr/>
              <p:nvPr/>
            </p:nvSpPr>
            <p:spPr>
              <a:xfrm>
                <a:off x="6294240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3C51625D-0BB2-4610-CC46-8E3101DFFCBE}"/>
                  </a:ext>
                </a:extLst>
              </p:cNvPr>
              <p:cNvSpPr/>
              <p:nvPr/>
            </p:nvSpPr>
            <p:spPr>
              <a:xfrm>
                <a:off x="6324382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3" name="Graphic 5">
              <a:extLst>
                <a:ext uri="{FF2B5EF4-FFF2-40B4-BE49-F238E27FC236}">
                  <a16:creationId xmlns:a16="http://schemas.microsoft.com/office/drawing/2014/main" id="{1DE4BFF9-E4A3-6B8B-E977-524AA32EF8C1}"/>
                </a:ext>
              </a:extLst>
            </p:cNvPr>
            <p:cNvGrpSpPr/>
            <p:nvPr/>
          </p:nvGrpSpPr>
          <p:grpSpPr>
            <a:xfrm>
              <a:off x="6590411" y="4000896"/>
              <a:ext cx="241947" cy="556080"/>
              <a:chOff x="6173382" y="5862923"/>
              <a:chExt cx="46662" cy="107246"/>
            </a:xfrm>
          </p:grpSpPr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6676E0D5-BFAB-7763-6711-74E0214CE08A}"/>
                  </a:ext>
                </a:extLst>
              </p:cNvPr>
              <p:cNvSpPr/>
              <p:nvPr/>
            </p:nvSpPr>
            <p:spPr>
              <a:xfrm>
                <a:off x="6190482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143CD17A-CDF3-CAF0-5162-ED9F9E72AF5C}"/>
                  </a:ext>
                </a:extLst>
              </p:cNvPr>
              <p:cNvSpPr/>
              <p:nvPr/>
            </p:nvSpPr>
            <p:spPr>
              <a:xfrm>
                <a:off x="6173382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 44">
                <a:extLst>
                  <a:ext uri="{FF2B5EF4-FFF2-40B4-BE49-F238E27FC236}">
                    <a16:creationId xmlns:a16="http://schemas.microsoft.com/office/drawing/2014/main" id="{E57B3BD4-3FD2-89F7-1200-6A0A828C2CC8}"/>
                  </a:ext>
                </a:extLst>
              </p:cNvPr>
              <p:cNvSpPr/>
              <p:nvPr/>
            </p:nvSpPr>
            <p:spPr>
              <a:xfrm>
                <a:off x="6196859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" name="Graphic 5">
              <a:extLst>
                <a:ext uri="{FF2B5EF4-FFF2-40B4-BE49-F238E27FC236}">
                  <a16:creationId xmlns:a16="http://schemas.microsoft.com/office/drawing/2014/main" id="{FEAC8C16-FCEA-72AB-A432-6E00C485A998}"/>
                </a:ext>
              </a:extLst>
            </p:cNvPr>
            <p:cNvGrpSpPr/>
            <p:nvPr/>
          </p:nvGrpSpPr>
          <p:grpSpPr>
            <a:xfrm>
              <a:off x="7741537" y="4000896"/>
              <a:ext cx="241942" cy="556080"/>
              <a:chOff x="6395389" y="5862923"/>
              <a:chExt cx="46661" cy="107246"/>
            </a:xfrm>
          </p:grpSpPr>
          <p:sp>
            <p:nvSpPr>
              <p:cNvPr id="48" name="Freeform 46">
                <a:extLst>
                  <a:ext uri="{FF2B5EF4-FFF2-40B4-BE49-F238E27FC236}">
                    <a16:creationId xmlns:a16="http://schemas.microsoft.com/office/drawing/2014/main" id="{02DFBB09-48FD-9326-1784-382D3E6C6B1D}"/>
                  </a:ext>
                </a:extLst>
              </p:cNvPr>
              <p:cNvSpPr/>
              <p:nvPr/>
            </p:nvSpPr>
            <p:spPr>
              <a:xfrm>
                <a:off x="6412489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7">
                <a:extLst>
                  <a:ext uri="{FF2B5EF4-FFF2-40B4-BE49-F238E27FC236}">
                    <a16:creationId xmlns:a16="http://schemas.microsoft.com/office/drawing/2014/main" id="{D2841818-A3FC-2C85-9C9F-E7BE96AC0488}"/>
                  </a:ext>
                </a:extLst>
              </p:cNvPr>
              <p:cNvSpPr/>
              <p:nvPr/>
            </p:nvSpPr>
            <p:spPr>
              <a:xfrm>
                <a:off x="6395389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8">
                <a:extLst>
                  <a:ext uri="{FF2B5EF4-FFF2-40B4-BE49-F238E27FC236}">
                    <a16:creationId xmlns:a16="http://schemas.microsoft.com/office/drawing/2014/main" id="{7320BDBA-811F-7221-BA4C-21C06848DFAC}"/>
                  </a:ext>
                </a:extLst>
              </p:cNvPr>
              <p:cNvSpPr/>
              <p:nvPr/>
            </p:nvSpPr>
            <p:spPr>
              <a:xfrm>
                <a:off x="6418575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1" name="Graphic 5">
              <a:extLst>
                <a:ext uri="{FF2B5EF4-FFF2-40B4-BE49-F238E27FC236}">
                  <a16:creationId xmlns:a16="http://schemas.microsoft.com/office/drawing/2014/main" id="{56AC30D9-1601-694E-960F-8D6A8EC0FE57}"/>
                </a:ext>
              </a:extLst>
            </p:cNvPr>
            <p:cNvGrpSpPr/>
            <p:nvPr/>
          </p:nvGrpSpPr>
          <p:grpSpPr>
            <a:xfrm>
              <a:off x="10550224" y="3835575"/>
              <a:ext cx="314077" cy="721402"/>
              <a:chOff x="6937074" y="5831039"/>
              <a:chExt cx="60573" cy="139130"/>
            </a:xfrm>
          </p:grpSpPr>
          <p:sp>
            <p:nvSpPr>
              <p:cNvPr id="52" name="Freeform 50">
                <a:extLst>
                  <a:ext uri="{FF2B5EF4-FFF2-40B4-BE49-F238E27FC236}">
                    <a16:creationId xmlns:a16="http://schemas.microsoft.com/office/drawing/2014/main" id="{18099C5E-50F3-BA2C-4E90-908E8F8BAB52}"/>
                  </a:ext>
                </a:extLst>
              </p:cNvPr>
              <p:cNvSpPr/>
              <p:nvPr/>
            </p:nvSpPr>
            <p:spPr>
              <a:xfrm>
                <a:off x="695939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1">
                <a:extLst>
                  <a:ext uri="{FF2B5EF4-FFF2-40B4-BE49-F238E27FC236}">
                    <a16:creationId xmlns:a16="http://schemas.microsoft.com/office/drawing/2014/main" id="{15FA847E-C4FA-6068-B892-E493C637F380}"/>
                  </a:ext>
                </a:extLst>
              </p:cNvPr>
              <p:cNvSpPr/>
              <p:nvPr/>
            </p:nvSpPr>
            <p:spPr>
              <a:xfrm>
                <a:off x="6937074" y="5831039"/>
                <a:ext cx="30431" cy="101739"/>
              </a:xfrm>
              <a:custGeom>
                <a:avLst/>
                <a:gdLst>
                  <a:gd name="connsiteX0" fmla="*/ 30432 w 30431"/>
                  <a:gd name="connsiteY0" fmla="*/ 0 h 101739"/>
                  <a:gd name="connsiteX1" fmla="*/ 0 w 30431"/>
                  <a:gd name="connsiteY1" fmla="*/ 101739 h 101739"/>
                  <a:gd name="connsiteX2" fmla="*/ 30432 w 30431"/>
                  <a:gd name="connsiteY2" fmla="*/ 101739 h 101739"/>
                  <a:gd name="connsiteX3" fmla="*/ 30432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30432" y="0"/>
                    </a:moveTo>
                    <a:lnTo>
                      <a:pt x="0" y="101739"/>
                    </a:lnTo>
                    <a:lnTo>
                      <a:pt x="30432" y="101739"/>
                    </a:lnTo>
                    <a:lnTo>
                      <a:pt x="3043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2">
                <a:extLst>
                  <a:ext uri="{FF2B5EF4-FFF2-40B4-BE49-F238E27FC236}">
                    <a16:creationId xmlns:a16="http://schemas.microsoft.com/office/drawing/2014/main" id="{CB76F465-0CD5-B52C-3C2A-7BB6464E1EFD}"/>
                  </a:ext>
                </a:extLst>
              </p:cNvPr>
              <p:cNvSpPr/>
              <p:nvPr/>
            </p:nvSpPr>
            <p:spPr>
              <a:xfrm>
                <a:off x="6967506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0AF6A3-5CD5-C7CF-F8F1-58DF2F3DA86C}"/>
              </a:ext>
            </a:extLst>
          </p:cNvPr>
          <p:cNvGrpSpPr/>
          <p:nvPr/>
        </p:nvGrpSpPr>
        <p:grpSpPr>
          <a:xfrm>
            <a:off x="360256" y="4706514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F695AB8-F38A-E84E-DA6A-BE09CB3189D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BE22E6B-7392-86B3-ED6D-1DE88CCFF1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EDBEA61-69C8-A15E-2BED-3D3994AB7ACB}"/>
              </a:ext>
            </a:extLst>
          </p:cNvPr>
          <p:cNvGrpSpPr/>
          <p:nvPr/>
        </p:nvGrpSpPr>
        <p:grpSpPr>
          <a:xfrm>
            <a:off x="3669680" y="470651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14A437-674F-2DBD-530D-3F5AD976497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279CEE6-CBFD-0F16-E8EC-409A4C44A2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9176BAF-7589-D8E6-B273-A795A0B81D9B}"/>
              </a:ext>
            </a:extLst>
          </p:cNvPr>
          <p:cNvGrpSpPr/>
          <p:nvPr/>
        </p:nvGrpSpPr>
        <p:grpSpPr>
          <a:xfrm>
            <a:off x="6979104" y="4706514"/>
            <a:ext cx="2926080" cy="1290153"/>
            <a:chOff x="332936" y="262776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4BBC679-C964-509B-CD2E-B2ED333A5C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B77F86-80C2-489B-A119-A9863638A4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Mountains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12634E8-D63A-231C-0FAC-FD953F67A093}"/>
              </a:ext>
            </a:extLst>
          </p:cNvPr>
          <p:cNvGrpSpPr/>
          <p:nvPr/>
        </p:nvGrpSpPr>
        <p:grpSpPr>
          <a:xfrm>
            <a:off x="1353202" y="992029"/>
            <a:ext cx="9587743" cy="3566451"/>
            <a:chOff x="1353202" y="992029"/>
            <a:chExt cx="9587743" cy="3566451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864BB35-A4F2-0FF3-1649-DF5B95F155B3}"/>
                </a:ext>
              </a:extLst>
            </p:cNvPr>
            <p:cNvSpPr/>
            <p:nvPr/>
          </p:nvSpPr>
          <p:spPr>
            <a:xfrm>
              <a:off x="1500517" y="3227893"/>
              <a:ext cx="2671930" cy="1329095"/>
            </a:xfrm>
            <a:custGeom>
              <a:avLst/>
              <a:gdLst>
                <a:gd name="connsiteX0" fmla="*/ 1023776 w 2671930"/>
                <a:gd name="connsiteY0" fmla="*/ 0 h 1329095"/>
                <a:gd name="connsiteX1" fmla="*/ 1146621 w 2671930"/>
                <a:gd name="connsiteY1" fmla="*/ 193903 h 1329095"/>
                <a:gd name="connsiteX2" fmla="*/ 1335965 w 2671930"/>
                <a:gd name="connsiteY2" fmla="*/ 81187 h 1329095"/>
                <a:gd name="connsiteX3" fmla="*/ 1335965 w 2671930"/>
                <a:gd name="connsiteY3" fmla="*/ 81185 h 1329095"/>
                <a:gd name="connsiteX4" fmla="*/ 1525315 w 2671930"/>
                <a:gd name="connsiteY4" fmla="*/ 193904 h 1329095"/>
                <a:gd name="connsiteX5" fmla="*/ 1648157 w 2671930"/>
                <a:gd name="connsiteY5" fmla="*/ 4 h 1329095"/>
                <a:gd name="connsiteX6" fmla="*/ 2671930 w 2671930"/>
                <a:gd name="connsiteY6" fmla="*/ 1329095 h 1329095"/>
                <a:gd name="connsiteX7" fmla="*/ 1335965 w 2671930"/>
                <a:gd name="connsiteY7" fmla="*/ 1329095 h 1329095"/>
                <a:gd name="connsiteX8" fmla="*/ 1335965 w 2671930"/>
                <a:gd name="connsiteY8" fmla="*/ 1329094 h 1329095"/>
                <a:gd name="connsiteX9" fmla="*/ 0 w 2671930"/>
                <a:gd name="connsiteY9" fmla="*/ 1329094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525315 w 2671930"/>
                <a:gd name="connsiteY3" fmla="*/ 193904 h 1329095"/>
                <a:gd name="connsiteX4" fmla="*/ 1648157 w 2671930"/>
                <a:gd name="connsiteY4" fmla="*/ 4 h 1329095"/>
                <a:gd name="connsiteX5" fmla="*/ 2671930 w 2671930"/>
                <a:gd name="connsiteY5" fmla="*/ 1329095 h 1329095"/>
                <a:gd name="connsiteX6" fmla="*/ 1335965 w 2671930"/>
                <a:gd name="connsiteY6" fmla="*/ 1329095 h 1329095"/>
                <a:gd name="connsiteX7" fmla="*/ 1335965 w 2671930"/>
                <a:gd name="connsiteY7" fmla="*/ 1329094 h 1329095"/>
                <a:gd name="connsiteX8" fmla="*/ 0 w 2671930"/>
                <a:gd name="connsiteY8" fmla="*/ 1329094 h 1329095"/>
                <a:gd name="connsiteX9" fmla="*/ 1023776 w 2671930"/>
                <a:gd name="connsiteY9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648157 w 2671930"/>
                <a:gd name="connsiteY3" fmla="*/ 4 h 1329095"/>
                <a:gd name="connsiteX4" fmla="*/ 2671930 w 2671930"/>
                <a:gd name="connsiteY4" fmla="*/ 1329095 h 1329095"/>
                <a:gd name="connsiteX5" fmla="*/ 1335965 w 2671930"/>
                <a:gd name="connsiteY5" fmla="*/ 1329095 h 1329095"/>
                <a:gd name="connsiteX6" fmla="*/ 1335965 w 2671930"/>
                <a:gd name="connsiteY6" fmla="*/ 1329094 h 1329095"/>
                <a:gd name="connsiteX7" fmla="*/ 0 w 2671930"/>
                <a:gd name="connsiteY7" fmla="*/ 1329094 h 1329095"/>
                <a:gd name="connsiteX8" fmla="*/ 1023776 w 2671930"/>
                <a:gd name="connsiteY8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648157 w 2671930"/>
                <a:gd name="connsiteY2" fmla="*/ 4 h 1329095"/>
                <a:gd name="connsiteX3" fmla="*/ 2671930 w 2671930"/>
                <a:gd name="connsiteY3" fmla="*/ 1329095 h 1329095"/>
                <a:gd name="connsiteX4" fmla="*/ 1335965 w 2671930"/>
                <a:gd name="connsiteY4" fmla="*/ 1329095 h 1329095"/>
                <a:gd name="connsiteX5" fmla="*/ 1335965 w 2671930"/>
                <a:gd name="connsiteY5" fmla="*/ 1329094 h 1329095"/>
                <a:gd name="connsiteX6" fmla="*/ 0 w 2671930"/>
                <a:gd name="connsiteY6" fmla="*/ 1329094 h 1329095"/>
                <a:gd name="connsiteX7" fmla="*/ 1023776 w 2671930"/>
                <a:gd name="connsiteY7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1335965 w 2671930"/>
                <a:gd name="connsiteY4" fmla="*/ 1329094 h 1329095"/>
                <a:gd name="connsiteX5" fmla="*/ 0 w 2671930"/>
                <a:gd name="connsiteY5" fmla="*/ 1329094 h 1329095"/>
                <a:gd name="connsiteX6" fmla="*/ 1023776 w 2671930"/>
                <a:gd name="connsiteY6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0 w 2671930"/>
                <a:gd name="connsiteY4" fmla="*/ 1329094 h 1329095"/>
                <a:gd name="connsiteX5" fmla="*/ 1023776 w 2671930"/>
                <a:gd name="connsiteY5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0 w 2671930"/>
                <a:gd name="connsiteY3" fmla="*/ 1329094 h 1329095"/>
                <a:gd name="connsiteX4" fmla="*/ 1023776 w 2671930"/>
                <a:gd name="connsiteY4" fmla="*/ 0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1930" h="1329095">
                  <a:moveTo>
                    <a:pt x="1023776" y="0"/>
                  </a:moveTo>
                  <a:lnTo>
                    <a:pt x="1648157" y="4"/>
                  </a:lnTo>
                  <a:lnTo>
                    <a:pt x="2671930" y="1329095"/>
                  </a:lnTo>
                  <a:lnTo>
                    <a:pt x="0" y="1329094"/>
                  </a:lnTo>
                  <a:lnTo>
                    <a:pt x="1023776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C0B5937-FD00-3277-25F7-1E7F4A187BB5}"/>
                </a:ext>
              </a:extLst>
            </p:cNvPr>
            <p:cNvSpPr/>
            <p:nvPr/>
          </p:nvSpPr>
          <p:spPr>
            <a:xfrm>
              <a:off x="3150564" y="2586201"/>
              <a:ext cx="3965817" cy="1970781"/>
            </a:xfrm>
            <a:custGeom>
              <a:avLst/>
              <a:gdLst>
                <a:gd name="connsiteX0" fmla="*/ 1518216 w 3965817"/>
                <a:gd name="connsiteY0" fmla="*/ 0 h 1970781"/>
                <a:gd name="connsiteX1" fmla="*/ 1701141 w 3965817"/>
                <a:gd name="connsiteY1" fmla="*/ 290029 h 1970781"/>
                <a:gd name="connsiteX2" fmla="*/ 1982157 w 3965817"/>
                <a:gd name="connsiteY2" fmla="*/ 121701 h 1970781"/>
                <a:gd name="connsiteX3" fmla="*/ 2264677 w 3965817"/>
                <a:gd name="connsiteY3" fmla="*/ 290029 h 1970781"/>
                <a:gd name="connsiteX4" fmla="*/ 2447084 w 3965817"/>
                <a:gd name="connsiteY4" fmla="*/ 821 h 1970781"/>
                <a:gd name="connsiteX5" fmla="*/ 3965817 w 3965817"/>
                <a:gd name="connsiteY5" fmla="*/ 1970781 h 1970781"/>
                <a:gd name="connsiteX6" fmla="*/ 1982157 w 3965817"/>
                <a:gd name="connsiteY6" fmla="*/ 1970781 h 1970781"/>
                <a:gd name="connsiteX7" fmla="*/ 0 w 3965817"/>
                <a:gd name="connsiteY7" fmla="*/ 1970781 h 1970781"/>
                <a:gd name="connsiteX0" fmla="*/ 1518216 w 3965817"/>
                <a:gd name="connsiteY0" fmla="*/ 0 h 1970781"/>
                <a:gd name="connsiteX1" fmla="*/ 1982157 w 3965817"/>
                <a:gd name="connsiteY1" fmla="*/ 121701 h 1970781"/>
                <a:gd name="connsiteX2" fmla="*/ 2264677 w 3965817"/>
                <a:gd name="connsiteY2" fmla="*/ 290029 h 1970781"/>
                <a:gd name="connsiteX3" fmla="*/ 2447084 w 3965817"/>
                <a:gd name="connsiteY3" fmla="*/ 821 h 1970781"/>
                <a:gd name="connsiteX4" fmla="*/ 3965817 w 3965817"/>
                <a:gd name="connsiteY4" fmla="*/ 1970781 h 1970781"/>
                <a:gd name="connsiteX5" fmla="*/ 1982157 w 3965817"/>
                <a:gd name="connsiteY5" fmla="*/ 1970781 h 1970781"/>
                <a:gd name="connsiteX6" fmla="*/ 0 w 3965817"/>
                <a:gd name="connsiteY6" fmla="*/ 1970781 h 1970781"/>
                <a:gd name="connsiteX7" fmla="*/ 1518216 w 3965817"/>
                <a:gd name="connsiteY7" fmla="*/ 0 h 1970781"/>
                <a:gd name="connsiteX0" fmla="*/ 1518216 w 3965817"/>
                <a:gd name="connsiteY0" fmla="*/ 0 h 1970781"/>
                <a:gd name="connsiteX1" fmla="*/ 2264677 w 3965817"/>
                <a:gd name="connsiteY1" fmla="*/ 290029 h 1970781"/>
                <a:gd name="connsiteX2" fmla="*/ 2447084 w 3965817"/>
                <a:gd name="connsiteY2" fmla="*/ 821 h 1970781"/>
                <a:gd name="connsiteX3" fmla="*/ 3965817 w 3965817"/>
                <a:gd name="connsiteY3" fmla="*/ 1970781 h 1970781"/>
                <a:gd name="connsiteX4" fmla="*/ 1982157 w 3965817"/>
                <a:gd name="connsiteY4" fmla="*/ 1970781 h 1970781"/>
                <a:gd name="connsiteX5" fmla="*/ 0 w 3965817"/>
                <a:gd name="connsiteY5" fmla="*/ 1970781 h 1970781"/>
                <a:gd name="connsiteX6" fmla="*/ 1518216 w 3965817"/>
                <a:gd name="connsiteY6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1982157 w 3965817"/>
                <a:gd name="connsiteY3" fmla="*/ 1970781 h 1970781"/>
                <a:gd name="connsiteX4" fmla="*/ 0 w 3965817"/>
                <a:gd name="connsiteY4" fmla="*/ 1970781 h 1970781"/>
                <a:gd name="connsiteX5" fmla="*/ 1518216 w 3965817"/>
                <a:gd name="connsiteY5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0 w 3965817"/>
                <a:gd name="connsiteY3" fmla="*/ 1970781 h 1970781"/>
                <a:gd name="connsiteX4" fmla="*/ 1518216 w 3965817"/>
                <a:gd name="connsiteY4" fmla="*/ 0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5817" h="1970781">
                  <a:moveTo>
                    <a:pt x="1518216" y="0"/>
                  </a:moveTo>
                  <a:lnTo>
                    <a:pt x="2447084" y="821"/>
                  </a:lnTo>
                  <a:lnTo>
                    <a:pt x="3965817" y="1970781"/>
                  </a:lnTo>
                  <a:lnTo>
                    <a:pt x="0" y="1970781"/>
                  </a:lnTo>
                  <a:lnTo>
                    <a:pt x="1518216" y="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BFE9BFB-676E-D812-A234-34150B4F1DD3}"/>
                </a:ext>
              </a:extLst>
            </p:cNvPr>
            <p:cNvSpPr/>
            <p:nvPr/>
          </p:nvSpPr>
          <p:spPr>
            <a:xfrm>
              <a:off x="5448306" y="1826897"/>
              <a:ext cx="5492639" cy="2730085"/>
            </a:xfrm>
            <a:custGeom>
              <a:avLst/>
              <a:gdLst>
                <a:gd name="connsiteX0" fmla="*/ 2102590 w 5492639"/>
                <a:gd name="connsiteY0" fmla="*/ 0 h 2730085"/>
                <a:gd name="connsiteX1" fmla="*/ 2356350 w 5492639"/>
                <a:gd name="connsiteY1" fmla="*/ 403074 h 2730085"/>
                <a:gd name="connsiteX2" fmla="*/ 2745567 w 5492639"/>
                <a:gd name="connsiteY2" fmla="*/ 171623 h 2730085"/>
                <a:gd name="connsiteX3" fmla="*/ 2745567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2 h 2730085"/>
                <a:gd name="connsiteX6" fmla="*/ 2745568 w 5492639"/>
                <a:gd name="connsiteY6" fmla="*/ 171623 h 2730085"/>
                <a:gd name="connsiteX7" fmla="*/ 3136290 w 5492639"/>
                <a:gd name="connsiteY7" fmla="*/ 403074 h 2730085"/>
                <a:gd name="connsiteX8" fmla="*/ 3389531 w 5492639"/>
                <a:gd name="connsiteY8" fmla="*/ 823 h 2730085"/>
                <a:gd name="connsiteX9" fmla="*/ 5492639 w 5492639"/>
                <a:gd name="connsiteY9" fmla="*/ 2730085 h 2730085"/>
                <a:gd name="connsiteX10" fmla="*/ 2745568 w 5492639"/>
                <a:gd name="connsiteY10" fmla="*/ 2730085 h 2730085"/>
                <a:gd name="connsiteX11" fmla="*/ 2745567 w 5492639"/>
                <a:gd name="connsiteY11" fmla="*/ 2730085 h 2730085"/>
                <a:gd name="connsiteX12" fmla="*/ 0 w 5492639"/>
                <a:gd name="connsiteY12" fmla="*/ 2730085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3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39083 w 5492639"/>
                <a:gd name="connsiteY5" fmla="*/ 191078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136290 w 5492639"/>
                <a:gd name="connsiteY5" fmla="*/ 403074 h 2730085"/>
                <a:gd name="connsiteX6" fmla="*/ 3389531 w 5492639"/>
                <a:gd name="connsiteY6" fmla="*/ 823 h 2730085"/>
                <a:gd name="connsiteX7" fmla="*/ 5492639 w 5492639"/>
                <a:gd name="connsiteY7" fmla="*/ 2730085 h 2730085"/>
                <a:gd name="connsiteX8" fmla="*/ 2745568 w 5492639"/>
                <a:gd name="connsiteY8" fmla="*/ 2730085 h 2730085"/>
                <a:gd name="connsiteX9" fmla="*/ 2745567 w 5492639"/>
                <a:gd name="connsiteY9" fmla="*/ 2730085 h 2730085"/>
                <a:gd name="connsiteX10" fmla="*/ 0 w 5492639"/>
                <a:gd name="connsiteY10" fmla="*/ 2730085 h 2730085"/>
                <a:gd name="connsiteX11" fmla="*/ 2102590 w 5492639"/>
                <a:gd name="connsiteY11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389531 w 5492639"/>
                <a:gd name="connsiteY5" fmla="*/ 823 h 2730085"/>
                <a:gd name="connsiteX6" fmla="*/ 5492639 w 5492639"/>
                <a:gd name="connsiteY6" fmla="*/ 2730085 h 2730085"/>
                <a:gd name="connsiteX7" fmla="*/ 2745568 w 5492639"/>
                <a:gd name="connsiteY7" fmla="*/ 2730085 h 2730085"/>
                <a:gd name="connsiteX8" fmla="*/ 2745567 w 5492639"/>
                <a:gd name="connsiteY8" fmla="*/ 2730085 h 2730085"/>
                <a:gd name="connsiteX9" fmla="*/ 0 w 5492639"/>
                <a:gd name="connsiteY9" fmla="*/ 2730085 h 2730085"/>
                <a:gd name="connsiteX10" fmla="*/ 2102590 w 5492639"/>
                <a:gd name="connsiteY10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91077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157152 h 2887237"/>
                <a:gd name="connsiteX1" fmla="*/ 2745567 w 5492639"/>
                <a:gd name="connsiteY1" fmla="*/ 328775 h 2887237"/>
                <a:gd name="connsiteX2" fmla="*/ 2745567 w 5492639"/>
                <a:gd name="connsiteY2" fmla="*/ 328774 h 2887237"/>
                <a:gd name="connsiteX3" fmla="*/ 3389531 w 5492639"/>
                <a:gd name="connsiteY3" fmla="*/ 157975 h 2887237"/>
                <a:gd name="connsiteX4" fmla="*/ 5492639 w 5492639"/>
                <a:gd name="connsiteY4" fmla="*/ 2887237 h 2887237"/>
                <a:gd name="connsiteX5" fmla="*/ 2745568 w 5492639"/>
                <a:gd name="connsiteY5" fmla="*/ 2887237 h 2887237"/>
                <a:gd name="connsiteX6" fmla="*/ 2745567 w 5492639"/>
                <a:gd name="connsiteY6" fmla="*/ 2887237 h 2887237"/>
                <a:gd name="connsiteX7" fmla="*/ 0 w 5492639"/>
                <a:gd name="connsiteY7" fmla="*/ 2887237 h 2887237"/>
                <a:gd name="connsiteX8" fmla="*/ 2102590 w 5492639"/>
                <a:gd name="connsiteY8" fmla="*/ 157152 h 2887237"/>
                <a:gd name="connsiteX0" fmla="*/ 2102590 w 5492639"/>
                <a:gd name="connsiteY0" fmla="*/ 187139 h 2917224"/>
                <a:gd name="connsiteX1" fmla="*/ 2745567 w 5492639"/>
                <a:gd name="connsiteY1" fmla="*/ 358762 h 2917224"/>
                <a:gd name="connsiteX2" fmla="*/ 2745567 w 5492639"/>
                <a:gd name="connsiteY2" fmla="*/ 358761 h 2917224"/>
                <a:gd name="connsiteX3" fmla="*/ 3389531 w 5492639"/>
                <a:gd name="connsiteY3" fmla="*/ 187962 h 2917224"/>
                <a:gd name="connsiteX4" fmla="*/ 5492639 w 5492639"/>
                <a:gd name="connsiteY4" fmla="*/ 2917224 h 2917224"/>
                <a:gd name="connsiteX5" fmla="*/ 2745568 w 5492639"/>
                <a:gd name="connsiteY5" fmla="*/ 2917224 h 2917224"/>
                <a:gd name="connsiteX6" fmla="*/ 2745567 w 5492639"/>
                <a:gd name="connsiteY6" fmla="*/ 2917224 h 2917224"/>
                <a:gd name="connsiteX7" fmla="*/ 0 w 5492639"/>
                <a:gd name="connsiteY7" fmla="*/ 2917224 h 2917224"/>
                <a:gd name="connsiteX8" fmla="*/ 2102590 w 5492639"/>
                <a:gd name="connsiteY8" fmla="*/ 187139 h 2917224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3389531 w 5492639"/>
                <a:gd name="connsiteY2" fmla="*/ 823 h 2730085"/>
                <a:gd name="connsiteX3" fmla="*/ 5492639 w 5492639"/>
                <a:gd name="connsiteY3" fmla="*/ 2730085 h 2730085"/>
                <a:gd name="connsiteX4" fmla="*/ 2745568 w 5492639"/>
                <a:gd name="connsiteY4" fmla="*/ 2730085 h 2730085"/>
                <a:gd name="connsiteX5" fmla="*/ 2745567 w 5492639"/>
                <a:gd name="connsiteY5" fmla="*/ 2730085 h 2730085"/>
                <a:gd name="connsiteX6" fmla="*/ 0 w 5492639"/>
                <a:gd name="connsiteY6" fmla="*/ 2730085 h 2730085"/>
                <a:gd name="connsiteX7" fmla="*/ 2102590 w 5492639"/>
                <a:gd name="connsiteY7" fmla="*/ 0 h 2730085"/>
                <a:gd name="connsiteX0" fmla="*/ 2102590 w 5492639"/>
                <a:gd name="connsiteY0" fmla="*/ 0 h 2730085"/>
                <a:gd name="connsiteX1" fmla="*/ 3389531 w 5492639"/>
                <a:gd name="connsiteY1" fmla="*/ 823 h 2730085"/>
                <a:gd name="connsiteX2" fmla="*/ 5492639 w 5492639"/>
                <a:gd name="connsiteY2" fmla="*/ 2730085 h 2730085"/>
                <a:gd name="connsiteX3" fmla="*/ 2745568 w 5492639"/>
                <a:gd name="connsiteY3" fmla="*/ 2730085 h 2730085"/>
                <a:gd name="connsiteX4" fmla="*/ 2745567 w 5492639"/>
                <a:gd name="connsiteY4" fmla="*/ 2730085 h 2730085"/>
                <a:gd name="connsiteX5" fmla="*/ 0 w 5492639"/>
                <a:gd name="connsiteY5" fmla="*/ 2730085 h 2730085"/>
                <a:gd name="connsiteX6" fmla="*/ 2102590 w 5492639"/>
                <a:gd name="connsiteY6" fmla="*/ 0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2639" h="2730085">
                  <a:moveTo>
                    <a:pt x="2102590" y="0"/>
                  </a:moveTo>
                  <a:lnTo>
                    <a:pt x="3389531" y="823"/>
                  </a:lnTo>
                  <a:lnTo>
                    <a:pt x="5492639" y="2730085"/>
                  </a:lnTo>
                  <a:lnTo>
                    <a:pt x="2745568" y="2730085"/>
                  </a:lnTo>
                  <a:lnTo>
                    <a:pt x="2745567" y="2730085"/>
                  </a:lnTo>
                  <a:lnTo>
                    <a:pt x="0" y="2730085"/>
                  </a:lnTo>
                  <a:lnTo>
                    <a:pt x="2102590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F6A89E9C-D0EB-9CCC-501B-CDF2C1EA9BE0}"/>
                </a:ext>
              </a:extLst>
            </p:cNvPr>
            <p:cNvSpPr/>
            <p:nvPr/>
          </p:nvSpPr>
          <p:spPr>
            <a:xfrm>
              <a:off x="1353202" y="4105070"/>
              <a:ext cx="231517" cy="453410"/>
            </a:xfrm>
            <a:custGeom>
              <a:avLst/>
              <a:gdLst>
                <a:gd name="connsiteX0" fmla="*/ 73326 w 77673"/>
                <a:gd name="connsiteY0" fmla="*/ 62842 h 152117"/>
                <a:gd name="connsiteX1" fmla="*/ 73906 w 77673"/>
                <a:gd name="connsiteY1" fmla="*/ 62842 h 152117"/>
                <a:gd name="connsiteX2" fmla="*/ 74775 w 77673"/>
                <a:gd name="connsiteY2" fmla="*/ 69799 h 152117"/>
                <a:gd name="connsiteX3" fmla="*/ 77094 w 77673"/>
                <a:gd name="connsiteY3" fmla="*/ 67190 h 152117"/>
                <a:gd name="connsiteX4" fmla="*/ 75065 w 77673"/>
                <a:gd name="connsiteY4" fmla="*/ 59364 h 152117"/>
                <a:gd name="connsiteX5" fmla="*/ 75065 w 77673"/>
                <a:gd name="connsiteY5" fmla="*/ 57914 h 152117"/>
                <a:gd name="connsiteX6" fmla="*/ 75645 w 77673"/>
                <a:gd name="connsiteY6" fmla="*/ 54436 h 152117"/>
                <a:gd name="connsiteX7" fmla="*/ 73906 w 77673"/>
                <a:gd name="connsiteY7" fmla="*/ 51538 h 152117"/>
                <a:gd name="connsiteX8" fmla="*/ 73616 w 77673"/>
                <a:gd name="connsiteY8" fmla="*/ 50958 h 152117"/>
                <a:gd name="connsiteX9" fmla="*/ 70428 w 77673"/>
                <a:gd name="connsiteY9" fmla="*/ 50379 h 152117"/>
                <a:gd name="connsiteX10" fmla="*/ 64921 w 77673"/>
                <a:gd name="connsiteY10" fmla="*/ 51828 h 152117"/>
                <a:gd name="connsiteX11" fmla="*/ 52169 w 77673"/>
                <a:gd name="connsiteY11" fmla="*/ 44001 h 152117"/>
                <a:gd name="connsiteX12" fmla="*/ 54777 w 77673"/>
                <a:gd name="connsiteY12" fmla="*/ 31248 h 152117"/>
                <a:gd name="connsiteX13" fmla="*/ 54777 w 77673"/>
                <a:gd name="connsiteY13" fmla="*/ 30089 h 152117"/>
                <a:gd name="connsiteX14" fmla="*/ 54197 w 77673"/>
                <a:gd name="connsiteY14" fmla="*/ 24871 h 152117"/>
                <a:gd name="connsiteX15" fmla="*/ 58255 w 77673"/>
                <a:gd name="connsiteY15" fmla="*/ 24001 h 152117"/>
                <a:gd name="connsiteX16" fmla="*/ 60863 w 77673"/>
                <a:gd name="connsiteY16" fmla="*/ 23422 h 152117"/>
                <a:gd name="connsiteX17" fmla="*/ 65501 w 77673"/>
                <a:gd name="connsiteY17" fmla="*/ 20233 h 152117"/>
                <a:gd name="connsiteX18" fmla="*/ 67529 w 77673"/>
                <a:gd name="connsiteY18" fmla="*/ 15016 h 152117"/>
                <a:gd name="connsiteX19" fmla="*/ 73036 w 77673"/>
                <a:gd name="connsiteY19" fmla="*/ 17335 h 152117"/>
                <a:gd name="connsiteX20" fmla="*/ 73326 w 77673"/>
                <a:gd name="connsiteY20" fmla="*/ 16755 h 152117"/>
                <a:gd name="connsiteX21" fmla="*/ 72746 w 77673"/>
                <a:gd name="connsiteY21" fmla="*/ 15596 h 152117"/>
                <a:gd name="connsiteX22" fmla="*/ 69848 w 77673"/>
                <a:gd name="connsiteY22" fmla="*/ 8639 h 152117"/>
                <a:gd name="connsiteX23" fmla="*/ 69848 w 77673"/>
                <a:gd name="connsiteY23" fmla="*/ 6900 h 152117"/>
                <a:gd name="connsiteX24" fmla="*/ 63182 w 77673"/>
                <a:gd name="connsiteY24" fmla="*/ 233 h 152117"/>
                <a:gd name="connsiteX25" fmla="*/ 55936 w 77673"/>
                <a:gd name="connsiteY25" fmla="*/ 1103 h 152117"/>
                <a:gd name="connsiteX26" fmla="*/ 53618 w 77673"/>
                <a:gd name="connsiteY26" fmla="*/ 2552 h 152117"/>
                <a:gd name="connsiteX27" fmla="*/ 51299 w 77673"/>
                <a:gd name="connsiteY27" fmla="*/ 10958 h 152117"/>
                <a:gd name="connsiteX28" fmla="*/ 48691 w 77673"/>
                <a:gd name="connsiteY28" fmla="*/ 15016 h 152117"/>
                <a:gd name="connsiteX29" fmla="*/ 45792 w 77673"/>
                <a:gd name="connsiteY29" fmla="*/ 15016 h 152117"/>
                <a:gd name="connsiteX30" fmla="*/ 44633 w 77673"/>
                <a:gd name="connsiteY30" fmla="*/ 15016 h 152117"/>
                <a:gd name="connsiteX31" fmla="*/ 41735 w 77673"/>
                <a:gd name="connsiteY31" fmla="*/ 12117 h 152117"/>
                <a:gd name="connsiteX32" fmla="*/ 41735 w 77673"/>
                <a:gd name="connsiteY32" fmla="*/ 10088 h 152117"/>
                <a:gd name="connsiteX33" fmla="*/ 37387 w 77673"/>
                <a:gd name="connsiteY33" fmla="*/ 4871 h 152117"/>
                <a:gd name="connsiteX34" fmla="*/ 31011 w 77673"/>
                <a:gd name="connsiteY34" fmla="*/ 4291 h 152117"/>
                <a:gd name="connsiteX35" fmla="*/ 19998 w 77673"/>
                <a:gd name="connsiteY35" fmla="*/ 13856 h 152117"/>
                <a:gd name="connsiteX36" fmla="*/ 16520 w 77673"/>
                <a:gd name="connsiteY36" fmla="*/ 22262 h 152117"/>
                <a:gd name="connsiteX37" fmla="*/ 11593 w 77673"/>
                <a:gd name="connsiteY37" fmla="*/ 28059 h 152117"/>
                <a:gd name="connsiteX38" fmla="*/ 11593 w 77673"/>
                <a:gd name="connsiteY38" fmla="*/ 28929 h 152117"/>
                <a:gd name="connsiteX39" fmla="*/ 14781 w 77673"/>
                <a:gd name="connsiteY39" fmla="*/ 27479 h 152117"/>
                <a:gd name="connsiteX40" fmla="*/ 11883 w 77673"/>
                <a:gd name="connsiteY40" fmla="*/ 31827 h 152117"/>
                <a:gd name="connsiteX41" fmla="*/ 11883 w 77673"/>
                <a:gd name="connsiteY41" fmla="*/ 35016 h 152117"/>
                <a:gd name="connsiteX42" fmla="*/ 13042 w 77673"/>
                <a:gd name="connsiteY42" fmla="*/ 33277 h 152117"/>
                <a:gd name="connsiteX43" fmla="*/ 13622 w 77673"/>
                <a:gd name="connsiteY43" fmla="*/ 33567 h 152117"/>
                <a:gd name="connsiteX44" fmla="*/ 9274 w 77673"/>
                <a:gd name="connsiteY44" fmla="*/ 42842 h 152117"/>
                <a:gd name="connsiteX45" fmla="*/ 8695 w 77673"/>
                <a:gd name="connsiteY45" fmla="*/ 37045 h 152117"/>
                <a:gd name="connsiteX46" fmla="*/ 6376 w 77673"/>
                <a:gd name="connsiteY46" fmla="*/ 47190 h 152117"/>
                <a:gd name="connsiteX47" fmla="*/ 4347 w 77673"/>
                <a:gd name="connsiteY47" fmla="*/ 46031 h 152117"/>
                <a:gd name="connsiteX48" fmla="*/ 4637 w 77673"/>
                <a:gd name="connsiteY48" fmla="*/ 47190 h 152117"/>
                <a:gd name="connsiteX49" fmla="*/ 6956 w 77673"/>
                <a:gd name="connsiteY49" fmla="*/ 51248 h 152117"/>
                <a:gd name="connsiteX50" fmla="*/ 8115 w 77673"/>
                <a:gd name="connsiteY50" fmla="*/ 53277 h 152117"/>
                <a:gd name="connsiteX51" fmla="*/ 14491 w 77673"/>
                <a:gd name="connsiteY51" fmla="*/ 57914 h 152117"/>
                <a:gd name="connsiteX52" fmla="*/ 15940 w 77673"/>
                <a:gd name="connsiteY52" fmla="*/ 60524 h 152117"/>
                <a:gd name="connsiteX53" fmla="*/ 15940 w 77673"/>
                <a:gd name="connsiteY53" fmla="*/ 64581 h 152117"/>
                <a:gd name="connsiteX54" fmla="*/ 16810 w 77673"/>
                <a:gd name="connsiteY54" fmla="*/ 64581 h 152117"/>
                <a:gd name="connsiteX55" fmla="*/ 16810 w 77673"/>
                <a:gd name="connsiteY55" fmla="*/ 59364 h 152117"/>
                <a:gd name="connsiteX56" fmla="*/ 23186 w 77673"/>
                <a:gd name="connsiteY56" fmla="*/ 60233 h 152117"/>
                <a:gd name="connsiteX57" fmla="*/ 23186 w 77673"/>
                <a:gd name="connsiteY57" fmla="*/ 60813 h 152117"/>
                <a:gd name="connsiteX58" fmla="*/ 24056 w 77673"/>
                <a:gd name="connsiteY58" fmla="*/ 75306 h 152117"/>
                <a:gd name="connsiteX59" fmla="*/ 24056 w 77673"/>
                <a:gd name="connsiteY59" fmla="*/ 76466 h 152117"/>
                <a:gd name="connsiteX60" fmla="*/ 22316 w 77673"/>
                <a:gd name="connsiteY60" fmla="*/ 90378 h 152117"/>
                <a:gd name="connsiteX61" fmla="*/ 20867 w 77673"/>
                <a:gd name="connsiteY61" fmla="*/ 98494 h 152117"/>
                <a:gd name="connsiteX62" fmla="*/ 18839 w 77673"/>
                <a:gd name="connsiteY62" fmla="*/ 104582 h 152117"/>
                <a:gd name="connsiteX63" fmla="*/ 14201 w 77673"/>
                <a:gd name="connsiteY63" fmla="*/ 110958 h 152117"/>
                <a:gd name="connsiteX64" fmla="*/ 8985 w 77673"/>
                <a:gd name="connsiteY64" fmla="*/ 118784 h 152117"/>
                <a:gd name="connsiteX65" fmla="*/ 4347 w 77673"/>
                <a:gd name="connsiteY65" fmla="*/ 133277 h 152117"/>
                <a:gd name="connsiteX66" fmla="*/ 3478 w 77673"/>
                <a:gd name="connsiteY66" fmla="*/ 135596 h 152117"/>
                <a:gd name="connsiteX67" fmla="*/ 0 w 77673"/>
                <a:gd name="connsiteY67" fmla="*/ 148060 h 152117"/>
                <a:gd name="connsiteX68" fmla="*/ 3188 w 77673"/>
                <a:gd name="connsiteY68" fmla="*/ 149219 h 152117"/>
                <a:gd name="connsiteX69" fmla="*/ 6376 w 77673"/>
                <a:gd name="connsiteY69" fmla="*/ 150089 h 152117"/>
                <a:gd name="connsiteX70" fmla="*/ 13912 w 77673"/>
                <a:gd name="connsiteY70" fmla="*/ 152118 h 152117"/>
                <a:gd name="connsiteX71" fmla="*/ 17100 w 77673"/>
                <a:gd name="connsiteY71" fmla="*/ 152118 h 152117"/>
                <a:gd name="connsiteX72" fmla="*/ 24345 w 77673"/>
                <a:gd name="connsiteY72" fmla="*/ 149219 h 152117"/>
                <a:gd name="connsiteX73" fmla="*/ 20578 w 77673"/>
                <a:gd name="connsiteY73" fmla="*/ 145161 h 152117"/>
                <a:gd name="connsiteX74" fmla="*/ 18259 w 77673"/>
                <a:gd name="connsiteY74" fmla="*/ 142842 h 152117"/>
                <a:gd name="connsiteX75" fmla="*/ 15071 w 77673"/>
                <a:gd name="connsiteY75" fmla="*/ 138495 h 152117"/>
                <a:gd name="connsiteX76" fmla="*/ 14201 w 77673"/>
                <a:gd name="connsiteY76" fmla="*/ 137045 h 152117"/>
                <a:gd name="connsiteX77" fmla="*/ 19128 w 77673"/>
                <a:gd name="connsiteY77" fmla="*/ 135886 h 152117"/>
                <a:gd name="connsiteX78" fmla="*/ 21447 w 77673"/>
                <a:gd name="connsiteY78" fmla="*/ 133567 h 152117"/>
                <a:gd name="connsiteX79" fmla="*/ 26084 w 77673"/>
                <a:gd name="connsiteY79" fmla="*/ 117915 h 152117"/>
                <a:gd name="connsiteX80" fmla="*/ 32171 w 77673"/>
                <a:gd name="connsiteY80" fmla="*/ 113277 h 152117"/>
                <a:gd name="connsiteX81" fmla="*/ 40286 w 77673"/>
                <a:gd name="connsiteY81" fmla="*/ 92408 h 152117"/>
                <a:gd name="connsiteX82" fmla="*/ 42604 w 77673"/>
                <a:gd name="connsiteY82" fmla="*/ 83712 h 152117"/>
                <a:gd name="connsiteX83" fmla="*/ 53328 w 77673"/>
                <a:gd name="connsiteY83" fmla="*/ 92408 h 152117"/>
                <a:gd name="connsiteX84" fmla="*/ 48980 w 77673"/>
                <a:gd name="connsiteY84" fmla="*/ 108350 h 152117"/>
                <a:gd name="connsiteX85" fmla="*/ 47531 w 77673"/>
                <a:gd name="connsiteY85" fmla="*/ 116465 h 152117"/>
                <a:gd name="connsiteX86" fmla="*/ 46662 w 77673"/>
                <a:gd name="connsiteY86" fmla="*/ 130958 h 152117"/>
                <a:gd name="connsiteX87" fmla="*/ 51589 w 77673"/>
                <a:gd name="connsiteY87" fmla="*/ 135306 h 152117"/>
                <a:gd name="connsiteX88" fmla="*/ 55067 w 77673"/>
                <a:gd name="connsiteY88" fmla="*/ 134147 h 152117"/>
                <a:gd name="connsiteX89" fmla="*/ 61443 w 77673"/>
                <a:gd name="connsiteY89" fmla="*/ 135016 h 152117"/>
                <a:gd name="connsiteX90" fmla="*/ 64921 w 77673"/>
                <a:gd name="connsiteY90" fmla="*/ 134437 h 152117"/>
                <a:gd name="connsiteX91" fmla="*/ 71007 w 77673"/>
                <a:gd name="connsiteY91" fmla="*/ 131538 h 152117"/>
                <a:gd name="connsiteX92" fmla="*/ 70428 w 77673"/>
                <a:gd name="connsiteY92" fmla="*/ 129509 h 152117"/>
                <a:gd name="connsiteX93" fmla="*/ 66660 w 77673"/>
                <a:gd name="connsiteY93" fmla="*/ 127480 h 152117"/>
                <a:gd name="connsiteX94" fmla="*/ 63472 w 77673"/>
                <a:gd name="connsiteY94" fmla="*/ 126321 h 152117"/>
                <a:gd name="connsiteX95" fmla="*/ 58835 w 77673"/>
                <a:gd name="connsiteY95" fmla="*/ 122843 h 152117"/>
                <a:gd name="connsiteX96" fmla="*/ 59124 w 77673"/>
                <a:gd name="connsiteY96" fmla="*/ 122262 h 152117"/>
                <a:gd name="connsiteX97" fmla="*/ 63182 w 77673"/>
                <a:gd name="connsiteY97" fmla="*/ 116176 h 152117"/>
                <a:gd name="connsiteX98" fmla="*/ 63762 w 77673"/>
                <a:gd name="connsiteY98" fmla="*/ 103712 h 152117"/>
                <a:gd name="connsiteX99" fmla="*/ 66660 w 77673"/>
                <a:gd name="connsiteY99" fmla="*/ 100234 h 152117"/>
                <a:gd name="connsiteX100" fmla="*/ 67239 w 77673"/>
                <a:gd name="connsiteY100" fmla="*/ 89509 h 152117"/>
                <a:gd name="connsiteX101" fmla="*/ 65501 w 77673"/>
                <a:gd name="connsiteY101" fmla="*/ 84871 h 152117"/>
                <a:gd name="connsiteX102" fmla="*/ 53038 w 77673"/>
                <a:gd name="connsiteY102" fmla="*/ 70958 h 152117"/>
                <a:gd name="connsiteX103" fmla="*/ 47821 w 77673"/>
                <a:gd name="connsiteY103" fmla="*/ 66321 h 152117"/>
                <a:gd name="connsiteX104" fmla="*/ 44923 w 77673"/>
                <a:gd name="connsiteY104" fmla="*/ 59943 h 152117"/>
                <a:gd name="connsiteX105" fmla="*/ 46082 w 77673"/>
                <a:gd name="connsiteY105" fmla="*/ 58494 h 152117"/>
                <a:gd name="connsiteX106" fmla="*/ 49560 w 77673"/>
                <a:gd name="connsiteY106" fmla="*/ 61393 h 152117"/>
                <a:gd name="connsiteX107" fmla="*/ 51009 w 77673"/>
                <a:gd name="connsiteY107" fmla="*/ 58784 h 152117"/>
                <a:gd name="connsiteX108" fmla="*/ 49270 w 77673"/>
                <a:gd name="connsiteY108" fmla="*/ 52407 h 152117"/>
                <a:gd name="connsiteX109" fmla="*/ 71877 w 77673"/>
                <a:gd name="connsiteY109" fmla="*/ 59364 h 152117"/>
                <a:gd name="connsiteX110" fmla="*/ 72746 w 77673"/>
                <a:gd name="connsiteY110" fmla="*/ 69219 h 152117"/>
                <a:gd name="connsiteX111" fmla="*/ 73906 w 77673"/>
                <a:gd name="connsiteY111" fmla="*/ 82842 h 152117"/>
                <a:gd name="connsiteX112" fmla="*/ 75355 w 77673"/>
                <a:gd name="connsiteY112" fmla="*/ 103422 h 152117"/>
                <a:gd name="connsiteX113" fmla="*/ 76804 w 77673"/>
                <a:gd name="connsiteY113" fmla="*/ 126321 h 152117"/>
                <a:gd name="connsiteX114" fmla="*/ 77673 w 77673"/>
                <a:gd name="connsiteY114" fmla="*/ 126900 h 152117"/>
                <a:gd name="connsiteX115" fmla="*/ 73906 w 77673"/>
                <a:gd name="connsiteY115" fmla="*/ 62552 h 15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77673" h="152117">
                  <a:moveTo>
                    <a:pt x="73326" y="62842"/>
                  </a:moveTo>
                  <a:cubicBezTo>
                    <a:pt x="73326" y="62842"/>
                    <a:pt x="73616" y="62842"/>
                    <a:pt x="73906" y="62842"/>
                  </a:cubicBezTo>
                  <a:cubicBezTo>
                    <a:pt x="73906" y="65161"/>
                    <a:pt x="74485" y="67480"/>
                    <a:pt x="74775" y="69799"/>
                  </a:cubicBezTo>
                  <a:cubicBezTo>
                    <a:pt x="76514" y="69799"/>
                    <a:pt x="77673" y="69219"/>
                    <a:pt x="77094" y="67190"/>
                  </a:cubicBezTo>
                  <a:cubicBezTo>
                    <a:pt x="76224" y="64581"/>
                    <a:pt x="75645" y="61973"/>
                    <a:pt x="75065" y="59364"/>
                  </a:cubicBezTo>
                  <a:cubicBezTo>
                    <a:pt x="75065" y="59074"/>
                    <a:pt x="75065" y="58494"/>
                    <a:pt x="75065" y="57914"/>
                  </a:cubicBezTo>
                  <a:cubicBezTo>
                    <a:pt x="75065" y="56755"/>
                    <a:pt x="75645" y="55595"/>
                    <a:pt x="75645" y="54436"/>
                  </a:cubicBezTo>
                  <a:cubicBezTo>
                    <a:pt x="75645" y="53277"/>
                    <a:pt x="76224" y="51538"/>
                    <a:pt x="73906" y="51538"/>
                  </a:cubicBezTo>
                  <a:cubicBezTo>
                    <a:pt x="73906" y="51538"/>
                    <a:pt x="73906" y="51248"/>
                    <a:pt x="73616" y="50958"/>
                  </a:cubicBezTo>
                  <a:cubicBezTo>
                    <a:pt x="73036" y="49798"/>
                    <a:pt x="71297" y="49509"/>
                    <a:pt x="70428" y="50379"/>
                  </a:cubicBezTo>
                  <a:cubicBezTo>
                    <a:pt x="68399" y="52697"/>
                    <a:pt x="67529" y="53277"/>
                    <a:pt x="64921" y="51828"/>
                  </a:cubicBezTo>
                  <a:cubicBezTo>
                    <a:pt x="60574" y="49509"/>
                    <a:pt x="56516" y="46610"/>
                    <a:pt x="52169" y="44001"/>
                  </a:cubicBezTo>
                  <a:cubicBezTo>
                    <a:pt x="54487" y="39653"/>
                    <a:pt x="55067" y="35596"/>
                    <a:pt x="54777" y="31248"/>
                  </a:cubicBezTo>
                  <a:cubicBezTo>
                    <a:pt x="54777" y="30958"/>
                    <a:pt x="54777" y="30378"/>
                    <a:pt x="54777" y="30089"/>
                  </a:cubicBezTo>
                  <a:cubicBezTo>
                    <a:pt x="55936" y="28349"/>
                    <a:pt x="55936" y="26320"/>
                    <a:pt x="54197" y="24871"/>
                  </a:cubicBezTo>
                  <a:cubicBezTo>
                    <a:pt x="55646" y="23422"/>
                    <a:pt x="56516" y="22842"/>
                    <a:pt x="58255" y="24001"/>
                  </a:cubicBezTo>
                  <a:cubicBezTo>
                    <a:pt x="58835" y="24292"/>
                    <a:pt x="59994" y="24001"/>
                    <a:pt x="60863" y="23422"/>
                  </a:cubicBezTo>
                  <a:cubicBezTo>
                    <a:pt x="62313" y="22552"/>
                    <a:pt x="64051" y="21393"/>
                    <a:pt x="65501" y="20233"/>
                  </a:cubicBezTo>
                  <a:cubicBezTo>
                    <a:pt x="66080" y="18784"/>
                    <a:pt x="66950" y="16755"/>
                    <a:pt x="67529" y="15016"/>
                  </a:cubicBezTo>
                  <a:cubicBezTo>
                    <a:pt x="69558" y="15885"/>
                    <a:pt x="71297" y="16465"/>
                    <a:pt x="73036" y="17335"/>
                  </a:cubicBezTo>
                  <a:cubicBezTo>
                    <a:pt x="73036" y="17335"/>
                    <a:pt x="73036" y="17045"/>
                    <a:pt x="73326" y="16755"/>
                  </a:cubicBezTo>
                  <a:cubicBezTo>
                    <a:pt x="73326" y="16465"/>
                    <a:pt x="73326" y="15885"/>
                    <a:pt x="72746" y="15596"/>
                  </a:cubicBezTo>
                  <a:cubicBezTo>
                    <a:pt x="70717" y="13856"/>
                    <a:pt x="69558" y="11537"/>
                    <a:pt x="69848" y="8639"/>
                  </a:cubicBezTo>
                  <a:cubicBezTo>
                    <a:pt x="69848" y="8059"/>
                    <a:pt x="69848" y="7480"/>
                    <a:pt x="69848" y="6900"/>
                  </a:cubicBezTo>
                  <a:cubicBezTo>
                    <a:pt x="68979" y="3421"/>
                    <a:pt x="66660" y="1392"/>
                    <a:pt x="63182" y="233"/>
                  </a:cubicBezTo>
                  <a:cubicBezTo>
                    <a:pt x="60574" y="-346"/>
                    <a:pt x="58255" y="233"/>
                    <a:pt x="55936" y="1103"/>
                  </a:cubicBezTo>
                  <a:cubicBezTo>
                    <a:pt x="55067" y="1392"/>
                    <a:pt x="53618" y="1972"/>
                    <a:pt x="53618" y="2552"/>
                  </a:cubicBezTo>
                  <a:cubicBezTo>
                    <a:pt x="52748" y="5161"/>
                    <a:pt x="52169" y="8059"/>
                    <a:pt x="51299" y="10958"/>
                  </a:cubicBezTo>
                  <a:cubicBezTo>
                    <a:pt x="50720" y="12407"/>
                    <a:pt x="49850" y="13856"/>
                    <a:pt x="48691" y="15016"/>
                  </a:cubicBezTo>
                  <a:cubicBezTo>
                    <a:pt x="48401" y="15596"/>
                    <a:pt x="46662" y="15016"/>
                    <a:pt x="45792" y="15016"/>
                  </a:cubicBezTo>
                  <a:cubicBezTo>
                    <a:pt x="45503" y="15016"/>
                    <a:pt x="44923" y="15016"/>
                    <a:pt x="44633" y="15016"/>
                  </a:cubicBezTo>
                  <a:cubicBezTo>
                    <a:pt x="42025" y="15596"/>
                    <a:pt x="42025" y="13856"/>
                    <a:pt x="41735" y="12117"/>
                  </a:cubicBezTo>
                  <a:cubicBezTo>
                    <a:pt x="41735" y="11537"/>
                    <a:pt x="41735" y="10668"/>
                    <a:pt x="41735" y="10088"/>
                  </a:cubicBezTo>
                  <a:cubicBezTo>
                    <a:pt x="41735" y="6900"/>
                    <a:pt x="40576" y="5451"/>
                    <a:pt x="37387" y="4871"/>
                  </a:cubicBezTo>
                  <a:cubicBezTo>
                    <a:pt x="35359" y="4581"/>
                    <a:pt x="33040" y="4291"/>
                    <a:pt x="31011" y="4291"/>
                  </a:cubicBezTo>
                  <a:cubicBezTo>
                    <a:pt x="25505" y="4291"/>
                    <a:pt x="21157" y="8349"/>
                    <a:pt x="19998" y="13856"/>
                  </a:cubicBezTo>
                  <a:cubicBezTo>
                    <a:pt x="19418" y="16755"/>
                    <a:pt x="17969" y="19654"/>
                    <a:pt x="16520" y="22262"/>
                  </a:cubicBezTo>
                  <a:cubicBezTo>
                    <a:pt x="15361" y="24292"/>
                    <a:pt x="13332" y="26030"/>
                    <a:pt x="11593" y="28059"/>
                  </a:cubicBezTo>
                  <a:cubicBezTo>
                    <a:pt x="11593" y="28059"/>
                    <a:pt x="11593" y="28349"/>
                    <a:pt x="11593" y="28929"/>
                  </a:cubicBezTo>
                  <a:cubicBezTo>
                    <a:pt x="12752" y="28349"/>
                    <a:pt x="13332" y="28059"/>
                    <a:pt x="14781" y="27479"/>
                  </a:cubicBezTo>
                  <a:cubicBezTo>
                    <a:pt x="13622" y="29219"/>
                    <a:pt x="12752" y="30378"/>
                    <a:pt x="11883" y="31827"/>
                  </a:cubicBezTo>
                  <a:cubicBezTo>
                    <a:pt x="11883" y="32697"/>
                    <a:pt x="11883" y="33567"/>
                    <a:pt x="11883" y="35016"/>
                  </a:cubicBezTo>
                  <a:cubicBezTo>
                    <a:pt x="12462" y="34146"/>
                    <a:pt x="12752" y="33567"/>
                    <a:pt x="13042" y="33277"/>
                  </a:cubicBezTo>
                  <a:cubicBezTo>
                    <a:pt x="13042" y="33277"/>
                    <a:pt x="13332" y="33277"/>
                    <a:pt x="13622" y="33567"/>
                  </a:cubicBezTo>
                  <a:cubicBezTo>
                    <a:pt x="12173" y="36465"/>
                    <a:pt x="10723" y="39653"/>
                    <a:pt x="9274" y="42842"/>
                  </a:cubicBezTo>
                  <a:cubicBezTo>
                    <a:pt x="7535" y="40813"/>
                    <a:pt x="8695" y="39074"/>
                    <a:pt x="8695" y="37045"/>
                  </a:cubicBezTo>
                  <a:cubicBezTo>
                    <a:pt x="7825" y="40523"/>
                    <a:pt x="7246" y="43712"/>
                    <a:pt x="6376" y="47190"/>
                  </a:cubicBezTo>
                  <a:cubicBezTo>
                    <a:pt x="5797" y="46900"/>
                    <a:pt x="5217" y="46320"/>
                    <a:pt x="4347" y="46031"/>
                  </a:cubicBezTo>
                  <a:cubicBezTo>
                    <a:pt x="4347" y="46610"/>
                    <a:pt x="4347" y="47190"/>
                    <a:pt x="4637" y="47190"/>
                  </a:cubicBezTo>
                  <a:cubicBezTo>
                    <a:pt x="6086" y="48349"/>
                    <a:pt x="6956" y="49509"/>
                    <a:pt x="6956" y="51248"/>
                  </a:cubicBezTo>
                  <a:cubicBezTo>
                    <a:pt x="6956" y="52117"/>
                    <a:pt x="7535" y="52697"/>
                    <a:pt x="8115" y="53277"/>
                  </a:cubicBezTo>
                  <a:cubicBezTo>
                    <a:pt x="10144" y="55016"/>
                    <a:pt x="12173" y="56755"/>
                    <a:pt x="14491" y="57914"/>
                  </a:cubicBezTo>
                  <a:cubicBezTo>
                    <a:pt x="15650" y="58494"/>
                    <a:pt x="16230" y="59074"/>
                    <a:pt x="15940" y="60524"/>
                  </a:cubicBezTo>
                  <a:cubicBezTo>
                    <a:pt x="15940" y="61973"/>
                    <a:pt x="15940" y="63132"/>
                    <a:pt x="15940" y="64581"/>
                  </a:cubicBezTo>
                  <a:cubicBezTo>
                    <a:pt x="15940" y="64581"/>
                    <a:pt x="16520" y="64581"/>
                    <a:pt x="16810" y="64581"/>
                  </a:cubicBezTo>
                  <a:lnTo>
                    <a:pt x="16810" y="59364"/>
                  </a:lnTo>
                  <a:cubicBezTo>
                    <a:pt x="19128" y="59364"/>
                    <a:pt x="21157" y="59943"/>
                    <a:pt x="23186" y="60233"/>
                  </a:cubicBezTo>
                  <a:cubicBezTo>
                    <a:pt x="23186" y="60233"/>
                    <a:pt x="23186" y="60524"/>
                    <a:pt x="23186" y="60813"/>
                  </a:cubicBezTo>
                  <a:cubicBezTo>
                    <a:pt x="22027" y="65740"/>
                    <a:pt x="21157" y="70669"/>
                    <a:pt x="24056" y="75306"/>
                  </a:cubicBezTo>
                  <a:cubicBezTo>
                    <a:pt x="24056" y="75306"/>
                    <a:pt x="24056" y="75885"/>
                    <a:pt x="24056" y="76466"/>
                  </a:cubicBezTo>
                  <a:cubicBezTo>
                    <a:pt x="23476" y="81103"/>
                    <a:pt x="22896" y="85741"/>
                    <a:pt x="22316" y="90378"/>
                  </a:cubicBezTo>
                  <a:cubicBezTo>
                    <a:pt x="22027" y="93277"/>
                    <a:pt x="21447" y="95886"/>
                    <a:pt x="20867" y="98494"/>
                  </a:cubicBezTo>
                  <a:cubicBezTo>
                    <a:pt x="20288" y="100523"/>
                    <a:pt x="19998" y="102842"/>
                    <a:pt x="18839" y="104582"/>
                  </a:cubicBezTo>
                  <a:cubicBezTo>
                    <a:pt x="17679" y="106901"/>
                    <a:pt x="15650" y="108929"/>
                    <a:pt x="14201" y="110958"/>
                  </a:cubicBezTo>
                  <a:cubicBezTo>
                    <a:pt x="12462" y="113567"/>
                    <a:pt x="10144" y="115886"/>
                    <a:pt x="8985" y="118784"/>
                  </a:cubicBezTo>
                  <a:cubicBezTo>
                    <a:pt x="7246" y="123422"/>
                    <a:pt x="4347" y="127770"/>
                    <a:pt x="4347" y="133277"/>
                  </a:cubicBezTo>
                  <a:cubicBezTo>
                    <a:pt x="4347" y="134147"/>
                    <a:pt x="3768" y="135016"/>
                    <a:pt x="3478" y="135596"/>
                  </a:cubicBezTo>
                  <a:cubicBezTo>
                    <a:pt x="1449" y="139654"/>
                    <a:pt x="0" y="143712"/>
                    <a:pt x="0" y="148060"/>
                  </a:cubicBezTo>
                  <a:cubicBezTo>
                    <a:pt x="1159" y="148640"/>
                    <a:pt x="2319" y="148930"/>
                    <a:pt x="3188" y="149219"/>
                  </a:cubicBezTo>
                  <a:cubicBezTo>
                    <a:pt x="4057" y="149509"/>
                    <a:pt x="5217" y="149799"/>
                    <a:pt x="6376" y="150089"/>
                  </a:cubicBezTo>
                  <a:cubicBezTo>
                    <a:pt x="7825" y="148349"/>
                    <a:pt x="11883" y="149509"/>
                    <a:pt x="13912" y="152118"/>
                  </a:cubicBezTo>
                  <a:lnTo>
                    <a:pt x="17100" y="152118"/>
                  </a:lnTo>
                  <a:lnTo>
                    <a:pt x="24345" y="149219"/>
                  </a:lnTo>
                  <a:cubicBezTo>
                    <a:pt x="24925" y="145741"/>
                    <a:pt x="22896" y="145161"/>
                    <a:pt x="20578" y="145161"/>
                  </a:cubicBezTo>
                  <a:cubicBezTo>
                    <a:pt x="19128" y="145161"/>
                    <a:pt x="18549" y="144292"/>
                    <a:pt x="18259" y="142842"/>
                  </a:cubicBezTo>
                  <a:cubicBezTo>
                    <a:pt x="17679" y="141103"/>
                    <a:pt x="16230" y="139944"/>
                    <a:pt x="15071" y="138495"/>
                  </a:cubicBezTo>
                  <a:cubicBezTo>
                    <a:pt x="14781" y="138204"/>
                    <a:pt x="14491" y="137625"/>
                    <a:pt x="14201" y="137045"/>
                  </a:cubicBezTo>
                  <a:cubicBezTo>
                    <a:pt x="15940" y="136755"/>
                    <a:pt x="17679" y="136466"/>
                    <a:pt x="19128" y="135886"/>
                  </a:cubicBezTo>
                  <a:cubicBezTo>
                    <a:pt x="19998" y="135596"/>
                    <a:pt x="21157" y="134726"/>
                    <a:pt x="21447" y="133567"/>
                  </a:cubicBezTo>
                  <a:cubicBezTo>
                    <a:pt x="23186" y="128350"/>
                    <a:pt x="24345" y="123422"/>
                    <a:pt x="26084" y="117915"/>
                  </a:cubicBezTo>
                  <a:cubicBezTo>
                    <a:pt x="29272" y="118495"/>
                    <a:pt x="30721" y="115886"/>
                    <a:pt x="32171" y="113277"/>
                  </a:cubicBezTo>
                  <a:cubicBezTo>
                    <a:pt x="36228" y="106901"/>
                    <a:pt x="38257" y="99654"/>
                    <a:pt x="40286" y="92408"/>
                  </a:cubicBezTo>
                  <a:cubicBezTo>
                    <a:pt x="41155" y="89799"/>
                    <a:pt x="41735" y="87190"/>
                    <a:pt x="42604" y="83712"/>
                  </a:cubicBezTo>
                  <a:cubicBezTo>
                    <a:pt x="46372" y="86900"/>
                    <a:pt x="50140" y="89799"/>
                    <a:pt x="53328" y="92408"/>
                  </a:cubicBezTo>
                  <a:cubicBezTo>
                    <a:pt x="51879" y="97915"/>
                    <a:pt x="50430" y="103132"/>
                    <a:pt x="48980" y="108350"/>
                  </a:cubicBezTo>
                  <a:cubicBezTo>
                    <a:pt x="48401" y="110958"/>
                    <a:pt x="47821" y="113857"/>
                    <a:pt x="47531" y="116465"/>
                  </a:cubicBezTo>
                  <a:cubicBezTo>
                    <a:pt x="47242" y="121393"/>
                    <a:pt x="46662" y="126031"/>
                    <a:pt x="46662" y="130958"/>
                  </a:cubicBezTo>
                  <a:cubicBezTo>
                    <a:pt x="46662" y="135306"/>
                    <a:pt x="47242" y="135306"/>
                    <a:pt x="51589" y="135306"/>
                  </a:cubicBezTo>
                  <a:cubicBezTo>
                    <a:pt x="52748" y="135306"/>
                    <a:pt x="53908" y="134437"/>
                    <a:pt x="55067" y="134147"/>
                  </a:cubicBezTo>
                  <a:cubicBezTo>
                    <a:pt x="57096" y="133857"/>
                    <a:pt x="59414" y="134437"/>
                    <a:pt x="61443" y="135016"/>
                  </a:cubicBezTo>
                  <a:cubicBezTo>
                    <a:pt x="62602" y="135016"/>
                    <a:pt x="63762" y="134726"/>
                    <a:pt x="64921" y="134437"/>
                  </a:cubicBezTo>
                  <a:lnTo>
                    <a:pt x="71007" y="131538"/>
                  </a:lnTo>
                  <a:cubicBezTo>
                    <a:pt x="71007" y="130669"/>
                    <a:pt x="70717" y="130089"/>
                    <a:pt x="70428" y="129509"/>
                  </a:cubicBezTo>
                  <a:cubicBezTo>
                    <a:pt x="69848" y="127770"/>
                    <a:pt x="68979" y="126321"/>
                    <a:pt x="66660" y="127480"/>
                  </a:cubicBezTo>
                  <a:cubicBezTo>
                    <a:pt x="65211" y="128059"/>
                    <a:pt x="64631" y="126900"/>
                    <a:pt x="63472" y="126321"/>
                  </a:cubicBezTo>
                  <a:cubicBezTo>
                    <a:pt x="62023" y="125161"/>
                    <a:pt x="60284" y="124002"/>
                    <a:pt x="58835" y="122843"/>
                  </a:cubicBezTo>
                  <a:cubicBezTo>
                    <a:pt x="58835" y="122553"/>
                    <a:pt x="58835" y="122262"/>
                    <a:pt x="59124" y="122262"/>
                  </a:cubicBezTo>
                  <a:cubicBezTo>
                    <a:pt x="61733" y="121103"/>
                    <a:pt x="63182" y="119074"/>
                    <a:pt x="63182" y="116176"/>
                  </a:cubicBezTo>
                  <a:cubicBezTo>
                    <a:pt x="63182" y="112117"/>
                    <a:pt x="63472" y="107770"/>
                    <a:pt x="63762" y="103712"/>
                  </a:cubicBezTo>
                  <a:cubicBezTo>
                    <a:pt x="65790" y="103712"/>
                    <a:pt x="66370" y="102263"/>
                    <a:pt x="66660" y="100234"/>
                  </a:cubicBezTo>
                  <a:cubicBezTo>
                    <a:pt x="66660" y="96756"/>
                    <a:pt x="67239" y="92987"/>
                    <a:pt x="67239" y="89509"/>
                  </a:cubicBezTo>
                  <a:cubicBezTo>
                    <a:pt x="67239" y="88060"/>
                    <a:pt x="66660" y="86030"/>
                    <a:pt x="65501" y="84871"/>
                  </a:cubicBezTo>
                  <a:cubicBezTo>
                    <a:pt x="61443" y="80233"/>
                    <a:pt x="57386" y="75596"/>
                    <a:pt x="53038" y="70958"/>
                  </a:cubicBezTo>
                  <a:cubicBezTo>
                    <a:pt x="51589" y="69219"/>
                    <a:pt x="49850" y="67480"/>
                    <a:pt x="47821" y="66321"/>
                  </a:cubicBezTo>
                  <a:cubicBezTo>
                    <a:pt x="45503" y="64581"/>
                    <a:pt x="45792" y="61973"/>
                    <a:pt x="44923" y="59943"/>
                  </a:cubicBezTo>
                  <a:cubicBezTo>
                    <a:pt x="44923" y="59943"/>
                    <a:pt x="45503" y="59074"/>
                    <a:pt x="46082" y="58494"/>
                  </a:cubicBezTo>
                  <a:cubicBezTo>
                    <a:pt x="47531" y="59654"/>
                    <a:pt x="48401" y="60233"/>
                    <a:pt x="49560" y="61393"/>
                  </a:cubicBezTo>
                  <a:cubicBezTo>
                    <a:pt x="50140" y="60524"/>
                    <a:pt x="50430" y="59654"/>
                    <a:pt x="51009" y="58784"/>
                  </a:cubicBezTo>
                  <a:cubicBezTo>
                    <a:pt x="48691" y="56262"/>
                    <a:pt x="48111" y="54146"/>
                    <a:pt x="49270" y="52407"/>
                  </a:cubicBezTo>
                  <a:cubicBezTo>
                    <a:pt x="56516" y="55306"/>
                    <a:pt x="63472" y="58784"/>
                    <a:pt x="71877" y="59364"/>
                  </a:cubicBezTo>
                  <a:cubicBezTo>
                    <a:pt x="71877" y="62552"/>
                    <a:pt x="72457" y="65740"/>
                    <a:pt x="72746" y="69219"/>
                  </a:cubicBezTo>
                  <a:cubicBezTo>
                    <a:pt x="73036" y="73857"/>
                    <a:pt x="73616" y="78204"/>
                    <a:pt x="73906" y="82842"/>
                  </a:cubicBezTo>
                  <a:cubicBezTo>
                    <a:pt x="74485" y="89799"/>
                    <a:pt x="74775" y="96756"/>
                    <a:pt x="75355" y="103422"/>
                  </a:cubicBezTo>
                  <a:cubicBezTo>
                    <a:pt x="75934" y="110958"/>
                    <a:pt x="76514" y="118495"/>
                    <a:pt x="76804" y="126321"/>
                  </a:cubicBezTo>
                  <a:lnTo>
                    <a:pt x="77673" y="126900"/>
                  </a:lnTo>
                  <a:cubicBezTo>
                    <a:pt x="76514" y="105741"/>
                    <a:pt x="75065" y="84292"/>
                    <a:pt x="73906" y="6255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8AAAFFF-F555-4BD5-8838-2E87BBDAEE34}"/>
                </a:ext>
              </a:extLst>
            </p:cNvPr>
            <p:cNvSpPr/>
            <p:nvPr/>
          </p:nvSpPr>
          <p:spPr>
            <a:xfrm>
              <a:off x="1500517" y="3227894"/>
              <a:ext cx="1335966" cy="1329095"/>
            </a:xfrm>
            <a:custGeom>
              <a:avLst/>
              <a:gdLst>
                <a:gd name="connsiteX0" fmla="*/ 1023776 w 1335966"/>
                <a:gd name="connsiteY0" fmla="*/ 0 h 1329095"/>
                <a:gd name="connsiteX1" fmla="*/ 1335966 w 1335966"/>
                <a:gd name="connsiteY1" fmla="*/ 2 h 1329095"/>
                <a:gd name="connsiteX2" fmla="*/ 1335966 w 1335966"/>
                <a:gd name="connsiteY2" fmla="*/ 1329095 h 1329095"/>
                <a:gd name="connsiteX3" fmla="*/ 0 w 1335966"/>
                <a:gd name="connsiteY3" fmla="*/ 1329094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5966" h="1329095">
                  <a:moveTo>
                    <a:pt x="1023776" y="0"/>
                  </a:moveTo>
                  <a:lnTo>
                    <a:pt x="1335966" y="2"/>
                  </a:lnTo>
                  <a:lnTo>
                    <a:pt x="1335966" y="1329095"/>
                  </a:lnTo>
                  <a:lnTo>
                    <a:pt x="0" y="1329094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F5C72C7-C88B-D8FD-B2D9-149316407D0A}"/>
                </a:ext>
              </a:extLst>
            </p:cNvPr>
            <p:cNvSpPr/>
            <p:nvPr/>
          </p:nvSpPr>
          <p:spPr>
            <a:xfrm>
              <a:off x="3150564" y="2586202"/>
              <a:ext cx="1982156" cy="1970781"/>
            </a:xfrm>
            <a:custGeom>
              <a:avLst/>
              <a:gdLst>
                <a:gd name="connsiteX0" fmla="*/ 1518216 w 1982156"/>
                <a:gd name="connsiteY0" fmla="*/ 0 h 1970781"/>
                <a:gd name="connsiteX1" fmla="*/ 1982156 w 1982156"/>
                <a:gd name="connsiteY1" fmla="*/ 410 h 1970781"/>
                <a:gd name="connsiteX2" fmla="*/ 1982156 w 1982156"/>
                <a:gd name="connsiteY2" fmla="*/ 1970781 h 1970781"/>
                <a:gd name="connsiteX3" fmla="*/ 0 w 1982156"/>
                <a:gd name="connsiteY3" fmla="*/ 1970781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2156" h="1970781">
                  <a:moveTo>
                    <a:pt x="1518216" y="0"/>
                  </a:moveTo>
                  <a:lnTo>
                    <a:pt x="1982156" y="410"/>
                  </a:lnTo>
                  <a:lnTo>
                    <a:pt x="1982156" y="1970781"/>
                  </a:lnTo>
                  <a:lnTo>
                    <a:pt x="0" y="1970781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3A58EDC-1550-D89C-6CB5-80C45D2050FB}"/>
                </a:ext>
              </a:extLst>
            </p:cNvPr>
            <p:cNvSpPr/>
            <p:nvPr/>
          </p:nvSpPr>
          <p:spPr>
            <a:xfrm>
              <a:off x="5448306" y="1826897"/>
              <a:ext cx="2745567" cy="2730085"/>
            </a:xfrm>
            <a:custGeom>
              <a:avLst/>
              <a:gdLst>
                <a:gd name="connsiteX0" fmla="*/ 2102590 w 2745567"/>
                <a:gd name="connsiteY0" fmla="*/ 0 h 2730085"/>
                <a:gd name="connsiteX1" fmla="*/ 2745567 w 2745567"/>
                <a:gd name="connsiteY1" fmla="*/ 411 h 2730085"/>
                <a:gd name="connsiteX2" fmla="*/ 2745567 w 2745567"/>
                <a:gd name="connsiteY2" fmla="*/ 2730085 h 2730085"/>
                <a:gd name="connsiteX3" fmla="*/ 0 w 2745567"/>
                <a:gd name="connsiteY3" fmla="*/ 2730085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5567" h="2730085">
                  <a:moveTo>
                    <a:pt x="2102590" y="0"/>
                  </a:moveTo>
                  <a:lnTo>
                    <a:pt x="2745567" y="411"/>
                  </a:lnTo>
                  <a:lnTo>
                    <a:pt x="2745567" y="2730085"/>
                  </a:lnTo>
                  <a:lnTo>
                    <a:pt x="0" y="2730085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3">
              <a:extLst>
                <a:ext uri="{FF2B5EF4-FFF2-40B4-BE49-F238E27FC236}">
                  <a16:creationId xmlns:a16="http://schemas.microsoft.com/office/drawing/2014/main" id="{379CA3E1-DDA6-AB35-CF69-CF25950E19A1}"/>
                </a:ext>
              </a:extLst>
            </p:cNvPr>
            <p:cNvSpPr/>
            <p:nvPr/>
          </p:nvSpPr>
          <p:spPr>
            <a:xfrm>
              <a:off x="2522406" y="2822600"/>
              <a:ext cx="314077" cy="605681"/>
            </a:xfrm>
            <a:custGeom>
              <a:avLst/>
              <a:gdLst>
                <a:gd name="connsiteX0" fmla="*/ 24056 w 60573"/>
                <a:gd name="connsiteY0" fmla="*/ 116812 h 116812"/>
                <a:gd name="connsiteX1" fmla="*/ 60574 w 60573"/>
                <a:gd name="connsiteY1" fmla="*/ 95073 h 116812"/>
                <a:gd name="connsiteX2" fmla="*/ 60574 w 60573"/>
                <a:gd name="connsiteY2" fmla="*/ 0 h 116812"/>
                <a:gd name="connsiteX3" fmla="*/ 0 w 60573"/>
                <a:gd name="connsiteY3" fmla="*/ 78841 h 116812"/>
                <a:gd name="connsiteX4" fmla="*/ 24056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24056" y="116812"/>
                  </a:moveTo>
                  <a:lnTo>
                    <a:pt x="60574" y="95073"/>
                  </a:lnTo>
                  <a:lnTo>
                    <a:pt x="60574" y="0"/>
                  </a:lnTo>
                  <a:lnTo>
                    <a:pt x="0" y="78841"/>
                  </a:lnTo>
                  <a:lnTo>
                    <a:pt x="24056" y="1168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684E60CE-1545-93A3-36B2-25FAD455F5AC}"/>
                </a:ext>
              </a:extLst>
            </p:cNvPr>
            <p:cNvSpPr/>
            <p:nvPr/>
          </p:nvSpPr>
          <p:spPr>
            <a:xfrm>
              <a:off x="2836483" y="2822600"/>
              <a:ext cx="314077" cy="605681"/>
            </a:xfrm>
            <a:custGeom>
              <a:avLst/>
              <a:gdLst>
                <a:gd name="connsiteX0" fmla="*/ 36518 w 60573"/>
                <a:gd name="connsiteY0" fmla="*/ 116812 h 116812"/>
                <a:gd name="connsiteX1" fmla="*/ 0 w 60573"/>
                <a:gd name="connsiteY1" fmla="*/ 95073 h 116812"/>
                <a:gd name="connsiteX2" fmla="*/ 0 w 60573"/>
                <a:gd name="connsiteY2" fmla="*/ 0 h 116812"/>
                <a:gd name="connsiteX3" fmla="*/ 60574 w 60573"/>
                <a:gd name="connsiteY3" fmla="*/ 78841 h 116812"/>
                <a:gd name="connsiteX4" fmla="*/ 36518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36518" y="116812"/>
                  </a:moveTo>
                  <a:lnTo>
                    <a:pt x="0" y="95073"/>
                  </a:lnTo>
                  <a:lnTo>
                    <a:pt x="0" y="0"/>
                  </a:lnTo>
                  <a:lnTo>
                    <a:pt x="60574" y="78841"/>
                  </a:lnTo>
                  <a:lnTo>
                    <a:pt x="36518" y="1168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644E64C6-141F-D66D-0DE3-765E8CA2EC22}"/>
                </a:ext>
              </a:extLst>
            </p:cNvPr>
            <p:cNvSpPr/>
            <p:nvPr/>
          </p:nvSpPr>
          <p:spPr>
            <a:xfrm>
              <a:off x="4666861" y="1983963"/>
              <a:ext cx="465860" cy="898747"/>
            </a:xfrm>
            <a:custGeom>
              <a:avLst/>
              <a:gdLst>
                <a:gd name="connsiteX0" fmla="*/ 35649 w 89846"/>
                <a:gd name="connsiteY0" fmla="*/ 173334 h 173333"/>
                <a:gd name="connsiteX1" fmla="*/ 89846 w 89846"/>
                <a:gd name="connsiteY1" fmla="*/ 140870 h 173333"/>
                <a:gd name="connsiteX2" fmla="*/ 89846 w 89846"/>
                <a:gd name="connsiteY2" fmla="*/ 0 h 173333"/>
                <a:gd name="connsiteX3" fmla="*/ 0 w 89846"/>
                <a:gd name="connsiteY3" fmla="*/ 116812 h 173333"/>
                <a:gd name="connsiteX4" fmla="*/ 35649 w 8984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46" h="173333">
                  <a:moveTo>
                    <a:pt x="35649" y="173334"/>
                  </a:moveTo>
                  <a:lnTo>
                    <a:pt x="89846" y="140870"/>
                  </a:lnTo>
                  <a:lnTo>
                    <a:pt x="89846" y="0"/>
                  </a:lnTo>
                  <a:lnTo>
                    <a:pt x="0" y="116812"/>
                  </a:lnTo>
                  <a:lnTo>
                    <a:pt x="35649" y="1733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83092F2B-3E71-1E9D-ADC3-761721D87653}"/>
                </a:ext>
              </a:extLst>
            </p:cNvPr>
            <p:cNvSpPr/>
            <p:nvPr/>
          </p:nvSpPr>
          <p:spPr>
            <a:xfrm>
              <a:off x="5132721" y="1983963"/>
              <a:ext cx="467363" cy="898747"/>
            </a:xfrm>
            <a:custGeom>
              <a:avLst/>
              <a:gdLst>
                <a:gd name="connsiteX0" fmla="*/ 54487 w 90136"/>
                <a:gd name="connsiteY0" fmla="*/ 173334 h 173333"/>
                <a:gd name="connsiteX1" fmla="*/ 0 w 90136"/>
                <a:gd name="connsiteY1" fmla="*/ 140870 h 173333"/>
                <a:gd name="connsiteX2" fmla="*/ 0 w 90136"/>
                <a:gd name="connsiteY2" fmla="*/ 0 h 173333"/>
                <a:gd name="connsiteX3" fmla="*/ 90136 w 90136"/>
                <a:gd name="connsiteY3" fmla="*/ 116812 h 173333"/>
                <a:gd name="connsiteX4" fmla="*/ 54487 w 9013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36" h="173333">
                  <a:moveTo>
                    <a:pt x="54487" y="173334"/>
                  </a:moveTo>
                  <a:lnTo>
                    <a:pt x="0" y="140870"/>
                  </a:lnTo>
                  <a:lnTo>
                    <a:pt x="0" y="0"/>
                  </a:lnTo>
                  <a:lnTo>
                    <a:pt x="90136" y="116812"/>
                  </a:lnTo>
                  <a:lnTo>
                    <a:pt x="54487" y="173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C4A308FC-B027-F85F-E947-B4944FC140B5}"/>
                </a:ext>
              </a:extLst>
            </p:cNvPr>
            <p:cNvSpPr/>
            <p:nvPr/>
          </p:nvSpPr>
          <p:spPr>
            <a:xfrm>
              <a:off x="7549186" y="992029"/>
              <a:ext cx="644688" cy="1244422"/>
            </a:xfrm>
            <a:custGeom>
              <a:avLst/>
              <a:gdLst>
                <a:gd name="connsiteX0" fmla="*/ 49270 w 124335"/>
                <a:gd name="connsiteY0" fmla="*/ 240001 h 240000"/>
                <a:gd name="connsiteX1" fmla="*/ 124335 w 124335"/>
                <a:gd name="connsiteY1" fmla="*/ 195363 h 240000"/>
                <a:gd name="connsiteX2" fmla="*/ 124335 w 124335"/>
                <a:gd name="connsiteY2" fmla="*/ 0 h 240000"/>
                <a:gd name="connsiteX3" fmla="*/ 0 w 124335"/>
                <a:gd name="connsiteY3" fmla="*/ 161740 h 240000"/>
                <a:gd name="connsiteX4" fmla="*/ 49270 w 12433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35" h="240000">
                  <a:moveTo>
                    <a:pt x="49270" y="240001"/>
                  </a:moveTo>
                  <a:lnTo>
                    <a:pt x="124335" y="195363"/>
                  </a:lnTo>
                  <a:lnTo>
                    <a:pt x="124335" y="0"/>
                  </a:lnTo>
                  <a:lnTo>
                    <a:pt x="0" y="161740"/>
                  </a:lnTo>
                  <a:lnTo>
                    <a:pt x="49270" y="2400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A09429D-DC35-FCA3-3041-4A9B476A2383}"/>
                </a:ext>
              </a:extLst>
            </p:cNvPr>
            <p:cNvSpPr/>
            <p:nvPr/>
          </p:nvSpPr>
          <p:spPr>
            <a:xfrm>
              <a:off x="8193874" y="992029"/>
              <a:ext cx="646192" cy="1244422"/>
            </a:xfrm>
            <a:custGeom>
              <a:avLst/>
              <a:gdLst>
                <a:gd name="connsiteX0" fmla="*/ 75355 w 124625"/>
                <a:gd name="connsiteY0" fmla="*/ 240001 h 240000"/>
                <a:gd name="connsiteX1" fmla="*/ 0 w 124625"/>
                <a:gd name="connsiteY1" fmla="*/ 195363 h 240000"/>
                <a:gd name="connsiteX2" fmla="*/ 0 w 124625"/>
                <a:gd name="connsiteY2" fmla="*/ 0 h 240000"/>
                <a:gd name="connsiteX3" fmla="*/ 124625 w 124625"/>
                <a:gd name="connsiteY3" fmla="*/ 161740 h 240000"/>
                <a:gd name="connsiteX4" fmla="*/ 75355 w 12462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5" h="240000">
                  <a:moveTo>
                    <a:pt x="75355" y="240001"/>
                  </a:moveTo>
                  <a:lnTo>
                    <a:pt x="0" y="195363"/>
                  </a:lnTo>
                  <a:lnTo>
                    <a:pt x="0" y="0"/>
                  </a:lnTo>
                  <a:lnTo>
                    <a:pt x="124625" y="161740"/>
                  </a:lnTo>
                  <a:lnTo>
                    <a:pt x="75355" y="2400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8" name="Graphic 5">
              <a:extLst>
                <a:ext uri="{FF2B5EF4-FFF2-40B4-BE49-F238E27FC236}">
                  <a16:creationId xmlns:a16="http://schemas.microsoft.com/office/drawing/2014/main" id="{F37D9E53-6A96-F992-09F4-EAF70BECFA0E}"/>
                </a:ext>
              </a:extLst>
            </p:cNvPr>
            <p:cNvGrpSpPr/>
            <p:nvPr/>
          </p:nvGrpSpPr>
          <p:grpSpPr>
            <a:xfrm>
              <a:off x="2280459" y="4000896"/>
              <a:ext cx="241942" cy="556080"/>
              <a:chOff x="5342162" y="5862923"/>
              <a:chExt cx="46661" cy="107246"/>
            </a:xfrm>
          </p:grpSpPr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EC7F7DAB-4750-AD16-367A-4BDBEB7FB4C2}"/>
                  </a:ext>
                </a:extLst>
              </p:cNvPr>
              <p:cNvSpPr/>
              <p:nvPr/>
            </p:nvSpPr>
            <p:spPr>
              <a:xfrm>
                <a:off x="5359261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3 w 12172"/>
                  <a:gd name="connsiteY1" fmla="*/ 0 h 44637"/>
                  <a:gd name="connsiteX2" fmla="*/ 12173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3" y="0"/>
                    </a:lnTo>
                    <a:lnTo>
                      <a:pt x="12173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 16">
                <a:extLst>
                  <a:ext uri="{FF2B5EF4-FFF2-40B4-BE49-F238E27FC236}">
                    <a16:creationId xmlns:a16="http://schemas.microsoft.com/office/drawing/2014/main" id="{6CE6E22B-1CBE-DB7F-28EE-639137BAC327}"/>
                  </a:ext>
                </a:extLst>
              </p:cNvPr>
              <p:cNvSpPr/>
              <p:nvPr/>
            </p:nvSpPr>
            <p:spPr>
              <a:xfrm>
                <a:off x="5342162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 17">
                <a:extLst>
                  <a:ext uri="{FF2B5EF4-FFF2-40B4-BE49-F238E27FC236}">
                    <a16:creationId xmlns:a16="http://schemas.microsoft.com/office/drawing/2014/main" id="{46A5299F-76FC-322E-DF0C-310007D279A9}"/>
                  </a:ext>
                </a:extLst>
              </p:cNvPr>
              <p:cNvSpPr/>
              <p:nvPr/>
            </p:nvSpPr>
            <p:spPr>
              <a:xfrm>
                <a:off x="5365348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9" name="Graphic 5">
              <a:extLst>
                <a:ext uri="{FF2B5EF4-FFF2-40B4-BE49-F238E27FC236}">
                  <a16:creationId xmlns:a16="http://schemas.microsoft.com/office/drawing/2014/main" id="{8F63E415-8F4A-4705-CDD6-A4F6750D732B}"/>
                </a:ext>
              </a:extLst>
            </p:cNvPr>
            <p:cNvGrpSpPr/>
            <p:nvPr/>
          </p:nvGrpSpPr>
          <p:grpSpPr>
            <a:xfrm>
              <a:off x="4244582" y="3835575"/>
              <a:ext cx="314077" cy="721402"/>
              <a:chOff x="5720964" y="5831039"/>
              <a:chExt cx="60573" cy="139130"/>
            </a:xfrm>
          </p:grpSpPr>
          <p:sp>
            <p:nvSpPr>
              <p:cNvPr id="100" name="Freeform 19">
                <a:extLst>
                  <a:ext uri="{FF2B5EF4-FFF2-40B4-BE49-F238E27FC236}">
                    <a16:creationId xmlns:a16="http://schemas.microsoft.com/office/drawing/2014/main" id="{51C0A9A8-CED7-D53E-95AE-368C1C798503}"/>
                  </a:ext>
                </a:extLst>
              </p:cNvPr>
              <p:cNvSpPr/>
              <p:nvPr/>
            </p:nvSpPr>
            <p:spPr>
              <a:xfrm>
                <a:off x="574328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 20">
                <a:extLst>
                  <a:ext uri="{FF2B5EF4-FFF2-40B4-BE49-F238E27FC236}">
                    <a16:creationId xmlns:a16="http://schemas.microsoft.com/office/drawing/2014/main" id="{EE459949-DEC0-52DF-DF56-280304DDC39E}"/>
                  </a:ext>
                </a:extLst>
              </p:cNvPr>
              <p:cNvSpPr/>
              <p:nvPr/>
            </p:nvSpPr>
            <p:spPr>
              <a:xfrm>
                <a:off x="5720964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 21">
                <a:extLst>
                  <a:ext uri="{FF2B5EF4-FFF2-40B4-BE49-F238E27FC236}">
                    <a16:creationId xmlns:a16="http://schemas.microsoft.com/office/drawing/2014/main" id="{0B8C4D2D-D07F-AA19-4635-616A1FF90581}"/>
                  </a:ext>
                </a:extLst>
              </p:cNvPr>
              <p:cNvSpPr/>
              <p:nvPr/>
            </p:nvSpPr>
            <p:spPr>
              <a:xfrm>
                <a:off x="5751106" y="5831039"/>
                <a:ext cx="30431" cy="101739"/>
              </a:xfrm>
              <a:custGeom>
                <a:avLst/>
                <a:gdLst>
                  <a:gd name="connsiteX0" fmla="*/ 0 w 30431"/>
                  <a:gd name="connsiteY0" fmla="*/ 0 h 101739"/>
                  <a:gd name="connsiteX1" fmla="*/ 30432 w 30431"/>
                  <a:gd name="connsiteY1" fmla="*/ 101739 h 101739"/>
                  <a:gd name="connsiteX2" fmla="*/ 0 w 30431"/>
                  <a:gd name="connsiteY2" fmla="*/ 101739 h 101739"/>
                  <a:gd name="connsiteX3" fmla="*/ 0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0" y="0"/>
                    </a:moveTo>
                    <a:lnTo>
                      <a:pt x="3043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0" name="Graphic 5">
              <a:extLst>
                <a:ext uri="{FF2B5EF4-FFF2-40B4-BE49-F238E27FC236}">
                  <a16:creationId xmlns:a16="http://schemas.microsoft.com/office/drawing/2014/main" id="{BB043A21-6FF9-63AA-5F51-C5E3E8C9D866}"/>
                </a:ext>
              </a:extLst>
            </p:cNvPr>
            <p:cNvGrpSpPr/>
            <p:nvPr/>
          </p:nvGrpSpPr>
          <p:grpSpPr>
            <a:xfrm>
              <a:off x="4666861" y="4000896"/>
              <a:ext cx="241947" cy="556080"/>
              <a:chOff x="5802405" y="5862923"/>
              <a:chExt cx="46662" cy="107246"/>
            </a:xfrm>
          </p:grpSpPr>
          <p:sp>
            <p:nvSpPr>
              <p:cNvPr id="97" name="Freeform 23">
                <a:extLst>
                  <a:ext uri="{FF2B5EF4-FFF2-40B4-BE49-F238E27FC236}">
                    <a16:creationId xmlns:a16="http://schemas.microsoft.com/office/drawing/2014/main" id="{7737C537-34DF-BE26-A134-02A97FF22895}"/>
                  </a:ext>
                </a:extLst>
              </p:cNvPr>
              <p:cNvSpPr/>
              <p:nvPr/>
            </p:nvSpPr>
            <p:spPr>
              <a:xfrm>
                <a:off x="5819505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 24">
                <a:extLst>
                  <a:ext uri="{FF2B5EF4-FFF2-40B4-BE49-F238E27FC236}">
                    <a16:creationId xmlns:a16="http://schemas.microsoft.com/office/drawing/2014/main" id="{533BCA36-BA68-4978-B542-6503466A6017}"/>
                  </a:ext>
                </a:extLst>
              </p:cNvPr>
              <p:cNvSpPr/>
              <p:nvPr/>
            </p:nvSpPr>
            <p:spPr>
              <a:xfrm>
                <a:off x="5802405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 25">
                <a:extLst>
                  <a:ext uri="{FF2B5EF4-FFF2-40B4-BE49-F238E27FC236}">
                    <a16:creationId xmlns:a16="http://schemas.microsoft.com/office/drawing/2014/main" id="{B260BA45-F50D-5D81-6B18-6A5B16A98E28}"/>
                  </a:ext>
                </a:extLst>
              </p:cNvPr>
              <p:cNvSpPr/>
              <p:nvPr/>
            </p:nvSpPr>
            <p:spPr>
              <a:xfrm>
                <a:off x="5825881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1" name="Graphic 5">
              <a:extLst>
                <a:ext uri="{FF2B5EF4-FFF2-40B4-BE49-F238E27FC236}">
                  <a16:creationId xmlns:a16="http://schemas.microsoft.com/office/drawing/2014/main" id="{EFFB3466-5BBF-93A3-EA42-20DBDBAD09A9}"/>
                </a:ext>
              </a:extLst>
            </p:cNvPr>
            <p:cNvGrpSpPr/>
            <p:nvPr/>
          </p:nvGrpSpPr>
          <p:grpSpPr>
            <a:xfrm>
              <a:off x="7217071" y="3835575"/>
              <a:ext cx="312573" cy="721402"/>
              <a:chOff x="6294240" y="5831039"/>
              <a:chExt cx="60283" cy="139130"/>
            </a:xfrm>
          </p:grpSpPr>
          <p:sp>
            <p:nvSpPr>
              <p:cNvPr id="94" name="Freeform 27">
                <a:extLst>
                  <a:ext uri="{FF2B5EF4-FFF2-40B4-BE49-F238E27FC236}">
                    <a16:creationId xmlns:a16="http://schemas.microsoft.com/office/drawing/2014/main" id="{9F5852BB-9816-5F98-8D80-C9E435158617}"/>
                  </a:ext>
                </a:extLst>
              </p:cNvPr>
              <p:cNvSpPr/>
              <p:nvPr/>
            </p:nvSpPr>
            <p:spPr>
              <a:xfrm>
                <a:off x="6316267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0 w 15940"/>
                  <a:gd name="connsiteY1" fmla="*/ 0 h 57971"/>
                  <a:gd name="connsiteX2" fmla="*/ 15940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0" y="0"/>
                    </a:lnTo>
                    <a:lnTo>
                      <a:pt x="15940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 28">
                <a:extLst>
                  <a:ext uri="{FF2B5EF4-FFF2-40B4-BE49-F238E27FC236}">
                    <a16:creationId xmlns:a16="http://schemas.microsoft.com/office/drawing/2014/main" id="{49B98D51-19A5-F643-BA56-AE0904799E31}"/>
                  </a:ext>
                </a:extLst>
              </p:cNvPr>
              <p:cNvSpPr/>
              <p:nvPr/>
            </p:nvSpPr>
            <p:spPr>
              <a:xfrm>
                <a:off x="6294240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 29">
                <a:extLst>
                  <a:ext uri="{FF2B5EF4-FFF2-40B4-BE49-F238E27FC236}">
                    <a16:creationId xmlns:a16="http://schemas.microsoft.com/office/drawing/2014/main" id="{2AB93C6F-C159-B418-2052-34AE04BD3091}"/>
                  </a:ext>
                </a:extLst>
              </p:cNvPr>
              <p:cNvSpPr/>
              <p:nvPr/>
            </p:nvSpPr>
            <p:spPr>
              <a:xfrm>
                <a:off x="6324382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2" name="Graphic 5">
              <a:extLst>
                <a:ext uri="{FF2B5EF4-FFF2-40B4-BE49-F238E27FC236}">
                  <a16:creationId xmlns:a16="http://schemas.microsoft.com/office/drawing/2014/main" id="{594AB942-5227-EAE8-EC51-F990BB2ED9AD}"/>
                </a:ext>
              </a:extLst>
            </p:cNvPr>
            <p:cNvGrpSpPr/>
            <p:nvPr/>
          </p:nvGrpSpPr>
          <p:grpSpPr>
            <a:xfrm>
              <a:off x="6590411" y="4000896"/>
              <a:ext cx="241947" cy="556080"/>
              <a:chOff x="6173382" y="5862923"/>
              <a:chExt cx="46662" cy="107246"/>
            </a:xfrm>
          </p:grpSpPr>
          <p:sp>
            <p:nvSpPr>
              <p:cNvPr id="91" name="Freeform 42">
                <a:extLst>
                  <a:ext uri="{FF2B5EF4-FFF2-40B4-BE49-F238E27FC236}">
                    <a16:creationId xmlns:a16="http://schemas.microsoft.com/office/drawing/2014/main" id="{7A346C20-D74E-5060-9330-1F704B648F1F}"/>
                  </a:ext>
                </a:extLst>
              </p:cNvPr>
              <p:cNvSpPr/>
              <p:nvPr/>
            </p:nvSpPr>
            <p:spPr>
              <a:xfrm>
                <a:off x="6190482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 43">
                <a:extLst>
                  <a:ext uri="{FF2B5EF4-FFF2-40B4-BE49-F238E27FC236}">
                    <a16:creationId xmlns:a16="http://schemas.microsoft.com/office/drawing/2014/main" id="{94E90892-0CF0-5547-6412-38CEA93921BD}"/>
                  </a:ext>
                </a:extLst>
              </p:cNvPr>
              <p:cNvSpPr/>
              <p:nvPr/>
            </p:nvSpPr>
            <p:spPr>
              <a:xfrm>
                <a:off x="6173382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 44">
                <a:extLst>
                  <a:ext uri="{FF2B5EF4-FFF2-40B4-BE49-F238E27FC236}">
                    <a16:creationId xmlns:a16="http://schemas.microsoft.com/office/drawing/2014/main" id="{9D421FCF-D6FE-D826-FD8D-CF24EC4E9F0D}"/>
                  </a:ext>
                </a:extLst>
              </p:cNvPr>
              <p:cNvSpPr/>
              <p:nvPr/>
            </p:nvSpPr>
            <p:spPr>
              <a:xfrm>
                <a:off x="6196859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3" name="Graphic 5">
              <a:extLst>
                <a:ext uri="{FF2B5EF4-FFF2-40B4-BE49-F238E27FC236}">
                  <a16:creationId xmlns:a16="http://schemas.microsoft.com/office/drawing/2014/main" id="{10633C24-7635-DC1E-AAC3-D6704E7499E9}"/>
                </a:ext>
              </a:extLst>
            </p:cNvPr>
            <p:cNvGrpSpPr/>
            <p:nvPr/>
          </p:nvGrpSpPr>
          <p:grpSpPr>
            <a:xfrm>
              <a:off x="7741537" y="4000896"/>
              <a:ext cx="241942" cy="556080"/>
              <a:chOff x="6395389" y="5862923"/>
              <a:chExt cx="46661" cy="107246"/>
            </a:xfrm>
          </p:grpSpPr>
          <p:sp>
            <p:nvSpPr>
              <p:cNvPr id="88" name="Freeform 46">
                <a:extLst>
                  <a:ext uri="{FF2B5EF4-FFF2-40B4-BE49-F238E27FC236}">
                    <a16:creationId xmlns:a16="http://schemas.microsoft.com/office/drawing/2014/main" id="{0AA74952-1342-F1CA-81C7-D43252673D30}"/>
                  </a:ext>
                </a:extLst>
              </p:cNvPr>
              <p:cNvSpPr/>
              <p:nvPr/>
            </p:nvSpPr>
            <p:spPr>
              <a:xfrm>
                <a:off x="6412489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 47">
                <a:extLst>
                  <a:ext uri="{FF2B5EF4-FFF2-40B4-BE49-F238E27FC236}">
                    <a16:creationId xmlns:a16="http://schemas.microsoft.com/office/drawing/2014/main" id="{11B043A8-C8CF-172B-0A61-BC21BF022CD4}"/>
                  </a:ext>
                </a:extLst>
              </p:cNvPr>
              <p:cNvSpPr/>
              <p:nvPr/>
            </p:nvSpPr>
            <p:spPr>
              <a:xfrm>
                <a:off x="6395389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 48">
                <a:extLst>
                  <a:ext uri="{FF2B5EF4-FFF2-40B4-BE49-F238E27FC236}">
                    <a16:creationId xmlns:a16="http://schemas.microsoft.com/office/drawing/2014/main" id="{8EBD78A6-D4BB-81C1-CDA3-0735F4CBF46D}"/>
                  </a:ext>
                </a:extLst>
              </p:cNvPr>
              <p:cNvSpPr/>
              <p:nvPr/>
            </p:nvSpPr>
            <p:spPr>
              <a:xfrm>
                <a:off x="6418575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4" name="Graphic 5">
              <a:extLst>
                <a:ext uri="{FF2B5EF4-FFF2-40B4-BE49-F238E27FC236}">
                  <a16:creationId xmlns:a16="http://schemas.microsoft.com/office/drawing/2014/main" id="{1C8B2AE6-575F-9AA4-DCBB-04E22F87EA60}"/>
                </a:ext>
              </a:extLst>
            </p:cNvPr>
            <p:cNvGrpSpPr/>
            <p:nvPr/>
          </p:nvGrpSpPr>
          <p:grpSpPr>
            <a:xfrm>
              <a:off x="10550224" y="3835575"/>
              <a:ext cx="314077" cy="721402"/>
              <a:chOff x="6937074" y="5831039"/>
              <a:chExt cx="60573" cy="139130"/>
            </a:xfrm>
          </p:grpSpPr>
          <p:sp>
            <p:nvSpPr>
              <p:cNvPr id="85" name="Freeform 50">
                <a:extLst>
                  <a:ext uri="{FF2B5EF4-FFF2-40B4-BE49-F238E27FC236}">
                    <a16:creationId xmlns:a16="http://schemas.microsoft.com/office/drawing/2014/main" id="{9A4BE66F-E5CC-7B2D-516F-DBDA181584FA}"/>
                  </a:ext>
                </a:extLst>
              </p:cNvPr>
              <p:cNvSpPr/>
              <p:nvPr/>
            </p:nvSpPr>
            <p:spPr>
              <a:xfrm>
                <a:off x="695939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 51">
                <a:extLst>
                  <a:ext uri="{FF2B5EF4-FFF2-40B4-BE49-F238E27FC236}">
                    <a16:creationId xmlns:a16="http://schemas.microsoft.com/office/drawing/2014/main" id="{183B6BC4-F179-3455-74B8-172F475EF4C9}"/>
                  </a:ext>
                </a:extLst>
              </p:cNvPr>
              <p:cNvSpPr/>
              <p:nvPr/>
            </p:nvSpPr>
            <p:spPr>
              <a:xfrm>
                <a:off x="6937074" y="5831039"/>
                <a:ext cx="30431" cy="101739"/>
              </a:xfrm>
              <a:custGeom>
                <a:avLst/>
                <a:gdLst>
                  <a:gd name="connsiteX0" fmla="*/ 30432 w 30431"/>
                  <a:gd name="connsiteY0" fmla="*/ 0 h 101739"/>
                  <a:gd name="connsiteX1" fmla="*/ 0 w 30431"/>
                  <a:gd name="connsiteY1" fmla="*/ 101739 h 101739"/>
                  <a:gd name="connsiteX2" fmla="*/ 30432 w 30431"/>
                  <a:gd name="connsiteY2" fmla="*/ 101739 h 101739"/>
                  <a:gd name="connsiteX3" fmla="*/ 30432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30432" y="0"/>
                    </a:moveTo>
                    <a:lnTo>
                      <a:pt x="0" y="101739"/>
                    </a:lnTo>
                    <a:lnTo>
                      <a:pt x="30432" y="101739"/>
                    </a:lnTo>
                    <a:lnTo>
                      <a:pt x="3043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 52">
                <a:extLst>
                  <a:ext uri="{FF2B5EF4-FFF2-40B4-BE49-F238E27FC236}">
                    <a16:creationId xmlns:a16="http://schemas.microsoft.com/office/drawing/2014/main" id="{A1B727C1-E03D-1639-79CC-E09D6984F043}"/>
                  </a:ext>
                </a:extLst>
              </p:cNvPr>
              <p:cNvSpPr/>
              <p:nvPr/>
            </p:nvSpPr>
            <p:spPr>
              <a:xfrm>
                <a:off x="6967506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5B24348-9823-C3B2-38F4-CF2195183B6F}"/>
              </a:ext>
            </a:extLst>
          </p:cNvPr>
          <p:cNvGrpSpPr/>
          <p:nvPr/>
        </p:nvGrpSpPr>
        <p:grpSpPr>
          <a:xfrm>
            <a:off x="360256" y="4706514"/>
            <a:ext cx="2926080" cy="1290153"/>
            <a:chOff x="332936" y="2627766"/>
            <a:chExt cx="2926080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134DD11-DEE2-6320-E15C-3F6CC62666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272C64-881C-E2D2-1F61-2C1D0B437E0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6BF2C1A-A191-521C-7507-24B1E867D298}"/>
              </a:ext>
            </a:extLst>
          </p:cNvPr>
          <p:cNvGrpSpPr/>
          <p:nvPr/>
        </p:nvGrpSpPr>
        <p:grpSpPr>
          <a:xfrm>
            <a:off x="3669680" y="4706514"/>
            <a:ext cx="2926080" cy="1290153"/>
            <a:chOff x="332936" y="2627766"/>
            <a:chExt cx="2926080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8C6937D-11BE-3FBE-1EEA-94E623E6627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E628A4D-1EB8-4EE0-C82C-3E5DCD0158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6BDA844-594D-D84E-FDEA-D83A29011A5D}"/>
              </a:ext>
            </a:extLst>
          </p:cNvPr>
          <p:cNvGrpSpPr/>
          <p:nvPr/>
        </p:nvGrpSpPr>
        <p:grpSpPr>
          <a:xfrm>
            <a:off x="6979104" y="4706514"/>
            <a:ext cx="2926080" cy="1290153"/>
            <a:chOff x="332936" y="2627766"/>
            <a:chExt cx="2926080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1971925-C685-4B74-C5E6-535816EA48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F2A3B4B-B645-AD3F-2B9A-F2F22BA0C8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9442</TotalTime>
  <Words>292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Milestone Mountains – Slide Template</vt:lpstr>
      <vt:lpstr>Milestone Mountains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 Mountains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2024-04-04T17:29:18Z</dcterms:modified>
  <cp:category>Graphics &amp; Metaphors</cp:category>
</cp:coreProperties>
</file>