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76" r:id="rId1"/>
    <p:sldMasterId id="2147483668" r:id="rId2"/>
  </p:sldMasterIdLst>
  <p:notesMasterIdLst>
    <p:notesMasterId r:id="rId11"/>
  </p:notesMasterIdLst>
  <p:sldIdLst>
    <p:sldId id="342" r:id="rId3"/>
    <p:sldId id="345" r:id="rId4"/>
    <p:sldId id="346" r:id="rId5"/>
    <p:sldId id="343" r:id="rId6"/>
    <p:sldId id="344" r:id="rId7"/>
    <p:sldId id="347" r:id="rId8"/>
    <p:sldId id="348" r:id="rId9"/>
    <p:sldId id="30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77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34" autoAdjust="0"/>
    <p:restoredTop sz="93605" autoAdjust="0"/>
  </p:normalViewPr>
  <p:slideViewPr>
    <p:cSldViewPr snapToGrid="0">
      <p:cViewPr varScale="1">
        <p:scale>
          <a:sx n="146" d="100"/>
          <a:sy n="146" d="100"/>
        </p:scale>
        <p:origin x="85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5E78B-FE7C-474B-AC91-ABC1B62969E2}" type="datetimeFigureOut">
              <a:rPr lang="en-US" smtClean="0"/>
              <a:t>3/22/2021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0B4EB-D9F6-4F2F-973A-15D71B3F5057}" type="slidenum">
              <a:rPr lang="en-US" smtClean="0"/>
              <a:t>‹#›</a:t>
            </a:fld>
            <a:endParaRPr lang="en-US"/>
          </a:p>
        </p:txBody>
      </p:sp>
    </p:spTree>
    <p:extLst>
      <p:ext uri="{BB962C8B-B14F-4D97-AF65-F5344CB8AC3E}">
        <p14:creationId xmlns:p14="http://schemas.microsoft.com/office/powerpoint/2010/main" val="40627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1</a:t>
            </a:fld>
            <a:endParaRPr lang="en-US"/>
          </a:p>
        </p:txBody>
      </p:sp>
    </p:spTree>
    <p:extLst>
      <p:ext uri="{BB962C8B-B14F-4D97-AF65-F5344CB8AC3E}">
        <p14:creationId xmlns:p14="http://schemas.microsoft.com/office/powerpoint/2010/main" val="153868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2</a:t>
            </a:fld>
            <a:endParaRPr lang="en-US"/>
          </a:p>
        </p:txBody>
      </p:sp>
    </p:spTree>
    <p:extLst>
      <p:ext uri="{BB962C8B-B14F-4D97-AF65-F5344CB8AC3E}">
        <p14:creationId xmlns:p14="http://schemas.microsoft.com/office/powerpoint/2010/main" val="2015490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3</a:t>
            </a:fld>
            <a:endParaRPr lang="en-US"/>
          </a:p>
        </p:txBody>
      </p:sp>
    </p:spTree>
    <p:extLst>
      <p:ext uri="{BB962C8B-B14F-4D97-AF65-F5344CB8AC3E}">
        <p14:creationId xmlns:p14="http://schemas.microsoft.com/office/powerpoint/2010/main" val="3667314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4</a:t>
            </a:fld>
            <a:endParaRPr lang="en-US"/>
          </a:p>
        </p:txBody>
      </p:sp>
    </p:spTree>
    <p:extLst>
      <p:ext uri="{BB962C8B-B14F-4D97-AF65-F5344CB8AC3E}">
        <p14:creationId xmlns:p14="http://schemas.microsoft.com/office/powerpoint/2010/main" val="798514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5</a:t>
            </a:fld>
            <a:endParaRPr lang="en-US"/>
          </a:p>
        </p:txBody>
      </p:sp>
    </p:spTree>
    <p:extLst>
      <p:ext uri="{BB962C8B-B14F-4D97-AF65-F5344CB8AC3E}">
        <p14:creationId xmlns:p14="http://schemas.microsoft.com/office/powerpoint/2010/main" val="4212425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6</a:t>
            </a:fld>
            <a:endParaRPr lang="en-US"/>
          </a:p>
        </p:txBody>
      </p:sp>
    </p:spTree>
    <p:extLst>
      <p:ext uri="{BB962C8B-B14F-4D97-AF65-F5344CB8AC3E}">
        <p14:creationId xmlns:p14="http://schemas.microsoft.com/office/powerpoint/2010/main" val="2451683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7</a:t>
            </a:fld>
            <a:endParaRPr lang="en-US"/>
          </a:p>
        </p:txBody>
      </p:sp>
    </p:spTree>
    <p:extLst>
      <p:ext uri="{BB962C8B-B14F-4D97-AF65-F5344CB8AC3E}">
        <p14:creationId xmlns:p14="http://schemas.microsoft.com/office/powerpoint/2010/main" val="1388444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0" name="Shape">
            <a:extLst>
              <a:ext uri="{FF2B5EF4-FFF2-40B4-BE49-F238E27FC236}">
                <a16:creationId xmlns:a16="http://schemas.microsoft.com/office/drawing/2014/main" id="{9C464F24-69B9-3E46-BB1A-B0E6C51DC498}"/>
              </a:ext>
            </a:extLst>
          </p:cNvPr>
          <p:cNvSpPr/>
          <p:nvPr userDrawn="1"/>
        </p:nvSpPr>
        <p:spPr>
          <a:xfrm>
            <a:off x="0" y="0"/>
            <a:ext cx="12192000" cy="6858000"/>
          </a:xfrm>
          <a:custGeom>
            <a:avLst/>
            <a:gdLst/>
            <a:ahLst/>
            <a:cxnLst>
              <a:cxn ang="0">
                <a:pos x="wd2" y="hd2"/>
              </a:cxn>
              <a:cxn ang="5400000">
                <a:pos x="wd2" y="hd2"/>
              </a:cxn>
              <a:cxn ang="10800000">
                <a:pos x="wd2" y="hd2"/>
              </a:cxn>
              <a:cxn ang="16200000">
                <a:pos x="wd2" y="hd2"/>
              </a:cxn>
            </a:cxnLst>
            <a:rect l="0" t="0" r="r" b="b"/>
            <a:pathLst>
              <a:path w="21600" h="21600" extrusionOk="0">
                <a:moveTo>
                  <a:pt x="18156" y="0"/>
                </a:moveTo>
                <a:cubicBezTo>
                  <a:pt x="18156" y="0"/>
                  <a:pt x="19110" y="272"/>
                  <a:pt x="19395" y="0"/>
                </a:cubicBezTo>
                <a:lnTo>
                  <a:pt x="21600" y="0"/>
                </a:lnTo>
                <a:lnTo>
                  <a:pt x="21600" y="324"/>
                </a:lnTo>
                <a:cubicBezTo>
                  <a:pt x="21289" y="296"/>
                  <a:pt x="20979" y="256"/>
                  <a:pt x="20668" y="296"/>
                </a:cubicBezTo>
                <a:cubicBezTo>
                  <a:pt x="20356" y="376"/>
                  <a:pt x="20115" y="647"/>
                  <a:pt x="19966" y="931"/>
                </a:cubicBezTo>
                <a:cubicBezTo>
                  <a:pt x="19790" y="1226"/>
                  <a:pt x="19952" y="1726"/>
                  <a:pt x="20343" y="1686"/>
                </a:cubicBezTo>
                <a:cubicBezTo>
                  <a:pt x="20736" y="1498"/>
                  <a:pt x="21031" y="983"/>
                  <a:pt x="21516" y="1198"/>
                </a:cubicBezTo>
                <a:cubicBezTo>
                  <a:pt x="21368" y="1346"/>
                  <a:pt x="21368" y="1670"/>
                  <a:pt x="21598" y="1726"/>
                </a:cubicBezTo>
                <a:lnTo>
                  <a:pt x="21598" y="1890"/>
                </a:lnTo>
                <a:cubicBezTo>
                  <a:pt x="21327" y="2037"/>
                  <a:pt x="21327" y="2401"/>
                  <a:pt x="21598" y="2549"/>
                </a:cubicBezTo>
                <a:lnTo>
                  <a:pt x="21598" y="4358"/>
                </a:lnTo>
                <a:cubicBezTo>
                  <a:pt x="21018" y="4239"/>
                  <a:pt x="20451" y="4063"/>
                  <a:pt x="19869" y="3995"/>
                </a:cubicBezTo>
                <a:cubicBezTo>
                  <a:pt x="19706" y="4103"/>
                  <a:pt x="19557" y="4239"/>
                  <a:pt x="19411" y="4374"/>
                </a:cubicBezTo>
                <a:lnTo>
                  <a:pt x="18858" y="4414"/>
                </a:lnTo>
                <a:cubicBezTo>
                  <a:pt x="18492" y="4766"/>
                  <a:pt x="18034" y="5009"/>
                  <a:pt x="17722" y="5413"/>
                </a:cubicBezTo>
                <a:cubicBezTo>
                  <a:pt x="17682" y="5964"/>
                  <a:pt x="18357" y="6116"/>
                  <a:pt x="18736" y="6344"/>
                </a:cubicBezTo>
                <a:cubicBezTo>
                  <a:pt x="18709" y="6571"/>
                  <a:pt x="18506" y="6855"/>
                  <a:pt x="18695" y="7059"/>
                </a:cubicBezTo>
                <a:cubicBezTo>
                  <a:pt x="18804" y="7087"/>
                  <a:pt x="18993" y="7155"/>
                  <a:pt x="19088" y="7179"/>
                </a:cubicBezTo>
                <a:cubicBezTo>
                  <a:pt x="19034" y="7774"/>
                  <a:pt x="18790" y="8313"/>
                  <a:pt x="18562" y="8853"/>
                </a:cubicBezTo>
                <a:cubicBezTo>
                  <a:pt x="18399" y="9216"/>
                  <a:pt x="18725" y="9556"/>
                  <a:pt x="18887" y="9851"/>
                </a:cubicBezTo>
                <a:cubicBezTo>
                  <a:pt x="18388" y="10243"/>
                  <a:pt x="17537" y="10578"/>
                  <a:pt x="17792" y="11349"/>
                </a:cubicBezTo>
                <a:cubicBezTo>
                  <a:pt x="17402" y="11457"/>
                  <a:pt x="16996" y="11553"/>
                  <a:pt x="16686" y="11809"/>
                </a:cubicBezTo>
                <a:cubicBezTo>
                  <a:pt x="16174" y="12228"/>
                  <a:pt x="15526" y="12376"/>
                  <a:pt x="14944" y="12660"/>
                </a:cubicBezTo>
                <a:cubicBezTo>
                  <a:pt x="14646" y="12835"/>
                  <a:pt x="14296" y="12648"/>
                  <a:pt x="13985" y="12580"/>
                </a:cubicBezTo>
                <a:cubicBezTo>
                  <a:pt x="13594" y="12432"/>
                  <a:pt x="13188" y="12608"/>
                  <a:pt x="12784" y="12592"/>
                </a:cubicBezTo>
                <a:cubicBezTo>
                  <a:pt x="12353" y="12364"/>
                  <a:pt x="12028" y="11972"/>
                  <a:pt x="11597" y="11741"/>
                </a:cubicBezTo>
                <a:lnTo>
                  <a:pt x="11556" y="11713"/>
                </a:lnTo>
                <a:cubicBezTo>
                  <a:pt x="11854" y="11118"/>
                  <a:pt x="12515" y="10794"/>
                  <a:pt x="12624" y="10107"/>
                </a:cubicBezTo>
                <a:cubicBezTo>
                  <a:pt x="12393" y="10095"/>
                  <a:pt x="12179" y="10051"/>
                  <a:pt x="11962" y="10067"/>
                </a:cubicBezTo>
                <a:cubicBezTo>
                  <a:pt x="11732" y="10283"/>
                  <a:pt x="11572" y="10566"/>
                  <a:pt x="11342" y="10782"/>
                </a:cubicBezTo>
                <a:cubicBezTo>
                  <a:pt x="10843" y="10986"/>
                  <a:pt x="10127" y="10726"/>
                  <a:pt x="9802" y="11269"/>
                </a:cubicBezTo>
                <a:cubicBezTo>
                  <a:pt x="9504" y="11593"/>
                  <a:pt x="9613" y="12024"/>
                  <a:pt x="9667" y="12416"/>
                </a:cubicBezTo>
                <a:cubicBezTo>
                  <a:pt x="9383" y="12444"/>
                  <a:pt x="9087" y="12376"/>
                  <a:pt x="8830" y="12484"/>
                </a:cubicBezTo>
                <a:cubicBezTo>
                  <a:pt x="8599" y="12688"/>
                  <a:pt x="8532" y="13011"/>
                  <a:pt x="8412" y="13267"/>
                </a:cubicBezTo>
                <a:cubicBezTo>
                  <a:pt x="8128" y="13522"/>
                  <a:pt x="7832" y="13766"/>
                  <a:pt x="7615" y="14078"/>
                </a:cubicBezTo>
                <a:cubicBezTo>
                  <a:pt x="7277" y="14429"/>
                  <a:pt x="7225" y="14901"/>
                  <a:pt x="7331" y="15360"/>
                </a:cubicBezTo>
                <a:cubicBezTo>
                  <a:pt x="7344" y="15564"/>
                  <a:pt x="7372" y="15764"/>
                  <a:pt x="7399" y="15979"/>
                </a:cubicBezTo>
                <a:cubicBezTo>
                  <a:pt x="7250" y="15752"/>
                  <a:pt x="7101" y="15520"/>
                  <a:pt x="6900" y="15360"/>
                </a:cubicBezTo>
                <a:cubicBezTo>
                  <a:pt x="6198" y="15456"/>
                  <a:pt x="5482" y="15548"/>
                  <a:pt x="4808" y="15740"/>
                </a:cubicBezTo>
                <a:cubicBezTo>
                  <a:pt x="4591" y="15967"/>
                  <a:pt x="4564" y="16307"/>
                  <a:pt x="4442" y="16590"/>
                </a:cubicBezTo>
                <a:cubicBezTo>
                  <a:pt x="4361" y="17142"/>
                  <a:pt x="3564" y="17078"/>
                  <a:pt x="3456" y="17617"/>
                </a:cubicBezTo>
                <a:cubicBezTo>
                  <a:pt x="3293" y="18196"/>
                  <a:pt x="2862" y="18820"/>
                  <a:pt x="3158" y="19427"/>
                </a:cubicBezTo>
                <a:cubicBezTo>
                  <a:pt x="3589" y="19591"/>
                  <a:pt x="3954" y="19143"/>
                  <a:pt x="4345" y="19035"/>
                </a:cubicBezTo>
                <a:cubicBezTo>
                  <a:pt x="4589" y="18888"/>
                  <a:pt x="4857" y="19035"/>
                  <a:pt x="4911" y="19307"/>
                </a:cubicBezTo>
                <a:cubicBezTo>
                  <a:pt x="4857" y="19603"/>
                  <a:pt x="4681" y="19862"/>
                  <a:pt x="4548" y="20118"/>
                </a:cubicBezTo>
                <a:cubicBezTo>
                  <a:pt x="4805" y="20589"/>
                  <a:pt x="4993" y="21089"/>
                  <a:pt x="5114" y="21600"/>
                </a:cubicBezTo>
                <a:lnTo>
                  <a:pt x="3158" y="21600"/>
                </a:lnTo>
                <a:cubicBezTo>
                  <a:pt x="3361" y="21316"/>
                  <a:pt x="3616" y="21021"/>
                  <a:pt x="3629" y="20669"/>
                </a:cubicBezTo>
                <a:cubicBezTo>
                  <a:pt x="3562" y="20374"/>
                  <a:pt x="3318" y="20170"/>
                  <a:pt x="3131" y="19942"/>
                </a:cubicBezTo>
                <a:cubicBezTo>
                  <a:pt x="2740" y="20118"/>
                  <a:pt x="2347" y="20306"/>
                  <a:pt x="1970" y="20481"/>
                </a:cubicBezTo>
                <a:cubicBezTo>
                  <a:pt x="1754" y="20254"/>
                  <a:pt x="1539" y="20010"/>
                  <a:pt x="1377" y="19738"/>
                </a:cubicBezTo>
                <a:cubicBezTo>
                  <a:pt x="1241" y="19467"/>
                  <a:pt x="1092" y="19199"/>
                  <a:pt x="1038" y="18903"/>
                </a:cubicBezTo>
                <a:cubicBezTo>
                  <a:pt x="1065" y="18608"/>
                  <a:pt x="1174" y="18336"/>
                  <a:pt x="1255" y="18053"/>
                </a:cubicBezTo>
                <a:cubicBezTo>
                  <a:pt x="998" y="18025"/>
                  <a:pt x="923" y="18288"/>
                  <a:pt x="666" y="18260"/>
                </a:cubicBezTo>
                <a:cubicBezTo>
                  <a:pt x="557" y="18704"/>
                  <a:pt x="242" y="18848"/>
                  <a:pt x="187" y="19307"/>
                </a:cubicBezTo>
                <a:cubicBezTo>
                  <a:pt x="120" y="19535"/>
                  <a:pt x="336" y="19698"/>
                  <a:pt x="458" y="19846"/>
                </a:cubicBezTo>
                <a:cubicBezTo>
                  <a:pt x="431" y="20442"/>
                  <a:pt x="228" y="20993"/>
                  <a:pt x="0" y="21532"/>
                </a:cubicBezTo>
                <a:lnTo>
                  <a:pt x="0" y="19095"/>
                </a:lnTo>
                <a:cubicBezTo>
                  <a:pt x="0" y="19095"/>
                  <a:pt x="70" y="19071"/>
                  <a:pt x="126" y="18951"/>
                </a:cubicBezTo>
                <a:cubicBezTo>
                  <a:pt x="201" y="18800"/>
                  <a:pt x="264" y="18532"/>
                  <a:pt x="271" y="18360"/>
                </a:cubicBezTo>
                <a:cubicBezTo>
                  <a:pt x="280" y="18057"/>
                  <a:pt x="9" y="17845"/>
                  <a:pt x="68" y="17633"/>
                </a:cubicBezTo>
                <a:cubicBezTo>
                  <a:pt x="126" y="17421"/>
                  <a:pt x="366" y="17214"/>
                  <a:pt x="485" y="16970"/>
                </a:cubicBezTo>
                <a:cubicBezTo>
                  <a:pt x="634" y="16567"/>
                  <a:pt x="214" y="16299"/>
                  <a:pt x="0" y="16055"/>
                </a:cubicBezTo>
                <a:lnTo>
                  <a:pt x="0" y="15540"/>
                </a:lnTo>
                <a:cubicBezTo>
                  <a:pt x="244" y="15296"/>
                  <a:pt x="512" y="15120"/>
                  <a:pt x="770" y="14877"/>
                </a:cubicBezTo>
                <a:cubicBezTo>
                  <a:pt x="986" y="15104"/>
                  <a:pt x="1268" y="15240"/>
                  <a:pt x="1593" y="15296"/>
                </a:cubicBezTo>
                <a:cubicBezTo>
                  <a:pt x="1445" y="15524"/>
                  <a:pt x="1255" y="15784"/>
                  <a:pt x="1255" y="16079"/>
                </a:cubicBezTo>
                <a:cubicBezTo>
                  <a:pt x="1309" y="16267"/>
                  <a:pt x="1417" y="16443"/>
                  <a:pt x="1512" y="16630"/>
                </a:cubicBezTo>
                <a:cubicBezTo>
                  <a:pt x="1889" y="17102"/>
                  <a:pt x="1621" y="17681"/>
                  <a:pt x="1499" y="18196"/>
                </a:cubicBezTo>
                <a:cubicBezTo>
                  <a:pt x="1930" y="18316"/>
                  <a:pt x="2404" y="18344"/>
                  <a:pt x="2821" y="18141"/>
                </a:cubicBezTo>
                <a:cubicBezTo>
                  <a:pt x="2686" y="17829"/>
                  <a:pt x="2483" y="17533"/>
                  <a:pt x="2458" y="17198"/>
                </a:cubicBezTo>
                <a:cubicBezTo>
                  <a:pt x="2702" y="16603"/>
                  <a:pt x="3471" y="16738"/>
                  <a:pt x="3848" y="16319"/>
                </a:cubicBezTo>
                <a:cubicBezTo>
                  <a:pt x="3417" y="15967"/>
                  <a:pt x="2848" y="16159"/>
                  <a:pt x="2377" y="16279"/>
                </a:cubicBezTo>
                <a:cubicBezTo>
                  <a:pt x="2539" y="15915"/>
                  <a:pt x="2794" y="15592"/>
                  <a:pt x="3228" y="15536"/>
                </a:cubicBezTo>
                <a:cubicBezTo>
                  <a:pt x="3295" y="15280"/>
                  <a:pt x="3349" y="15025"/>
                  <a:pt x="3417" y="14781"/>
                </a:cubicBezTo>
                <a:cubicBezTo>
                  <a:pt x="3607" y="14645"/>
                  <a:pt x="3808" y="14525"/>
                  <a:pt x="3957" y="14361"/>
                </a:cubicBezTo>
                <a:cubicBezTo>
                  <a:pt x="4024" y="14158"/>
                  <a:pt x="4038" y="13930"/>
                  <a:pt x="4065" y="13714"/>
                </a:cubicBezTo>
                <a:cubicBezTo>
                  <a:pt x="4537" y="13970"/>
                  <a:pt x="5051" y="14146"/>
                  <a:pt x="5577" y="14242"/>
                </a:cubicBezTo>
                <a:cubicBezTo>
                  <a:pt x="5954" y="13754"/>
                  <a:pt x="5862" y="13107"/>
                  <a:pt x="5455" y="12676"/>
                </a:cubicBezTo>
                <a:cubicBezTo>
                  <a:pt x="5469" y="12096"/>
                  <a:pt x="5051" y="11557"/>
                  <a:pt x="4469" y="11473"/>
                </a:cubicBezTo>
                <a:cubicBezTo>
                  <a:pt x="3875" y="11541"/>
                  <a:pt x="3469" y="12012"/>
                  <a:pt x="3079" y="12404"/>
                </a:cubicBezTo>
                <a:lnTo>
                  <a:pt x="2727" y="12404"/>
                </a:lnTo>
                <a:cubicBezTo>
                  <a:pt x="2618" y="12308"/>
                  <a:pt x="2510" y="12200"/>
                  <a:pt x="2402" y="12108"/>
                </a:cubicBezTo>
                <a:cubicBezTo>
                  <a:pt x="2605" y="11421"/>
                  <a:pt x="2699" y="10706"/>
                  <a:pt x="2727" y="9991"/>
                </a:cubicBezTo>
                <a:cubicBezTo>
                  <a:pt x="2754" y="9572"/>
                  <a:pt x="3103" y="9304"/>
                  <a:pt x="3469" y="9168"/>
                </a:cubicBezTo>
                <a:cubicBezTo>
                  <a:pt x="3927" y="9248"/>
                  <a:pt x="4442" y="9316"/>
                  <a:pt x="4710" y="9735"/>
                </a:cubicBezTo>
                <a:cubicBezTo>
                  <a:pt x="5049" y="10127"/>
                  <a:pt x="4819" y="10654"/>
                  <a:pt x="4751" y="11098"/>
                </a:cubicBezTo>
                <a:cubicBezTo>
                  <a:pt x="5236" y="11301"/>
                  <a:pt x="5792" y="11449"/>
                  <a:pt x="6128" y="11881"/>
                </a:cubicBezTo>
                <a:cubicBezTo>
                  <a:pt x="5992" y="11988"/>
                  <a:pt x="5857" y="12096"/>
                  <a:pt x="5724" y="12192"/>
                </a:cubicBezTo>
                <a:cubicBezTo>
                  <a:pt x="6141" y="12408"/>
                  <a:pt x="6588" y="12584"/>
                  <a:pt x="7060" y="12544"/>
                </a:cubicBezTo>
                <a:cubicBezTo>
                  <a:pt x="7101" y="12488"/>
                  <a:pt x="7182" y="12368"/>
                  <a:pt x="7223" y="12316"/>
                </a:cubicBezTo>
                <a:cubicBezTo>
                  <a:pt x="7575" y="11697"/>
                  <a:pt x="7561" y="10954"/>
                  <a:pt x="7561" y="10267"/>
                </a:cubicBezTo>
                <a:cubicBezTo>
                  <a:pt x="7575" y="9887"/>
                  <a:pt x="7385" y="9472"/>
                  <a:pt x="7022" y="9348"/>
                </a:cubicBezTo>
                <a:cubicBezTo>
                  <a:pt x="6751" y="9336"/>
                  <a:pt x="6496" y="9444"/>
                  <a:pt x="6238" y="9496"/>
                </a:cubicBezTo>
                <a:cubicBezTo>
                  <a:pt x="6238" y="9172"/>
                  <a:pt x="6252" y="8849"/>
                  <a:pt x="6252" y="8525"/>
                </a:cubicBezTo>
                <a:cubicBezTo>
                  <a:pt x="6710" y="8525"/>
                  <a:pt x="7252" y="8513"/>
                  <a:pt x="7548" y="8928"/>
                </a:cubicBezTo>
                <a:cubicBezTo>
                  <a:pt x="7900" y="9292"/>
                  <a:pt x="8141" y="10023"/>
                  <a:pt x="8775" y="9859"/>
                </a:cubicBezTo>
                <a:cubicBezTo>
                  <a:pt x="9247" y="9847"/>
                  <a:pt x="9342" y="9372"/>
                  <a:pt x="9410" y="9008"/>
                </a:cubicBezTo>
                <a:cubicBezTo>
                  <a:pt x="10193" y="8980"/>
                  <a:pt x="10976" y="9048"/>
                  <a:pt x="11759" y="8952"/>
                </a:cubicBezTo>
                <a:cubicBezTo>
                  <a:pt x="12138" y="8884"/>
                  <a:pt x="12339" y="9276"/>
                  <a:pt x="12570" y="9504"/>
                </a:cubicBezTo>
                <a:cubicBezTo>
                  <a:pt x="12624" y="9340"/>
                  <a:pt x="12664" y="9192"/>
                  <a:pt x="12718" y="9032"/>
                </a:cubicBezTo>
                <a:cubicBezTo>
                  <a:pt x="12800" y="9304"/>
                  <a:pt x="12840" y="9600"/>
                  <a:pt x="12949" y="9883"/>
                </a:cubicBezTo>
                <a:cubicBezTo>
                  <a:pt x="13179" y="10179"/>
                  <a:pt x="13529" y="10371"/>
                  <a:pt x="13705" y="10718"/>
                </a:cubicBezTo>
                <a:cubicBezTo>
                  <a:pt x="13894" y="11002"/>
                  <a:pt x="13976" y="11529"/>
                  <a:pt x="14447" y="11377"/>
                </a:cubicBezTo>
                <a:cubicBezTo>
                  <a:pt x="14799" y="10974"/>
                  <a:pt x="15082" y="10514"/>
                  <a:pt x="15488" y="10163"/>
                </a:cubicBezTo>
                <a:cubicBezTo>
                  <a:pt x="15772" y="10526"/>
                  <a:pt x="16027" y="10958"/>
                  <a:pt x="16461" y="11150"/>
                </a:cubicBezTo>
                <a:cubicBezTo>
                  <a:pt x="17041" y="10678"/>
                  <a:pt x="17851" y="10071"/>
                  <a:pt x="17648" y="9220"/>
                </a:cubicBezTo>
                <a:cubicBezTo>
                  <a:pt x="17255" y="9084"/>
                  <a:pt x="16824" y="9220"/>
                  <a:pt x="16434" y="9072"/>
                </a:cubicBezTo>
                <a:cubicBezTo>
                  <a:pt x="16176" y="8964"/>
                  <a:pt x="15935" y="8829"/>
                  <a:pt x="15691" y="8709"/>
                </a:cubicBezTo>
                <a:cubicBezTo>
                  <a:pt x="15583" y="8992"/>
                  <a:pt x="15488" y="9260"/>
                  <a:pt x="15380" y="9544"/>
                </a:cubicBezTo>
                <a:cubicBezTo>
                  <a:pt x="15217" y="9356"/>
                  <a:pt x="14962" y="9208"/>
                  <a:pt x="14935" y="8936"/>
                </a:cubicBezTo>
                <a:cubicBezTo>
                  <a:pt x="14881" y="8477"/>
                  <a:pt x="15084" y="8046"/>
                  <a:pt x="15070" y="7602"/>
                </a:cubicBezTo>
                <a:cubicBezTo>
                  <a:pt x="14976" y="7291"/>
                  <a:pt x="14572" y="7318"/>
                  <a:pt x="14328" y="7183"/>
                </a:cubicBezTo>
                <a:cubicBezTo>
                  <a:pt x="14585" y="6791"/>
                  <a:pt x="14935" y="6508"/>
                  <a:pt x="15341" y="6280"/>
                </a:cubicBezTo>
                <a:cubicBezTo>
                  <a:pt x="15786" y="6064"/>
                  <a:pt x="15962" y="5565"/>
                  <a:pt x="16273" y="5213"/>
                </a:cubicBezTo>
                <a:cubicBezTo>
                  <a:pt x="16598" y="5133"/>
                  <a:pt x="16921" y="5133"/>
                  <a:pt x="17246" y="5093"/>
                </a:cubicBezTo>
                <a:cubicBezTo>
                  <a:pt x="17057" y="4850"/>
                  <a:pt x="16788" y="4690"/>
                  <a:pt x="16504" y="4566"/>
                </a:cubicBezTo>
                <a:cubicBezTo>
                  <a:pt x="16558" y="4282"/>
                  <a:pt x="16598" y="3999"/>
                  <a:pt x="16639" y="3731"/>
                </a:cubicBezTo>
                <a:cubicBezTo>
                  <a:pt x="16666" y="3555"/>
                  <a:pt x="16666" y="3396"/>
                  <a:pt x="16666" y="3232"/>
                </a:cubicBezTo>
                <a:cubicBezTo>
                  <a:pt x="16544" y="3068"/>
                  <a:pt x="16314" y="3192"/>
                  <a:pt x="16154" y="3164"/>
                </a:cubicBezTo>
                <a:cubicBezTo>
                  <a:pt x="15978" y="3192"/>
                  <a:pt x="15815" y="3232"/>
                  <a:pt x="15655" y="3272"/>
                </a:cubicBezTo>
                <a:cubicBezTo>
                  <a:pt x="15021" y="2840"/>
                  <a:pt x="14373" y="2285"/>
                  <a:pt x="14183" y="1518"/>
                </a:cubicBezTo>
                <a:cubicBezTo>
                  <a:pt x="14576" y="1138"/>
                  <a:pt x="15102" y="939"/>
                  <a:pt x="15533" y="627"/>
                </a:cubicBezTo>
                <a:cubicBezTo>
                  <a:pt x="16005" y="683"/>
                  <a:pt x="16506" y="695"/>
                  <a:pt x="16815" y="276"/>
                </a:cubicBezTo>
                <a:cubicBezTo>
                  <a:pt x="16978" y="1043"/>
                  <a:pt x="17314" y="1802"/>
                  <a:pt x="17975" y="2257"/>
                </a:cubicBezTo>
                <a:cubicBezTo>
                  <a:pt x="17853" y="2513"/>
                  <a:pt x="17758" y="2784"/>
                  <a:pt x="17664" y="3052"/>
                </a:cubicBezTo>
                <a:cubicBezTo>
                  <a:pt x="17867" y="3148"/>
                  <a:pt x="18056" y="3256"/>
                  <a:pt x="18257" y="3348"/>
                </a:cubicBezTo>
                <a:cubicBezTo>
                  <a:pt x="18433" y="3200"/>
                  <a:pt x="18609" y="3064"/>
                  <a:pt x="18770" y="2916"/>
                </a:cubicBezTo>
                <a:cubicBezTo>
                  <a:pt x="19095" y="3280"/>
                  <a:pt x="19445" y="3619"/>
                  <a:pt x="19851" y="3875"/>
                </a:cubicBezTo>
                <a:cubicBezTo>
                  <a:pt x="19837" y="3631"/>
                  <a:pt x="19837" y="3388"/>
                  <a:pt x="19770" y="3160"/>
                </a:cubicBezTo>
                <a:cubicBezTo>
                  <a:pt x="19621" y="2916"/>
                  <a:pt x="19393" y="2728"/>
                  <a:pt x="19203" y="2513"/>
                </a:cubicBezTo>
                <a:cubicBezTo>
                  <a:pt x="19108" y="2161"/>
                  <a:pt x="18959" y="1826"/>
                  <a:pt x="18772" y="1514"/>
                </a:cubicBezTo>
                <a:cubicBezTo>
                  <a:pt x="18907" y="1326"/>
                  <a:pt x="19016" y="1123"/>
                  <a:pt x="19138" y="935"/>
                </a:cubicBezTo>
                <a:cubicBezTo>
                  <a:pt x="18871" y="551"/>
                  <a:pt x="18560" y="216"/>
                  <a:pt x="18156" y="0"/>
                </a:cubicBezTo>
                <a:lnTo>
                  <a:pt x="18156" y="0"/>
                </a:lnTo>
                <a:close/>
                <a:moveTo>
                  <a:pt x="2548" y="2185"/>
                </a:moveTo>
                <a:cubicBezTo>
                  <a:pt x="2237" y="2577"/>
                  <a:pt x="1887" y="2980"/>
                  <a:pt x="1846" y="3507"/>
                </a:cubicBezTo>
                <a:cubicBezTo>
                  <a:pt x="2104" y="4274"/>
                  <a:pt x="2778" y="4762"/>
                  <a:pt x="3331" y="5301"/>
                </a:cubicBezTo>
                <a:cubicBezTo>
                  <a:pt x="3643" y="5529"/>
                  <a:pt x="3264" y="5789"/>
                  <a:pt x="3128" y="6004"/>
                </a:cubicBezTo>
                <a:cubicBezTo>
                  <a:pt x="3169" y="6492"/>
                  <a:pt x="3250" y="6963"/>
                  <a:pt x="3345" y="7446"/>
                </a:cubicBezTo>
                <a:cubicBezTo>
                  <a:pt x="3670" y="7283"/>
                  <a:pt x="3952" y="7043"/>
                  <a:pt x="4250" y="6827"/>
                </a:cubicBezTo>
                <a:cubicBezTo>
                  <a:pt x="4641" y="6707"/>
                  <a:pt x="5087" y="6731"/>
                  <a:pt x="5464" y="6532"/>
                </a:cubicBezTo>
                <a:cubicBezTo>
                  <a:pt x="5950" y="6304"/>
                  <a:pt x="6464" y="6088"/>
                  <a:pt x="7004" y="6072"/>
                </a:cubicBezTo>
                <a:cubicBezTo>
                  <a:pt x="7435" y="6044"/>
                  <a:pt x="7814" y="6276"/>
                  <a:pt x="8231" y="6328"/>
                </a:cubicBezTo>
                <a:cubicBezTo>
                  <a:pt x="8622" y="6340"/>
                  <a:pt x="8974" y="6164"/>
                  <a:pt x="9340" y="6044"/>
                </a:cubicBezTo>
                <a:cubicBezTo>
                  <a:pt x="8841" y="5641"/>
                  <a:pt x="8380" y="5193"/>
                  <a:pt x="8085" y="4614"/>
                </a:cubicBezTo>
                <a:cubicBezTo>
                  <a:pt x="8502" y="4398"/>
                  <a:pt x="8976" y="4250"/>
                  <a:pt x="9326" y="3927"/>
                </a:cubicBezTo>
                <a:cubicBezTo>
                  <a:pt x="9434" y="3723"/>
                  <a:pt x="9462" y="3507"/>
                  <a:pt x="9516" y="3292"/>
                </a:cubicBezTo>
                <a:cubicBezTo>
                  <a:pt x="9139" y="2996"/>
                  <a:pt x="8800" y="2633"/>
                  <a:pt x="8356" y="2457"/>
                </a:cubicBezTo>
                <a:cubicBezTo>
                  <a:pt x="7803" y="2349"/>
                  <a:pt x="7410" y="2820"/>
                  <a:pt x="7006" y="3092"/>
                </a:cubicBezTo>
                <a:cubicBezTo>
                  <a:pt x="7505" y="3444"/>
                  <a:pt x="7830" y="3995"/>
                  <a:pt x="7911" y="4590"/>
                </a:cubicBezTo>
                <a:cubicBezTo>
                  <a:pt x="7776" y="5129"/>
                  <a:pt x="7263" y="5453"/>
                  <a:pt x="6724" y="5465"/>
                </a:cubicBezTo>
                <a:cubicBezTo>
                  <a:pt x="6521" y="4870"/>
                  <a:pt x="6372" y="4262"/>
                  <a:pt x="6238" y="3643"/>
                </a:cubicBezTo>
                <a:cubicBezTo>
                  <a:pt x="6347" y="3563"/>
                  <a:pt x="6455" y="3479"/>
                  <a:pt x="6564" y="3416"/>
                </a:cubicBezTo>
                <a:lnTo>
                  <a:pt x="6119" y="3092"/>
                </a:lnTo>
                <a:cubicBezTo>
                  <a:pt x="5997" y="3336"/>
                  <a:pt x="5875" y="3591"/>
                  <a:pt x="5701" y="3819"/>
                </a:cubicBezTo>
                <a:cubicBezTo>
                  <a:pt x="4986" y="4506"/>
                  <a:pt x="3731" y="4546"/>
                  <a:pt x="2961" y="3915"/>
                </a:cubicBezTo>
                <a:cubicBezTo>
                  <a:pt x="2975" y="3416"/>
                  <a:pt x="3151" y="2928"/>
                  <a:pt x="3406" y="2497"/>
                </a:cubicBezTo>
                <a:cubicBezTo>
                  <a:pt x="3115" y="2389"/>
                  <a:pt x="2830" y="2293"/>
                  <a:pt x="2548" y="2185"/>
                </a:cubicBezTo>
                <a:lnTo>
                  <a:pt x="2548" y="2185"/>
                </a:lnTo>
                <a:close/>
                <a:moveTo>
                  <a:pt x="9337" y="15420"/>
                </a:moveTo>
                <a:cubicBezTo>
                  <a:pt x="9175" y="15744"/>
                  <a:pt x="9297" y="16123"/>
                  <a:pt x="9270" y="16459"/>
                </a:cubicBezTo>
                <a:cubicBezTo>
                  <a:pt x="9310" y="16918"/>
                  <a:pt x="9121" y="17350"/>
                  <a:pt x="9040" y="17809"/>
                </a:cubicBezTo>
                <a:cubicBezTo>
                  <a:pt x="9040" y="18133"/>
                  <a:pt x="9229" y="18428"/>
                  <a:pt x="9310" y="18752"/>
                </a:cubicBezTo>
                <a:cubicBezTo>
                  <a:pt x="8839" y="18832"/>
                  <a:pt x="8310" y="18700"/>
                  <a:pt x="7893" y="18967"/>
                </a:cubicBezTo>
                <a:cubicBezTo>
                  <a:pt x="7636" y="19103"/>
                  <a:pt x="7408" y="19279"/>
                  <a:pt x="7123" y="19387"/>
                </a:cubicBezTo>
                <a:cubicBezTo>
                  <a:pt x="6692" y="19387"/>
                  <a:pt x="6381" y="19007"/>
                  <a:pt x="6069" y="18752"/>
                </a:cubicBezTo>
                <a:cubicBezTo>
                  <a:pt x="5961" y="19171"/>
                  <a:pt x="5798" y="19671"/>
                  <a:pt x="6110" y="20046"/>
                </a:cubicBezTo>
                <a:cubicBezTo>
                  <a:pt x="6381" y="20517"/>
                  <a:pt x="6974" y="20382"/>
                  <a:pt x="7432" y="20410"/>
                </a:cubicBezTo>
                <a:cubicBezTo>
                  <a:pt x="7622" y="20681"/>
                  <a:pt x="7823" y="20961"/>
                  <a:pt x="7757" y="21328"/>
                </a:cubicBezTo>
                <a:cubicBezTo>
                  <a:pt x="7367" y="21488"/>
                  <a:pt x="7001" y="21165"/>
                  <a:pt x="6636" y="21057"/>
                </a:cubicBezTo>
                <a:cubicBezTo>
                  <a:pt x="6487" y="21233"/>
                  <a:pt x="6338" y="21408"/>
                  <a:pt x="6178" y="21584"/>
                </a:cubicBezTo>
                <a:lnTo>
                  <a:pt x="8622" y="21584"/>
                </a:lnTo>
                <a:cubicBezTo>
                  <a:pt x="8798" y="21464"/>
                  <a:pt x="8988" y="21340"/>
                  <a:pt x="9161" y="21221"/>
                </a:cubicBezTo>
                <a:cubicBezTo>
                  <a:pt x="9202" y="21316"/>
                  <a:pt x="9283" y="21492"/>
                  <a:pt x="9337" y="21584"/>
                </a:cubicBezTo>
                <a:lnTo>
                  <a:pt x="9985" y="21584"/>
                </a:lnTo>
                <a:cubicBezTo>
                  <a:pt x="10283" y="21249"/>
                  <a:pt x="10606" y="20925"/>
                  <a:pt x="10863" y="20557"/>
                </a:cubicBezTo>
                <a:cubicBezTo>
                  <a:pt x="11107" y="20286"/>
                  <a:pt x="10823" y="19962"/>
                  <a:pt x="10755" y="19683"/>
                </a:cubicBezTo>
                <a:cubicBezTo>
                  <a:pt x="10592" y="19575"/>
                  <a:pt x="10430" y="19467"/>
                  <a:pt x="10283" y="19347"/>
                </a:cubicBezTo>
                <a:cubicBezTo>
                  <a:pt x="10080" y="19131"/>
                  <a:pt x="9893" y="18876"/>
                  <a:pt x="9717" y="18620"/>
                </a:cubicBezTo>
                <a:cubicBezTo>
                  <a:pt x="10028" y="18256"/>
                  <a:pt x="10337" y="17905"/>
                  <a:pt x="10662" y="17541"/>
                </a:cubicBezTo>
                <a:cubicBezTo>
                  <a:pt x="10920" y="17813"/>
                  <a:pt x="11148" y="18176"/>
                  <a:pt x="11540" y="18256"/>
                </a:cubicBezTo>
                <a:cubicBezTo>
                  <a:pt x="11917" y="18376"/>
                  <a:pt x="12432" y="18376"/>
                  <a:pt x="12621" y="18808"/>
                </a:cubicBezTo>
                <a:cubicBezTo>
                  <a:pt x="12703" y="19199"/>
                  <a:pt x="12540" y="19591"/>
                  <a:pt x="12459" y="19966"/>
                </a:cubicBezTo>
                <a:cubicBezTo>
                  <a:pt x="12716" y="20034"/>
                  <a:pt x="12971" y="20114"/>
                  <a:pt x="13229" y="20182"/>
                </a:cubicBezTo>
                <a:cubicBezTo>
                  <a:pt x="13215" y="20733"/>
                  <a:pt x="12890" y="21193"/>
                  <a:pt x="12540" y="21584"/>
                </a:cubicBezTo>
                <a:lnTo>
                  <a:pt x="14066" y="21584"/>
                </a:lnTo>
                <a:cubicBezTo>
                  <a:pt x="14283" y="21272"/>
                  <a:pt x="14470" y="20965"/>
                  <a:pt x="14632" y="20625"/>
                </a:cubicBezTo>
                <a:cubicBezTo>
                  <a:pt x="14362" y="20370"/>
                  <a:pt x="14161" y="20058"/>
                  <a:pt x="13985" y="19734"/>
                </a:cubicBezTo>
                <a:cubicBezTo>
                  <a:pt x="13754" y="19303"/>
                  <a:pt x="13161" y="19247"/>
                  <a:pt x="12944" y="18804"/>
                </a:cubicBezTo>
                <a:cubicBezTo>
                  <a:pt x="12768" y="18452"/>
                  <a:pt x="12592" y="18089"/>
                  <a:pt x="12486" y="17725"/>
                </a:cubicBezTo>
                <a:cubicBezTo>
                  <a:pt x="12730" y="17509"/>
                  <a:pt x="13012" y="17346"/>
                  <a:pt x="13242" y="17118"/>
                </a:cubicBezTo>
                <a:cubicBezTo>
                  <a:pt x="13134" y="16483"/>
                  <a:pt x="12432" y="16051"/>
                  <a:pt x="12608" y="15352"/>
                </a:cubicBezTo>
                <a:cubicBezTo>
                  <a:pt x="12351" y="15472"/>
                  <a:pt x="12082" y="15568"/>
                  <a:pt x="11825" y="15648"/>
                </a:cubicBezTo>
                <a:cubicBezTo>
                  <a:pt x="11567" y="15404"/>
                  <a:pt x="11326" y="15148"/>
                  <a:pt x="11082" y="14893"/>
                </a:cubicBezTo>
                <a:cubicBezTo>
                  <a:pt x="10486" y="14961"/>
                  <a:pt x="9744" y="14905"/>
                  <a:pt x="9337" y="15420"/>
                </a:cubicBezTo>
                <a:lnTo>
                  <a:pt x="9337" y="15420"/>
                </a:lnTo>
                <a:close/>
                <a:moveTo>
                  <a:pt x="18359" y="16930"/>
                </a:moveTo>
                <a:cubicBezTo>
                  <a:pt x="18521" y="17158"/>
                  <a:pt x="18711" y="17389"/>
                  <a:pt x="18817" y="17673"/>
                </a:cubicBezTo>
                <a:cubicBezTo>
                  <a:pt x="18790" y="17985"/>
                  <a:pt x="18573" y="18240"/>
                  <a:pt x="18440" y="18524"/>
                </a:cubicBezTo>
                <a:cubicBezTo>
                  <a:pt x="19277" y="18796"/>
                  <a:pt x="20101" y="19563"/>
                  <a:pt x="20007" y="20521"/>
                </a:cubicBezTo>
                <a:cubicBezTo>
                  <a:pt x="19993" y="20953"/>
                  <a:pt x="19682" y="21304"/>
                  <a:pt x="19386" y="21588"/>
                </a:cubicBezTo>
                <a:lnTo>
                  <a:pt x="21600" y="21588"/>
                </a:lnTo>
                <a:lnTo>
                  <a:pt x="21600" y="19079"/>
                </a:lnTo>
                <a:cubicBezTo>
                  <a:pt x="20993" y="18836"/>
                  <a:pt x="20359" y="18688"/>
                  <a:pt x="19763" y="18420"/>
                </a:cubicBezTo>
                <a:cubicBezTo>
                  <a:pt x="19411" y="18137"/>
                  <a:pt x="19318" y="17637"/>
                  <a:pt x="18966" y="17326"/>
                </a:cubicBezTo>
                <a:cubicBezTo>
                  <a:pt x="18776" y="17174"/>
                  <a:pt x="18560" y="17050"/>
                  <a:pt x="18359" y="16930"/>
                </a:cubicBezTo>
                <a:lnTo>
                  <a:pt x="18359" y="16930"/>
                </a:lnTo>
                <a:close/>
              </a:path>
            </a:pathLst>
          </a:custGeom>
          <a:solidFill>
            <a:schemeClr val="accent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9" name="Picture Placeholder 78">
            <a:extLst>
              <a:ext uri="{FF2B5EF4-FFF2-40B4-BE49-F238E27FC236}">
                <a16:creationId xmlns:a16="http://schemas.microsoft.com/office/drawing/2014/main" id="{8F747C92-03F7-4E4C-AC7A-A6823ADB4923}"/>
              </a:ext>
            </a:extLst>
          </p:cNvPr>
          <p:cNvSpPr>
            <a:spLocks noGrp="1"/>
          </p:cNvSpPr>
          <p:nvPr>
            <p:ph type="pic" sz="quarter" idx="10"/>
          </p:nvPr>
        </p:nvSpPr>
        <p:spPr>
          <a:xfrm>
            <a:off x="4800599" y="128228"/>
            <a:ext cx="3738489" cy="2751244"/>
          </a:xfrm>
          <a:custGeom>
            <a:avLst/>
            <a:gdLst>
              <a:gd name="connsiteX0" fmla="*/ 885160 w 3738489"/>
              <a:gd name="connsiteY0" fmla="*/ 94 h 2751244"/>
              <a:gd name="connsiteX1" fmla="*/ 1008546 w 3738489"/>
              <a:gd name="connsiteY1" fmla="*/ 24361 h 2751244"/>
              <a:gd name="connsiteX2" fmla="*/ 2456405 w 3738489"/>
              <a:gd name="connsiteY2" fmla="*/ 458712 h 2751244"/>
              <a:gd name="connsiteX3" fmla="*/ 3093811 w 3738489"/>
              <a:gd name="connsiteY3" fmla="*/ 655563 h 2751244"/>
              <a:gd name="connsiteX4" fmla="*/ 3401122 w 3738489"/>
              <a:gd name="connsiteY4" fmla="*/ 763575 h 2751244"/>
              <a:gd name="connsiteX5" fmla="*/ 3601822 w 3738489"/>
              <a:gd name="connsiteY5" fmla="*/ 959148 h 2751244"/>
              <a:gd name="connsiteX6" fmla="*/ 3736434 w 3738489"/>
              <a:gd name="connsiteY6" fmla="*/ 1568748 h 2751244"/>
              <a:gd name="connsiteX7" fmla="*/ 3350338 w 3738489"/>
              <a:gd name="connsiteY7" fmla="*/ 2522581 h 2751244"/>
              <a:gd name="connsiteX8" fmla="*/ 3248771 w 3738489"/>
              <a:gd name="connsiteY8" fmla="*/ 2617811 h 2751244"/>
              <a:gd name="connsiteX9" fmla="*/ 3206857 w 3738489"/>
              <a:gd name="connsiteY9" fmla="*/ 2649512 h 2751244"/>
              <a:gd name="connsiteX10" fmla="*/ 2905980 w 3738489"/>
              <a:gd name="connsiteY10" fmla="*/ 2751133 h 2751244"/>
              <a:gd name="connsiteX11" fmla="*/ 2565625 w 3738489"/>
              <a:gd name="connsiteY11" fmla="*/ 2677506 h 2751244"/>
              <a:gd name="connsiteX12" fmla="*/ 1931871 w 3738489"/>
              <a:gd name="connsiteY12" fmla="*/ 2476820 h 2751244"/>
              <a:gd name="connsiteX13" fmla="*/ 669408 w 3738489"/>
              <a:gd name="connsiteY13" fmla="*/ 2070463 h 2751244"/>
              <a:gd name="connsiteX14" fmla="*/ 357053 w 3738489"/>
              <a:gd name="connsiteY14" fmla="*/ 1966285 h 2751244"/>
              <a:gd name="connsiteX15" fmla="*/ 219832 w 3738489"/>
              <a:gd name="connsiteY15" fmla="*/ 1898921 h 2751244"/>
              <a:gd name="connsiteX16" fmla="*/ 1393 w 3738489"/>
              <a:gd name="connsiteY16" fmla="*/ 1178880 h 2751244"/>
              <a:gd name="connsiteX17" fmla="*/ 369749 w 3738489"/>
              <a:gd name="connsiteY17" fmla="*/ 315292 h 2751244"/>
              <a:gd name="connsiteX18" fmla="*/ 457403 w 3738489"/>
              <a:gd name="connsiteY18" fmla="*/ 231438 h 2751244"/>
              <a:gd name="connsiteX19" fmla="*/ 551318 w 3738489"/>
              <a:gd name="connsiteY19" fmla="*/ 152698 h 2751244"/>
              <a:gd name="connsiteX20" fmla="*/ 837064 w 3738489"/>
              <a:gd name="connsiteY20" fmla="*/ 5315 h 2751244"/>
              <a:gd name="connsiteX21" fmla="*/ 885160 w 3738489"/>
              <a:gd name="connsiteY21" fmla="*/ 94 h 2751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38489" h="2751244">
                <a:moveTo>
                  <a:pt x="885160" y="94"/>
                </a:moveTo>
                <a:cubicBezTo>
                  <a:pt x="928099" y="-1092"/>
                  <a:pt x="958980" y="9118"/>
                  <a:pt x="1008546" y="24361"/>
                </a:cubicBezTo>
                <a:lnTo>
                  <a:pt x="2456405" y="458712"/>
                </a:lnTo>
                <a:cubicBezTo>
                  <a:pt x="2668410" y="523519"/>
                  <a:pt x="2881806" y="588327"/>
                  <a:pt x="3093811" y="655563"/>
                </a:cubicBezTo>
                <a:cubicBezTo>
                  <a:pt x="3191726" y="686113"/>
                  <a:pt x="3313642" y="721649"/>
                  <a:pt x="3401122" y="763575"/>
                </a:cubicBezTo>
                <a:cubicBezTo>
                  <a:pt x="3487559" y="805502"/>
                  <a:pt x="3554865" y="877851"/>
                  <a:pt x="3601822" y="959148"/>
                </a:cubicBezTo>
                <a:cubicBezTo>
                  <a:pt x="3712433" y="1145901"/>
                  <a:pt x="3747913" y="1345181"/>
                  <a:pt x="3736434" y="1568748"/>
                </a:cubicBezTo>
                <a:cubicBezTo>
                  <a:pt x="3718695" y="1914260"/>
                  <a:pt x="3576430" y="2278690"/>
                  <a:pt x="3350338" y="2522581"/>
                </a:cubicBezTo>
                <a:cubicBezTo>
                  <a:pt x="3322512" y="2553004"/>
                  <a:pt x="3280598" y="2593652"/>
                  <a:pt x="3248771" y="2617811"/>
                </a:cubicBezTo>
                <a:lnTo>
                  <a:pt x="3206857" y="2649512"/>
                </a:lnTo>
                <a:cubicBezTo>
                  <a:pt x="3135725" y="2701665"/>
                  <a:pt x="3021461" y="2747299"/>
                  <a:pt x="2905980" y="2751133"/>
                </a:cubicBezTo>
                <a:cubicBezTo>
                  <a:pt x="2784065" y="2753690"/>
                  <a:pt x="2674845" y="2711763"/>
                  <a:pt x="2565625" y="2677506"/>
                </a:cubicBezTo>
                <a:cubicBezTo>
                  <a:pt x="2354663" y="2610142"/>
                  <a:pt x="2143876" y="2542906"/>
                  <a:pt x="1931871" y="2476820"/>
                </a:cubicBezTo>
                <a:cubicBezTo>
                  <a:pt x="1510123" y="2344776"/>
                  <a:pt x="1088548" y="2206341"/>
                  <a:pt x="669408" y="2070463"/>
                </a:cubicBezTo>
                <a:cubicBezTo>
                  <a:pt x="565405" y="2036078"/>
                  <a:pt x="460012" y="2003099"/>
                  <a:pt x="357053" y="1966285"/>
                </a:cubicBezTo>
                <a:cubicBezTo>
                  <a:pt x="296182" y="1944683"/>
                  <a:pt x="265573" y="1935735"/>
                  <a:pt x="219832" y="1898921"/>
                </a:cubicBezTo>
                <a:cubicBezTo>
                  <a:pt x="33219" y="1749110"/>
                  <a:pt x="-8695" y="1444246"/>
                  <a:pt x="1393" y="1178880"/>
                </a:cubicBezTo>
                <a:cubicBezTo>
                  <a:pt x="14089" y="841038"/>
                  <a:pt x="146265" y="533745"/>
                  <a:pt x="369749" y="315292"/>
                </a:cubicBezTo>
                <a:lnTo>
                  <a:pt x="457403" y="231438"/>
                </a:lnTo>
                <a:cubicBezTo>
                  <a:pt x="487838" y="204723"/>
                  <a:pt x="519665" y="175578"/>
                  <a:pt x="551318" y="152698"/>
                </a:cubicBezTo>
                <a:cubicBezTo>
                  <a:pt x="637755" y="90447"/>
                  <a:pt x="725409" y="25639"/>
                  <a:pt x="837064" y="5315"/>
                </a:cubicBezTo>
                <a:cubicBezTo>
                  <a:pt x="855195" y="2151"/>
                  <a:pt x="870847" y="489"/>
                  <a:pt x="885160" y="94"/>
                </a:cubicBezTo>
                <a:close/>
              </a:path>
            </a:pathLst>
          </a:custGeom>
          <a:solidFill>
            <a:schemeClr val="accent1">
              <a:lumMod val="60000"/>
              <a:lumOff val="40000"/>
            </a:schemeClr>
          </a:solidFill>
        </p:spPr>
        <p:txBody>
          <a:bodyPr wrap="square" anchor="ctr">
            <a:noAutofit/>
          </a:bodyPr>
          <a:lstStyle>
            <a:lvl1pPr marL="0" indent="0" algn="ctr">
              <a:buNone/>
              <a:defRPr>
                <a:solidFill>
                  <a:schemeClr val="accent1">
                    <a:lumMod val="75000"/>
                  </a:schemeClr>
                </a:solidFill>
              </a:defRPr>
            </a:lvl1pPr>
          </a:lstStyle>
          <a:p>
            <a:endParaRPr lang="en-US"/>
          </a:p>
        </p:txBody>
      </p:sp>
    </p:spTree>
    <p:extLst>
      <p:ext uri="{BB962C8B-B14F-4D97-AF65-F5344CB8AC3E}">
        <p14:creationId xmlns:p14="http://schemas.microsoft.com/office/powerpoint/2010/main" val="170607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1">
    <p:bg>
      <p:bgPr>
        <a:solidFill>
          <a:schemeClr val="bg1"/>
        </a:solidFill>
        <a:effectLst/>
      </p:bgPr>
    </p:bg>
    <p:spTree>
      <p:nvGrpSpPr>
        <p:cNvPr id="1" name=""/>
        <p:cNvGrpSpPr/>
        <p:nvPr/>
      </p:nvGrpSpPr>
      <p:grpSpPr>
        <a:xfrm>
          <a:off x="0" y="0"/>
          <a:ext cx="0" cy="0"/>
          <a:chOff x="0" y="0"/>
          <a:chExt cx="0" cy="0"/>
        </a:xfrm>
      </p:grpSpPr>
      <p:sp>
        <p:nvSpPr>
          <p:cNvPr id="10" name="Shape">
            <a:extLst>
              <a:ext uri="{FF2B5EF4-FFF2-40B4-BE49-F238E27FC236}">
                <a16:creationId xmlns:a16="http://schemas.microsoft.com/office/drawing/2014/main" id="{A4BA0E71-7B0D-4B4B-8134-77F1455D5FBB}"/>
              </a:ext>
            </a:extLst>
          </p:cNvPr>
          <p:cNvSpPr/>
          <p:nvPr userDrawn="1"/>
        </p:nvSpPr>
        <p:spPr>
          <a:xfrm>
            <a:off x="0" y="0"/>
            <a:ext cx="12192000" cy="6858000"/>
          </a:xfrm>
          <a:custGeom>
            <a:avLst/>
            <a:gdLst/>
            <a:ahLst/>
            <a:cxnLst>
              <a:cxn ang="0">
                <a:pos x="wd2" y="hd2"/>
              </a:cxn>
              <a:cxn ang="5400000">
                <a:pos x="wd2" y="hd2"/>
              </a:cxn>
              <a:cxn ang="10800000">
                <a:pos x="wd2" y="hd2"/>
              </a:cxn>
              <a:cxn ang="16200000">
                <a:pos x="wd2" y="hd2"/>
              </a:cxn>
            </a:cxnLst>
            <a:rect l="0" t="0" r="r" b="b"/>
            <a:pathLst>
              <a:path w="21600" h="21600" extrusionOk="0">
                <a:moveTo>
                  <a:pt x="18156" y="0"/>
                </a:moveTo>
                <a:cubicBezTo>
                  <a:pt x="18156" y="0"/>
                  <a:pt x="19110" y="272"/>
                  <a:pt x="19395" y="0"/>
                </a:cubicBezTo>
                <a:lnTo>
                  <a:pt x="21600" y="0"/>
                </a:lnTo>
                <a:lnTo>
                  <a:pt x="21600" y="324"/>
                </a:lnTo>
                <a:cubicBezTo>
                  <a:pt x="21289" y="296"/>
                  <a:pt x="20979" y="256"/>
                  <a:pt x="20668" y="296"/>
                </a:cubicBezTo>
                <a:cubicBezTo>
                  <a:pt x="20356" y="376"/>
                  <a:pt x="20115" y="647"/>
                  <a:pt x="19966" y="931"/>
                </a:cubicBezTo>
                <a:cubicBezTo>
                  <a:pt x="19790" y="1226"/>
                  <a:pt x="19952" y="1726"/>
                  <a:pt x="20343" y="1686"/>
                </a:cubicBezTo>
                <a:cubicBezTo>
                  <a:pt x="20736" y="1498"/>
                  <a:pt x="21031" y="983"/>
                  <a:pt x="21516" y="1198"/>
                </a:cubicBezTo>
                <a:cubicBezTo>
                  <a:pt x="21368" y="1346"/>
                  <a:pt x="21368" y="1670"/>
                  <a:pt x="21598" y="1726"/>
                </a:cubicBezTo>
                <a:lnTo>
                  <a:pt x="21598" y="1890"/>
                </a:lnTo>
                <a:cubicBezTo>
                  <a:pt x="21327" y="2037"/>
                  <a:pt x="21327" y="2401"/>
                  <a:pt x="21598" y="2549"/>
                </a:cubicBezTo>
                <a:lnTo>
                  <a:pt x="21598" y="4358"/>
                </a:lnTo>
                <a:cubicBezTo>
                  <a:pt x="21018" y="4239"/>
                  <a:pt x="20451" y="4063"/>
                  <a:pt x="19869" y="3995"/>
                </a:cubicBezTo>
                <a:cubicBezTo>
                  <a:pt x="19706" y="4103"/>
                  <a:pt x="19557" y="4239"/>
                  <a:pt x="19411" y="4374"/>
                </a:cubicBezTo>
                <a:lnTo>
                  <a:pt x="18858" y="4414"/>
                </a:lnTo>
                <a:cubicBezTo>
                  <a:pt x="18492" y="4766"/>
                  <a:pt x="18034" y="5009"/>
                  <a:pt x="17722" y="5413"/>
                </a:cubicBezTo>
                <a:cubicBezTo>
                  <a:pt x="17682" y="5964"/>
                  <a:pt x="18357" y="6116"/>
                  <a:pt x="18736" y="6344"/>
                </a:cubicBezTo>
                <a:cubicBezTo>
                  <a:pt x="18709" y="6571"/>
                  <a:pt x="18506" y="6855"/>
                  <a:pt x="18695" y="7059"/>
                </a:cubicBezTo>
                <a:cubicBezTo>
                  <a:pt x="18804" y="7087"/>
                  <a:pt x="18993" y="7155"/>
                  <a:pt x="19088" y="7179"/>
                </a:cubicBezTo>
                <a:cubicBezTo>
                  <a:pt x="19034" y="7774"/>
                  <a:pt x="18790" y="8313"/>
                  <a:pt x="18562" y="8853"/>
                </a:cubicBezTo>
                <a:cubicBezTo>
                  <a:pt x="18399" y="9216"/>
                  <a:pt x="18725" y="9556"/>
                  <a:pt x="18887" y="9851"/>
                </a:cubicBezTo>
                <a:cubicBezTo>
                  <a:pt x="18388" y="10243"/>
                  <a:pt x="17537" y="10578"/>
                  <a:pt x="17792" y="11349"/>
                </a:cubicBezTo>
                <a:cubicBezTo>
                  <a:pt x="17402" y="11457"/>
                  <a:pt x="16996" y="11553"/>
                  <a:pt x="16686" y="11809"/>
                </a:cubicBezTo>
                <a:cubicBezTo>
                  <a:pt x="16174" y="12228"/>
                  <a:pt x="15526" y="12376"/>
                  <a:pt x="14944" y="12660"/>
                </a:cubicBezTo>
                <a:cubicBezTo>
                  <a:pt x="14646" y="12835"/>
                  <a:pt x="14296" y="12648"/>
                  <a:pt x="13985" y="12580"/>
                </a:cubicBezTo>
                <a:cubicBezTo>
                  <a:pt x="13594" y="12432"/>
                  <a:pt x="13188" y="12608"/>
                  <a:pt x="12784" y="12592"/>
                </a:cubicBezTo>
                <a:cubicBezTo>
                  <a:pt x="12353" y="12364"/>
                  <a:pt x="12028" y="11972"/>
                  <a:pt x="11597" y="11741"/>
                </a:cubicBezTo>
                <a:lnTo>
                  <a:pt x="11556" y="11713"/>
                </a:lnTo>
                <a:cubicBezTo>
                  <a:pt x="11854" y="11118"/>
                  <a:pt x="12515" y="10794"/>
                  <a:pt x="12624" y="10107"/>
                </a:cubicBezTo>
                <a:cubicBezTo>
                  <a:pt x="12393" y="10095"/>
                  <a:pt x="12179" y="10051"/>
                  <a:pt x="11962" y="10067"/>
                </a:cubicBezTo>
                <a:cubicBezTo>
                  <a:pt x="11732" y="10283"/>
                  <a:pt x="11572" y="10566"/>
                  <a:pt x="11342" y="10782"/>
                </a:cubicBezTo>
                <a:cubicBezTo>
                  <a:pt x="10843" y="10986"/>
                  <a:pt x="10127" y="10726"/>
                  <a:pt x="9802" y="11269"/>
                </a:cubicBezTo>
                <a:cubicBezTo>
                  <a:pt x="9504" y="11593"/>
                  <a:pt x="9613" y="12024"/>
                  <a:pt x="9667" y="12416"/>
                </a:cubicBezTo>
                <a:cubicBezTo>
                  <a:pt x="9383" y="12444"/>
                  <a:pt x="9087" y="12376"/>
                  <a:pt x="8830" y="12484"/>
                </a:cubicBezTo>
                <a:cubicBezTo>
                  <a:pt x="8599" y="12688"/>
                  <a:pt x="8532" y="13011"/>
                  <a:pt x="8412" y="13267"/>
                </a:cubicBezTo>
                <a:cubicBezTo>
                  <a:pt x="8128" y="13522"/>
                  <a:pt x="7832" y="13766"/>
                  <a:pt x="7615" y="14078"/>
                </a:cubicBezTo>
                <a:cubicBezTo>
                  <a:pt x="7277" y="14429"/>
                  <a:pt x="7225" y="14901"/>
                  <a:pt x="7331" y="15360"/>
                </a:cubicBezTo>
                <a:cubicBezTo>
                  <a:pt x="7344" y="15564"/>
                  <a:pt x="7372" y="15764"/>
                  <a:pt x="7399" y="15979"/>
                </a:cubicBezTo>
                <a:cubicBezTo>
                  <a:pt x="7250" y="15752"/>
                  <a:pt x="7101" y="15520"/>
                  <a:pt x="6900" y="15360"/>
                </a:cubicBezTo>
                <a:cubicBezTo>
                  <a:pt x="6198" y="15456"/>
                  <a:pt x="5482" y="15548"/>
                  <a:pt x="4808" y="15740"/>
                </a:cubicBezTo>
                <a:cubicBezTo>
                  <a:pt x="4591" y="15967"/>
                  <a:pt x="4564" y="16307"/>
                  <a:pt x="4442" y="16590"/>
                </a:cubicBezTo>
                <a:cubicBezTo>
                  <a:pt x="4361" y="17142"/>
                  <a:pt x="3564" y="17078"/>
                  <a:pt x="3456" y="17617"/>
                </a:cubicBezTo>
                <a:cubicBezTo>
                  <a:pt x="3293" y="18196"/>
                  <a:pt x="2862" y="18820"/>
                  <a:pt x="3158" y="19427"/>
                </a:cubicBezTo>
                <a:cubicBezTo>
                  <a:pt x="3589" y="19591"/>
                  <a:pt x="3954" y="19143"/>
                  <a:pt x="4345" y="19035"/>
                </a:cubicBezTo>
                <a:cubicBezTo>
                  <a:pt x="4589" y="18888"/>
                  <a:pt x="4857" y="19035"/>
                  <a:pt x="4911" y="19307"/>
                </a:cubicBezTo>
                <a:cubicBezTo>
                  <a:pt x="4857" y="19603"/>
                  <a:pt x="4681" y="19862"/>
                  <a:pt x="4548" y="20118"/>
                </a:cubicBezTo>
                <a:cubicBezTo>
                  <a:pt x="4805" y="20589"/>
                  <a:pt x="4993" y="21089"/>
                  <a:pt x="5114" y="21600"/>
                </a:cubicBezTo>
                <a:lnTo>
                  <a:pt x="3158" y="21600"/>
                </a:lnTo>
                <a:cubicBezTo>
                  <a:pt x="3361" y="21316"/>
                  <a:pt x="3616" y="21021"/>
                  <a:pt x="3629" y="20669"/>
                </a:cubicBezTo>
                <a:cubicBezTo>
                  <a:pt x="3562" y="20374"/>
                  <a:pt x="3318" y="20170"/>
                  <a:pt x="3131" y="19942"/>
                </a:cubicBezTo>
                <a:cubicBezTo>
                  <a:pt x="2740" y="20118"/>
                  <a:pt x="2347" y="20306"/>
                  <a:pt x="1970" y="20481"/>
                </a:cubicBezTo>
                <a:cubicBezTo>
                  <a:pt x="1754" y="20254"/>
                  <a:pt x="1539" y="20010"/>
                  <a:pt x="1377" y="19738"/>
                </a:cubicBezTo>
                <a:cubicBezTo>
                  <a:pt x="1241" y="19467"/>
                  <a:pt x="1092" y="19199"/>
                  <a:pt x="1038" y="18903"/>
                </a:cubicBezTo>
                <a:cubicBezTo>
                  <a:pt x="1065" y="18608"/>
                  <a:pt x="1174" y="18336"/>
                  <a:pt x="1255" y="18053"/>
                </a:cubicBezTo>
                <a:cubicBezTo>
                  <a:pt x="998" y="18025"/>
                  <a:pt x="923" y="18288"/>
                  <a:pt x="666" y="18260"/>
                </a:cubicBezTo>
                <a:cubicBezTo>
                  <a:pt x="557" y="18704"/>
                  <a:pt x="242" y="18848"/>
                  <a:pt x="187" y="19307"/>
                </a:cubicBezTo>
                <a:cubicBezTo>
                  <a:pt x="120" y="19535"/>
                  <a:pt x="336" y="19698"/>
                  <a:pt x="458" y="19846"/>
                </a:cubicBezTo>
                <a:cubicBezTo>
                  <a:pt x="431" y="20442"/>
                  <a:pt x="228" y="20993"/>
                  <a:pt x="0" y="21532"/>
                </a:cubicBezTo>
                <a:lnTo>
                  <a:pt x="0" y="19095"/>
                </a:lnTo>
                <a:cubicBezTo>
                  <a:pt x="0" y="19095"/>
                  <a:pt x="70" y="19071"/>
                  <a:pt x="126" y="18951"/>
                </a:cubicBezTo>
                <a:cubicBezTo>
                  <a:pt x="201" y="18800"/>
                  <a:pt x="264" y="18532"/>
                  <a:pt x="271" y="18360"/>
                </a:cubicBezTo>
                <a:cubicBezTo>
                  <a:pt x="280" y="18057"/>
                  <a:pt x="9" y="17845"/>
                  <a:pt x="68" y="17633"/>
                </a:cubicBezTo>
                <a:cubicBezTo>
                  <a:pt x="126" y="17421"/>
                  <a:pt x="366" y="17214"/>
                  <a:pt x="485" y="16970"/>
                </a:cubicBezTo>
                <a:cubicBezTo>
                  <a:pt x="634" y="16567"/>
                  <a:pt x="214" y="16299"/>
                  <a:pt x="0" y="16055"/>
                </a:cubicBezTo>
                <a:lnTo>
                  <a:pt x="0" y="15540"/>
                </a:lnTo>
                <a:cubicBezTo>
                  <a:pt x="244" y="15296"/>
                  <a:pt x="512" y="15120"/>
                  <a:pt x="770" y="14877"/>
                </a:cubicBezTo>
                <a:cubicBezTo>
                  <a:pt x="986" y="15104"/>
                  <a:pt x="1268" y="15240"/>
                  <a:pt x="1593" y="15296"/>
                </a:cubicBezTo>
                <a:cubicBezTo>
                  <a:pt x="1445" y="15524"/>
                  <a:pt x="1255" y="15784"/>
                  <a:pt x="1255" y="16079"/>
                </a:cubicBezTo>
                <a:cubicBezTo>
                  <a:pt x="1309" y="16267"/>
                  <a:pt x="1417" y="16443"/>
                  <a:pt x="1512" y="16630"/>
                </a:cubicBezTo>
                <a:cubicBezTo>
                  <a:pt x="1889" y="17102"/>
                  <a:pt x="1621" y="17681"/>
                  <a:pt x="1499" y="18196"/>
                </a:cubicBezTo>
                <a:cubicBezTo>
                  <a:pt x="1930" y="18316"/>
                  <a:pt x="2404" y="18344"/>
                  <a:pt x="2821" y="18141"/>
                </a:cubicBezTo>
                <a:cubicBezTo>
                  <a:pt x="2686" y="17829"/>
                  <a:pt x="2483" y="17533"/>
                  <a:pt x="2458" y="17198"/>
                </a:cubicBezTo>
                <a:cubicBezTo>
                  <a:pt x="2702" y="16603"/>
                  <a:pt x="3471" y="16738"/>
                  <a:pt x="3848" y="16319"/>
                </a:cubicBezTo>
                <a:cubicBezTo>
                  <a:pt x="3417" y="15967"/>
                  <a:pt x="2848" y="16159"/>
                  <a:pt x="2377" y="16279"/>
                </a:cubicBezTo>
                <a:cubicBezTo>
                  <a:pt x="2539" y="15915"/>
                  <a:pt x="2794" y="15592"/>
                  <a:pt x="3228" y="15536"/>
                </a:cubicBezTo>
                <a:cubicBezTo>
                  <a:pt x="3295" y="15280"/>
                  <a:pt x="3349" y="15025"/>
                  <a:pt x="3417" y="14781"/>
                </a:cubicBezTo>
                <a:cubicBezTo>
                  <a:pt x="3607" y="14645"/>
                  <a:pt x="3808" y="14525"/>
                  <a:pt x="3957" y="14361"/>
                </a:cubicBezTo>
                <a:cubicBezTo>
                  <a:pt x="4024" y="14158"/>
                  <a:pt x="4038" y="13930"/>
                  <a:pt x="4065" y="13714"/>
                </a:cubicBezTo>
                <a:cubicBezTo>
                  <a:pt x="4537" y="13970"/>
                  <a:pt x="5051" y="14146"/>
                  <a:pt x="5577" y="14242"/>
                </a:cubicBezTo>
                <a:cubicBezTo>
                  <a:pt x="5954" y="13754"/>
                  <a:pt x="5862" y="13107"/>
                  <a:pt x="5455" y="12676"/>
                </a:cubicBezTo>
                <a:cubicBezTo>
                  <a:pt x="5469" y="12096"/>
                  <a:pt x="5051" y="11557"/>
                  <a:pt x="4469" y="11473"/>
                </a:cubicBezTo>
                <a:cubicBezTo>
                  <a:pt x="3875" y="11541"/>
                  <a:pt x="3469" y="12012"/>
                  <a:pt x="3079" y="12404"/>
                </a:cubicBezTo>
                <a:lnTo>
                  <a:pt x="2727" y="12404"/>
                </a:lnTo>
                <a:cubicBezTo>
                  <a:pt x="2618" y="12308"/>
                  <a:pt x="2510" y="12200"/>
                  <a:pt x="2402" y="12108"/>
                </a:cubicBezTo>
                <a:cubicBezTo>
                  <a:pt x="2605" y="11421"/>
                  <a:pt x="2699" y="10706"/>
                  <a:pt x="2727" y="9991"/>
                </a:cubicBezTo>
                <a:cubicBezTo>
                  <a:pt x="2754" y="9572"/>
                  <a:pt x="3103" y="9304"/>
                  <a:pt x="3469" y="9168"/>
                </a:cubicBezTo>
                <a:cubicBezTo>
                  <a:pt x="3927" y="9248"/>
                  <a:pt x="4442" y="9316"/>
                  <a:pt x="4710" y="9735"/>
                </a:cubicBezTo>
                <a:cubicBezTo>
                  <a:pt x="5049" y="10127"/>
                  <a:pt x="4819" y="10654"/>
                  <a:pt x="4751" y="11098"/>
                </a:cubicBezTo>
                <a:cubicBezTo>
                  <a:pt x="5236" y="11301"/>
                  <a:pt x="5792" y="11449"/>
                  <a:pt x="6128" y="11881"/>
                </a:cubicBezTo>
                <a:cubicBezTo>
                  <a:pt x="5992" y="11988"/>
                  <a:pt x="5857" y="12096"/>
                  <a:pt x="5724" y="12192"/>
                </a:cubicBezTo>
                <a:cubicBezTo>
                  <a:pt x="6141" y="12408"/>
                  <a:pt x="6588" y="12584"/>
                  <a:pt x="7060" y="12544"/>
                </a:cubicBezTo>
                <a:cubicBezTo>
                  <a:pt x="7101" y="12488"/>
                  <a:pt x="7182" y="12368"/>
                  <a:pt x="7223" y="12316"/>
                </a:cubicBezTo>
                <a:cubicBezTo>
                  <a:pt x="7575" y="11697"/>
                  <a:pt x="7561" y="10954"/>
                  <a:pt x="7561" y="10267"/>
                </a:cubicBezTo>
                <a:cubicBezTo>
                  <a:pt x="7575" y="9887"/>
                  <a:pt x="7385" y="9472"/>
                  <a:pt x="7022" y="9348"/>
                </a:cubicBezTo>
                <a:cubicBezTo>
                  <a:pt x="6751" y="9336"/>
                  <a:pt x="6496" y="9444"/>
                  <a:pt x="6238" y="9496"/>
                </a:cubicBezTo>
                <a:cubicBezTo>
                  <a:pt x="6238" y="9172"/>
                  <a:pt x="6252" y="8849"/>
                  <a:pt x="6252" y="8525"/>
                </a:cubicBezTo>
                <a:cubicBezTo>
                  <a:pt x="6710" y="8525"/>
                  <a:pt x="7252" y="8513"/>
                  <a:pt x="7548" y="8928"/>
                </a:cubicBezTo>
                <a:cubicBezTo>
                  <a:pt x="7900" y="9292"/>
                  <a:pt x="8141" y="10023"/>
                  <a:pt x="8775" y="9859"/>
                </a:cubicBezTo>
                <a:cubicBezTo>
                  <a:pt x="9247" y="9847"/>
                  <a:pt x="9342" y="9372"/>
                  <a:pt x="9410" y="9008"/>
                </a:cubicBezTo>
                <a:cubicBezTo>
                  <a:pt x="10193" y="8980"/>
                  <a:pt x="10976" y="9048"/>
                  <a:pt x="11759" y="8952"/>
                </a:cubicBezTo>
                <a:cubicBezTo>
                  <a:pt x="12138" y="8884"/>
                  <a:pt x="12339" y="9276"/>
                  <a:pt x="12570" y="9504"/>
                </a:cubicBezTo>
                <a:cubicBezTo>
                  <a:pt x="12624" y="9340"/>
                  <a:pt x="12664" y="9192"/>
                  <a:pt x="12718" y="9032"/>
                </a:cubicBezTo>
                <a:cubicBezTo>
                  <a:pt x="12800" y="9304"/>
                  <a:pt x="12840" y="9600"/>
                  <a:pt x="12949" y="9883"/>
                </a:cubicBezTo>
                <a:cubicBezTo>
                  <a:pt x="13179" y="10179"/>
                  <a:pt x="13529" y="10371"/>
                  <a:pt x="13705" y="10718"/>
                </a:cubicBezTo>
                <a:cubicBezTo>
                  <a:pt x="13894" y="11002"/>
                  <a:pt x="13976" y="11529"/>
                  <a:pt x="14447" y="11377"/>
                </a:cubicBezTo>
                <a:cubicBezTo>
                  <a:pt x="14799" y="10974"/>
                  <a:pt x="15082" y="10514"/>
                  <a:pt x="15488" y="10163"/>
                </a:cubicBezTo>
                <a:cubicBezTo>
                  <a:pt x="15772" y="10526"/>
                  <a:pt x="16027" y="10958"/>
                  <a:pt x="16461" y="11150"/>
                </a:cubicBezTo>
                <a:cubicBezTo>
                  <a:pt x="17041" y="10678"/>
                  <a:pt x="17851" y="10071"/>
                  <a:pt x="17648" y="9220"/>
                </a:cubicBezTo>
                <a:cubicBezTo>
                  <a:pt x="17255" y="9084"/>
                  <a:pt x="16824" y="9220"/>
                  <a:pt x="16434" y="9072"/>
                </a:cubicBezTo>
                <a:cubicBezTo>
                  <a:pt x="16176" y="8964"/>
                  <a:pt x="15935" y="8829"/>
                  <a:pt x="15691" y="8709"/>
                </a:cubicBezTo>
                <a:cubicBezTo>
                  <a:pt x="15583" y="8992"/>
                  <a:pt x="15488" y="9260"/>
                  <a:pt x="15380" y="9544"/>
                </a:cubicBezTo>
                <a:cubicBezTo>
                  <a:pt x="15217" y="9356"/>
                  <a:pt x="14962" y="9208"/>
                  <a:pt x="14935" y="8936"/>
                </a:cubicBezTo>
                <a:cubicBezTo>
                  <a:pt x="14881" y="8477"/>
                  <a:pt x="15084" y="8046"/>
                  <a:pt x="15070" y="7602"/>
                </a:cubicBezTo>
                <a:cubicBezTo>
                  <a:pt x="14976" y="7291"/>
                  <a:pt x="14572" y="7318"/>
                  <a:pt x="14328" y="7183"/>
                </a:cubicBezTo>
                <a:cubicBezTo>
                  <a:pt x="14585" y="6791"/>
                  <a:pt x="14935" y="6508"/>
                  <a:pt x="15341" y="6280"/>
                </a:cubicBezTo>
                <a:cubicBezTo>
                  <a:pt x="15786" y="6064"/>
                  <a:pt x="15962" y="5565"/>
                  <a:pt x="16273" y="5213"/>
                </a:cubicBezTo>
                <a:cubicBezTo>
                  <a:pt x="16598" y="5133"/>
                  <a:pt x="16921" y="5133"/>
                  <a:pt x="17246" y="5093"/>
                </a:cubicBezTo>
                <a:cubicBezTo>
                  <a:pt x="17057" y="4850"/>
                  <a:pt x="16788" y="4690"/>
                  <a:pt x="16504" y="4566"/>
                </a:cubicBezTo>
                <a:cubicBezTo>
                  <a:pt x="16558" y="4282"/>
                  <a:pt x="16598" y="3999"/>
                  <a:pt x="16639" y="3731"/>
                </a:cubicBezTo>
                <a:cubicBezTo>
                  <a:pt x="16666" y="3555"/>
                  <a:pt x="16666" y="3396"/>
                  <a:pt x="16666" y="3232"/>
                </a:cubicBezTo>
                <a:cubicBezTo>
                  <a:pt x="16544" y="3068"/>
                  <a:pt x="16314" y="3192"/>
                  <a:pt x="16154" y="3164"/>
                </a:cubicBezTo>
                <a:cubicBezTo>
                  <a:pt x="15978" y="3192"/>
                  <a:pt x="15815" y="3232"/>
                  <a:pt x="15655" y="3272"/>
                </a:cubicBezTo>
                <a:cubicBezTo>
                  <a:pt x="15021" y="2840"/>
                  <a:pt x="14373" y="2285"/>
                  <a:pt x="14183" y="1518"/>
                </a:cubicBezTo>
                <a:cubicBezTo>
                  <a:pt x="14576" y="1138"/>
                  <a:pt x="15102" y="939"/>
                  <a:pt x="15533" y="627"/>
                </a:cubicBezTo>
                <a:cubicBezTo>
                  <a:pt x="16005" y="683"/>
                  <a:pt x="16506" y="695"/>
                  <a:pt x="16815" y="276"/>
                </a:cubicBezTo>
                <a:cubicBezTo>
                  <a:pt x="16978" y="1043"/>
                  <a:pt x="17314" y="1802"/>
                  <a:pt x="17975" y="2257"/>
                </a:cubicBezTo>
                <a:cubicBezTo>
                  <a:pt x="17853" y="2513"/>
                  <a:pt x="17758" y="2784"/>
                  <a:pt x="17664" y="3052"/>
                </a:cubicBezTo>
                <a:cubicBezTo>
                  <a:pt x="17867" y="3148"/>
                  <a:pt x="18056" y="3256"/>
                  <a:pt x="18257" y="3348"/>
                </a:cubicBezTo>
                <a:cubicBezTo>
                  <a:pt x="18433" y="3200"/>
                  <a:pt x="18609" y="3064"/>
                  <a:pt x="18770" y="2916"/>
                </a:cubicBezTo>
                <a:cubicBezTo>
                  <a:pt x="19095" y="3280"/>
                  <a:pt x="19445" y="3619"/>
                  <a:pt x="19851" y="3875"/>
                </a:cubicBezTo>
                <a:cubicBezTo>
                  <a:pt x="19837" y="3631"/>
                  <a:pt x="19837" y="3388"/>
                  <a:pt x="19770" y="3160"/>
                </a:cubicBezTo>
                <a:cubicBezTo>
                  <a:pt x="19621" y="2916"/>
                  <a:pt x="19393" y="2728"/>
                  <a:pt x="19203" y="2513"/>
                </a:cubicBezTo>
                <a:cubicBezTo>
                  <a:pt x="19108" y="2161"/>
                  <a:pt x="18959" y="1826"/>
                  <a:pt x="18772" y="1514"/>
                </a:cubicBezTo>
                <a:cubicBezTo>
                  <a:pt x="18907" y="1326"/>
                  <a:pt x="19016" y="1123"/>
                  <a:pt x="19138" y="935"/>
                </a:cubicBezTo>
                <a:cubicBezTo>
                  <a:pt x="18871" y="551"/>
                  <a:pt x="18560" y="216"/>
                  <a:pt x="18156" y="0"/>
                </a:cubicBezTo>
                <a:lnTo>
                  <a:pt x="18156" y="0"/>
                </a:lnTo>
                <a:close/>
                <a:moveTo>
                  <a:pt x="2548" y="2185"/>
                </a:moveTo>
                <a:cubicBezTo>
                  <a:pt x="2237" y="2577"/>
                  <a:pt x="1887" y="2980"/>
                  <a:pt x="1846" y="3507"/>
                </a:cubicBezTo>
                <a:cubicBezTo>
                  <a:pt x="2104" y="4274"/>
                  <a:pt x="2778" y="4762"/>
                  <a:pt x="3331" y="5301"/>
                </a:cubicBezTo>
                <a:cubicBezTo>
                  <a:pt x="3643" y="5529"/>
                  <a:pt x="3264" y="5789"/>
                  <a:pt x="3128" y="6004"/>
                </a:cubicBezTo>
                <a:cubicBezTo>
                  <a:pt x="3169" y="6492"/>
                  <a:pt x="3250" y="6963"/>
                  <a:pt x="3345" y="7446"/>
                </a:cubicBezTo>
                <a:cubicBezTo>
                  <a:pt x="3670" y="7283"/>
                  <a:pt x="3952" y="7043"/>
                  <a:pt x="4250" y="6827"/>
                </a:cubicBezTo>
                <a:cubicBezTo>
                  <a:pt x="4641" y="6707"/>
                  <a:pt x="5087" y="6731"/>
                  <a:pt x="5464" y="6532"/>
                </a:cubicBezTo>
                <a:cubicBezTo>
                  <a:pt x="5950" y="6304"/>
                  <a:pt x="6464" y="6088"/>
                  <a:pt x="7004" y="6072"/>
                </a:cubicBezTo>
                <a:cubicBezTo>
                  <a:pt x="7435" y="6044"/>
                  <a:pt x="7814" y="6276"/>
                  <a:pt x="8231" y="6328"/>
                </a:cubicBezTo>
                <a:cubicBezTo>
                  <a:pt x="8622" y="6340"/>
                  <a:pt x="8974" y="6164"/>
                  <a:pt x="9340" y="6044"/>
                </a:cubicBezTo>
                <a:cubicBezTo>
                  <a:pt x="8841" y="5641"/>
                  <a:pt x="8380" y="5193"/>
                  <a:pt x="8085" y="4614"/>
                </a:cubicBezTo>
                <a:cubicBezTo>
                  <a:pt x="8502" y="4398"/>
                  <a:pt x="8976" y="4250"/>
                  <a:pt x="9326" y="3927"/>
                </a:cubicBezTo>
                <a:cubicBezTo>
                  <a:pt x="9434" y="3723"/>
                  <a:pt x="9462" y="3507"/>
                  <a:pt x="9516" y="3292"/>
                </a:cubicBezTo>
                <a:cubicBezTo>
                  <a:pt x="9139" y="2996"/>
                  <a:pt x="8800" y="2633"/>
                  <a:pt x="8356" y="2457"/>
                </a:cubicBezTo>
                <a:cubicBezTo>
                  <a:pt x="7803" y="2349"/>
                  <a:pt x="7410" y="2820"/>
                  <a:pt x="7006" y="3092"/>
                </a:cubicBezTo>
                <a:cubicBezTo>
                  <a:pt x="7505" y="3444"/>
                  <a:pt x="7830" y="3995"/>
                  <a:pt x="7911" y="4590"/>
                </a:cubicBezTo>
                <a:cubicBezTo>
                  <a:pt x="7776" y="5129"/>
                  <a:pt x="7263" y="5453"/>
                  <a:pt x="6724" y="5465"/>
                </a:cubicBezTo>
                <a:cubicBezTo>
                  <a:pt x="6521" y="4870"/>
                  <a:pt x="6372" y="4262"/>
                  <a:pt x="6238" y="3643"/>
                </a:cubicBezTo>
                <a:cubicBezTo>
                  <a:pt x="6347" y="3563"/>
                  <a:pt x="6455" y="3479"/>
                  <a:pt x="6564" y="3416"/>
                </a:cubicBezTo>
                <a:lnTo>
                  <a:pt x="6119" y="3092"/>
                </a:lnTo>
                <a:cubicBezTo>
                  <a:pt x="5997" y="3336"/>
                  <a:pt x="5875" y="3591"/>
                  <a:pt x="5701" y="3819"/>
                </a:cubicBezTo>
                <a:cubicBezTo>
                  <a:pt x="4986" y="4506"/>
                  <a:pt x="3731" y="4546"/>
                  <a:pt x="2961" y="3915"/>
                </a:cubicBezTo>
                <a:cubicBezTo>
                  <a:pt x="2975" y="3416"/>
                  <a:pt x="3151" y="2928"/>
                  <a:pt x="3406" y="2497"/>
                </a:cubicBezTo>
                <a:cubicBezTo>
                  <a:pt x="3115" y="2389"/>
                  <a:pt x="2830" y="2293"/>
                  <a:pt x="2548" y="2185"/>
                </a:cubicBezTo>
                <a:lnTo>
                  <a:pt x="2548" y="2185"/>
                </a:lnTo>
                <a:close/>
                <a:moveTo>
                  <a:pt x="9337" y="15420"/>
                </a:moveTo>
                <a:cubicBezTo>
                  <a:pt x="9175" y="15744"/>
                  <a:pt x="9297" y="16123"/>
                  <a:pt x="9270" y="16459"/>
                </a:cubicBezTo>
                <a:cubicBezTo>
                  <a:pt x="9310" y="16918"/>
                  <a:pt x="9121" y="17350"/>
                  <a:pt x="9040" y="17809"/>
                </a:cubicBezTo>
                <a:cubicBezTo>
                  <a:pt x="9040" y="18133"/>
                  <a:pt x="9229" y="18428"/>
                  <a:pt x="9310" y="18752"/>
                </a:cubicBezTo>
                <a:cubicBezTo>
                  <a:pt x="8839" y="18832"/>
                  <a:pt x="8310" y="18700"/>
                  <a:pt x="7893" y="18967"/>
                </a:cubicBezTo>
                <a:cubicBezTo>
                  <a:pt x="7636" y="19103"/>
                  <a:pt x="7408" y="19279"/>
                  <a:pt x="7123" y="19387"/>
                </a:cubicBezTo>
                <a:cubicBezTo>
                  <a:pt x="6692" y="19387"/>
                  <a:pt x="6381" y="19007"/>
                  <a:pt x="6069" y="18752"/>
                </a:cubicBezTo>
                <a:cubicBezTo>
                  <a:pt x="5961" y="19171"/>
                  <a:pt x="5798" y="19671"/>
                  <a:pt x="6110" y="20046"/>
                </a:cubicBezTo>
                <a:cubicBezTo>
                  <a:pt x="6381" y="20517"/>
                  <a:pt x="6974" y="20382"/>
                  <a:pt x="7432" y="20410"/>
                </a:cubicBezTo>
                <a:cubicBezTo>
                  <a:pt x="7622" y="20681"/>
                  <a:pt x="7823" y="20961"/>
                  <a:pt x="7757" y="21328"/>
                </a:cubicBezTo>
                <a:cubicBezTo>
                  <a:pt x="7367" y="21488"/>
                  <a:pt x="7001" y="21165"/>
                  <a:pt x="6636" y="21057"/>
                </a:cubicBezTo>
                <a:cubicBezTo>
                  <a:pt x="6487" y="21233"/>
                  <a:pt x="6338" y="21408"/>
                  <a:pt x="6178" y="21584"/>
                </a:cubicBezTo>
                <a:lnTo>
                  <a:pt x="8622" y="21584"/>
                </a:lnTo>
                <a:cubicBezTo>
                  <a:pt x="8798" y="21464"/>
                  <a:pt x="8988" y="21340"/>
                  <a:pt x="9161" y="21221"/>
                </a:cubicBezTo>
                <a:cubicBezTo>
                  <a:pt x="9202" y="21316"/>
                  <a:pt x="9283" y="21492"/>
                  <a:pt x="9337" y="21584"/>
                </a:cubicBezTo>
                <a:lnTo>
                  <a:pt x="9985" y="21584"/>
                </a:lnTo>
                <a:cubicBezTo>
                  <a:pt x="10283" y="21249"/>
                  <a:pt x="10606" y="20925"/>
                  <a:pt x="10863" y="20557"/>
                </a:cubicBezTo>
                <a:cubicBezTo>
                  <a:pt x="11107" y="20286"/>
                  <a:pt x="10823" y="19962"/>
                  <a:pt x="10755" y="19683"/>
                </a:cubicBezTo>
                <a:cubicBezTo>
                  <a:pt x="10592" y="19575"/>
                  <a:pt x="10430" y="19467"/>
                  <a:pt x="10283" y="19347"/>
                </a:cubicBezTo>
                <a:cubicBezTo>
                  <a:pt x="10080" y="19131"/>
                  <a:pt x="9893" y="18876"/>
                  <a:pt x="9717" y="18620"/>
                </a:cubicBezTo>
                <a:cubicBezTo>
                  <a:pt x="10028" y="18256"/>
                  <a:pt x="10337" y="17905"/>
                  <a:pt x="10662" y="17541"/>
                </a:cubicBezTo>
                <a:cubicBezTo>
                  <a:pt x="10920" y="17813"/>
                  <a:pt x="11148" y="18176"/>
                  <a:pt x="11540" y="18256"/>
                </a:cubicBezTo>
                <a:cubicBezTo>
                  <a:pt x="11917" y="18376"/>
                  <a:pt x="12432" y="18376"/>
                  <a:pt x="12621" y="18808"/>
                </a:cubicBezTo>
                <a:cubicBezTo>
                  <a:pt x="12703" y="19199"/>
                  <a:pt x="12540" y="19591"/>
                  <a:pt x="12459" y="19966"/>
                </a:cubicBezTo>
                <a:cubicBezTo>
                  <a:pt x="12716" y="20034"/>
                  <a:pt x="12971" y="20114"/>
                  <a:pt x="13229" y="20182"/>
                </a:cubicBezTo>
                <a:cubicBezTo>
                  <a:pt x="13215" y="20733"/>
                  <a:pt x="12890" y="21193"/>
                  <a:pt x="12540" y="21584"/>
                </a:cubicBezTo>
                <a:lnTo>
                  <a:pt x="14066" y="21584"/>
                </a:lnTo>
                <a:cubicBezTo>
                  <a:pt x="14283" y="21272"/>
                  <a:pt x="14470" y="20965"/>
                  <a:pt x="14632" y="20625"/>
                </a:cubicBezTo>
                <a:cubicBezTo>
                  <a:pt x="14362" y="20370"/>
                  <a:pt x="14161" y="20058"/>
                  <a:pt x="13985" y="19734"/>
                </a:cubicBezTo>
                <a:cubicBezTo>
                  <a:pt x="13754" y="19303"/>
                  <a:pt x="13161" y="19247"/>
                  <a:pt x="12944" y="18804"/>
                </a:cubicBezTo>
                <a:cubicBezTo>
                  <a:pt x="12768" y="18452"/>
                  <a:pt x="12592" y="18089"/>
                  <a:pt x="12486" y="17725"/>
                </a:cubicBezTo>
                <a:cubicBezTo>
                  <a:pt x="12730" y="17509"/>
                  <a:pt x="13012" y="17346"/>
                  <a:pt x="13242" y="17118"/>
                </a:cubicBezTo>
                <a:cubicBezTo>
                  <a:pt x="13134" y="16483"/>
                  <a:pt x="12432" y="16051"/>
                  <a:pt x="12608" y="15352"/>
                </a:cubicBezTo>
                <a:cubicBezTo>
                  <a:pt x="12351" y="15472"/>
                  <a:pt x="12082" y="15568"/>
                  <a:pt x="11825" y="15648"/>
                </a:cubicBezTo>
                <a:cubicBezTo>
                  <a:pt x="11567" y="15404"/>
                  <a:pt x="11326" y="15148"/>
                  <a:pt x="11082" y="14893"/>
                </a:cubicBezTo>
                <a:cubicBezTo>
                  <a:pt x="10486" y="14961"/>
                  <a:pt x="9744" y="14905"/>
                  <a:pt x="9337" y="15420"/>
                </a:cubicBezTo>
                <a:lnTo>
                  <a:pt x="9337" y="15420"/>
                </a:lnTo>
                <a:close/>
                <a:moveTo>
                  <a:pt x="18359" y="16930"/>
                </a:moveTo>
                <a:cubicBezTo>
                  <a:pt x="18521" y="17158"/>
                  <a:pt x="18711" y="17389"/>
                  <a:pt x="18817" y="17673"/>
                </a:cubicBezTo>
                <a:cubicBezTo>
                  <a:pt x="18790" y="17985"/>
                  <a:pt x="18573" y="18240"/>
                  <a:pt x="18440" y="18524"/>
                </a:cubicBezTo>
                <a:cubicBezTo>
                  <a:pt x="19277" y="18796"/>
                  <a:pt x="20101" y="19563"/>
                  <a:pt x="20007" y="20521"/>
                </a:cubicBezTo>
                <a:cubicBezTo>
                  <a:pt x="19993" y="20953"/>
                  <a:pt x="19682" y="21304"/>
                  <a:pt x="19386" y="21588"/>
                </a:cubicBezTo>
                <a:lnTo>
                  <a:pt x="21600" y="21588"/>
                </a:lnTo>
                <a:lnTo>
                  <a:pt x="21600" y="19079"/>
                </a:lnTo>
                <a:cubicBezTo>
                  <a:pt x="20993" y="18836"/>
                  <a:pt x="20359" y="18688"/>
                  <a:pt x="19763" y="18420"/>
                </a:cubicBezTo>
                <a:cubicBezTo>
                  <a:pt x="19411" y="18137"/>
                  <a:pt x="19318" y="17637"/>
                  <a:pt x="18966" y="17326"/>
                </a:cubicBezTo>
                <a:cubicBezTo>
                  <a:pt x="18776" y="17174"/>
                  <a:pt x="18560" y="17050"/>
                  <a:pt x="18359" y="16930"/>
                </a:cubicBezTo>
                <a:lnTo>
                  <a:pt x="18359" y="16930"/>
                </a:ln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12" name="Title 1">
            <a:extLst>
              <a:ext uri="{FF2B5EF4-FFF2-40B4-BE49-F238E27FC236}">
                <a16:creationId xmlns:a16="http://schemas.microsoft.com/office/drawing/2014/main" id="{0D08B00A-9A13-4AB1-A72D-2F499BA2EBAB}"/>
              </a:ext>
            </a:extLst>
          </p:cNvPr>
          <p:cNvSpPr>
            <a:spLocks noGrp="1"/>
          </p:cNvSpPr>
          <p:nvPr>
            <p:ph type="title"/>
          </p:nvPr>
        </p:nvSpPr>
        <p:spPr>
          <a:xfrm>
            <a:off x="838200" y="365125"/>
            <a:ext cx="10515600" cy="1325563"/>
          </a:xfrm>
        </p:spPr>
        <p:txBody>
          <a:bodyPr/>
          <a:lstStyle>
            <a:lvl1pPr>
              <a:defRPr>
                <a:solidFill>
                  <a:schemeClr val="accent1"/>
                </a:solidFill>
              </a:defRPr>
            </a:lvl1pPr>
          </a:lstStyle>
          <a:p>
            <a:r>
              <a:rPr lang="en-US" dirty="0"/>
              <a:t>Click to edit Master title style</a:t>
            </a:r>
          </a:p>
        </p:txBody>
      </p:sp>
      <p:sp>
        <p:nvSpPr>
          <p:cNvPr id="18" name="Content Placeholder 2">
            <a:extLst>
              <a:ext uri="{FF2B5EF4-FFF2-40B4-BE49-F238E27FC236}">
                <a16:creationId xmlns:a16="http://schemas.microsoft.com/office/drawing/2014/main" id="{489DC5E6-DDCD-4B67-B47F-0BD6C54B83D2}"/>
              </a:ext>
            </a:extLst>
          </p:cNvPr>
          <p:cNvSpPr>
            <a:spLocks noGrp="1"/>
          </p:cNvSpPr>
          <p:nvPr>
            <p:ph idx="1"/>
          </p:nvPr>
        </p:nvSpPr>
        <p:spPr>
          <a:xfrm>
            <a:off x="838200" y="1825625"/>
            <a:ext cx="10515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Date Placeholder 3">
            <a:extLst>
              <a:ext uri="{FF2B5EF4-FFF2-40B4-BE49-F238E27FC236}">
                <a16:creationId xmlns:a16="http://schemas.microsoft.com/office/drawing/2014/main" id="{768C53B7-7FCD-400A-9752-7BFFD8BB3D75}"/>
              </a:ext>
            </a:extLst>
          </p:cNvPr>
          <p:cNvSpPr>
            <a:spLocks noGrp="1"/>
          </p:cNvSpPr>
          <p:nvPr>
            <p:ph type="dt" sz="half" idx="10"/>
          </p:nvPr>
        </p:nvSpPr>
        <p:spPr>
          <a:xfrm>
            <a:off x="838200" y="6356350"/>
            <a:ext cx="2743200" cy="365125"/>
          </a:xfrm>
        </p:spPr>
        <p:txBody>
          <a:bodyPr/>
          <a:lstStyle/>
          <a:p>
            <a:r>
              <a:rPr lang="en-US"/>
              <a:t>Date</a:t>
            </a:r>
          </a:p>
        </p:txBody>
      </p:sp>
      <p:sp>
        <p:nvSpPr>
          <p:cNvPr id="20" name="Footer Placeholder 4">
            <a:extLst>
              <a:ext uri="{FF2B5EF4-FFF2-40B4-BE49-F238E27FC236}">
                <a16:creationId xmlns:a16="http://schemas.microsoft.com/office/drawing/2014/main" id="{10C428BE-FED7-45A5-9425-7445C51F35BB}"/>
              </a:ext>
            </a:extLst>
          </p:cNvPr>
          <p:cNvSpPr>
            <a:spLocks noGrp="1"/>
          </p:cNvSpPr>
          <p:nvPr>
            <p:ph type="ftr" sz="quarter" idx="11"/>
          </p:nvPr>
        </p:nvSpPr>
        <p:spPr>
          <a:xfrm>
            <a:off x="4038600" y="6356350"/>
            <a:ext cx="4114800" cy="365125"/>
          </a:xfrm>
        </p:spPr>
        <p:txBody>
          <a:bodyPr/>
          <a:lstStyle/>
          <a:p>
            <a:r>
              <a:rPr lang="en-US"/>
              <a:t>Your Footer Here</a:t>
            </a:r>
          </a:p>
        </p:txBody>
      </p:sp>
      <p:sp>
        <p:nvSpPr>
          <p:cNvPr id="21" name="Slide Number Placeholder 5">
            <a:extLst>
              <a:ext uri="{FF2B5EF4-FFF2-40B4-BE49-F238E27FC236}">
                <a16:creationId xmlns:a16="http://schemas.microsoft.com/office/drawing/2014/main" id="{18FDE52B-46E4-490F-8D9A-1A96457A334F}"/>
              </a:ext>
            </a:extLst>
          </p:cNvPr>
          <p:cNvSpPr>
            <a:spLocks noGrp="1"/>
          </p:cNvSpPr>
          <p:nvPr>
            <p:ph type="sldNum" sz="quarter" idx="12"/>
          </p:nvPr>
        </p:nvSpPr>
        <p:spPr>
          <a:xfrm>
            <a:off x="8610600" y="6356350"/>
            <a:ext cx="2743200" cy="365125"/>
          </a:xfrm>
        </p:spPr>
        <p:txBody>
          <a:bodyPr/>
          <a:lstStyle/>
          <a:p>
            <a:fld id="{672B7600-67E3-4D97-B453-880E2742B982}" type="slidenum">
              <a:rPr lang="en-US" smtClean="0"/>
              <a:t>‹#›</a:t>
            </a:fld>
            <a:endParaRPr lang="en-US"/>
          </a:p>
        </p:txBody>
      </p:sp>
    </p:spTree>
    <p:extLst>
      <p:ext uri="{BB962C8B-B14F-4D97-AF65-F5344CB8AC3E}">
        <p14:creationId xmlns:p14="http://schemas.microsoft.com/office/powerpoint/2010/main" val="160575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0" name="Shape">
            <a:extLst>
              <a:ext uri="{FF2B5EF4-FFF2-40B4-BE49-F238E27FC236}">
                <a16:creationId xmlns:a16="http://schemas.microsoft.com/office/drawing/2014/main" id="{8964FA62-C395-764A-A00D-7AA6CA77F64C}"/>
              </a:ext>
            </a:extLst>
          </p:cNvPr>
          <p:cNvSpPr/>
          <p:nvPr userDrawn="1"/>
        </p:nvSpPr>
        <p:spPr>
          <a:xfrm>
            <a:off x="0" y="0"/>
            <a:ext cx="12192000" cy="6858000"/>
          </a:xfrm>
          <a:custGeom>
            <a:avLst/>
            <a:gdLst/>
            <a:ahLst/>
            <a:cxnLst>
              <a:cxn ang="0">
                <a:pos x="wd2" y="hd2"/>
              </a:cxn>
              <a:cxn ang="5400000">
                <a:pos x="wd2" y="hd2"/>
              </a:cxn>
              <a:cxn ang="10800000">
                <a:pos x="wd2" y="hd2"/>
              </a:cxn>
              <a:cxn ang="16200000">
                <a:pos x="wd2" y="hd2"/>
              </a:cxn>
            </a:cxnLst>
            <a:rect l="0" t="0" r="r" b="b"/>
            <a:pathLst>
              <a:path w="21600" h="21600" extrusionOk="0">
                <a:moveTo>
                  <a:pt x="18156" y="0"/>
                </a:moveTo>
                <a:cubicBezTo>
                  <a:pt x="18156" y="0"/>
                  <a:pt x="19110" y="272"/>
                  <a:pt x="19395" y="0"/>
                </a:cubicBezTo>
                <a:lnTo>
                  <a:pt x="21600" y="0"/>
                </a:lnTo>
                <a:lnTo>
                  <a:pt x="21600" y="324"/>
                </a:lnTo>
                <a:cubicBezTo>
                  <a:pt x="21289" y="296"/>
                  <a:pt x="20979" y="256"/>
                  <a:pt x="20668" y="296"/>
                </a:cubicBezTo>
                <a:cubicBezTo>
                  <a:pt x="20356" y="376"/>
                  <a:pt x="20115" y="647"/>
                  <a:pt x="19966" y="931"/>
                </a:cubicBezTo>
                <a:cubicBezTo>
                  <a:pt x="19790" y="1226"/>
                  <a:pt x="19952" y="1726"/>
                  <a:pt x="20343" y="1686"/>
                </a:cubicBezTo>
                <a:cubicBezTo>
                  <a:pt x="20736" y="1498"/>
                  <a:pt x="21031" y="983"/>
                  <a:pt x="21516" y="1198"/>
                </a:cubicBezTo>
                <a:cubicBezTo>
                  <a:pt x="21368" y="1346"/>
                  <a:pt x="21368" y="1670"/>
                  <a:pt x="21598" y="1726"/>
                </a:cubicBezTo>
                <a:lnTo>
                  <a:pt x="21598" y="1890"/>
                </a:lnTo>
                <a:cubicBezTo>
                  <a:pt x="21327" y="2037"/>
                  <a:pt x="21327" y="2401"/>
                  <a:pt x="21598" y="2549"/>
                </a:cubicBezTo>
                <a:lnTo>
                  <a:pt x="21598" y="4358"/>
                </a:lnTo>
                <a:cubicBezTo>
                  <a:pt x="21018" y="4239"/>
                  <a:pt x="20451" y="4063"/>
                  <a:pt x="19869" y="3995"/>
                </a:cubicBezTo>
                <a:cubicBezTo>
                  <a:pt x="19706" y="4103"/>
                  <a:pt x="19557" y="4239"/>
                  <a:pt x="19411" y="4374"/>
                </a:cubicBezTo>
                <a:lnTo>
                  <a:pt x="18858" y="4414"/>
                </a:lnTo>
                <a:cubicBezTo>
                  <a:pt x="18492" y="4766"/>
                  <a:pt x="18034" y="5009"/>
                  <a:pt x="17722" y="5413"/>
                </a:cubicBezTo>
                <a:cubicBezTo>
                  <a:pt x="17682" y="5964"/>
                  <a:pt x="18357" y="6116"/>
                  <a:pt x="18736" y="6344"/>
                </a:cubicBezTo>
                <a:cubicBezTo>
                  <a:pt x="18709" y="6571"/>
                  <a:pt x="18506" y="6855"/>
                  <a:pt x="18695" y="7059"/>
                </a:cubicBezTo>
                <a:cubicBezTo>
                  <a:pt x="18804" y="7087"/>
                  <a:pt x="18993" y="7155"/>
                  <a:pt x="19088" y="7179"/>
                </a:cubicBezTo>
                <a:cubicBezTo>
                  <a:pt x="19034" y="7774"/>
                  <a:pt x="18790" y="8313"/>
                  <a:pt x="18562" y="8853"/>
                </a:cubicBezTo>
                <a:cubicBezTo>
                  <a:pt x="18399" y="9216"/>
                  <a:pt x="18725" y="9556"/>
                  <a:pt x="18887" y="9851"/>
                </a:cubicBezTo>
                <a:cubicBezTo>
                  <a:pt x="18388" y="10243"/>
                  <a:pt x="17537" y="10578"/>
                  <a:pt x="17792" y="11349"/>
                </a:cubicBezTo>
                <a:cubicBezTo>
                  <a:pt x="17402" y="11457"/>
                  <a:pt x="16996" y="11553"/>
                  <a:pt x="16686" y="11809"/>
                </a:cubicBezTo>
                <a:cubicBezTo>
                  <a:pt x="16174" y="12228"/>
                  <a:pt x="15526" y="12376"/>
                  <a:pt x="14944" y="12660"/>
                </a:cubicBezTo>
                <a:cubicBezTo>
                  <a:pt x="14646" y="12835"/>
                  <a:pt x="14296" y="12648"/>
                  <a:pt x="13985" y="12580"/>
                </a:cubicBezTo>
                <a:cubicBezTo>
                  <a:pt x="13594" y="12432"/>
                  <a:pt x="13188" y="12608"/>
                  <a:pt x="12784" y="12592"/>
                </a:cubicBezTo>
                <a:cubicBezTo>
                  <a:pt x="12353" y="12364"/>
                  <a:pt x="12028" y="11972"/>
                  <a:pt x="11597" y="11741"/>
                </a:cubicBezTo>
                <a:lnTo>
                  <a:pt x="11556" y="11713"/>
                </a:lnTo>
                <a:cubicBezTo>
                  <a:pt x="11854" y="11118"/>
                  <a:pt x="12515" y="10794"/>
                  <a:pt x="12624" y="10107"/>
                </a:cubicBezTo>
                <a:cubicBezTo>
                  <a:pt x="12393" y="10095"/>
                  <a:pt x="12179" y="10051"/>
                  <a:pt x="11962" y="10067"/>
                </a:cubicBezTo>
                <a:cubicBezTo>
                  <a:pt x="11732" y="10283"/>
                  <a:pt x="11572" y="10566"/>
                  <a:pt x="11342" y="10782"/>
                </a:cubicBezTo>
                <a:cubicBezTo>
                  <a:pt x="10843" y="10986"/>
                  <a:pt x="10127" y="10726"/>
                  <a:pt x="9802" y="11269"/>
                </a:cubicBezTo>
                <a:cubicBezTo>
                  <a:pt x="9504" y="11593"/>
                  <a:pt x="9613" y="12024"/>
                  <a:pt x="9667" y="12416"/>
                </a:cubicBezTo>
                <a:cubicBezTo>
                  <a:pt x="9383" y="12444"/>
                  <a:pt x="9087" y="12376"/>
                  <a:pt x="8830" y="12484"/>
                </a:cubicBezTo>
                <a:cubicBezTo>
                  <a:pt x="8599" y="12688"/>
                  <a:pt x="8532" y="13011"/>
                  <a:pt x="8412" y="13267"/>
                </a:cubicBezTo>
                <a:cubicBezTo>
                  <a:pt x="8128" y="13522"/>
                  <a:pt x="7832" y="13766"/>
                  <a:pt x="7615" y="14078"/>
                </a:cubicBezTo>
                <a:cubicBezTo>
                  <a:pt x="7277" y="14429"/>
                  <a:pt x="7225" y="14901"/>
                  <a:pt x="7331" y="15360"/>
                </a:cubicBezTo>
                <a:cubicBezTo>
                  <a:pt x="7344" y="15564"/>
                  <a:pt x="7372" y="15764"/>
                  <a:pt x="7399" y="15979"/>
                </a:cubicBezTo>
                <a:cubicBezTo>
                  <a:pt x="7250" y="15752"/>
                  <a:pt x="7101" y="15520"/>
                  <a:pt x="6900" y="15360"/>
                </a:cubicBezTo>
                <a:cubicBezTo>
                  <a:pt x="6198" y="15456"/>
                  <a:pt x="5482" y="15548"/>
                  <a:pt x="4808" y="15740"/>
                </a:cubicBezTo>
                <a:cubicBezTo>
                  <a:pt x="4591" y="15967"/>
                  <a:pt x="4564" y="16307"/>
                  <a:pt x="4442" y="16590"/>
                </a:cubicBezTo>
                <a:cubicBezTo>
                  <a:pt x="4361" y="17142"/>
                  <a:pt x="3564" y="17078"/>
                  <a:pt x="3456" y="17617"/>
                </a:cubicBezTo>
                <a:cubicBezTo>
                  <a:pt x="3293" y="18196"/>
                  <a:pt x="2862" y="18820"/>
                  <a:pt x="3158" y="19427"/>
                </a:cubicBezTo>
                <a:cubicBezTo>
                  <a:pt x="3589" y="19591"/>
                  <a:pt x="3954" y="19143"/>
                  <a:pt x="4345" y="19035"/>
                </a:cubicBezTo>
                <a:cubicBezTo>
                  <a:pt x="4589" y="18888"/>
                  <a:pt x="4857" y="19035"/>
                  <a:pt x="4911" y="19307"/>
                </a:cubicBezTo>
                <a:cubicBezTo>
                  <a:pt x="4857" y="19603"/>
                  <a:pt x="4681" y="19862"/>
                  <a:pt x="4548" y="20118"/>
                </a:cubicBezTo>
                <a:cubicBezTo>
                  <a:pt x="4805" y="20589"/>
                  <a:pt x="4993" y="21089"/>
                  <a:pt x="5114" y="21600"/>
                </a:cubicBezTo>
                <a:lnTo>
                  <a:pt x="3158" y="21600"/>
                </a:lnTo>
                <a:cubicBezTo>
                  <a:pt x="3361" y="21316"/>
                  <a:pt x="3616" y="21021"/>
                  <a:pt x="3629" y="20669"/>
                </a:cubicBezTo>
                <a:cubicBezTo>
                  <a:pt x="3562" y="20374"/>
                  <a:pt x="3318" y="20170"/>
                  <a:pt x="3131" y="19942"/>
                </a:cubicBezTo>
                <a:cubicBezTo>
                  <a:pt x="2740" y="20118"/>
                  <a:pt x="2347" y="20306"/>
                  <a:pt x="1970" y="20481"/>
                </a:cubicBezTo>
                <a:cubicBezTo>
                  <a:pt x="1754" y="20254"/>
                  <a:pt x="1539" y="20010"/>
                  <a:pt x="1377" y="19738"/>
                </a:cubicBezTo>
                <a:cubicBezTo>
                  <a:pt x="1241" y="19467"/>
                  <a:pt x="1092" y="19199"/>
                  <a:pt x="1038" y="18903"/>
                </a:cubicBezTo>
                <a:cubicBezTo>
                  <a:pt x="1065" y="18608"/>
                  <a:pt x="1174" y="18336"/>
                  <a:pt x="1255" y="18053"/>
                </a:cubicBezTo>
                <a:cubicBezTo>
                  <a:pt x="998" y="18025"/>
                  <a:pt x="923" y="18288"/>
                  <a:pt x="666" y="18260"/>
                </a:cubicBezTo>
                <a:cubicBezTo>
                  <a:pt x="557" y="18704"/>
                  <a:pt x="242" y="18848"/>
                  <a:pt x="187" y="19307"/>
                </a:cubicBezTo>
                <a:cubicBezTo>
                  <a:pt x="120" y="19535"/>
                  <a:pt x="336" y="19698"/>
                  <a:pt x="458" y="19846"/>
                </a:cubicBezTo>
                <a:cubicBezTo>
                  <a:pt x="431" y="20442"/>
                  <a:pt x="228" y="20993"/>
                  <a:pt x="0" y="21532"/>
                </a:cubicBezTo>
                <a:lnTo>
                  <a:pt x="0" y="19095"/>
                </a:lnTo>
                <a:cubicBezTo>
                  <a:pt x="0" y="19095"/>
                  <a:pt x="70" y="19071"/>
                  <a:pt x="126" y="18951"/>
                </a:cubicBezTo>
                <a:cubicBezTo>
                  <a:pt x="201" y="18800"/>
                  <a:pt x="264" y="18532"/>
                  <a:pt x="271" y="18360"/>
                </a:cubicBezTo>
                <a:cubicBezTo>
                  <a:pt x="280" y="18057"/>
                  <a:pt x="9" y="17845"/>
                  <a:pt x="68" y="17633"/>
                </a:cubicBezTo>
                <a:cubicBezTo>
                  <a:pt x="126" y="17421"/>
                  <a:pt x="366" y="17214"/>
                  <a:pt x="485" y="16970"/>
                </a:cubicBezTo>
                <a:cubicBezTo>
                  <a:pt x="634" y="16567"/>
                  <a:pt x="214" y="16299"/>
                  <a:pt x="0" y="16055"/>
                </a:cubicBezTo>
                <a:lnTo>
                  <a:pt x="0" y="15540"/>
                </a:lnTo>
                <a:cubicBezTo>
                  <a:pt x="244" y="15296"/>
                  <a:pt x="512" y="15120"/>
                  <a:pt x="770" y="14877"/>
                </a:cubicBezTo>
                <a:cubicBezTo>
                  <a:pt x="986" y="15104"/>
                  <a:pt x="1268" y="15240"/>
                  <a:pt x="1593" y="15296"/>
                </a:cubicBezTo>
                <a:cubicBezTo>
                  <a:pt x="1445" y="15524"/>
                  <a:pt x="1255" y="15784"/>
                  <a:pt x="1255" y="16079"/>
                </a:cubicBezTo>
                <a:cubicBezTo>
                  <a:pt x="1309" y="16267"/>
                  <a:pt x="1417" y="16443"/>
                  <a:pt x="1512" y="16630"/>
                </a:cubicBezTo>
                <a:cubicBezTo>
                  <a:pt x="1889" y="17102"/>
                  <a:pt x="1621" y="17681"/>
                  <a:pt x="1499" y="18196"/>
                </a:cubicBezTo>
                <a:cubicBezTo>
                  <a:pt x="1930" y="18316"/>
                  <a:pt x="2404" y="18344"/>
                  <a:pt x="2821" y="18141"/>
                </a:cubicBezTo>
                <a:cubicBezTo>
                  <a:pt x="2686" y="17829"/>
                  <a:pt x="2483" y="17533"/>
                  <a:pt x="2458" y="17198"/>
                </a:cubicBezTo>
                <a:cubicBezTo>
                  <a:pt x="2702" y="16603"/>
                  <a:pt x="3471" y="16738"/>
                  <a:pt x="3848" y="16319"/>
                </a:cubicBezTo>
                <a:cubicBezTo>
                  <a:pt x="3417" y="15967"/>
                  <a:pt x="2848" y="16159"/>
                  <a:pt x="2377" y="16279"/>
                </a:cubicBezTo>
                <a:cubicBezTo>
                  <a:pt x="2539" y="15915"/>
                  <a:pt x="2794" y="15592"/>
                  <a:pt x="3228" y="15536"/>
                </a:cubicBezTo>
                <a:cubicBezTo>
                  <a:pt x="3295" y="15280"/>
                  <a:pt x="3349" y="15025"/>
                  <a:pt x="3417" y="14781"/>
                </a:cubicBezTo>
                <a:cubicBezTo>
                  <a:pt x="3607" y="14645"/>
                  <a:pt x="3808" y="14525"/>
                  <a:pt x="3957" y="14361"/>
                </a:cubicBezTo>
                <a:cubicBezTo>
                  <a:pt x="4024" y="14158"/>
                  <a:pt x="4038" y="13930"/>
                  <a:pt x="4065" y="13714"/>
                </a:cubicBezTo>
                <a:cubicBezTo>
                  <a:pt x="4537" y="13970"/>
                  <a:pt x="5051" y="14146"/>
                  <a:pt x="5577" y="14242"/>
                </a:cubicBezTo>
                <a:cubicBezTo>
                  <a:pt x="5954" y="13754"/>
                  <a:pt x="5862" y="13107"/>
                  <a:pt x="5455" y="12676"/>
                </a:cubicBezTo>
                <a:cubicBezTo>
                  <a:pt x="5469" y="12096"/>
                  <a:pt x="5051" y="11557"/>
                  <a:pt x="4469" y="11473"/>
                </a:cubicBezTo>
                <a:cubicBezTo>
                  <a:pt x="3875" y="11541"/>
                  <a:pt x="3469" y="12012"/>
                  <a:pt x="3079" y="12404"/>
                </a:cubicBezTo>
                <a:lnTo>
                  <a:pt x="2727" y="12404"/>
                </a:lnTo>
                <a:cubicBezTo>
                  <a:pt x="2618" y="12308"/>
                  <a:pt x="2510" y="12200"/>
                  <a:pt x="2402" y="12108"/>
                </a:cubicBezTo>
                <a:cubicBezTo>
                  <a:pt x="2605" y="11421"/>
                  <a:pt x="2699" y="10706"/>
                  <a:pt x="2727" y="9991"/>
                </a:cubicBezTo>
                <a:cubicBezTo>
                  <a:pt x="2754" y="9572"/>
                  <a:pt x="3103" y="9304"/>
                  <a:pt x="3469" y="9168"/>
                </a:cubicBezTo>
                <a:cubicBezTo>
                  <a:pt x="3927" y="9248"/>
                  <a:pt x="4442" y="9316"/>
                  <a:pt x="4710" y="9735"/>
                </a:cubicBezTo>
                <a:cubicBezTo>
                  <a:pt x="5049" y="10127"/>
                  <a:pt x="4819" y="10654"/>
                  <a:pt x="4751" y="11098"/>
                </a:cubicBezTo>
                <a:cubicBezTo>
                  <a:pt x="5236" y="11301"/>
                  <a:pt x="5792" y="11449"/>
                  <a:pt x="6128" y="11881"/>
                </a:cubicBezTo>
                <a:cubicBezTo>
                  <a:pt x="5992" y="11988"/>
                  <a:pt x="5857" y="12096"/>
                  <a:pt x="5724" y="12192"/>
                </a:cubicBezTo>
                <a:cubicBezTo>
                  <a:pt x="6141" y="12408"/>
                  <a:pt x="6588" y="12584"/>
                  <a:pt x="7060" y="12544"/>
                </a:cubicBezTo>
                <a:cubicBezTo>
                  <a:pt x="7101" y="12488"/>
                  <a:pt x="7182" y="12368"/>
                  <a:pt x="7223" y="12316"/>
                </a:cubicBezTo>
                <a:cubicBezTo>
                  <a:pt x="7575" y="11697"/>
                  <a:pt x="7561" y="10954"/>
                  <a:pt x="7561" y="10267"/>
                </a:cubicBezTo>
                <a:cubicBezTo>
                  <a:pt x="7575" y="9887"/>
                  <a:pt x="7385" y="9472"/>
                  <a:pt x="7022" y="9348"/>
                </a:cubicBezTo>
                <a:cubicBezTo>
                  <a:pt x="6751" y="9336"/>
                  <a:pt x="6496" y="9444"/>
                  <a:pt x="6238" y="9496"/>
                </a:cubicBezTo>
                <a:cubicBezTo>
                  <a:pt x="6238" y="9172"/>
                  <a:pt x="6252" y="8849"/>
                  <a:pt x="6252" y="8525"/>
                </a:cubicBezTo>
                <a:cubicBezTo>
                  <a:pt x="6710" y="8525"/>
                  <a:pt x="7252" y="8513"/>
                  <a:pt x="7548" y="8928"/>
                </a:cubicBezTo>
                <a:cubicBezTo>
                  <a:pt x="7900" y="9292"/>
                  <a:pt x="8141" y="10023"/>
                  <a:pt x="8775" y="9859"/>
                </a:cubicBezTo>
                <a:cubicBezTo>
                  <a:pt x="9247" y="9847"/>
                  <a:pt x="9342" y="9372"/>
                  <a:pt x="9410" y="9008"/>
                </a:cubicBezTo>
                <a:cubicBezTo>
                  <a:pt x="10193" y="8980"/>
                  <a:pt x="10976" y="9048"/>
                  <a:pt x="11759" y="8952"/>
                </a:cubicBezTo>
                <a:cubicBezTo>
                  <a:pt x="12138" y="8884"/>
                  <a:pt x="12339" y="9276"/>
                  <a:pt x="12570" y="9504"/>
                </a:cubicBezTo>
                <a:cubicBezTo>
                  <a:pt x="12624" y="9340"/>
                  <a:pt x="12664" y="9192"/>
                  <a:pt x="12718" y="9032"/>
                </a:cubicBezTo>
                <a:cubicBezTo>
                  <a:pt x="12800" y="9304"/>
                  <a:pt x="12840" y="9600"/>
                  <a:pt x="12949" y="9883"/>
                </a:cubicBezTo>
                <a:cubicBezTo>
                  <a:pt x="13179" y="10179"/>
                  <a:pt x="13529" y="10371"/>
                  <a:pt x="13705" y="10718"/>
                </a:cubicBezTo>
                <a:cubicBezTo>
                  <a:pt x="13894" y="11002"/>
                  <a:pt x="13976" y="11529"/>
                  <a:pt x="14447" y="11377"/>
                </a:cubicBezTo>
                <a:cubicBezTo>
                  <a:pt x="14799" y="10974"/>
                  <a:pt x="15082" y="10514"/>
                  <a:pt x="15488" y="10163"/>
                </a:cubicBezTo>
                <a:cubicBezTo>
                  <a:pt x="15772" y="10526"/>
                  <a:pt x="16027" y="10958"/>
                  <a:pt x="16461" y="11150"/>
                </a:cubicBezTo>
                <a:cubicBezTo>
                  <a:pt x="17041" y="10678"/>
                  <a:pt x="17851" y="10071"/>
                  <a:pt x="17648" y="9220"/>
                </a:cubicBezTo>
                <a:cubicBezTo>
                  <a:pt x="17255" y="9084"/>
                  <a:pt x="16824" y="9220"/>
                  <a:pt x="16434" y="9072"/>
                </a:cubicBezTo>
                <a:cubicBezTo>
                  <a:pt x="16176" y="8964"/>
                  <a:pt x="15935" y="8829"/>
                  <a:pt x="15691" y="8709"/>
                </a:cubicBezTo>
                <a:cubicBezTo>
                  <a:pt x="15583" y="8992"/>
                  <a:pt x="15488" y="9260"/>
                  <a:pt x="15380" y="9544"/>
                </a:cubicBezTo>
                <a:cubicBezTo>
                  <a:pt x="15217" y="9356"/>
                  <a:pt x="14962" y="9208"/>
                  <a:pt x="14935" y="8936"/>
                </a:cubicBezTo>
                <a:cubicBezTo>
                  <a:pt x="14881" y="8477"/>
                  <a:pt x="15084" y="8046"/>
                  <a:pt x="15070" y="7602"/>
                </a:cubicBezTo>
                <a:cubicBezTo>
                  <a:pt x="14976" y="7291"/>
                  <a:pt x="14572" y="7318"/>
                  <a:pt x="14328" y="7183"/>
                </a:cubicBezTo>
                <a:cubicBezTo>
                  <a:pt x="14585" y="6791"/>
                  <a:pt x="14935" y="6508"/>
                  <a:pt x="15341" y="6280"/>
                </a:cubicBezTo>
                <a:cubicBezTo>
                  <a:pt x="15786" y="6064"/>
                  <a:pt x="15962" y="5565"/>
                  <a:pt x="16273" y="5213"/>
                </a:cubicBezTo>
                <a:cubicBezTo>
                  <a:pt x="16598" y="5133"/>
                  <a:pt x="16921" y="5133"/>
                  <a:pt x="17246" y="5093"/>
                </a:cubicBezTo>
                <a:cubicBezTo>
                  <a:pt x="17057" y="4850"/>
                  <a:pt x="16788" y="4690"/>
                  <a:pt x="16504" y="4566"/>
                </a:cubicBezTo>
                <a:cubicBezTo>
                  <a:pt x="16558" y="4282"/>
                  <a:pt x="16598" y="3999"/>
                  <a:pt x="16639" y="3731"/>
                </a:cubicBezTo>
                <a:cubicBezTo>
                  <a:pt x="16666" y="3555"/>
                  <a:pt x="16666" y="3396"/>
                  <a:pt x="16666" y="3232"/>
                </a:cubicBezTo>
                <a:cubicBezTo>
                  <a:pt x="16544" y="3068"/>
                  <a:pt x="16314" y="3192"/>
                  <a:pt x="16154" y="3164"/>
                </a:cubicBezTo>
                <a:cubicBezTo>
                  <a:pt x="15978" y="3192"/>
                  <a:pt x="15815" y="3232"/>
                  <a:pt x="15655" y="3272"/>
                </a:cubicBezTo>
                <a:cubicBezTo>
                  <a:pt x="15021" y="2840"/>
                  <a:pt x="14373" y="2285"/>
                  <a:pt x="14183" y="1518"/>
                </a:cubicBezTo>
                <a:cubicBezTo>
                  <a:pt x="14576" y="1138"/>
                  <a:pt x="15102" y="939"/>
                  <a:pt x="15533" y="627"/>
                </a:cubicBezTo>
                <a:cubicBezTo>
                  <a:pt x="16005" y="683"/>
                  <a:pt x="16506" y="695"/>
                  <a:pt x="16815" y="276"/>
                </a:cubicBezTo>
                <a:cubicBezTo>
                  <a:pt x="16978" y="1043"/>
                  <a:pt x="17314" y="1802"/>
                  <a:pt x="17975" y="2257"/>
                </a:cubicBezTo>
                <a:cubicBezTo>
                  <a:pt x="17853" y="2513"/>
                  <a:pt x="17758" y="2784"/>
                  <a:pt x="17664" y="3052"/>
                </a:cubicBezTo>
                <a:cubicBezTo>
                  <a:pt x="17867" y="3148"/>
                  <a:pt x="18056" y="3256"/>
                  <a:pt x="18257" y="3348"/>
                </a:cubicBezTo>
                <a:cubicBezTo>
                  <a:pt x="18433" y="3200"/>
                  <a:pt x="18609" y="3064"/>
                  <a:pt x="18770" y="2916"/>
                </a:cubicBezTo>
                <a:cubicBezTo>
                  <a:pt x="19095" y="3280"/>
                  <a:pt x="19445" y="3619"/>
                  <a:pt x="19851" y="3875"/>
                </a:cubicBezTo>
                <a:cubicBezTo>
                  <a:pt x="19837" y="3631"/>
                  <a:pt x="19837" y="3388"/>
                  <a:pt x="19770" y="3160"/>
                </a:cubicBezTo>
                <a:cubicBezTo>
                  <a:pt x="19621" y="2916"/>
                  <a:pt x="19393" y="2728"/>
                  <a:pt x="19203" y="2513"/>
                </a:cubicBezTo>
                <a:cubicBezTo>
                  <a:pt x="19108" y="2161"/>
                  <a:pt x="18959" y="1826"/>
                  <a:pt x="18772" y="1514"/>
                </a:cubicBezTo>
                <a:cubicBezTo>
                  <a:pt x="18907" y="1326"/>
                  <a:pt x="19016" y="1123"/>
                  <a:pt x="19138" y="935"/>
                </a:cubicBezTo>
                <a:cubicBezTo>
                  <a:pt x="18871" y="551"/>
                  <a:pt x="18560" y="216"/>
                  <a:pt x="18156" y="0"/>
                </a:cubicBezTo>
                <a:lnTo>
                  <a:pt x="18156" y="0"/>
                </a:lnTo>
                <a:close/>
                <a:moveTo>
                  <a:pt x="2548" y="2185"/>
                </a:moveTo>
                <a:cubicBezTo>
                  <a:pt x="2237" y="2577"/>
                  <a:pt x="1887" y="2980"/>
                  <a:pt x="1846" y="3507"/>
                </a:cubicBezTo>
                <a:cubicBezTo>
                  <a:pt x="2104" y="4274"/>
                  <a:pt x="2778" y="4762"/>
                  <a:pt x="3331" y="5301"/>
                </a:cubicBezTo>
                <a:cubicBezTo>
                  <a:pt x="3643" y="5529"/>
                  <a:pt x="3264" y="5789"/>
                  <a:pt x="3128" y="6004"/>
                </a:cubicBezTo>
                <a:cubicBezTo>
                  <a:pt x="3169" y="6492"/>
                  <a:pt x="3250" y="6963"/>
                  <a:pt x="3345" y="7446"/>
                </a:cubicBezTo>
                <a:cubicBezTo>
                  <a:pt x="3670" y="7283"/>
                  <a:pt x="3952" y="7043"/>
                  <a:pt x="4250" y="6827"/>
                </a:cubicBezTo>
                <a:cubicBezTo>
                  <a:pt x="4641" y="6707"/>
                  <a:pt x="5087" y="6731"/>
                  <a:pt x="5464" y="6532"/>
                </a:cubicBezTo>
                <a:cubicBezTo>
                  <a:pt x="5950" y="6304"/>
                  <a:pt x="6464" y="6088"/>
                  <a:pt x="7004" y="6072"/>
                </a:cubicBezTo>
                <a:cubicBezTo>
                  <a:pt x="7435" y="6044"/>
                  <a:pt x="7814" y="6276"/>
                  <a:pt x="8231" y="6328"/>
                </a:cubicBezTo>
                <a:cubicBezTo>
                  <a:pt x="8622" y="6340"/>
                  <a:pt x="8974" y="6164"/>
                  <a:pt x="9340" y="6044"/>
                </a:cubicBezTo>
                <a:cubicBezTo>
                  <a:pt x="8841" y="5641"/>
                  <a:pt x="8380" y="5193"/>
                  <a:pt x="8085" y="4614"/>
                </a:cubicBezTo>
                <a:cubicBezTo>
                  <a:pt x="8502" y="4398"/>
                  <a:pt x="8976" y="4250"/>
                  <a:pt x="9326" y="3927"/>
                </a:cubicBezTo>
                <a:cubicBezTo>
                  <a:pt x="9434" y="3723"/>
                  <a:pt x="9462" y="3507"/>
                  <a:pt x="9516" y="3292"/>
                </a:cubicBezTo>
                <a:cubicBezTo>
                  <a:pt x="9139" y="2996"/>
                  <a:pt x="8800" y="2633"/>
                  <a:pt x="8356" y="2457"/>
                </a:cubicBezTo>
                <a:cubicBezTo>
                  <a:pt x="7803" y="2349"/>
                  <a:pt x="7410" y="2820"/>
                  <a:pt x="7006" y="3092"/>
                </a:cubicBezTo>
                <a:cubicBezTo>
                  <a:pt x="7505" y="3444"/>
                  <a:pt x="7830" y="3995"/>
                  <a:pt x="7911" y="4590"/>
                </a:cubicBezTo>
                <a:cubicBezTo>
                  <a:pt x="7776" y="5129"/>
                  <a:pt x="7263" y="5453"/>
                  <a:pt x="6724" y="5465"/>
                </a:cubicBezTo>
                <a:cubicBezTo>
                  <a:pt x="6521" y="4870"/>
                  <a:pt x="6372" y="4262"/>
                  <a:pt x="6238" y="3643"/>
                </a:cubicBezTo>
                <a:cubicBezTo>
                  <a:pt x="6347" y="3563"/>
                  <a:pt x="6455" y="3479"/>
                  <a:pt x="6564" y="3416"/>
                </a:cubicBezTo>
                <a:lnTo>
                  <a:pt x="6119" y="3092"/>
                </a:lnTo>
                <a:cubicBezTo>
                  <a:pt x="5997" y="3336"/>
                  <a:pt x="5875" y="3591"/>
                  <a:pt x="5701" y="3819"/>
                </a:cubicBezTo>
                <a:cubicBezTo>
                  <a:pt x="4986" y="4506"/>
                  <a:pt x="3731" y="4546"/>
                  <a:pt x="2961" y="3915"/>
                </a:cubicBezTo>
                <a:cubicBezTo>
                  <a:pt x="2975" y="3416"/>
                  <a:pt x="3151" y="2928"/>
                  <a:pt x="3406" y="2497"/>
                </a:cubicBezTo>
                <a:cubicBezTo>
                  <a:pt x="3115" y="2389"/>
                  <a:pt x="2830" y="2293"/>
                  <a:pt x="2548" y="2185"/>
                </a:cubicBezTo>
                <a:lnTo>
                  <a:pt x="2548" y="2185"/>
                </a:lnTo>
                <a:close/>
                <a:moveTo>
                  <a:pt x="9337" y="15420"/>
                </a:moveTo>
                <a:cubicBezTo>
                  <a:pt x="9175" y="15744"/>
                  <a:pt x="9297" y="16123"/>
                  <a:pt x="9270" y="16459"/>
                </a:cubicBezTo>
                <a:cubicBezTo>
                  <a:pt x="9310" y="16918"/>
                  <a:pt x="9121" y="17350"/>
                  <a:pt x="9040" y="17809"/>
                </a:cubicBezTo>
                <a:cubicBezTo>
                  <a:pt x="9040" y="18133"/>
                  <a:pt x="9229" y="18428"/>
                  <a:pt x="9310" y="18752"/>
                </a:cubicBezTo>
                <a:cubicBezTo>
                  <a:pt x="8839" y="18832"/>
                  <a:pt x="8310" y="18700"/>
                  <a:pt x="7893" y="18967"/>
                </a:cubicBezTo>
                <a:cubicBezTo>
                  <a:pt x="7636" y="19103"/>
                  <a:pt x="7408" y="19279"/>
                  <a:pt x="7123" y="19387"/>
                </a:cubicBezTo>
                <a:cubicBezTo>
                  <a:pt x="6692" y="19387"/>
                  <a:pt x="6381" y="19007"/>
                  <a:pt x="6069" y="18752"/>
                </a:cubicBezTo>
                <a:cubicBezTo>
                  <a:pt x="5961" y="19171"/>
                  <a:pt x="5798" y="19671"/>
                  <a:pt x="6110" y="20046"/>
                </a:cubicBezTo>
                <a:cubicBezTo>
                  <a:pt x="6381" y="20517"/>
                  <a:pt x="6974" y="20382"/>
                  <a:pt x="7432" y="20410"/>
                </a:cubicBezTo>
                <a:cubicBezTo>
                  <a:pt x="7622" y="20681"/>
                  <a:pt x="7823" y="20961"/>
                  <a:pt x="7757" y="21328"/>
                </a:cubicBezTo>
                <a:cubicBezTo>
                  <a:pt x="7367" y="21488"/>
                  <a:pt x="7001" y="21165"/>
                  <a:pt x="6636" y="21057"/>
                </a:cubicBezTo>
                <a:cubicBezTo>
                  <a:pt x="6487" y="21233"/>
                  <a:pt x="6338" y="21408"/>
                  <a:pt x="6178" y="21584"/>
                </a:cubicBezTo>
                <a:lnTo>
                  <a:pt x="8622" y="21584"/>
                </a:lnTo>
                <a:cubicBezTo>
                  <a:pt x="8798" y="21464"/>
                  <a:pt x="8988" y="21340"/>
                  <a:pt x="9161" y="21221"/>
                </a:cubicBezTo>
                <a:cubicBezTo>
                  <a:pt x="9202" y="21316"/>
                  <a:pt x="9283" y="21492"/>
                  <a:pt x="9337" y="21584"/>
                </a:cubicBezTo>
                <a:lnTo>
                  <a:pt x="9985" y="21584"/>
                </a:lnTo>
                <a:cubicBezTo>
                  <a:pt x="10283" y="21249"/>
                  <a:pt x="10606" y="20925"/>
                  <a:pt x="10863" y="20557"/>
                </a:cubicBezTo>
                <a:cubicBezTo>
                  <a:pt x="11107" y="20286"/>
                  <a:pt x="10823" y="19962"/>
                  <a:pt x="10755" y="19683"/>
                </a:cubicBezTo>
                <a:cubicBezTo>
                  <a:pt x="10592" y="19575"/>
                  <a:pt x="10430" y="19467"/>
                  <a:pt x="10283" y="19347"/>
                </a:cubicBezTo>
                <a:cubicBezTo>
                  <a:pt x="10080" y="19131"/>
                  <a:pt x="9893" y="18876"/>
                  <a:pt x="9717" y="18620"/>
                </a:cubicBezTo>
                <a:cubicBezTo>
                  <a:pt x="10028" y="18256"/>
                  <a:pt x="10337" y="17905"/>
                  <a:pt x="10662" y="17541"/>
                </a:cubicBezTo>
                <a:cubicBezTo>
                  <a:pt x="10920" y="17813"/>
                  <a:pt x="11148" y="18176"/>
                  <a:pt x="11540" y="18256"/>
                </a:cubicBezTo>
                <a:cubicBezTo>
                  <a:pt x="11917" y="18376"/>
                  <a:pt x="12432" y="18376"/>
                  <a:pt x="12621" y="18808"/>
                </a:cubicBezTo>
                <a:cubicBezTo>
                  <a:pt x="12703" y="19199"/>
                  <a:pt x="12540" y="19591"/>
                  <a:pt x="12459" y="19966"/>
                </a:cubicBezTo>
                <a:cubicBezTo>
                  <a:pt x="12716" y="20034"/>
                  <a:pt x="12971" y="20114"/>
                  <a:pt x="13229" y="20182"/>
                </a:cubicBezTo>
                <a:cubicBezTo>
                  <a:pt x="13215" y="20733"/>
                  <a:pt x="12890" y="21193"/>
                  <a:pt x="12540" y="21584"/>
                </a:cubicBezTo>
                <a:lnTo>
                  <a:pt x="14066" y="21584"/>
                </a:lnTo>
                <a:cubicBezTo>
                  <a:pt x="14283" y="21272"/>
                  <a:pt x="14470" y="20965"/>
                  <a:pt x="14632" y="20625"/>
                </a:cubicBezTo>
                <a:cubicBezTo>
                  <a:pt x="14362" y="20370"/>
                  <a:pt x="14161" y="20058"/>
                  <a:pt x="13985" y="19734"/>
                </a:cubicBezTo>
                <a:cubicBezTo>
                  <a:pt x="13754" y="19303"/>
                  <a:pt x="13161" y="19247"/>
                  <a:pt x="12944" y="18804"/>
                </a:cubicBezTo>
                <a:cubicBezTo>
                  <a:pt x="12768" y="18452"/>
                  <a:pt x="12592" y="18089"/>
                  <a:pt x="12486" y="17725"/>
                </a:cubicBezTo>
                <a:cubicBezTo>
                  <a:pt x="12730" y="17509"/>
                  <a:pt x="13012" y="17346"/>
                  <a:pt x="13242" y="17118"/>
                </a:cubicBezTo>
                <a:cubicBezTo>
                  <a:pt x="13134" y="16483"/>
                  <a:pt x="12432" y="16051"/>
                  <a:pt x="12608" y="15352"/>
                </a:cubicBezTo>
                <a:cubicBezTo>
                  <a:pt x="12351" y="15472"/>
                  <a:pt x="12082" y="15568"/>
                  <a:pt x="11825" y="15648"/>
                </a:cubicBezTo>
                <a:cubicBezTo>
                  <a:pt x="11567" y="15404"/>
                  <a:pt x="11326" y="15148"/>
                  <a:pt x="11082" y="14893"/>
                </a:cubicBezTo>
                <a:cubicBezTo>
                  <a:pt x="10486" y="14961"/>
                  <a:pt x="9744" y="14905"/>
                  <a:pt x="9337" y="15420"/>
                </a:cubicBezTo>
                <a:lnTo>
                  <a:pt x="9337" y="15420"/>
                </a:lnTo>
                <a:close/>
                <a:moveTo>
                  <a:pt x="18359" y="16930"/>
                </a:moveTo>
                <a:cubicBezTo>
                  <a:pt x="18521" y="17158"/>
                  <a:pt x="18711" y="17389"/>
                  <a:pt x="18817" y="17673"/>
                </a:cubicBezTo>
                <a:cubicBezTo>
                  <a:pt x="18790" y="17985"/>
                  <a:pt x="18573" y="18240"/>
                  <a:pt x="18440" y="18524"/>
                </a:cubicBezTo>
                <a:cubicBezTo>
                  <a:pt x="19277" y="18796"/>
                  <a:pt x="20101" y="19563"/>
                  <a:pt x="20007" y="20521"/>
                </a:cubicBezTo>
                <a:cubicBezTo>
                  <a:pt x="19993" y="20953"/>
                  <a:pt x="19682" y="21304"/>
                  <a:pt x="19386" y="21588"/>
                </a:cubicBezTo>
                <a:lnTo>
                  <a:pt x="21600" y="21588"/>
                </a:lnTo>
                <a:lnTo>
                  <a:pt x="21600" y="19079"/>
                </a:lnTo>
                <a:cubicBezTo>
                  <a:pt x="20993" y="18836"/>
                  <a:pt x="20359" y="18688"/>
                  <a:pt x="19763" y="18420"/>
                </a:cubicBezTo>
                <a:cubicBezTo>
                  <a:pt x="19411" y="18137"/>
                  <a:pt x="19318" y="17637"/>
                  <a:pt x="18966" y="17326"/>
                </a:cubicBezTo>
                <a:cubicBezTo>
                  <a:pt x="18776" y="17174"/>
                  <a:pt x="18560" y="17050"/>
                  <a:pt x="18359" y="16930"/>
                </a:cubicBezTo>
                <a:lnTo>
                  <a:pt x="18359" y="16930"/>
                </a:lnTo>
                <a:close/>
              </a:path>
            </a:pathLst>
          </a:custGeom>
          <a:solidFill>
            <a:schemeClr val="accent1">
              <a:lumMod val="75000"/>
              <a:alpha val="55000"/>
            </a:schemeClr>
          </a:solidFill>
          <a:ln w="12700">
            <a:miter lim="400000"/>
          </a:ln>
        </p:spPr>
        <p:txBody>
          <a:bodyPr lIns="38100" tIns="38100" rIns="38100" bIns="38100" anchor="ctr"/>
          <a:lstStyle/>
          <a:p>
            <a:pPr>
              <a:defRPr sz="3000">
                <a:solidFill>
                  <a:srgbClr val="FFFFFF"/>
                </a:solidFill>
              </a:defRPr>
            </a:pPr>
            <a:endParaRPr/>
          </a:p>
        </p:txBody>
      </p:sp>
      <p:sp>
        <p:nvSpPr>
          <p:cNvPr id="12" name="Title 1">
            <a:extLst>
              <a:ext uri="{FF2B5EF4-FFF2-40B4-BE49-F238E27FC236}">
                <a16:creationId xmlns:a16="http://schemas.microsoft.com/office/drawing/2014/main" id="{08888851-8419-4D40-B1E3-9D279F24C731}"/>
              </a:ext>
            </a:extLst>
          </p:cNvPr>
          <p:cNvSpPr>
            <a:spLocks noGrp="1"/>
          </p:cNvSpPr>
          <p:nvPr>
            <p:ph type="title"/>
          </p:nvPr>
        </p:nvSpPr>
        <p:spPr>
          <a:xfrm>
            <a:off x="838200" y="365125"/>
            <a:ext cx="10515600" cy="1325563"/>
          </a:xfrm>
        </p:spPr>
        <p:txBody>
          <a:bodyPr/>
          <a:lstStyle/>
          <a:p>
            <a:r>
              <a:rPr lang="en-US"/>
              <a:t>Click to edit Master title style</a:t>
            </a:r>
          </a:p>
        </p:txBody>
      </p:sp>
      <p:sp>
        <p:nvSpPr>
          <p:cNvPr id="18" name="Content Placeholder 2">
            <a:extLst>
              <a:ext uri="{FF2B5EF4-FFF2-40B4-BE49-F238E27FC236}">
                <a16:creationId xmlns:a16="http://schemas.microsoft.com/office/drawing/2014/main" id="{9CCD0F33-6122-4DA2-AA9D-CA48CEFB9225}"/>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Date Placeholder 3">
            <a:extLst>
              <a:ext uri="{FF2B5EF4-FFF2-40B4-BE49-F238E27FC236}">
                <a16:creationId xmlns:a16="http://schemas.microsoft.com/office/drawing/2014/main" id="{7A8A3FA1-377F-4383-B7E8-14D9409AF64B}"/>
              </a:ext>
            </a:extLst>
          </p:cNvPr>
          <p:cNvSpPr>
            <a:spLocks noGrp="1"/>
          </p:cNvSpPr>
          <p:nvPr>
            <p:ph type="dt" sz="half" idx="10"/>
          </p:nvPr>
        </p:nvSpPr>
        <p:spPr>
          <a:xfrm>
            <a:off x="838200" y="6356350"/>
            <a:ext cx="2743200" cy="365125"/>
          </a:xfrm>
        </p:spPr>
        <p:txBody>
          <a:bodyPr/>
          <a:lstStyle/>
          <a:p>
            <a:r>
              <a:rPr lang="en-US"/>
              <a:t>Date</a:t>
            </a:r>
          </a:p>
        </p:txBody>
      </p:sp>
      <p:sp>
        <p:nvSpPr>
          <p:cNvPr id="20" name="Footer Placeholder 4">
            <a:extLst>
              <a:ext uri="{FF2B5EF4-FFF2-40B4-BE49-F238E27FC236}">
                <a16:creationId xmlns:a16="http://schemas.microsoft.com/office/drawing/2014/main" id="{566F5CF8-699B-4A09-9AD0-718B0175E486}"/>
              </a:ext>
            </a:extLst>
          </p:cNvPr>
          <p:cNvSpPr>
            <a:spLocks noGrp="1"/>
          </p:cNvSpPr>
          <p:nvPr>
            <p:ph type="ftr" sz="quarter" idx="11"/>
          </p:nvPr>
        </p:nvSpPr>
        <p:spPr>
          <a:xfrm>
            <a:off x="4038600" y="6356350"/>
            <a:ext cx="4114800" cy="365125"/>
          </a:xfrm>
        </p:spPr>
        <p:txBody>
          <a:bodyPr/>
          <a:lstStyle/>
          <a:p>
            <a:r>
              <a:rPr lang="en-US"/>
              <a:t>Your Footer Here</a:t>
            </a:r>
          </a:p>
        </p:txBody>
      </p:sp>
      <p:sp>
        <p:nvSpPr>
          <p:cNvPr id="21" name="Slide Number Placeholder 5">
            <a:extLst>
              <a:ext uri="{FF2B5EF4-FFF2-40B4-BE49-F238E27FC236}">
                <a16:creationId xmlns:a16="http://schemas.microsoft.com/office/drawing/2014/main" id="{7C55771C-35B2-4842-A572-EEE14A727DBF}"/>
              </a:ext>
            </a:extLst>
          </p:cNvPr>
          <p:cNvSpPr>
            <a:spLocks noGrp="1"/>
          </p:cNvSpPr>
          <p:nvPr>
            <p:ph type="sldNum" sz="quarter" idx="12"/>
          </p:nvPr>
        </p:nvSpPr>
        <p:spPr>
          <a:xfrm>
            <a:off x="8610600" y="6356350"/>
            <a:ext cx="2743200" cy="365125"/>
          </a:xfrm>
        </p:spPr>
        <p:txBody>
          <a:bodyPr/>
          <a:lstStyle/>
          <a:p>
            <a:fld id="{672B7600-67E3-4D97-B453-880E2742B982}" type="slidenum">
              <a:rPr lang="en-US" smtClean="0"/>
              <a:t>‹#›</a:t>
            </a:fld>
            <a:endParaRPr lang="en-US"/>
          </a:p>
        </p:txBody>
      </p:sp>
    </p:spTree>
    <p:extLst>
      <p:ext uri="{BB962C8B-B14F-4D97-AF65-F5344CB8AC3E}">
        <p14:creationId xmlns:p14="http://schemas.microsoft.com/office/powerpoint/2010/main" val="325347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1">
    <p:bg>
      <p:bgPr>
        <a:solidFill>
          <a:schemeClr val="bg1"/>
        </a:solidFill>
        <a:effectLst/>
      </p:bgPr>
    </p:bg>
    <p:spTree>
      <p:nvGrpSpPr>
        <p:cNvPr id="1" name=""/>
        <p:cNvGrpSpPr/>
        <p:nvPr/>
      </p:nvGrpSpPr>
      <p:grpSpPr>
        <a:xfrm>
          <a:off x="0" y="0"/>
          <a:ext cx="0" cy="0"/>
          <a:chOff x="0" y="0"/>
          <a:chExt cx="0" cy="0"/>
        </a:xfrm>
      </p:grpSpPr>
      <p:sp>
        <p:nvSpPr>
          <p:cNvPr id="68" name="Shape">
            <a:extLst>
              <a:ext uri="{FF2B5EF4-FFF2-40B4-BE49-F238E27FC236}">
                <a16:creationId xmlns:a16="http://schemas.microsoft.com/office/drawing/2014/main" id="{3577D6C6-E91C-834A-B442-D8A1B5192CB0}"/>
              </a:ext>
            </a:extLst>
          </p:cNvPr>
          <p:cNvSpPr/>
          <p:nvPr userDrawn="1"/>
        </p:nvSpPr>
        <p:spPr>
          <a:xfrm>
            <a:off x="0" y="0"/>
            <a:ext cx="12192000" cy="6858000"/>
          </a:xfrm>
          <a:custGeom>
            <a:avLst/>
            <a:gdLst/>
            <a:ahLst/>
            <a:cxnLst>
              <a:cxn ang="0">
                <a:pos x="wd2" y="hd2"/>
              </a:cxn>
              <a:cxn ang="5400000">
                <a:pos x="wd2" y="hd2"/>
              </a:cxn>
              <a:cxn ang="10800000">
                <a:pos x="wd2" y="hd2"/>
              </a:cxn>
              <a:cxn ang="16200000">
                <a:pos x="wd2" y="hd2"/>
              </a:cxn>
            </a:cxnLst>
            <a:rect l="0" t="0" r="r" b="b"/>
            <a:pathLst>
              <a:path w="21600" h="21600" extrusionOk="0">
                <a:moveTo>
                  <a:pt x="18156" y="0"/>
                </a:moveTo>
                <a:cubicBezTo>
                  <a:pt x="18156" y="0"/>
                  <a:pt x="19110" y="272"/>
                  <a:pt x="19395" y="0"/>
                </a:cubicBezTo>
                <a:lnTo>
                  <a:pt x="21600" y="0"/>
                </a:lnTo>
                <a:lnTo>
                  <a:pt x="21600" y="324"/>
                </a:lnTo>
                <a:cubicBezTo>
                  <a:pt x="21289" y="296"/>
                  <a:pt x="20979" y="256"/>
                  <a:pt x="20668" y="296"/>
                </a:cubicBezTo>
                <a:cubicBezTo>
                  <a:pt x="20356" y="376"/>
                  <a:pt x="20115" y="647"/>
                  <a:pt x="19966" y="931"/>
                </a:cubicBezTo>
                <a:cubicBezTo>
                  <a:pt x="19790" y="1226"/>
                  <a:pt x="19952" y="1726"/>
                  <a:pt x="20343" y="1686"/>
                </a:cubicBezTo>
                <a:cubicBezTo>
                  <a:pt x="20736" y="1498"/>
                  <a:pt x="21031" y="983"/>
                  <a:pt x="21516" y="1198"/>
                </a:cubicBezTo>
                <a:cubicBezTo>
                  <a:pt x="21368" y="1346"/>
                  <a:pt x="21368" y="1670"/>
                  <a:pt x="21598" y="1726"/>
                </a:cubicBezTo>
                <a:lnTo>
                  <a:pt x="21598" y="1890"/>
                </a:lnTo>
                <a:cubicBezTo>
                  <a:pt x="21327" y="2037"/>
                  <a:pt x="21327" y="2401"/>
                  <a:pt x="21598" y="2549"/>
                </a:cubicBezTo>
                <a:lnTo>
                  <a:pt x="21598" y="4358"/>
                </a:lnTo>
                <a:cubicBezTo>
                  <a:pt x="21018" y="4239"/>
                  <a:pt x="20451" y="4063"/>
                  <a:pt x="19869" y="3995"/>
                </a:cubicBezTo>
                <a:cubicBezTo>
                  <a:pt x="19706" y="4103"/>
                  <a:pt x="19557" y="4239"/>
                  <a:pt x="19411" y="4374"/>
                </a:cubicBezTo>
                <a:lnTo>
                  <a:pt x="18858" y="4414"/>
                </a:lnTo>
                <a:cubicBezTo>
                  <a:pt x="18492" y="4766"/>
                  <a:pt x="18034" y="5009"/>
                  <a:pt x="17722" y="5413"/>
                </a:cubicBezTo>
                <a:cubicBezTo>
                  <a:pt x="17682" y="5964"/>
                  <a:pt x="18357" y="6116"/>
                  <a:pt x="18736" y="6344"/>
                </a:cubicBezTo>
                <a:cubicBezTo>
                  <a:pt x="18709" y="6571"/>
                  <a:pt x="18506" y="6855"/>
                  <a:pt x="18695" y="7059"/>
                </a:cubicBezTo>
                <a:cubicBezTo>
                  <a:pt x="18804" y="7087"/>
                  <a:pt x="18993" y="7155"/>
                  <a:pt x="19088" y="7179"/>
                </a:cubicBezTo>
                <a:cubicBezTo>
                  <a:pt x="19034" y="7774"/>
                  <a:pt x="18790" y="8313"/>
                  <a:pt x="18562" y="8853"/>
                </a:cubicBezTo>
                <a:cubicBezTo>
                  <a:pt x="18399" y="9216"/>
                  <a:pt x="18725" y="9556"/>
                  <a:pt x="18887" y="9851"/>
                </a:cubicBezTo>
                <a:cubicBezTo>
                  <a:pt x="18388" y="10243"/>
                  <a:pt x="17537" y="10578"/>
                  <a:pt x="17792" y="11349"/>
                </a:cubicBezTo>
                <a:cubicBezTo>
                  <a:pt x="17402" y="11457"/>
                  <a:pt x="16996" y="11553"/>
                  <a:pt x="16686" y="11809"/>
                </a:cubicBezTo>
                <a:cubicBezTo>
                  <a:pt x="16174" y="12228"/>
                  <a:pt x="15526" y="12376"/>
                  <a:pt x="14944" y="12660"/>
                </a:cubicBezTo>
                <a:cubicBezTo>
                  <a:pt x="14646" y="12835"/>
                  <a:pt x="14296" y="12648"/>
                  <a:pt x="13985" y="12580"/>
                </a:cubicBezTo>
                <a:cubicBezTo>
                  <a:pt x="13594" y="12432"/>
                  <a:pt x="13188" y="12608"/>
                  <a:pt x="12784" y="12592"/>
                </a:cubicBezTo>
                <a:cubicBezTo>
                  <a:pt x="12353" y="12364"/>
                  <a:pt x="12028" y="11972"/>
                  <a:pt x="11597" y="11741"/>
                </a:cubicBezTo>
                <a:lnTo>
                  <a:pt x="11556" y="11713"/>
                </a:lnTo>
                <a:cubicBezTo>
                  <a:pt x="11854" y="11118"/>
                  <a:pt x="12515" y="10794"/>
                  <a:pt x="12624" y="10107"/>
                </a:cubicBezTo>
                <a:cubicBezTo>
                  <a:pt x="12393" y="10095"/>
                  <a:pt x="12179" y="10051"/>
                  <a:pt x="11962" y="10067"/>
                </a:cubicBezTo>
                <a:cubicBezTo>
                  <a:pt x="11732" y="10283"/>
                  <a:pt x="11572" y="10566"/>
                  <a:pt x="11342" y="10782"/>
                </a:cubicBezTo>
                <a:cubicBezTo>
                  <a:pt x="10843" y="10986"/>
                  <a:pt x="10127" y="10726"/>
                  <a:pt x="9802" y="11269"/>
                </a:cubicBezTo>
                <a:cubicBezTo>
                  <a:pt x="9504" y="11593"/>
                  <a:pt x="9613" y="12024"/>
                  <a:pt x="9667" y="12416"/>
                </a:cubicBezTo>
                <a:cubicBezTo>
                  <a:pt x="9383" y="12444"/>
                  <a:pt x="9087" y="12376"/>
                  <a:pt x="8830" y="12484"/>
                </a:cubicBezTo>
                <a:cubicBezTo>
                  <a:pt x="8599" y="12688"/>
                  <a:pt x="8532" y="13011"/>
                  <a:pt x="8412" y="13267"/>
                </a:cubicBezTo>
                <a:cubicBezTo>
                  <a:pt x="8128" y="13522"/>
                  <a:pt x="7832" y="13766"/>
                  <a:pt x="7615" y="14078"/>
                </a:cubicBezTo>
                <a:cubicBezTo>
                  <a:pt x="7277" y="14429"/>
                  <a:pt x="7225" y="14901"/>
                  <a:pt x="7331" y="15360"/>
                </a:cubicBezTo>
                <a:cubicBezTo>
                  <a:pt x="7344" y="15564"/>
                  <a:pt x="7372" y="15764"/>
                  <a:pt x="7399" y="15979"/>
                </a:cubicBezTo>
                <a:cubicBezTo>
                  <a:pt x="7250" y="15752"/>
                  <a:pt x="7101" y="15520"/>
                  <a:pt x="6900" y="15360"/>
                </a:cubicBezTo>
                <a:cubicBezTo>
                  <a:pt x="6198" y="15456"/>
                  <a:pt x="5482" y="15548"/>
                  <a:pt x="4808" y="15740"/>
                </a:cubicBezTo>
                <a:cubicBezTo>
                  <a:pt x="4591" y="15967"/>
                  <a:pt x="4564" y="16307"/>
                  <a:pt x="4442" y="16590"/>
                </a:cubicBezTo>
                <a:cubicBezTo>
                  <a:pt x="4361" y="17142"/>
                  <a:pt x="3564" y="17078"/>
                  <a:pt x="3456" y="17617"/>
                </a:cubicBezTo>
                <a:cubicBezTo>
                  <a:pt x="3293" y="18196"/>
                  <a:pt x="2862" y="18820"/>
                  <a:pt x="3158" y="19427"/>
                </a:cubicBezTo>
                <a:cubicBezTo>
                  <a:pt x="3589" y="19591"/>
                  <a:pt x="3954" y="19143"/>
                  <a:pt x="4345" y="19035"/>
                </a:cubicBezTo>
                <a:cubicBezTo>
                  <a:pt x="4589" y="18888"/>
                  <a:pt x="4857" y="19035"/>
                  <a:pt x="4911" y="19307"/>
                </a:cubicBezTo>
                <a:cubicBezTo>
                  <a:pt x="4857" y="19603"/>
                  <a:pt x="4681" y="19862"/>
                  <a:pt x="4548" y="20118"/>
                </a:cubicBezTo>
                <a:cubicBezTo>
                  <a:pt x="4805" y="20589"/>
                  <a:pt x="4993" y="21089"/>
                  <a:pt x="5114" y="21600"/>
                </a:cubicBezTo>
                <a:lnTo>
                  <a:pt x="3158" y="21600"/>
                </a:lnTo>
                <a:cubicBezTo>
                  <a:pt x="3361" y="21316"/>
                  <a:pt x="3616" y="21021"/>
                  <a:pt x="3629" y="20669"/>
                </a:cubicBezTo>
                <a:cubicBezTo>
                  <a:pt x="3562" y="20374"/>
                  <a:pt x="3318" y="20170"/>
                  <a:pt x="3131" y="19942"/>
                </a:cubicBezTo>
                <a:cubicBezTo>
                  <a:pt x="2740" y="20118"/>
                  <a:pt x="2347" y="20306"/>
                  <a:pt x="1970" y="20481"/>
                </a:cubicBezTo>
                <a:cubicBezTo>
                  <a:pt x="1754" y="20254"/>
                  <a:pt x="1539" y="20010"/>
                  <a:pt x="1377" y="19738"/>
                </a:cubicBezTo>
                <a:cubicBezTo>
                  <a:pt x="1241" y="19467"/>
                  <a:pt x="1092" y="19199"/>
                  <a:pt x="1038" y="18903"/>
                </a:cubicBezTo>
                <a:cubicBezTo>
                  <a:pt x="1065" y="18608"/>
                  <a:pt x="1174" y="18336"/>
                  <a:pt x="1255" y="18053"/>
                </a:cubicBezTo>
                <a:cubicBezTo>
                  <a:pt x="998" y="18025"/>
                  <a:pt x="923" y="18288"/>
                  <a:pt x="666" y="18260"/>
                </a:cubicBezTo>
                <a:cubicBezTo>
                  <a:pt x="557" y="18704"/>
                  <a:pt x="242" y="18848"/>
                  <a:pt x="187" y="19307"/>
                </a:cubicBezTo>
                <a:cubicBezTo>
                  <a:pt x="120" y="19535"/>
                  <a:pt x="336" y="19698"/>
                  <a:pt x="458" y="19846"/>
                </a:cubicBezTo>
                <a:cubicBezTo>
                  <a:pt x="431" y="20442"/>
                  <a:pt x="228" y="20993"/>
                  <a:pt x="0" y="21532"/>
                </a:cubicBezTo>
                <a:lnTo>
                  <a:pt x="0" y="19095"/>
                </a:lnTo>
                <a:cubicBezTo>
                  <a:pt x="0" y="19095"/>
                  <a:pt x="70" y="19071"/>
                  <a:pt x="126" y="18951"/>
                </a:cubicBezTo>
                <a:cubicBezTo>
                  <a:pt x="201" y="18800"/>
                  <a:pt x="264" y="18532"/>
                  <a:pt x="271" y="18360"/>
                </a:cubicBezTo>
                <a:cubicBezTo>
                  <a:pt x="280" y="18057"/>
                  <a:pt x="9" y="17845"/>
                  <a:pt x="68" y="17633"/>
                </a:cubicBezTo>
                <a:cubicBezTo>
                  <a:pt x="126" y="17421"/>
                  <a:pt x="366" y="17214"/>
                  <a:pt x="485" y="16970"/>
                </a:cubicBezTo>
                <a:cubicBezTo>
                  <a:pt x="634" y="16567"/>
                  <a:pt x="214" y="16299"/>
                  <a:pt x="0" y="16055"/>
                </a:cubicBezTo>
                <a:lnTo>
                  <a:pt x="0" y="15540"/>
                </a:lnTo>
                <a:cubicBezTo>
                  <a:pt x="244" y="15296"/>
                  <a:pt x="512" y="15120"/>
                  <a:pt x="770" y="14877"/>
                </a:cubicBezTo>
                <a:cubicBezTo>
                  <a:pt x="986" y="15104"/>
                  <a:pt x="1268" y="15240"/>
                  <a:pt x="1593" y="15296"/>
                </a:cubicBezTo>
                <a:cubicBezTo>
                  <a:pt x="1445" y="15524"/>
                  <a:pt x="1255" y="15784"/>
                  <a:pt x="1255" y="16079"/>
                </a:cubicBezTo>
                <a:cubicBezTo>
                  <a:pt x="1309" y="16267"/>
                  <a:pt x="1417" y="16443"/>
                  <a:pt x="1512" y="16630"/>
                </a:cubicBezTo>
                <a:cubicBezTo>
                  <a:pt x="1889" y="17102"/>
                  <a:pt x="1621" y="17681"/>
                  <a:pt x="1499" y="18196"/>
                </a:cubicBezTo>
                <a:cubicBezTo>
                  <a:pt x="1930" y="18316"/>
                  <a:pt x="2404" y="18344"/>
                  <a:pt x="2821" y="18141"/>
                </a:cubicBezTo>
                <a:cubicBezTo>
                  <a:pt x="2686" y="17829"/>
                  <a:pt x="2483" y="17533"/>
                  <a:pt x="2458" y="17198"/>
                </a:cubicBezTo>
                <a:cubicBezTo>
                  <a:pt x="2702" y="16603"/>
                  <a:pt x="3471" y="16738"/>
                  <a:pt x="3848" y="16319"/>
                </a:cubicBezTo>
                <a:cubicBezTo>
                  <a:pt x="3417" y="15967"/>
                  <a:pt x="2848" y="16159"/>
                  <a:pt x="2377" y="16279"/>
                </a:cubicBezTo>
                <a:cubicBezTo>
                  <a:pt x="2539" y="15915"/>
                  <a:pt x="2794" y="15592"/>
                  <a:pt x="3228" y="15536"/>
                </a:cubicBezTo>
                <a:cubicBezTo>
                  <a:pt x="3295" y="15280"/>
                  <a:pt x="3349" y="15025"/>
                  <a:pt x="3417" y="14781"/>
                </a:cubicBezTo>
                <a:cubicBezTo>
                  <a:pt x="3607" y="14645"/>
                  <a:pt x="3808" y="14525"/>
                  <a:pt x="3957" y="14361"/>
                </a:cubicBezTo>
                <a:cubicBezTo>
                  <a:pt x="4024" y="14158"/>
                  <a:pt x="4038" y="13930"/>
                  <a:pt x="4065" y="13714"/>
                </a:cubicBezTo>
                <a:cubicBezTo>
                  <a:pt x="4537" y="13970"/>
                  <a:pt x="5051" y="14146"/>
                  <a:pt x="5577" y="14242"/>
                </a:cubicBezTo>
                <a:cubicBezTo>
                  <a:pt x="5954" y="13754"/>
                  <a:pt x="5862" y="13107"/>
                  <a:pt x="5455" y="12676"/>
                </a:cubicBezTo>
                <a:cubicBezTo>
                  <a:pt x="5469" y="12096"/>
                  <a:pt x="5051" y="11557"/>
                  <a:pt x="4469" y="11473"/>
                </a:cubicBezTo>
                <a:cubicBezTo>
                  <a:pt x="3875" y="11541"/>
                  <a:pt x="3469" y="12012"/>
                  <a:pt x="3079" y="12404"/>
                </a:cubicBezTo>
                <a:lnTo>
                  <a:pt x="2727" y="12404"/>
                </a:lnTo>
                <a:cubicBezTo>
                  <a:pt x="2618" y="12308"/>
                  <a:pt x="2510" y="12200"/>
                  <a:pt x="2402" y="12108"/>
                </a:cubicBezTo>
                <a:cubicBezTo>
                  <a:pt x="2605" y="11421"/>
                  <a:pt x="2699" y="10706"/>
                  <a:pt x="2727" y="9991"/>
                </a:cubicBezTo>
                <a:cubicBezTo>
                  <a:pt x="2754" y="9572"/>
                  <a:pt x="3103" y="9304"/>
                  <a:pt x="3469" y="9168"/>
                </a:cubicBezTo>
                <a:cubicBezTo>
                  <a:pt x="3927" y="9248"/>
                  <a:pt x="4442" y="9316"/>
                  <a:pt x="4710" y="9735"/>
                </a:cubicBezTo>
                <a:cubicBezTo>
                  <a:pt x="5049" y="10127"/>
                  <a:pt x="4819" y="10654"/>
                  <a:pt x="4751" y="11098"/>
                </a:cubicBezTo>
                <a:cubicBezTo>
                  <a:pt x="5236" y="11301"/>
                  <a:pt x="5792" y="11449"/>
                  <a:pt x="6128" y="11881"/>
                </a:cubicBezTo>
                <a:cubicBezTo>
                  <a:pt x="5992" y="11988"/>
                  <a:pt x="5857" y="12096"/>
                  <a:pt x="5724" y="12192"/>
                </a:cubicBezTo>
                <a:cubicBezTo>
                  <a:pt x="6141" y="12408"/>
                  <a:pt x="6588" y="12584"/>
                  <a:pt x="7060" y="12544"/>
                </a:cubicBezTo>
                <a:cubicBezTo>
                  <a:pt x="7101" y="12488"/>
                  <a:pt x="7182" y="12368"/>
                  <a:pt x="7223" y="12316"/>
                </a:cubicBezTo>
                <a:cubicBezTo>
                  <a:pt x="7575" y="11697"/>
                  <a:pt x="7561" y="10954"/>
                  <a:pt x="7561" y="10267"/>
                </a:cubicBezTo>
                <a:cubicBezTo>
                  <a:pt x="7575" y="9887"/>
                  <a:pt x="7385" y="9472"/>
                  <a:pt x="7022" y="9348"/>
                </a:cubicBezTo>
                <a:cubicBezTo>
                  <a:pt x="6751" y="9336"/>
                  <a:pt x="6496" y="9444"/>
                  <a:pt x="6238" y="9496"/>
                </a:cubicBezTo>
                <a:cubicBezTo>
                  <a:pt x="6238" y="9172"/>
                  <a:pt x="6252" y="8849"/>
                  <a:pt x="6252" y="8525"/>
                </a:cubicBezTo>
                <a:cubicBezTo>
                  <a:pt x="6710" y="8525"/>
                  <a:pt x="7252" y="8513"/>
                  <a:pt x="7548" y="8928"/>
                </a:cubicBezTo>
                <a:cubicBezTo>
                  <a:pt x="7900" y="9292"/>
                  <a:pt x="8141" y="10023"/>
                  <a:pt x="8775" y="9859"/>
                </a:cubicBezTo>
                <a:cubicBezTo>
                  <a:pt x="9247" y="9847"/>
                  <a:pt x="9342" y="9372"/>
                  <a:pt x="9410" y="9008"/>
                </a:cubicBezTo>
                <a:cubicBezTo>
                  <a:pt x="10193" y="8980"/>
                  <a:pt x="10976" y="9048"/>
                  <a:pt x="11759" y="8952"/>
                </a:cubicBezTo>
                <a:cubicBezTo>
                  <a:pt x="12138" y="8884"/>
                  <a:pt x="12339" y="9276"/>
                  <a:pt x="12570" y="9504"/>
                </a:cubicBezTo>
                <a:cubicBezTo>
                  <a:pt x="12624" y="9340"/>
                  <a:pt x="12664" y="9192"/>
                  <a:pt x="12718" y="9032"/>
                </a:cubicBezTo>
                <a:cubicBezTo>
                  <a:pt x="12800" y="9304"/>
                  <a:pt x="12840" y="9600"/>
                  <a:pt x="12949" y="9883"/>
                </a:cubicBezTo>
                <a:cubicBezTo>
                  <a:pt x="13179" y="10179"/>
                  <a:pt x="13529" y="10371"/>
                  <a:pt x="13705" y="10718"/>
                </a:cubicBezTo>
                <a:cubicBezTo>
                  <a:pt x="13894" y="11002"/>
                  <a:pt x="13976" y="11529"/>
                  <a:pt x="14447" y="11377"/>
                </a:cubicBezTo>
                <a:cubicBezTo>
                  <a:pt x="14799" y="10974"/>
                  <a:pt x="15082" y="10514"/>
                  <a:pt x="15488" y="10163"/>
                </a:cubicBezTo>
                <a:cubicBezTo>
                  <a:pt x="15772" y="10526"/>
                  <a:pt x="16027" y="10958"/>
                  <a:pt x="16461" y="11150"/>
                </a:cubicBezTo>
                <a:cubicBezTo>
                  <a:pt x="17041" y="10678"/>
                  <a:pt x="17851" y="10071"/>
                  <a:pt x="17648" y="9220"/>
                </a:cubicBezTo>
                <a:cubicBezTo>
                  <a:pt x="17255" y="9084"/>
                  <a:pt x="16824" y="9220"/>
                  <a:pt x="16434" y="9072"/>
                </a:cubicBezTo>
                <a:cubicBezTo>
                  <a:pt x="16176" y="8964"/>
                  <a:pt x="15935" y="8829"/>
                  <a:pt x="15691" y="8709"/>
                </a:cubicBezTo>
                <a:cubicBezTo>
                  <a:pt x="15583" y="8992"/>
                  <a:pt x="15488" y="9260"/>
                  <a:pt x="15380" y="9544"/>
                </a:cubicBezTo>
                <a:cubicBezTo>
                  <a:pt x="15217" y="9356"/>
                  <a:pt x="14962" y="9208"/>
                  <a:pt x="14935" y="8936"/>
                </a:cubicBezTo>
                <a:cubicBezTo>
                  <a:pt x="14881" y="8477"/>
                  <a:pt x="15084" y="8046"/>
                  <a:pt x="15070" y="7602"/>
                </a:cubicBezTo>
                <a:cubicBezTo>
                  <a:pt x="14976" y="7291"/>
                  <a:pt x="14572" y="7318"/>
                  <a:pt x="14328" y="7183"/>
                </a:cubicBezTo>
                <a:cubicBezTo>
                  <a:pt x="14585" y="6791"/>
                  <a:pt x="14935" y="6508"/>
                  <a:pt x="15341" y="6280"/>
                </a:cubicBezTo>
                <a:cubicBezTo>
                  <a:pt x="15786" y="6064"/>
                  <a:pt x="15962" y="5565"/>
                  <a:pt x="16273" y="5213"/>
                </a:cubicBezTo>
                <a:cubicBezTo>
                  <a:pt x="16598" y="5133"/>
                  <a:pt x="16921" y="5133"/>
                  <a:pt x="17246" y="5093"/>
                </a:cubicBezTo>
                <a:cubicBezTo>
                  <a:pt x="17057" y="4850"/>
                  <a:pt x="16788" y="4690"/>
                  <a:pt x="16504" y="4566"/>
                </a:cubicBezTo>
                <a:cubicBezTo>
                  <a:pt x="16558" y="4282"/>
                  <a:pt x="16598" y="3999"/>
                  <a:pt x="16639" y="3731"/>
                </a:cubicBezTo>
                <a:cubicBezTo>
                  <a:pt x="16666" y="3555"/>
                  <a:pt x="16666" y="3396"/>
                  <a:pt x="16666" y="3232"/>
                </a:cubicBezTo>
                <a:cubicBezTo>
                  <a:pt x="16544" y="3068"/>
                  <a:pt x="16314" y="3192"/>
                  <a:pt x="16154" y="3164"/>
                </a:cubicBezTo>
                <a:cubicBezTo>
                  <a:pt x="15978" y="3192"/>
                  <a:pt x="15815" y="3232"/>
                  <a:pt x="15655" y="3272"/>
                </a:cubicBezTo>
                <a:cubicBezTo>
                  <a:pt x="15021" y="2840"/>
                  <a:pt x="14373" y="2285"/>
                  <a:pt x="14183" y="1518"/>
                </a:cubicBezTo>
                <a:cubicBezTo>
                  <a:pt x="14576" y="1138"/>
                  <a:pt x="15102" y="939"/>
                  <a:pt x="15533" y="627"/>
                </a:cubicBezTo>
                <a:cubicBezTo>
                  <a:pt x="16005" y="683"/>
                  <a:pt x="16506" y="695"/>
                  <a:pt x="16815" y="276"/>
                </a:cubicBezTo>
                <a:cubicBezTo>
                  <a:pt x="16978" y="1043"/>
                  <a:pt x="17314" y="1802"/>
                  <a:pt x="17975" y="2257"/>
                </a:cubicBezTo>
                <a:cubicBezTo>
                  <a:pt x="17853" y="2513"/>
                  <a:pt x="17758" y="2784"/>
                  <a:pt x="17664" y="3052"/>
                </a:cubicBezTo>
                <a:cubicBezTo>
                  <a:pt x="17867" y="3148"/>
                  <a:pt x="18056" y="3256"/>
                  <a:pt x="18257" y="3348"/>
                </a:cubicBezTo>
                <a:cubicBezTo>
                  <a:pt x="18433" y="3200"/>
                  <a:pt x="18609" y="3064"/>
                  <a:pt x="18770" y="2916"/>
                </a:cubicBezTo>
                <a:cubicBezTo>
                  <a:pt x="19095" y="3280"/>
                  <a:pt x="19445" y="3619"/>
                  <a:pt x="19851" y="3875"/>
                </a:cubicBezTo>
                <a:cubicBezTo>
                  <a:pt x="19837" y="3631"/>
                  <a:pt x="19837" y="3388"/>
                  <a:pt x="19770" y="3160"/>
                </a:cubicBezTo>
                <a:cubicBezTo>
                  <a:pt x="19621" y="2916"/>
                  <a:pt x="19393" y="2728"/>
                  <a:pt x="19203" y="2513"/>
                </a:cubicBezTo>
                <a:cubicBezTo>
                  <a:pt x="19108" y="2161"/>
                  <a:pt x="18959" y="1826"/>
                  <a:pt x="18772" y="1514"/>
                </a:cubicBezTo>
                <a:cubicBezTo>
                  <a:pt x="18907" y="1326"/>
                  <a:pt x="19016" y="1123"/>
                  <a:pt x="19138" y="935"/>
                </a:cubicBezTo>
                <a:cubicBezTo>
                  <a:pt x="18871" y="551"/>
                  <a:pt x="18560" y="216"/>
                  <a:pt x="18156" y="0"/>
                </a:cubicBezTo>
                <a:lnTo>
                  <a:pt x="18156" y="0"/>
                </a:lnTo>
                <a:close/>
                <a:moveTo>
                  <a:pt x="2548" y="2185"/>
                </a:moveTo>
                <a:cubicBezTo>
                  <a:pt x="2237" y="2577"/>
                  <a:pt x="1887" y="2980"/>
                  <a:pt x="1846" y="3507"/>
                </a:cubicBezTo>
                <a:cubicBezTo>
                  <a:pt x="2104" y="4274"/>
                  <a:pt x="2778" y="4762"/>
                  <a:pt x="3331" y="5301"/>
                </a:cubicBezTo>
                <a:cubicBezTo>
                  <a:pt x="3643" y="5529"/>
                  <a:pt x="3264" y="5789"/>
                  <a:pt x="3128" y="6004"/>
                </a:cubicBezTo>
                <a:cubicBezTo>
                  <a:pt x="3169" y="6492"/>
                  <a:pt x="3250" y="6963"/>
                  <a:pt x="3345" y="7446"/>
                </a:cubicBezTo>
                <a:cubicBezTo>
                  <a:pt x="3670" y="7283"/>
                  <a:pt x="3952" y="7043"/>
                  <a:pt x="4250" y="6827"/>
                </a:cubicBezTo>
                <a:cubicBezTo>
                  <a:pt x="4641" y="6707"/>
                  <a:pt x="5087" y="6731"/>
                  <a:pt x="5464" y="6532"/>
                </a:cubicBezTo>
                <a:cubicBezTo>
                  <a:pt x="5950" y="6304"/>
                  <a:pt x="6464" y="6088"/>
                  <a:pt x="7004" y="6072"/>
                </a:cubicBezTo>
                <a:cubicBezTo>
                  <a:pt x="7435" y="6044"/>
                  <a:pt x="7814" y="6276"/>
                  <a:pt x="8231" y="6328"/>
                </a:cubicBezTo>
                <a:cubicBezTo>
                  <a:pt x="8622" y="6340"/>
                  <a:pt x="8974" y="6164"/>
                  <a:pt x="9340" y="6044"/>
                </a:cubicBezTo>
                <a:cubicBezTo>
                  <a:pt x="8841" y="5641"/>
                  <a:pt x="8380" y="5193"/>
                  <a:pt x="8085" y="4614"/>
                </a:cubicBezTo>
                <a:cubicBezTo>
                  <a:pt x="8502" y="4398"/>
                  <a:pt x="8976" y="4250"/>
                  <a:pt x="9326" y="3927"/>
                </a:cubicBezTo>
                <a:cubicBezTo>
                  <a:pt x="9434" y="3723"/>
                  <a:pt x="9462" y="3507"/>
                  <a:pt x="9516" y="3292"/>
                </a:cubicBezTo>
                <a:cubicBezTo>
                  <a:pt x="9139" y="2996"/>
                  <a:pt x="8800" y="2633"/>
                  <a:pt x="8356" y="2457"/>
                </a:cubicBezTo>
                <a:cubicBezTo>
                  <a:pt x="7803" y="2349"/>
                  <a:pt x="7410" y="2820"/>
                  <a:pt x="7006" y="3092"/>
                </a:cubicBezTo>
                <a:cubicBezTo>
                  <a:pt x="7505" y="3444"/>
                  <a:pt x="7830" y="3995"/>
                  <a:pt x="7911" y="4590"/>
                </a:cubicBezTo>
                <a:cubicBezTo>
                  <a:pt x="7776" y="5129"/>
                  <a:pt x="7263" y="5453"/>
                  <a:pt x="6724" y="5465"/>
                </a:cubicBezTo>
                <a:cubicBezTo>
                  <a:pt x="6521" y="4870"/>
                  <a:pt x="6372" y="4262"/>
                  <a:pt x="6238" y="3643"/>
                </a:cubicBezTo>
                <a:cubicBezTo>
                  <a:pt x="6347" y="3563"/>
                  <a:pt x="6455" y="3479"/>
                  <a:pt x="6564" y="3416"/>
                </a:cubicBezTo>
                <a:lnTo>
                  <a:pt x="6119" y="3092"/>
                </a:lnTo>
                <a:cubicBezTo>
                  <a:pt x="5997" y="3336"/>
                  <a:pt x="5875" y="3591"/>
                  <a:pt x="5701" y="3819"/>
                </a:cubicBezTo>
                <a:cubicBezTo>
                  <a:pt x="4986" y="4506"/>
                  <a:pt x="3731" y="4546"/>
                  <a:pt x="2961" y="3915"/>
                </a:cubicBezTo>
                <a:cubicBezTo>
                  <a:pt x="2975" y="3416"/>
                  <a:pt x="3151" y="2928"/>
                  <a:pt x="3406" y="2497"/>
                </a:cubicBezTo>
                <a:cubicBezTo>
                  <a:pt x="3115" y="2389"/>
                  <a:pt x="2830" y="2293"/>
                  <a:pt x="2548" y="2185"/>
                </a:cubicBezTo>
                <a:lnTo>
                  <a:pt x="2548" y="2185"/>
                </a:lnTo>
                <a:close/>
                <a:moveTo>
                  <a:pt x="9337" y="15420"/>
                </a:moveTo>
                <a:cubicBezTo>
                  <a:pt x="9175" y="15744"/>
                  <a:pt x="9297" y="16123"/>
                  <a:pt x="9270" y="16459"/>
                </a:cubicBezTo>
                <a:cubicBezTo>
                  <a:pt x="9310" y="16918"/>
                  <a:pt x="9121" y="17350"/>
                  <a:pt x="9040" y="17809"/>
                </a:cubicBezTo>
                <a:cubicBezTo>
                  <a:pt x="9040" y="18133"/>
                  <a:pt x="9229" y="18428"/>
                  <a:pt x="9310" y="18752"/>
                </a:cubicBezTo>
                <a:cubicBezTo>
                  <a:pt x="8839" y="18832"/>
                  <a:pt x="8310" y="18700"/>
                  <a:pt x="7893" y="18967"/>
                </a:cubicBezTo>
                <a:cubicBezTo>
                  <a:pt x="7636" y="19103"/>
                  <a:pt x="7408" y="19279"/>
                  <a:pt x="7123" y="19387"/>
                </a:cubicBezTo>
                <a:cubicBezTo>
                  <a:pt x="6692" y="19387"/>
                  <a:pt x="6381" y="19007"/>
                  <a:pt x="6069" y="18752"/>
                </a:cubicBezTo>
                <a:cubicBezTo>
                  <a:pt x="5961" y="19171"/>
                  <a:pt x="5798" y="19671"/>
                  <a:pt x="6110" y="20046"/>
                </a:cubicBezTo>
                <a:cubicBezTo>
                  <a:pt x="6381" y="20517"/>
                  <a:pt x="6974" y="20382"/>
                  <a:pt x="7432" y="20410"/>
                </a:cubicBezTo>
                <a:cubicBezTo>
                  <a:pt x="7622" y="20681"/>
                  <a:pt x="7823" y="20961"/>
                  <a:pt x="7757" y="21328"/>
                </a:cubicBezTo>
                <a:cubicBezTo>
                  <a:pt x="7367" y="21488"/>
                  <a:pt x="7001" y="21165"/>
                  <a:pt x="6636" y="21057"/>
                </a:cubicBezTo>
                <a:cubicBezTo>
                  <a:pt x="6487" y="21233"/>
                  <a:pt x="6338" y="21408"/>
                  <a:pt x="6178" y="21584"/>
                </a:cubicBezTo>
                <a:lnTo>
                  <a:pt x="8622" y="21584"/>
                </a:lnTo>
                <a:cubicBezTo>
                  <a:pt x="8798" y="21464"/>
                  <a:pt x="8988" y="21340"/>
                  <a:pt x="9161" y="21221"/>
                </a:cubicBezTo>
                <a:cubicBezTo>
                  <a:pt x="9202" y="21316"/>
                  <a:pt x="9283" y="21492"/>
                  <a:pt x="9337" y="21584"/>
                </a:cubicBezTo>
                <a:lnTo>
                  <a:pt x="9985" y="21584"/>
                </a:lnTo>
                <a:cubicBezTo>
                  <a:pt x="10283" y="21249"/>
                  <a:pt x="10606" y="20925"/>
                  <a:pt x="10863" y="20557"/>
                </a:cubicBezTo>
                <a:cubicBezTo>
                  <a:pt x="11107" y="20286"/>
                  <a:pt x="10823" y="19962"/>
                  <a:pt x="10755" y="19683"/>
                </a:cubicBezTo>
                <a:cubicBezTo>
                  <a:pt x="10592" y="19575"/>
                  <a:pt x="10430" y="19467"/>
                  <a:pt x="10283" y="19347"/>
                </a:cubicBezTo>
                <a:cubicBezTo>
                  <a:pt x="10080" y="19131"/>
                  <a:pt x="9893" y="18876"/>
                  <a:pt x="9717" y="18620"/>
                </a:cubicBezTo>
                <a:cubicBezTo>
                  <a:pt x="10028" y="18256"/>
                  <a:pt x="10337" y="17905"/>
                  <a:pt x="10662" y="17541"/>
                </a:cubicBezTo>
                <a:cubicBezTo>
                  <a:pt x="10920" y="17813"/>
                  <a:pt x="11148" y="18176"/>
                  <a:pt x="11540" y="18256"/>
                </a:cubicBezTo>
                <a:cubicBezTo>
                  <a:pt x="11917" y="18376"/>
                  <a:pt x="12432" y="18376"/>
                  <a:pt x="12621" y="18808"/>
                </a:cubicBezTo>
                <a:cubicBezTo>
                  <a:pt x="12703" y="19199"/>
                  <a:pt x="12540" y="19591"/>
                  <a:pt x="12459" y="19966"/>
                </a:cubicBezTo>
                <a:cubicBezTo>
                  <a:pt x="12716" y="20034"/>
                  <a:pt x="12971" y="20114"/>
                  <a:pt x="13229" y="20182"/>
                </a:cubicBezTo>
                <a:cubicBezTo>
                  <a:pt x="13215" y="20733"/>
                  <a:pt x="12890" y="21193"/>
                  <a:pt x="12540" y="21584"/>
                </a:cubicBezTo>
                <a:lnTo>
                  <a:pt x="14066" y="21584"/>
                </a:lnTo>
                <a:cubicBezTo>
                  <a:pt x="14283" y="21272"/>
                  <a:pt x="14470" y="20965"/>
                  <a:pt x="14632" y="20625"/>
                </a:cubicBezTo>
                <a:cubicBezTo>
                  <a:pt x="14362" y="20370"/>
                  <a:pt x="14161" y="20058"/>
                  <a:pt x="13985" y="19734"/>
                </a:cubicBezTo>
                <a:cubicBezTo>
                  <a:pt x="13754" y="19303"/>
                  <a:pt x="13161" y="19247"/>
                  <a:pt x="12944" y="18804"/>
                </a:cubicBezTo>
                <a:cubicBezTo>
                  <a:pt x="12768" y="18452"/>
                  <a:pt x="12592" y="18089"/>
                  <a:pt x="12486" y="17725"/>
                </a:cubicBezTo>
                <a:cubicBezTo>
                  <a:pt x="12730" y="17509"/>
                  <a:pt x="13012" y="17346"/>
                  <a:pt x="13242" y="17118"/>
                </a:cubicBezTo>
                <a:cubicBezTo>
                  <a:pt x="13134" y="16483"/>
                  <a:pt x="12432" y="16051"/>
                  <a:pt x="12608" y="15352"/>
                </a:cubicBezTo>
                <a:cubicBezTo>
                  <a:pt x="12351" y="15472"/>
                  <a:pt x="12082" y="15568"/>
                  <a:pt x="11825" y="15648"/>
                </a:cubicBezTo>
                <a:cubicBezTo>
                  <a:pt x="11567" y="15404"/>
                  <a:pt x="11326" y="15148"/>
                  <a:pt x="11082" y="14893"/>
                </a:cubicBezTo>
                <a:cubicBezTo>
                  <a:pt x="10486" y="14961"/>
                  <a:pt x="9744" y="14905"/>
                  <a:pt x="9337" y="15420"/>
                </a:cubicBezTo>
                <a:lnTo>
                  <a:pt x="9337" y="15420"/>
                </a:lnTo>
                <a:close/>
                <a:moveTo>
                  <a:pt x="18359" y="16930"/>
                </a:moveTo>
                <a:cubicBezTo>
                  <a:pt x="18521" y="17158"/>
                  <a:pt x="18711" y="17389"/>
                  <a:pt x="18817" y="17673"/>
                </a:cubicBezTo>
                <a:cubicBezTo>
                  <a:pt x="18790" y="17985"/>
                  <a:pt x="18573" y="18240"/>
                  <a:pt x="18440" y="18524"/>
                </a:cubicBezTo>
                <a:cubicBezTo>
                  <a:pt x="19277" y="18796"/>
                  <a:pt x="20101" y="19563"/>
                  <a:pt x="20007" y="20521"/>
                </a:cubicBezTo>
                <a:cubicBezTo>
                  <a:pt x="19993" y="20953"/>
                  <a:pt x="19682" y="21304"/>
                  <a:pt x="19386" y="21588"/>
                </a:cubicBezTo>
                <a:lnTo>
                  <a:pt x="21600" y="21588"/>
                </a:lnTo>
                <a:lnTo>
                  <a:pt x="21600" y="19079"/>
                </a:lnTo>
                <a:cubicBezTo>
                  <a:pt x="20993" y="18836"/>
                  <a:pt x="20359" y="18688"/>
                  <a:pt x="19763" y="18420"/>
                </a:cubicBezTo>
                <a:cubicBezTo>
                  <a:pt x="19411" y="18137"/>
                  <a:pt x="19318" y="17637"/>
                  <a:pt x="18966" y="17326"/>
                </a:cubicBezTo>
                <a:cubicBezTo>
                  <a:pt x="18776" y="17174"/>
                  <a:pt x="18560" y="17050"/>
                  <a:pt x="18359" y="16930"/>
                </a:cubicBezTo>
                <a:lnTo>
                  <a:pt x="18359" y="16930"/>
                </a:ln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70" name="Picture Placeholder 69">
            <a:extLst>
              <a:ext uri="{FF2B5EF4-FFF2-40B4-BE49-F238E27FC236}">
                <a16:creationId xmlns:a16="http://schemas.microsoft.com/office/drawing/2014/main" id="{40FBCE8F-2B4D-3241-9297-6E3FF3C75D3B}"/>
              </a:ext>
            </a:extLst>
          </p:cNvPr>
          <p:cNvSpPr>
            <a:spLocks noGrp="1"/>
          </p:cNvSpPr>
          <p:nvPr>
            <p:ph type="pic" sz="quarter" idx="13"/>
          </p:nvPr>
        </p:nvSpPr>
        <p:spPr>
          <a:xfrm>
            <a:off x="4466967" y="203121"/>
            <a:ext cx="6332837" cy="4653083"/>
          </a:xfrm>
          <a:custGeom>
            <a:avLst/>
            <a:gdLst>
              <a:gd name="connsiteX0" fmla="*/ 1489059 w 6300040"/>
              <a:gd name="connsiteY0" fmla="*/ 134 h 4637238"/>
              <a:gd name="connsiteX1" fmla="*/ 1696673 w 6300040"/>
              <a:gd name="connsiteY1" fmla="*/ 40599 h 4637238"/>
              <a:gd name="connsiteX2" fmla="*/ 4137653 w 6300040"/>
              <a:gd name="connsiteY2" fmla="*/ 772155 h 4637238"/>
              <a:gd name="connsiteX3" fmla="*/ 5213349 w 6300040"/>
              <a:gd name="connsiteY3" fmla="*/ 1104954 h 4637238"/>
              <a:gd name="connsiteX4" fmla="*/ 5731559 w 6300040"/>
              <a:gd name="connsiteY4" fmla="*/ 1287735 h 4637238"/>
              <a:gd name="connsiteX5" fmla="*/ 6070682 w 6300040"/>
              <a:gd name="connsiteY5" fmla="*/ 1616655 h 4637238"/>
              <a:gd name="connsiteX6" fmla="*/ 6296666 w 6300040"/>
              <a:gd name="connsiteY6" fmla="*/ 2645445 h 4637238"/>
              <a:gd name="connsiteX7" fmla="*/ 5646558 w 6300040"/>
              <a:gd name="connsiteY7" fmla="*/ 4253186 h 4637238"/>
              <a:gd name="connsiteX8" fmla="*/ 5475092 w 6300040"/>
              <a:gd name="connsiteY8" fmla="*/ 4413335 h 4637238"/>
              <a:gd name="connsiteX9" fmla="*/ 5405040 w 6300040"/>
              <a:gd name="connsiteY9" fmla="*/ 4465281 h 4637238"/>
              <a:gd name="connsiteX10" fmla="*/ 4897088 w 6300040"/>
              <a:gd name="connsiteY10" fmla="*/ 4636854 h 4637238"/>
              <a:gd name="connsiteX11" fmla="*/ 4324361 w 6300040"/>
              <a:gd name="connsiteY11" fmla="*/ 4513563 h 4637238"/>
              <a:gd name="connsiteX12" fmla="*/ 3256286 w 6300040"/>
              <a:gd name="connsiteY12" fmla="*/ 4174513 h 4637238"/>
              <a:gd name="connsiteX13" fmla="*/ 1128928 w 6300040"/>
              <a:gd name="connsiteY13" fmla="*/ 3489946 h 4637238"/>
              <a:gd name="connsiteX14" fmla="*/ 601925 w 6300040"/>
              <a:gd name="connsiteY14" fmla="*/ 3316002 h 4637238"/>
              <a:gd name="connsiteX15" fmla="*/ 370665 w 6300040"/>
              <a:gd name="connsiteY15" fmla="*/ 3202842 h 4637238"/>
              <a:gd name="connsiteX16" fmla="*/ 2525 w 6300040"/>
              <a:gd name="connsiteY16" fmla="*/ 1990193 h 4637238"/>
              <a:gd name="connsiteX17" fmla="*/ 620977 w 6300040"/>
              <a:gd name="connsiteY17" fmla="*/ 529668 h 4637238"/>
              <a:gd name="connsiteX18" fmla="*/ 768116 w 6300040"/>
              <a:gd name="connsiteY18" fmla="*/ 388702 h 4637238"/>
              <a:gd name="connsiteX19" fmla="*/ 926979 w 6300040"/>
              <a:gd name="connsiteY19" fmla="*/ 256574 h 4637238"/>
              <a:gd name="connsiteX20" fmla="*/ 1408258 w 6300040"/>
              <a:gd name="connsiteY20" fmla="*/ 8914 h 4637238"/>
              <a:gd name="connsiteX21" fmla="*/ 1489059 w 6300040"/>
              <a:gd name="connsiteY21" fmla="*/ 134 h 4637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00040" h="4637238">
                <a:moveTo>
                  <a:pt x="1489059" y="134"/>
                </a:moveTo>
                <a:cubicBezTo>
                  <a:pt x="1561149" y="-1715"/>
                  <a:pt x="1612919" y="15866"/>
                  <a:pt x="1696673" y="40599"/>
                </a:cubicBezTo>
                <a:lnTo>
                  <a:pt x="4137653" y="772155"/>
                </a:lnTo>
                <a:cubicBezTo>
                  <a:pt x="4495828" y="881436"/>
                  <a:pt x="4856347" y="990716"/>
                  <a:pt x="5213349" y="1104954"/>
                </a:cubicBezTo>
                <a:cubicBezTo>
                  <a:pt x="5377195" y="1158194"/>
                  <a:pt x="5582954" y="1216606"/>
                  <a:pt x="5731559" y="1287735"/>
                </a:cubicBezTo>
                <a:cubicBezTo>
                  <a:pt x="5878698" y="1358865"/>
                  <a:pt x="5990664" y="1480863"/>
                  <a:pt x="6070682" y="1616655"/>
                </a:cubicBezTo>
                <a:cubicBezTo>
                  <a:pt x="6255924" y="1933073"/>
                  <a:pt x="6315718" y="2269537"/>
                  <a:pt x="6296666" y="2645445"/>
                </a:cubicBezTo>
                <a:cubicBezTo>
                  <a:pt x="6267356" y="3226982"/>
                  <a:pt x="6028768" y="3841713"/>
                  <a:pt x="5646558" y="4253186"/>
                </a:cubicBezTo>
                <a:cubicBezTo>
                  <a:pt x="5600834" y="4304055"/>
                  <a:pt x="5529610" y="4371304"/>
                  <a:pt x="5475092" y="4413335"/>
                </a:cubicBezTo>
                <a:lnTo>
                  <a:pt x="5405040" y="4465281"/>
                </a:lnTo>
                <a:cubicBezTo>
                  <a:pt x="5284574" y="4554301"/>
                  <a:pt x="5092590" y="4630388"/>
                  <a:pt x="4897088" y="4636854"/>
                </a:cubicBezTo>
                <a:cubicBezTo>
                  <a:pt x="4692501" y="4643105"/>
                  <a:pt x="4507258" y="4571975"/>
                  <a:pt x="4324361" y="4513563"/>
                </a:cubicBezTo>
                <a:cubicBezTo>
                  <a:pt x="3967359" y="4399325"/>
                  <a:pt x="3612995" y="4286164"/>
                  <a:pt x="3256286" y="4174513"/>
                </a:cubicBezTo>
                <a:cubicBezTo>
                  <a:pt x="2546385" y="3952287"/>
                  <a:pt x="1836484" y="3719931"/>
                  <a:pt x="1128928" y="3489946"/>
                </a:cubicBezTo>
                <a:cubicBezTo>
                  <a:pt x="952479" y="3432827"/>
                  <a:pt x="774564" y="3377001"/>
                  <a:pt x="601925" y="3316002"/>
                </a:cubicBezTo>
                <a:cubicBezTo>
                  <a:pt x="497873" y="3279144"/>
                  <a:pt x="448338" y="3265134"/>
                  <a:pt x="370665" y="3202842"/>
                </a:cubicBezTo>
                <a:cubicBezTo>
                  <a:pt x="57043" y="2950224"/>
                  <a:pt x="-15354" y="2437230"/>
                  <a:pt x="2525" y="1990193"/>
                </a:cubicBezTo>
                <a:cubicBezTo>
                  <a:pt x="23922" y="1419864"/>
                  <a:pt x="244923" y="900403"/>
                  <a:pt x="620977" y="529668"/>
                </a:cubicBezTo>
                <a:lnTo>
                  <a:pt x="768116" y="388702"/>
                </a:lnTo>
                <a:cubicBezTo>
                  <a:pt x="820289" y="344300"/>
                  <a:pt x="873634" y="294725"/>
                  <a:pt x="926979" y="256574"/>
                </a:cubicBezTo>
                <a:cubicBezTo>
                  <a:pt x="1072945" y="151173"/>
                  <a:pt x="1219205" y="44479"/>
                  <a:pt x="1408258" y="8914"/>
                </a:cubicBezTo>
                <a:cubicBezTo>
                  <a:pt x="1438741" y="3526"/>
                  <a:pt x="1465029" y="751"/>
                  <a:pt x="1489059" y="134"/>
                </a:cubicBezTo>
                <a:close/>
              </a:path>
            </a:pathLst>
          </a:custGeom>
          <a:solidFill>
            <a:schemeClr val="accent1">
              <a:lumMod val="60000"/>
              <a:lumOff val="40000"/>
            </a:schemeClr>
          </a:solidFill>
        </p:spPr>
        <p:txBody>
          <a:bodyPr wrap="square" anchor="ctr">
            <a:noAutofit/>
          </a:bodyPr>
          <a:lstStyle>
            <a:lvl1pPr marL="0" indent="0" algn="ctr">
              <a:buNone/>
              <a:defRPr>
                <a:solidFill>
                  <a:schemeClr val="accent1">
                    <a:lumMod val="75000"/>
                  </a:schemeClr>
                </a:solidFill>
              </a:defRPr>
            </a:lvl1pPr>
          </a:lstStyle>
          <a:p>
            <a:endParaRPr lang="en-US"/>
          </a:p>
        </p:txBody>
      </p:sp>
      <p:sp>
        <p:nvSpPr>
          <p:cNvPr id="8" name="Title 1">
            <a:extLst>
              <a:ext uri="{FF2B5EF4-FFF2-40B4-BE49-F238E27FC236}">
                <a16:creationId xmlns:a16="http://schemas.microsoft.com/office/drawing/2014/main" id="{C7E228BF-1CA5-4856-ADE1-3CF4E8475976}"/>
              </a:ext>
            </a:extLst>
          </p:cNvPr>
          <p:cNvSpPr>
            <a:spLocks noGrp="1"/>
          </p:cNvSpPr>
          <p:nvPr>
            <p:ph type="title"/>
          </p:nvPr>
        </p:nvSpPr>
        <p:spPr>
          <a:xfrm>
            <a:off x="831850" y="1709738"/>
            <a:ext cx="3644917" cy="3658617"/>
          </a:xfrm>
        </p:spPr>
        <p:txBody>
          <a:bodyPr anchor="b"/>
          <a:lstStyle>
            <a:lvl1pPr>
              <a:defRPr sz="6000">
                <a:solidFill>
                  <a:schemeClr val="tx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A75560DB-B208-41C1-AC26-ACACF8AE7CCD}"/>
              </a:ext>
            </a:extLst>
          </p:cNvPr>
          <p:cNvSpPr>
            <a:spLocks noGrp="1"/>
          </p:cNvSpPr>
          <p:nvPr>
            <p:ph type="body" idx="1"/>
          </p:nvPr>
        </p:nvSpPr>
        <p:spPr>
          <a:xfrm>
            <a:off x="831850" y="5460045"/>
            <a:ext cx="6684230" cy="629605"/>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Date Placeholder 3">
            <a:extLst>
              <a:ext uri="{FF2B5EF4-FFF2-40B4-BE49-F238E27FC236}">
                <a16:creationId xmlns:a16="http://schemas.microsoft.com/office/drawing/2014/main" id="{78CD13F7-FE5E-4564-955B-78635E1D6BD1}"/>
              </a:ext>
            </a:extLst>
          </p:cNvPr>
          <p:cNvSpPr>
            <a:spLocks noGrp="1"/>
          </p:cNvSpPr>
          <p:nvPr>
            <p:ph type="dt" sz="half" idx="10"/>
          </p:nvPr>
        </p:nvSpPr>
        <p:spPr>
          <a:xfrm>
            <a:off x="838200" y="6356350"/>
            <a:ext cx="2743200" cy="365125"/>
          </a:xfrm>
        </p:spPr>
        <p:txBody>
          <a:bodyPr/>
          <a:lstStyle/>
          <a:p>
            <a:r>
              <a:rPr lang="en-US"/>
              <a:t>Date</a:t>
            </a:r>
          </a:p>
        </p:txBody>
      </p:sp>
      <p:sp>
        <p:nvSpPr>
          <p:cNvPr id="11" name="Footer Placeholder 4">
            <a:extLst>
              <a:ext uri="{FF2B5EF4-FFF2-40B4-BE49-F238E27FC236}">
                <a16:creationId xmlns:a16="http://schemas.microsoft.com/office/drawing/2014/main" id="{DFEC6B85-2D6C-4E54-AFB1-FC9C8C5BCCCD}"/>
              </a:ext>
            </a:extLst>
          </p:cNvPr>
          <p:cNvSpPr>
            <a:spLocks noGrp="1"/>
          </p:cNvSpPr>
          <p:nvPr>
            <p:ph type="ftr" sz="quarter" idx="11"/>
          </p:nvPr>
        </p:nvSpPr>
        <p:spPr>
          <a:xfrm>
            <a:off x="4038600" y="6356350"/>
            <a:ext cx="4114800" cy="365125"/>
          </a:xfrm>
        </p:spPr>
        <p:txBody>
          <a:bodyPr/>
          <a:lstStyle/>
          <a:p>
            <a:r>
              <a:rPr lang="en-US"/>
              <a:t>Your Footer Here</a:t>
            </a:r>
          </a:p>
        </p:txBody>
      </p:sp>
      <p:sp>
        <p:nvSpPr>
          <p:cNvPr id="12" name="Slide Number Placeholder 5">
            <a:extLst>
              <a:ext uri="{FF2B5EF4-FFF2-40B4-BE49-F238E27FC236}">
                <a16:creationId xmlns:a16="http://schemas.microsoft.com/office/drawing/2014/main" id="{C0A08B1B-1C08-468B-84FB-AF1608C8E4FD}"/>
              </a:ext>
            </a:extLst>
          </p:cNvPr>
          <p:cNvSpPr>
            <a:spLocks noGrp="1"/>
          </p:cNvSpPr>
          <p:nvPr>
            <p:ph type="sldNum" sz="quarter" idx="12"/>
          </p:nvPr>
        </p:nvSpPr>
        <p:spPr>
          <a:xfrm>
            <a:off x="8610600" y="6356350"/>
            <a:ext cx="2743200" cy="365125"/>
          </a:xfrm>
        </p:spPr>
        <p:txBody>
          <a:bodyPr/>
          <a:lstStyle/>
          <a:p>
            <a:fld id="{672B7600-67E3-4D97-B453-880E2742B982}" type="slidenum">
              <a:rPr lang="en-US" smtClean="0"/>
              <a:t>‹#›</a:t>
            </a:fld>
            <a:endParaRPr lang="en-US"/>
          </a:p>
        </p:txBody>
      </p:sp>
    </p:spTree>
    <p:extLst>
      <p:ext uri="{BB962C8B-B14F-4D97-AF65-F5344CB8AC3E}">
        <p14:creationId xmlns:p14="http://schemas.microsoft.com/office/powerpoint/2010/main" val="209235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sp>
        <p:nvSpPr>
          <p:cNvPr id="15" name="Shape">
            <a:extLst>
              <a:ext uri="{FF2B5EF4-FFF2-40B4-BE49-F238E27FC236}">
                <a16:creationId xmlns:a16="http://schemas.microsoft.com/office/drawing/2014/main" id="{59903A8F-66C9-B548-A96D-04C5A6B2DA8E}"/>
              </a:ext>
            </a:extLst>
          </p:cNvPr>
          <p:cNvSpPr/>
          <p:nvPr userDrawn="1"/>
        </p:nvSpPr>
        <p:spPr>
          <a:xfrm>
            <a:off x="0" y="0"/>
            <a:ext cx="12192000" cy="6858000"/>
          </a:xfrm>
          <a:custGeom>
            <a:avLst/>
            <a:gdLst/>
            <a:ahLst/>
            <a:cxnLst>
              <a:cxn ang="0">
                <a:pos x="wd2" y="hd2"/>
              </a:cxn>
              <a:cxn ang="5400000">
                <a:pos x="wd2" y="hd2"/>
              </a:cxn>
              <a:cxn ang="10800000">
                <a:pos x="wd2" y="hd2"/>
              </a:cxn>
              <a:cxn ang="16200000">
                <a:pos x="wd2" y="hd2"/>
              </a:cxn>
            </a:cxnLst>
            <a:rect l="0" t="0" r="r" b="b"/>
            <a:pathLst>
              <a:path w="21600" h="21600" extrusionOk="0">
                <a:moveTo>
                  <a:pt x="18156" y="0"/>
                </a:moveTo>
                <a:cubicBezTo>
                  <a:pt x="18156" y="0"/>
                  <a:pt x="19110" y="272"/>
                  <a:pt x="19395" y="0"/>
                </a:cubicBezTo>
                <a:lnTo>
                  <a:pt x="21600" y="0"/>
                </a:lnTo>
                <a:lnTo>
                  <a:pt x="21600" y="324"/>
                </a:lnTo>
                <a:cubicBezTo>
                  <a:pt x="21289" y="296"/>
                  <a:pt x="20979" y="256"/>
                  <a:pt x="20668" y="296"/>
                </a:cubicBezTo>
                <a:cubicBezTo>
                  <a:pt x="20356" y="376"/>
                  <a:pt x="20115" y="647"/>
                  <a:pt x="19966" y="931"/>
                </a:cubicBezTo>
                <a:cubicBezTo>
                  <a:pt x="19790" y="1226"/>
                  <a:pt x="19952" y="1726"/>
                  <a:pt x="20343" y="1686"/>
                </a:cubicBezTo>
                <a:cubicBezTo>
                  <a:pt x="20736" y="1498"/>
                  <a:pt x="21031" y="983"/>
                  <a:pt x="21516" y="1198"/>
                </a:cubicBezTo>
                <a:cubicBezTo>
                  <a:pt x="21368" y="1346"/>
                  <a:pt x="21368" y="1670"/>
                  <a:pt x="21598" y="1726"/>
                </a:cubicBezTo>
                <a:lnTo>
                  <a:pt x="21598" y="1890"/>
                </a:lnTo>
                <a:cubicBezTo>
                  <a:pt x="21327" y="2037"/>
                  <a:pt x="21327" y="2401"/>
                  <a:pt x="21598" y="2549"/>
                </a:cubicBezTo>
                <a:lnTo>
                  <a:pt x="21598" y="4358"/>
                </a:lnTo>
                <a:cubicBezTo>
                  <a:pt x="21018" y="4239"/>
                  <a:pt x="20451" y="4063"/>
                  <a:pt x="19869" y="3995"/>
                </a:cubicBezTo>
                <a:cubicBezTo>
                  <a:pt x="19706" y="4103"/>
                  <a:pt x="19557" y="4239"/>
                  <a:pt x="19411" y="4374"/>
                </a:cubicBezTo>
                <a:lnTo>
                  <a:pt x="18858" y="4414"/>
                </a:lnTo>
                <a:cubicBezTo>
                  <a:pt x="18492" y="4766"/>
                  <a:pt x="18034" y="5009"/>
                  <a:pt x="17722" y="5413"/>
                </a:cubicBezTo>
                <a:cubicBezTo>
                  <a:pt x="17682" y="5964"/>
                  <a:pt x="18357" y="6116"/>
                  <a:pt x="18736" y="6344"/>
                </a:cubicBezTo>
                <a:cubicBezTo>
                  <a:pt x="18709" y="6571"/>
                  <a:pt x="18506" y="6855"/>
                  <a:pt x="18695" y="7059"/>
                </a:cubicBezTo>
                <a:cubicBezTo>
                  <a:pt x="18804" y="7087"/>
                  <a:pt x="18993" y="7155"/>
                  <a:pt x="19088" y="7179"/>
                </a:cubicBezTo>
                <a:cubicBezTo>
                  <a:pt x="19034" y="7774"/>
                  <a:pt x="18790" y="8313"/>
                  <a:pt x="18562" y="8853"/>
                </a:cubicBezTo>
                <a:cubicBezTo>
                  <a:pt x="18399" y="9216"/>
                  <a:pt x="18725" y="9556"/>
                  <a:pt x="18887" y="9851"/>
                </a:cubicBezTo>
                <a:cubicBezTo>
                  <a:pt x="18388" y="10243"/>
                  <a:pt x="17537" y="10578"/>
                  <a:pt x="17792" y="11349"/>
                </a:cubicBezTo>
                <a:cubicBezTo>
                  <a:pt x="17402" y="11457"/>
                  <a:pt x="16996" y="11553"/>
                  <a:pt x="16686" y="11809"/>
                </a:cubicBezTo>
                <a:cubicBezTo>
                  <a:pt x="16174" y="12228"/>
                  <a:pt x="15526" y="12376"/>
                  <a:pt x="14944" y="12660"/>
                </a:cubicBezTo>
                <a:cubicBezTo>
                  <a:pt x="14646" y="12835"/>
                  <a:pt x="14296" y="12648"/>
                  <a:pt x="13985" y="12580"/>
                </a:cubicBezTo>
                <a:cubicBezTo>
                  <a:pt x="13594" y="12432"/>
                  <a:pt x="13188" y="12608"/>
                  <a:pt x="12784" y="12592"/>
                </a:cubicBezTo>
                <a:cubicBezTo>
                  <a:pt x="12353" y="12364"/>
                  <a:pt x="12028" y="11972"/>
                  <a:pt x="11597" y="11741"/>
                </a:cubicBezTo>
                <a:lnTo>
                  <a:pt x="11556" y="11713"/>
                </a:lnTo>
                <a:cubicBezTo>
                  <a:pt x="11854" y="11118"/>
                  <a:pt x="12515" y="10794"/>
                  <a:pt x="12624" y="10107"/>
                </a:cubicBezTo>
                <a:cubicBezTo>
                  <a:pt x="12393" y="10095"/>
                  <a:pt x="12179" y="10051"/>
                  <a:pt x="11962" y="10067"/>
                </a:cubicBezTo>
                <a:cubicBezTo>
                  <a:pt x="11732" y="10283"/>
                  <a:pt x="11572" y="10566"/>
                  <a:pt x="11342" y="10782"/>
                </a:cubicBezTo>
                <a:cubicBezTo>
                  <a:pt x="10843" y="10986"/>
                  <a:pt x="10127" y="10726"/>
                  <a:pt x="9802" y="11269"/>
                </a:cubicBezTo>
                <a:cubicBezTo>
                  <a:pt x="9504" y="11593"/>
                  <a:pt x="9613" y="12024"/>
                  <a:pt x="9667" y="12416"/>
                </a:cubicBezTo>
                <a:cubicBezTo>
                  <a:pt x="9383" y="12444"/>
                  <a:pt x="9087" y="12376"/>
                  <a:pt x="8830" y="12484"/>
                </a:cubicBezTo>
                <a:cubicBezTo>
                  <a:pt x="8599" y="12688"/>
                  <a:pt x="8532" y="13011"/>
                  <a:pt x="8412" y="13267"/>
                </a:cubicBezTo>
                <a:cubicBezTo>
                  <a:pt x="8128" y="13522"/>
                  <a:pt x="7832" y="13766"/>
                  <a:pt x="7615" y="14078"/>
                </a:cubicBezTo>
                <a:cubicBezTo>
                  <a:pt x="7277" y="14429"/>
                  <a:pt x="7225" y="14901"/>
                  <a:pt x="7331" y="15360"/>
                </a:cubicBezTo>
                <a:cubicBezTo>
                  <a:pt x="7344" y="15564"/>
                  <a:pt x="7372" y="15764"/>
                  <a:pt x="7399" y="15979"/>
                </a:cubicBezTo>
                <a:cubicBezTo>
                  <a:pt x="7250" y="15752"/>
                  <a:pt x="7101" y="15520"/>
                  <a:pt x="6900" y="15360"/>
                </a:cubicBezTo>
                <a:cubicBezTo>
                  <a:pt x="6198" y="15456"/>
                  <a:pt x="5482" y="15548"/>
                  <a:pt x="4808" y="15740"/>
                </a:cubicBezTo>
                <a:cubicBezTo>
                  <a:pt x="4591" y="15967"/>
                  <a:pt x="4564" y="16307"/>
                  <a:pt x="4442" y="16590"/>
                </a:cubicBezTo>
                <a:cubicBezTo>
                  <a:pt x="4361" y="17142"/>
                  <a:pt x="3564" y="17078"/>
                  <a:pt x="3456" y="17617"/>
                </a:cubicBezTo>
                <a:cubicBezTo>
                  <a:pt x="3293" y="18196"/>
                  <a:pt x="2862" y="18820"/>
                  <a:pt x="3158" y="19427"/>
                </a:cubicBezTo>
                <a:cubicBezTo>
                  <a:pt x="3589" y="19591"/>
                  <a:pt x="3954" y="19143"/>
                  <a:pt x="4345" y="19035"/>
                </a:cubicBezTo>
                <a:cubicBezTo>
                  <a:pt x="4589" y="18888"/>
                  <a:pt x="4857" y="19035"/>
                  <a:pt x="4911" y="19307"/>
                </a:cubicBezTo>
                <a:cubicBezTo>
                  <a:pt x="4857" y="19603"/>
                  <a:pt x="4681" y="19862"/>
                  <a:pt x="4548" y="20118"/>
                </a:cubicBezTo>
                <a:cubicBezTo>
                  <a:pt x="4805" y="20589"/>
                  <a:pt x="4993" y="21089"/>
                  <a:pt x="5114" y="21600"/>
                </a:cubicBezTo>
                <a:lnTo>
                  <a:pt x="3158" y="21600"/>
                </a:lnTo>
                <a:cubicBezTo>
                  <a:pt x="3361" y="21316"/>
                  <a:pt x="3616" y="21021"/>
                  <a:pt x="3629" y="20669"/>
                </a:cubicBezTo>
                <a:cubicBezTo>
                  <a:pt x="3562" y="20374"/>
                  <a:pt x="3318" y="20170"/>
                  <a:pt x="3131" y="19942"/>
                </a:cubicBezTo>
                <a:cubicBezTo>
                  <a:pt x="2740" y="20118"/>
                  <a:pt x="2347" y="20306"/>
                  <a:pt x="1970" y="20481"/>
                </a:cubicBezTo>
                <a:cubicBezTo>
                  <a:pt x="1754" y="20254"/>
                  <a:pt x="1539" y="20010"/>
                  <a:pt x="1377" y="19738"/>
                </a:cubicBezTo>
                <a:cubicBezTo>
                  <a:pt x="1241" y="19467"/>
                  <a:pt x="1092" y="19199"/>
                  <a:pt x="1038" y="18903"/>
                </a:cubicBezTo>
                <a:cubicBezTo>
                  <a:pt x="1065" y="18608"/>
                  <a:pt x="1174" y="18336"/>
                  <a:pt x="1255" y="18053"/>
                </a:cubicBezTo>
                <a:cubicBezTo>
                  <a:pt x="998" y="18025"/>
                  <a:pt x="923" y="18288"/>
                  <a:pt x="666" y="18260"/>
                </a:cubicBezTo>
                <a:cubicBezTo>
                  <a:pt x="557" y="18704"/>
                  <a:pt x="242" y="18848"/>
                  <a:pt x="187" y="19307"/>
                </a:cubicBezTo>
                <a:cubicBezTo>
                  <a:pt x="120" y="19535"/>
                  <a:pt x="336" y="19698"/>
                  <a:pt x="458" y="19846"/>
                </a:cubicBezTo>
                <a:cubicBezTo>
                  <a:pt x="431" y="20442"/>
                  <a:pt x="228" y="20993"/>
                  <a:pt x="0" y="21532"/>
                </a:cubicBezTo>
                <a:lnTo>
                  <a:pt x="0" y="19095"/>
                </a:lnTo>
                <a:cubicBezTo>
                  <a:pt x="0" y="19095"/>
                  <a:pt x="70" y="19071"/>
                  <a:pt x="126" y="18951"/>
                </a:cubicBezTo>
                <a:cubicBezTo>
                  <a:pt x="201" y="18800"/>
                  <a:pt x="264" y="18532"/>
                  <a:pt x="271" y="18360"/>
                </a:cubicBezTo>
                <a:cubicBezTo>
                  <a:pt x="280" y="18057"/>
                  <a:pt x="9" y="17845"/>
                  <a:pt x="68" y="17633"/>
                </a:cubicBezTo>
                <a:cubicBezTo>
                  <a:pt x="126" y="17421"/>
                  <a:pt x="366" y="17214"/>
                  <a:pt x="485" y="16970"/>
                </a:cubicBezTo>
                <a:cubicBezTo>
                  <a:pt x="634" y="16567"/>
                  <a:pt x="214" y="16299"/>
                  <a:pt x="0" y="16055"/>
                </a:cubicBezTo>
                <a:lnTo>
                  <a:pt x="0" y="15540"/>
                </a:lnTo>
                <a:cubicBezTo>
                  <a:pt x="244" y="15296"/>
                  <a:pt x="512" y="15120"/>
                  <a:pt x="770" y="14877"/>
                </a:cubicBezTo>
                <a:cubicBezTo>
                  <a:pt x="986" y="15104"/>
                  <a:pt x="1268" y="15240"/>
                  <a:pt x="1593" y="15296"/>
                </a:cubicBezTo>
                <a:cubicBezTo>
                  <a:pt x="1445" y="15524"/>
                  <a:pt x="1255" y="15784"/>
                  <a:pt x="1255" y="16079"/>
                </a:cubicBezTo>
                <a:cubicBezTo>
                  <a:pt x="1309" y="16267"/>
                  <a:pt x="1417" y="16443"/>
                  <a:pt x="1512" y="16630"/>
                </a:cubicBezTo>
                <a:cubicBezTo>
                  <a:pt x="1889" y="17102"/>
                  <a:pt x="1621" y="17681"/>
                  <a:pt x="1499" y="18196"/>
                </a:cubicBezTo>
                <a:cubicBezTo>
                  <a:pt x="1930" y="18316"/>
                  <a:pt x="2404" y="18344"/>
                  <a:pt x="2821" y="18141"/>
                </a:cubicBezTo>
                <a:cubicBezTo>
                  <a:pt x="2686" y="17829"/>
                  <a:pt x="2483" y="17533"/>
                  <a:pt x="2458" y="17198"/>
                </a:cubicBezTo>
                <a:cubicBezTo>
                  <a:pt x="2702" y="16603"/>
                  <a:pt x="3471" y="16738"/>
                  <a:pt x="3848" y="16319"/>
                </a:cubicBezTo>
                <a:cubicBezTo>
                  <a:pt x="3417" y="15967"/>
                  <a:pt x="2848" y="16159"/>
                  <a:pt x="2377" y="16279"/>
                </a:cubicBezTo>
                <a:cubicBezTo>
                  <a:pt x="2539" y="15915"/>
                  <a:pt x="2794" y="15592"/>
                  <a:pt x="3228" y="15536"/>
                </a:cubicBezTo>
                <a:cubicBezTo>
                  <a:pt x="3295" y="15280"/>
                  <a:pt x="3349" y="15025"/>
                  <a:pt x="3417" y="14781"/>
                </a:cubicBezTo>
                <a:cubicBezTo>
                  <a:pt x="3607" y="14645"/>
                  <a:pt x="3808" y="14525"/>
                  <a:pt x="3957" y="14361"/>
                </a:cubicBezTo>
                <a:cubicBezTo>
                  <a:pt x="4024" y="14158"/>
                  <a:pt x="4038" y="13930"/>
                  <a:pt x="4065" y="13714"/>
                </a:cubicBezTo>
                <a:cubicBezTo>
                  <a:pt x="4537" y="13970"/>
                  <a:pt x="5051" y="14146"/>
                  <a:pt x="5577" y="14242"/>
                </a:cubicBezTo>
                <a:cubicBezTo>
                  <a:pt x="5954" y="13754"/>
                  <a:pt x="5862" y="13107"/>
                  <a:pt x="5455" y="12676"/>
                </a:cubicBezTo>
                <a:cubicBezTo>
                  <a:pt x="5469" y="12096"/>
                  <a:pt x="5051" y="11557"/>
                  <a:pt x="4469" y="11473"/>
                </a:cubicBezTo>
                <a:cubicBezTo>
                  <a:pt x="3875" y="11541"/>
                  <a:pt x="3469" y="12012"/>
                  <a:pt x="3079" y="12404"/>
                </a:cubicBezTo>
                <a:lnTo>
                  <a:pt x="2727" y="12404"/>
                </a:lnTo>
                <a:cubicBezTo>
                  <a:pt x="2618" y="12308"/>
                  <a:pt x="2510" y="12200"/>
                  <a:pt x="2402" y="12108"/>
                </a:cubicBezTo>
                <a:cubicBezTo>
                  <a:pt x="2605" y="11421"/>
                  <a:pt x="2699" y="10706"/>
                  <a:pt x="2727" y="9991"/>
                </a:cubicBezTo>
                <a:cubicBezTo>
                  <a:pt x="2754" y="9572"/>
                  <a:pt x="3103" y="9304"/>
                  <a:pt x="3469" y="9168"/>
                </a:cubicBezTo>
                <a:cubicBezTo>
                  <a:pt x="3927" y="9248"/>
                  <a:pt x="4442" y="9316"/>
                  <a:pt x="4710" y="9735"/>
                </a:cubicBezTo>
                <a:cubicBezTo>
                  <a:pt x="5049" y="10127"/>
                  <a:pt x="4819" y="10654"/>
                  <a:pt x="4751" y="11098"/>
                </a:cubicBezTo>
                <a:cubicBezTo>
                  <a:pt x="5236" y="11301"/>
                  <a:pt x="5792" y="11449"/>
                  <a:pt x="6128" y="11881"/>
                </a:cubicBezTo>
                <a:cubicBezTo>
                  <a:pt x="5992" y="11988"/>
                  <a:pt x="5857" y="12096"/>
                  <a:pt x="5724" y="12192"/>
                </a:cubicBezTo>
                <a:cubicBezTo>
                  <a:pt x="6141" y="12408"/>
                  <a:pt x="6588" y="12584"/>
                  <a:pt x="7060" y="12544"/>
                </a:cubicBezTo>
                <a:cubicBezTo>
                  <a:pt x="7101" y="12488"/>
                  <a:pt x="7182" y="12368"/>
                  <a:pt x="7223" y="12316"/>
                </a:cubicBezTo>
                <a:cubicBezTo>
                  <a:pt x="7575" y="11697"/>
                  <a:pt x="7561" y="10954"/>
                  <a:pt x="7561" y="10267"/>
                </a:cubicBezTo>
                <a:cubicBezTo>
                  <a:pt x="7575" y="9887"/>
                  <a:pt x="7385" y="9472"/>
                  <a:pt x="7022" y="9348"/>
                </a:cubicBezTo>
                <a:cubicBezTo>
                  <a:pt x="6751" y="9336"/>
                  <a:pt x="6496" y="9444"/>
                  <a:pt x="6238" y="9496"/>
                </a:cubicBezTo>
                <a:cubicBezTo>
                  <a:pt x="6238" y="9172"/>
                  <a:pt x="6252" y="8849"/>
                  <a:pt x="6252" y="8525"/>
                </a:cubicBezTo>
                <a:cubicBezTo>
                  <a:pt x="6710" y="8525"/>
                  <a:pt x="7252" y="8513"/>
                  <a:pt x="7548" y="8928"/>
                </a:cubicBezTo>
                <a:cubicBezTo>
                  <a:pt x="7900" y="9292"/>
                  <a:pt x="8141" y="10023"/>
                  <a:pt x="8775" y="9859"/>
                </a:cubicBezTo>
                <a:cubicBezTo>
                  <a:pt x="9247" y="9847"/>
                  <a:pt x="9342" y="9372"/>
                  <a:pt x="9410" y="9008"/>
                </a:cubicBezTo>
                <a:cubicBezTo>
                  <a:pt x="10193" y="8980"/>
                  <a:pt x="10976" y="9048"/>
                  <a:pt x="11759" y="8952"/>
                </a:cubicBezTo>
                <a:cubicBezTo>
                  <a:pt x="12138" y="8884"/>
                  <a:pt x="12339" y="9276"/>
                  <a:pt x="12570" y="9504"/>
                </a:cubicBezTo>
                <a:cubicBezTo>
                  <a:pt x="12624" y="9340"/>
                  <a:pt x="12664" y="9192"/>
                  <a:pt x="12718" y="9032"/>
                </a:cubicBezTo>
                <a:cubicBezTo>
                  <a:pt x="12800" y="9304"/>
                  <a:pt x="12840" y="9600"/>
                  <a:pt x="12949" y="9883"/>
                </a:cubicBezTo>
                <a:cubicBezTo>
                  <a:pt x="13179" y="10179"/>
                  <a:pt x="13529" y="10371"/>
                  <a:pt x="13705" y="10718"/>
                </a:cubicBezTo>
                <a:cubicBezTo>
                  <a:pt x="13894" y="11002"/>
                  <a:pt x="13976" y="11529"/>
                  <a:pt x="14447" y="11377"/>
                </a:cubicBezTo>
                <a:cubicBezTo>
                  <a:pt x="14799" y="10974"/>
                  <a:pt x="15082" y="10514"/>
                  <a:pt x="15488" y="10163"/>
                </a:cubicBezTo>
                <a:cubicBezTo>
                  <a:pt x="15772" y="10526"/>
                  <a:pt x="16027" y="10958"/>
                  <a:pt x="16461" y="11150"/>
                </a:cubicBezTo>
                <a:cubicBezTo>
                  <a:pt x="17041" y="10678"/>
                  <a:pt x="17851" y="10071"/>
                  <a:pt x="17648" y="9220"/>
                </a:cubicBezTo>
                <a:cubicBezTo>
                  <a:pt x="17255" y="9084"/>
                  <a:pt x="16824" y="9220"/>
                  <a:pt x="16434" y="9072"/>
                </a:cubicBezTo>
                <a:cubicBezTo>
                  <a:pt x="16176" y="8964"/>
                  <a:pt x="15935" y="8829"/>
                  <a:pt x="15691" y="8709"/>
                </a:cubicBezTo>
                <a:cubicBezTo>
                  <a:pt x="15583" y="8992"/>
                  <a:pt x="15488" y="9260"/>
                  <a:pt x="15380" y="9544"/>
                </a:cubicBezTo>
                <a:cubicBezTo>
                  <a:pt x="15217" y="9356"/>
                  <a:pt x="14962" y="9208"/>
                  <a:pt x="14935" y="8936"/>
                </a:cubicBezTo>
                <a:cubicBezTo>
                  <a:pt x="14881" y="8477"/>
                  <a:pt x="15084" y="8046"/>
                  <a:pt x="15070" y="7602"/>
                </a:cubicBezTo>
                <a:cubicBezTo>
                  <a:pt x="14976" y="7291"/>
                  <a:pt x="14572" y="7318"/>
                  <a:pt x="14328" y="7183"/>
                </a:cubicBezTo>
                <a:cubicBezTo>
                  <a:pt x="14585" y="6791"/>
                  <a:pt x="14935" y="6508"/>
                  <a:pt x="15341" y="6280"/>
                </a:cubicBezTo>
                <a:cubicBezTo>
                  <a:pt x="15786" y="6064"/>
                  <a:pt x="15962" y="5565"/>
                  <a:pt x="16273" y="5213"/>
                </a:cubicBezTo>
                <a:cubicBezTo>
                  <a:pt x="16598" y="5133"/>
                  <a:pt x="16921" y="5133"/>
                  <a:pt x="17246" y="5093"/>
                </a:cubicBezTo>
                <a:cubicBezTo>
                  <a:pt x="17057" y="4850"/>
                  <a:pt x="16788" y="4690"/>
                  <a:pt x="16504" y="4566"/>
                </a:cubicBezTo>
                <a:cubicBezTo>
                  <a:pt x="16558" y="4282"/>
                  <a:pt x="16598" y="3999"/>
                  <a:pt x="16639" y="3731"/>
                </a:cubicBezTo>
                <a:cubicBezTo>
                  <a:pt x="16666" y="3555"/>
                  <a:pt x="16666" y="3396"/>
                  <a:pt x="16666" y="3232"/>
                </a:cubicBezTo>
                <a:cubicBezTo>
                  <a:pt x="16544" y="3068"/>
                  <a:pt x="16314" y="3192"/>
                  <a:pt x="16154" y="3164"/>
                </a:cubicBezTo>
                <a:cubicBezTo>
                  <a:pt x="15978" y="3192"/>
                  <a:pt x="15815" y="3232"/>
                  <a:pt x="15655" y="3272"/>
                </a:cubicBezTo>
                <a:cubicBezTo>
                  <a:pt x="15021" y="2840"/>
                  <a:pt x="14373" y="2285"/>
                  <a:pt x="14183" y="1518"/>
                </a:cubicBezTo>
                <a:cubicBezTo>
                  <a:pt x="14576" y="1138"/>
                  <a:pt x="15102" y="939"/>
                  <a:pt x="15533" y="627"/>
                </a:cubicBezTo>
                <a:cubicBezTo>
                  <a:pt x="16005" y="683"/>
                  <a:pt x="16506" y="695"/>
                  <a:pt x="16815" y="276"/>
                </a:cubicBezTo>
                <a:cubicBezTo>
                  <a:pt x="16978" y="1043"/>
                  <a:pt x="17314" y="1802"/>
                  <a:pt x="17975" y="2257"/>
                </a:cubicBezTo>
                <a:cubicBezTo>
                  <a:pt x="17853" y="2513"/>
                  <a:pt x="17758" y="2784"/>
                  <a:pt x="17664" y="3052"/>
                </a:cubicBezTo>
                <a:cubicBezTo>
                  <a:pt x="17867" y="3148"/>
                  <a:pt x="18056" y="3256"/>
                  <a:pt x="18257" y="3348"/>
                </a:cubicBezTo>
                <a:cubicBezTo>
                  <a:pt x="18433" y="3200"/>
                  <a:pt x="18609" y="3064"/>
                  <a:pt x="18770" y="2916"/>
                </a:cubicBezTo>
                <a:cubicBezTo>
                  <a:pt x="19095" y="3280"/>
                  <a:pt x="19445" y="3619"/>
                  <a:pt x="19851" y="3875"/>
                </a:cubicBezTo>
                <a:cubicBezTo>
                  <a:pt x="19837" y="3631"/>
                  <a:pt x="19837" y="3388"/>
                  <a:pt x="19770" y="3160"/>
                </a:cubicBezTo>
                <a:cubicBezTo>
                  <a:pt x="19621" y="2916"/>
                  <a:pt x="19393" y="2728"/>
                  <a:pt x="19203" y="2513"/>
                </a:cubicBezTo>
                <a:cubicBezTo>
                  <a:pt x="19108" y="2161"/>
                  <a:pt x="18959" y="1826"/>
                  <a:pt x="18772" y="1514"/>
                </a:cubicBezTo>
                <a:cubicBezTo>
                  <a:pt x="18907" y="1326"/>
                  <a:pt x="19016" y="1123"/>
                  <a:pt x="19138" y="935"/>
                </a:cubicBezTo>
                <a:cubicBezTo>
                  <a:pt x="18871" y="551"/>
                  <a:pt x="18560" y="216"/>
                  <a:pt x="18156" y="0"/>
                </a:cubicBezTo>
                <a:lnTo>
                  <a:pt x="18156" y="0"/>
                </a:lnTo>
                <a:close/>
                <a:moveTo>
                  <a:pt x="2548" y="2185"/>
                </a:moveTo>
                <a:cubicBezTo>
                  <a:pt x="2237" y="2577"/>
                  <a:pt x="1887" y="2980"/>
                  <a:pt x="1846" y="3507"/>
                </a:cubicBezTo>
                <a:cubicBezTo>
                  <a:pt x="2104" y="4274"/>
                  <a:pt x="2778" y="4762"/>
                  <a:pt x="3331" y="5301"/>
                </a:cubicBezTo>
                <a:cubicBezTo>
                  <a:pt x="3643" y="5529"/>
                  <a:pt x="3264" y="5789"/>
                  <a:pt x="3128" y="6004"/>
                </a:cubicBezTo>
                <a:cubicBezTo>
                  <a:pt x="3169" y="6492"/>
                  <a:pt x="3250" y="6963"/>
                  <a:pt x="3345" y="7446"/>
                </a:cubicBezTo>
                <a:cubicBezTo>
                  <a:pt x="3670" y="7283"/>
                  <a:pt x="3952" y="7043"/>
                  <a:pt x="4250" y="6827"/>
                </a:cubicBezTo>
                <a:cubicBezTo>
                  <a:pt x="4641" y="6707"/>
                  <a:pt x="5087" y="6731"/>
                  <a:pt x="5464" y="6532"/>
                </a:cubicBezTo>
                <a:cubicBezTo>
                  <a:pt x="5950" y="6304"/>
                  <a:pt x="6464" y="6088"/>
                  <a:pt x="7004" y="6072"/>
                </a:cubicBezTo>
                <a:cubicBezTo>
                  <a:pt x="7435" y="6044"/>
                  <a:pt x="7814" y="6276"/>
                  <a:pt x="8231" y="6328"/>
                </a:cubicBezTo>
                <a:cubicBezTo>
                  <a:pt x="8622" y="6340"/>
                  <a:pt x="8974" y="6164"/>
                  <a:pt x="9340" y="6044"/>
                </a:cubicBezTo>
                <a:cubicBezTo>
                  <a:pt x="8841" y="5641"/>
                  <a:pt x="8380" y="5193"/>
                  <a:pt x="8085" y="4614"/>
                </a:cubicBezTo>
                <a:cubicBezTo>
                  <a:pt x="8502" y="4398"/>
                  <a:pt x="8976" y="4250"/>
                  <a:pt x="9326" y="3927"/>
                </a:cubicBezTo>
                <a:cubicBezTo>
                  <a:pt x="9434" y="3723"/>
                  <a:pt x="9462" y="3507"/>
                  <a:pt x="9516" y="3292"/>
                </a:cubicBezTo>
                <a:cubicBezTo>
                  <a:pt x="9139" y="2996"/>
                  <a:pt x="8800" y="2633"/>
                  <a:pt x="8356" y="2457"/>
                </a:cubicBezTo>
                <a:cubicBezTo>
                  <a:pt x="7803" y="2349"/>
                  <a:pt x="7410" y="2820"/>
                  <a:pt x="7006" y="3092"/>
                </a:cubicBezTo>
                <a:cubicBezTo>
                  <a:pt x="7505" y="3444"/>
                  <a:pt x="7830" y="3995"/>
                  <a:pt x="7911" y="4590"/>
                </a:cubicBezTo>
                <a:cubicBezTo>
                  <a:pt x="7776" y="5129"/>
                  <a:pt x="7263" y="5453"/>
                  <a:pt x="6724" y="5465"/>
                </a:cubicBezTo>
                <a:cubicBezTo>
                  <a:pt x="6521" y="4870"/>
                  <a:pt x="6372" y="4262"/>
                  <a:pt x="6238" y="3643"/>
                </a:cubicBezTo>
                <a:cubicBezTo>
                  <a:pt x="6347" y="3563"/>
                  <a:pt x="6455" y="3479"/>
                  <a:pt x="6564" y="3416"/>
                </a:cubicBezTo>
                <a:lnTo>
                  <a:pt x="6119" y="3092"/>
                </a:lnTo>
                <a:cubicBezTo>
                  <a:pt x="5997" y="3336"/>
                  <a:pt x="5875" y="3591"/>
                  <a:pt x="5701" y="3819"/>
                </a:cubicBezTo>
                <a:cubicBezTo>
                  <a:pt x="4986" y="4506"/>
                  <a:pt x="3731" y="4546"/>
                  <a:pt x="2961" y="3915"/>
                </a:cubicBezTo>
                <a:cubicBezTo>
                  <a:pt x="2975" y="3416"/>
                  <a:pt x="3151" y="2928"/>
                  <a:pt x="3406" y="2497"/>
                </a:cubicBezTo>
                <a:cubicBezTo>
                  <a:pt x="3115" y="2389"/>
                  <a:pt x="2830" y="2293"/>
                  <a:pt x="2548" y="2185"/>
                </a:cubicBezTo>
                <a:lnTo>
                  <a:pt x="2548" y="2185"/>
                </a:lnTo>
                <a:close/>
                <a:moveTo>
                  <a:pt x="9337" y="15420"/>
                </a:moveTo>
                <a:cubicBezTo>
                  <a:pt x="9175" y="15744"/>
                  <a:pt x="9297" y="16123"/>
                  <a:pt x="9270" y="16459"/>
                </a:cubicBezTo>
                <a:cubicBezTo>
                  <a:pt x="9310" y="16918"/>
                  <a:pt x="9121" y="17350"/>
                  <a:pt x="9040" y="17809"/>
                </a:cubicBezTo>
                <a:cubicBezTo>
                  <a:pt x="9040" y="18133"/>
                  <a:pt x="9229" y="18428"/>
                  <a:pt x="9310" y="18752"/>
                </a:cubicBezTo>
                <a:cubicBezTo>
                  <a:pt x="8839" y="18832"/>
                  <a:pt x="8310" y="18700"/>
                  <a:pt x="7893" y="18967"/>
                </a:cubicBezTo>
                <a:cubicBezTo>
                  <a:pt x="7636" y="19103"/>
                  <a:pt x="7408" y="19279"/>
                  <a:pt x="7123" y="19387"/>
                </a:cubicBezTo>
                <a:cubicBezTo>
                  <a:pt x="6692" y="19387"/>
                  <a:pt x="6381" y="19007"/>
                  <a:pt x="6069" y="18752"/>
                </a:cubicBezTo>
                <a:cubicBezTo>
                  <a:pt x="5961" y="19171"/>
                  <a:pt x="5798" y="19671"/>
                  <a:pt x="6110" y="20046"/>
                </a:cubicBezTo>
                <a:cubicBezTo>
                  <a:pt x="6381" y="20517"/>
                  <a:pt x="6974" y="20382"/>
                  <a:pt x="7432" y="20410"/>
                </a:cubicBezTo>
                <a:cubicBezTo>
                  <a:pt x="7622" y="20681"/>
                  <a:pt x="7823" y="20961"/>
                  <a:pt x="7757" y="21328"/>
                </a:cubicBezTo>
                <a:cubicBezTo>
                  <a:pt x="7367" y="21488"/>
                  <a:pt x="7001" y="21165"/>
                  <a:pt x="6636" y="21057"/>
                </a:cubicBezTo>
                <a:cubicBezTo>
                  <a:pt x="6487" y="21233"/>
                  <a:pt x="6338" y="21408"/>
                  <a:pt x="6178" y="21584"/>
                </a:cubicBezTo>
                <a:lnTo>
                  <a:pt x="8622" y="21584"/>
                </a:lnTo>
                <a:cubicBezTo>
                  <a:pt x="8798" y="21464"/>
                  <a:pt x="8988" y="21340"/>
                  <a:pt x="9161" y="21221"/>
                </a:cubicBezTo>
                <a:cubicBezTo>
                  <a:pt x="9202" y="21316"/>
                  <a:pt x="9283" y="21492"/>
                  <a:pt x="9337" y="21584"/>
                </a:cubicBezTo>
                <a:lnTo>
                  <a:pt x="9985" y="21584"/>
                </a:lnTo>
                <a:cubicBezTo>
                  <a:pt x="10283" y="21249"/>
                  <a:pt x="10606" y="20925"/>
                  <a:pt x="10863" y="20557"/>
                </a:cubicBezTo>
                <a:cubicBezTo>
                  <a:pt x="11107" y="20286"/>
                  <a:pt x="10823" y="19962"/>
                  <a:pt x="10755" y="19683"/>
                </a:cubicBezTo>
                <a:cubicBezTo>
                  <a:pt x="10592" y="19575"/>
                  <a:pt x="10430" y="19467"/>
                  <a:pt x="10283" y="19347"/>
                </a:cubicBezTo>
                <a:cubicBezTo>
                  <a:pt x="10080" y="19131"/>
                  <a:pt x="9893" y="18876"/>
                  <a:pt x="9717" y="18620"/>
                </a:cubicBezTo>
                <a:cubicBezTo>
                  <a:pt x="10028" y="18256"/>
                  <a:pt x="10337" y="17905"/>
                  <a:pt x="10662" y="17541"/>
                </a:cubicBezTo>
                <a:cubicBezTo>
                  <a:pt x="10920" y="17813"/>
                  <a:pt x="11148" y="18176"/>
                  <a:pt x="11540" y="18256"/>
                </a:cubicBezTo>
                <a:cubicBezTo>
                  <a:pt x="11917" y="18376"/>
                  <a:pt x="12432" y="18376"/>
                  <a:pt x="12621" y="18808"/>
                </a:cubicBezTo>
                <a:cubicBezTo>
                  <a:pt x="12703" y="19199"/>
                  <a:pt x="12540" y="19591"/>
                  <a:pt x="12459" y="19966"/>
                </a:cubicBezTo>
                <a:cubicBezTo>
                  <a:pt x="12716" y="20034"/>
                  <a:pt x="12971" y="20114"/>
                  <a:pt x="13229" y="20182"/>
                </a:cubicBezTo>
                <a:cubicBezTo>
                  <a:pt x="13215" y="20733"/>
                  <a:pt x="12890" y="21193"/>
                  <a:pt x="12540" y="21584"/>
                </a:cubicBezTo>
                <a:lnTo>
                  <a:pt x="14066" y="21584"/>
                </a:lnTo>
                <a:cubicBezTo>
                  <a:pt x="14283" y="21272"/>
                  <a:pt x="14470" y="20965"/>
                  <a:pt x="14632" y="20625"/>
                </a:cubicBezTo>
                <a:cubicBezTo>
                  <a:pt x="14362" y="20370"/>
                  <a:pt x="14161" y="20058"/>
                  <a:pt x="13985" y="19734"/>
                </a:cubicBezTo>
                <a:cubicBezTo>
                  <a:pt x="13754" y="19303"/>
                  <a:pt x="13161" y="19247"/>
                  <a:pt x="12944" y="18804"/>
                </a:cubicBezTo>
                <a:cubicBezTo>
                  <a:pt x="12768" y="18452"/>
                  <a:pt x="12592" y="18089"/>
                  <a:pt x="12486" y="17725"/>
                </a:cubicBezTo>
                <a:cubicBezTo>
                  <a:pt x="12730" y="17509"/>
                  <a:pt x="13012" y="17346"/>
                  <a:pt x="13242" y="17118"/>
                </a:cubicBezTo>
                <a:cubicBezTo>
                  <a:pt x="13134" y="16483"/>
                  <a:pt x="12432" y="16051"/>
                  <a:pt x="12608" y="15352"/>
                </a:cubicBezTo>
                <a:cubicBezTo>
                  <a:pt x="12351" y="15472"/>
                  <a:pt x="12082" y="15568"/>
                  <a:pt x="11825" y="15648"/>
                </a:cubicBezTo>
                <a:cubicBezTo>
                  <a:pt x="11567" y="15404"/>
                  <a:pt x="11326" y="15148"/>
                  <a:pt x="11082" y="14893"/>
                </a:cubicBezTo>
                <a:cubicBezTo>
                  <a:pt x="10486" y="14961"/>
                  <a:pt x="9744" y="14905"/>
                  <a:pt x="9337" y="15420"/>
                </a:cubicBezTo>
                <a:lnTo>
                  <a:pt x="9337" y="15420"/>
                </a:lnTo>
                <a:close/>
                <a:moveTo>
                  <a:pt x="18359" y="16930"/>
                </a:moveTo>
                <a:cubicBezTo>
                  <a:pt x="18521" y="17158"/>
                  <a:pt x="18711" y="17389"/>
                  <a:pt x="18817" y="17673"/>
                </a:cubicBezTo>
                <a:cubicBezTo>
                  <a:pt x="18790" y="17985"/>
                  <a:pt x="18573" y="18240"/>
                  <a:pt x="18440" y="18524"/>
                </a:cubicBezTo>
                <a:cubicBezTo>
                  <a:pt x="19277" y="18796"/>
                  <a:pt x="20101" y="19563"/>
                  <a:pt x="20007" y="20521"/>
                </a:cubicBezTo>
                <a:cubicBezTo>
                  <a:pt x="19993" y="20953"/>
                  <a:pt x="19682" y="21304"/>
                  <a:pt x="19386" y="21588"/>
                </a:cubicBezTo>
                <a:lnTo>
                  <a:pt x="21600" y="21588"/>
                </a:lnTo>
                <a:lnTo>
                  <a:pt x="21600" y="19079"/>
                </a:lnTo>
                <a:cubicBezTo>
                  <a:pt x="20993" y="18836"/>
                  <a:pt x="20359" y="18688"/>
                  <a:pt x="19763" y="18420"/>
                </a:cubicBezTo>
                <a:cubicBezTo>
                  <a:pt x="19411" y="18137"/>
                  <a:pt x="19318" y="17637"/>
                  <a:pt x="18966" y="17326"/>
                </a:cubicBezTo>
                <a:cubicBezTo>
                  <a:pt x="18776" y="17174"/>
                  <a:pt x="18560" y="17050"/>
                  <a:pt x="18359" y="16930"/>
                </a:cubicBezTo>
                <a:lnTo>
                  <a:pt x="18359" y="16930"/>
                </a:lnTo>
                <a:close/>
              </a:path>
            </a:pathLst>
          </a:custGeom>
          <a:solidFill>
            <a:schemeClr val="accent1">
              <a:lumMod val="75000"/>
              <a:alpha val="55000"/>
            </a:schemeClr>
          </a:solidFill>
          <a:ln w="12700">
            <a:miter lim="400000"/>
          </a:ln>
        </p:spPr>
        <p:txBody>
          <a:bodyPr lIns="38100" tIns="38100" rIns="38100" bIns="38100" anchor="ctr"/>
          <a:lstStyle/>
          <a:p>
            <a:pPr>
              <a:defRPr sz="3000">
                <a:solidFill>
                  <a:srgbClr val="FFFFFF"/>
                </a:solidFill>
              </a:defRPr>
            </a:pPr>
            <a:endParaRPr/>
          </a:p>
        </p:txBody>
      </p:sp>
      <p:sp>
        <p:nvSpPr>
          <p:cNvPr id="69" name="Picture Placeholder 68">
            <a:extLst>
              <a:ext uri="{FF2B5EF4-FFF2-40B4-BE49-F238E27FC236}">
                <a16:creationId xmlns:a16="http://schemas.microsoft.com/office/drawing/2014/main" id="{7321A075-B7D3-0845-BCB9-97943F87E2C8}"/>
              </a:ext>
            </a:extLst>
          </p:cNvPr>
          <p:cNvSpPr>
            <a:spLocks noGrp="1"/>
          </p:cNvSpPr>
          <p:nvPr>
            <p:ph type="pic" sz="quarter" idx="13"/>
          </p:nvPr>
        </p:nvSpPr>
        <p:spPr>
          <a:xfrm>
            <a:off x="139653" y="1933834"/>
            <a:ext cx="2867313" cy="3895955"/>
          </a:xfrm>
          <a:custGeom>
            <a:avLst/>
            <a:gdLst>
              <a:gd name="connsiteX0" fmla="*/ 1231364 w 2867313"/>
              <a:gd name="connsiteY0" fmla="*/ 1349 h 3895955"/>
              <a:gd name="connsiteX1" fmla="*/ 1980711 w 2867313"/>
              <a:gd name="connsiteY1" fmla="*/ 227502 h 3895955"/>
              <a:gd name="connsiteX2" fmla="*/ 2050554 w 2867313"/>
              <a:gd name="connsiteY2" fmla="*/ 371022 h 3895955"/>
              <a:gd name="connsiteX3" fmla="*/ 2158517 w 2867313"/>
              <a:gd name="connsiteY3" fmla="*/ 697386 h 3895955"/>
              <a:gd name="connsiteX4" fmla="*/ 2581441 w 2867313"/>
              <a:gd name="connsiteY4" fmla="*/ 2012988 h 3895955"/>
              <a:gd name="connsiteX5" fmla="*/ 2790970 w 2867313"/>
              <a:gd name="connsiteY5" fmla="*/ 2673508 h 3895955"/>
              <a:gd name="connsiteX6" fmla="*/ 2867077 w 2867313"/>
              <a:gd name="connsiteY6" fmla="*/ 3027778 h 3895955"/>
              <a:gd name="connsiteX7" fmla="*/ 2761780 w 2867313"/>
              <a:gd name="connsiteY7" fmla="*/ 3341457 h 3895955"/>
              <a:gd name="connsiteX8" fmla="*/ 2728724 w 2867313"/>
              <a:gd name="connsiteY8" fmla="*/ 3384767 h 3895955"/>
              <a:gd name="connsiteX9" fmla="*/ 2629691 w 2867313"/>
              <a:gd name="connsiteY9" fmla="*/ 3491320 h 3895955"/>
              <a:gd name="connsiteX10" fmla="*/ 1635228 w 2867313"/>
              <a:gd name="connsiteY10" fmla="*/ 3893974 h 3895955"/>
              <a:gd name="connsiteX11" fmla="*/ 999043 w 2867313"/>
              <a:gd name="connsiteY11" fmla="*/ 3754259 h 3895955"/>
              <a:gd name="connsiteX12" fmla="*/ 795779 w 2867313"/>
              <a:gd name="connsiteY12" fmla="*/ 3544777 h 3895955"/>
              <a:gd name="connsiteX13" fmla="*/ 682750 w 2867313"/>
              <a:gd name="connsiteY13" fmla="*/ 3224575 h 3895955"/>
              <a:gd name="connsiteX14" fmla="*/ 477087 w 2867313"/>
              <a:gd name="connsiteY14" fmla="*/ 2559163 h 3895955"/>
              <a:gd name="connsiteX15" fmla="*/ 24973 w 2867313"/>
              <a:gd name="connsiteY15" fmla="*/ 1050388 h 3895955"/>
              <a:gd name="connsiteX16" fmla="*/ 5913 w 2867313"/>
              <a:gd name="connsiteY16" fmla="*/ 872618 h 3895955"/>
              <a:gd name="connsiteX17" fmla="*/ 159594 w 2867313"/>
              <a:gd name="connsiteY17" fmla="*/ 575430 h 3895955"/>
              <a:gd name="connsiteX18" fmla="*/ 240900 w 2867313"/>
              <a:gd name="connsiteY18" fmla="*/ 477575 h 3895955"/>
              <a:gd name="connsiteX19" fmla="*/ 328470 w 2867313"/>
              <a:gd name="connsiteY19" fmla="*/ 386244 h 3895955"/>
              <a:gd name="connsiteX20" fmla="*/ 1231364 w 2867313"/>
              <a:gd name="connsiteY20" fmla="*/ 1349 h 3895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67313" h="3895955">
                <a:moveTo>
                  <a:pt x="1231364" y="1349"/>
                </a:moveTo>
                <a:cubicBezTo>
                  <a:pt x="1507004" y="-8799"/>
                  <a:pt x="1824497" y="35598"/>
                  <a:pt x="1980711" y="227502"/>
                </a:cubicBezTo>
                <a:cubicBezTo>
                  <a:pt x="2018831" y="275704"/>
                  <a:pt x="2027628" y="306148"/>
                  <a:pt x="2050554" y="371022"/>
                </a:cubicBezTo>
                <a:cubicBezTo>
                  <a:pt x="2088674" y="478843"/>
                  <a:pt x="2122929" y="588115"/>
                  <a:pt x="2158517" y="697386"/>
                </a:cubicBezTo>
                <a:cubicBezTo>
                  <a:pt x="2300736" y="1134289"/>
                  <a:pt x="2444287" y="1573729"/>
                  <a:pt x="2581441" y="2012988"/>
                </a:cubicBezTo>
                <a:cubicBezTo>
                  <a:pt x="2649951" y="2234068"/>
                  <a:pt x="2721127" y="2453697"/>
                  <a:pt x="2790970" y="2673508"/>
                </a:cubicBezTo>
                <a:cubicBezTo>
                  <a:pt x="2826558" y="2786584"/>
                  <a:pt x="2870943" y="2900748"/>
                  <a:pt x="2867077" y="3027778"/>
                </a:cubicBezTo>
                <a:cubicBezTo>
                  <a:pt x="2864545" y="3148466"/>
                  <a:pt x="2816294" y="3266616"/>
                  <a:pt x="2761780" y="3341457"/>
                </a:cubicBezTo>
                <a:lnTo>
                  <a:pt x="2728724" y="3384767"/>
                </a:lnTo>
                <a:cubicBezTo>
                  <a:pt x="2703266" y="3419016"/>
                  <a:pt x="2661414" y="3462144"/>
                  <a:pt x="2629691" y="3491320"/>
                </a:cubicBezTo>
                <a:cubicBezTo>
                  <a:pt x="2375644" y="3727621"/>
                  <a:pt x="1995906" y="3876215"/>
                  <a:pt x="1635228" y="3893974"/>
                </a:cubicBezTo>
                <a:cubicBezTo>
                  <a:pt x="1402906" y="3905390"/>
                  <a:pt x="1194577" y="3868604"/>
                  <a:pt x="999043" y="3754259"/>
                </a:cubicBezTo>
                <a:cubicBezTo>
                  <a:pt x="915205" y="3704788"/>
                  <a:pt x="840297" y="3636108"/>
                  <a:pt x="795779" y="3544777"/>
                </a:cubicBezTo>
                <a:cubicBezTo>
                  <a:pt x="751394" y="3453265"/>
                  <a:pt x="715806" y="3326235"/>
                  <a:pt x="682750" y="3224575"/>
                </a:cubicBezTo>
                <a:cubicBezTo>
                  <a:pt x="611708" y="3003677"/>
                  <a:pt x="544397" y="2781510"/>
                  <a:pt x="477087" y="2559163"/>
                </a:cubicBezTo>
                <a:lnTo>
                  <a:pt x="24973" y="1050388"/>
                </a:lnTo>
                <a:cubicBezTo>
                  <a:pt x="4580" y="981889"/>
                  <a:pt x="-8083" y="947459"/>
                  <a:pt x="5913" y="872618"/>
                </a:cubicBezTo>
                <a:cubicBezTo>
                  <a:pt x="28705" y="755736"/>
                  <a:pt x="94816" y="665674"/>
                  <a:pt x="159594" y="575430"/>
                </a:cubicBezTo>
                <a:cubicBezTo>
                  <a:pt x="183719" y="542449"/>
                  <a:pt x="212909" y="509287"/>
                  <a:pt x="240900" y="477575"/>
                </a:cubicBezTo>
                <a:lnTo>
                  <a:pt x="328470" y="386244"/>
                </a:lnTo>
                <a:cubicBezTo>
                  <a:pt x="558392" y="151211"/>
                  <a:pt x="878417" y="15302"/>
                  <a:pt x="1231364" y="1349"/>
                </a:cubicBezTo>
                <a:close/>
              </a:path>
            </a:pathLst>
          </a:custGeom>
          <a:solidFill>
            <a:schemeClr val="accent1">
              <a:lumMod val="60000"/>
              <a:lumOff val="40000"/>
            </a:schemeClr>
          </a:solidFill>
        </p:spPr>
        <p:txBody>
          <a:bodyPr wrap="square" anchor="ctr">
            <a:noAutofit/>
          </a:bodyPr>
          <a:lstStyle>
            <a:lvl1pPr marL="0" indent="0" algn="ctr">
              <a:buNone/>
              <a:defRPr>
                <a:solidFill>
                  <a:schemeClr val="accent1">
                    <a:lumMod val="75000"/>
                  </a:schemeClr>
                </a:solidFill>
              </a:defRPr>
            </a:lvl1pPr>
          </a:lstStyle>
          <a:p>
            <a:endParaRPr lang="en-US"/>
          </a:p>
        </p:txBody>
      </p:sp>
      <p:sp>
        <p:nvSpPr>
          <p:cNvPr id="8" name="Title 1">
            <a:extLst>
              <a:ext uri="{FF2B5EF4-FFF2-40B4-BE49-F238E27FC236}">
                <a16:creationId xmlns:a16="http://schemas.microsoft.com/office/drawing/2014/main" id="{74985E82-8BBB-4140-ADE7-3211B76C0426}"/>
              </a:ext>
            </a:extLst>
          </p:cNvPr>
          <p:cNvSpPr>
            <a:spLocks noGrp="1"/>
          </p:cNvSpPr>
          <p:nvPr>
            <p:ph type="title"/>
          </p:nvPr>
        </p:nvSpPr>
        <p:spPr>
          <a:xfrm>
            <a:off x="3423214" y="1709738"/>
            <a:ext cx="7924236" cy="2852737"/>
          </a:xfrm>
        </p:spPr>
        <p:txBody>
          <a:bodyPr anchor="b"/>
          <a:lstStyle>
            <a:lvl1pPr>
              <a:defRPr sz="6000"/>
            </a:lvl1pPr>
          </a:lstStyle>
          <a:p>
            <a:r>
              <a:rPr lang="en-US" dirty="0"/>
              <a:t>Click to edit Master title style</a:t>
            </a:r>
          </a:p>
        </p:txBody>
      </p:sp>
      <p:sp>
        <p:nvSpPr>
          <p:cNvPr id="9" name="Text Placeholder 2">
            <a:extLst>
              <a:ext uri="{FF2B5EF4-FFF2-40B4-BE49-F238E27FC236}">
                <a16:creationId xmlns:a16="http://schemas.microsoft.com/office/drawing/2014/main" id="{BE5281E8-502B-4754-B5F5-7C62E11011CF}"/>
              </a:ext>
            </a:extLst>
          </p:cNvPr>
          <p:cNvSpPr>
            <a:spLocks noGrp="1"/>
          </p:cNvSpPr>
          <p:nvPr>
            <p:ph type="body" idx="1"/>
          </p:nvPr>
        </p:nvSpPr>
        <p:spPr>
          <a:xfrm>
            <a:off x="3423214" y="4589463"/>
            <a:ext cx="7924236" cy="1500187"/>
          </a:xfrm>
        </p:spPr>
        <p:txBody>
          <a:bodyPr/>
          <a:lstStyle>
            <a:lvl1pPr marL="0" indent="0">
              <a:buNone/>
              <a:defRPr sz="2400">
                <a:solidFill>
                  <a:schemeClr val="accent1">
                    <a:lumMod val="40000"/>
                    <a:lumOff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Date Placeholder 3">
            <a:extLst>
              <a:ext uri="{FF2B5EF4-FFF2-40B4-BE49-F238E27FC236}">
                <a16:creationId xmlns:a16="http://schemas.microsoft.com/office/drawing/2014/main" id="{A67E5779-2729-4DED-A8C2-41F4FEE4767B}"/>
              </a:ext>
            </a:extLst>
          </p:cNvPr>
          <p:cNvSpPr>
            <a:spLocks noGrp="1"/>
          </p:cNvSpPr>
          <p:nvPr>
            <p:ph type="dt" sz="half" idx="10"/>
          </p:nvPr>
        </p:nvSpPr>
        <p:spPr>
          <a:xfrm>
            <a:off x="838200" y="6356350"/>
            <a:ext cx="2743200" cy="365125"/>
          </a:xfrm>
        </p:spPr>
        <p:txBody>
          <a:bodyPr/>
          <a:lstStyle/>
          <a:p>
            <a:r>
              <a:rPr lang="en-US"/>
              <a:t>Date</a:t>
            </a:r>
          </a:p>
        </p:txBody>
      </p:sp>
      <p:sp>
        <p:nvSpPr>
          <p:cNvPr id="11" name="Footer Placeholder 4">
            <a:extLst>
              <a:ext uri="{FF2B5EF4-FFF2-40B4-BE49-F238E27FC236}">
                <a16:creationId xmlns:a16="http://schemas.microsoft.com/office/drawing/2014/main" id="{FBD21987-FA22-47F7-B702-8D9638C10C5C}"/>
              </a:ext>
            </a:extLst>
          </p:cNvPr>
          <p:cNvSpPr>
            <a:spLocks noGrp="1"/>
          </p:cNvSpPr>
          <p:nvPr>
            <p:ph type="ftr" sz="quarter" idx="11"/>
          </p:nvPr>
        </p:nvSpPr>
        <p:spPr>
          <a:xfrm>
            <a:off x="4038600" y="6356350"/>
            <a:ext cx="4114800" cy="365125"/>
          </a:xfrm>
        </p:spPr>
        <p:txBody>
          <a:bodyPr/>
          <a:lstStyle/>
          <a:p>
            <a:r>
              <a:rPr lang="en-US"/>
              <a:t>Your Footer Here</a:t>
            </a:r>
          </a:p>
        </p:txBody>
      </p:sp>
      <p:sp>
        <p:nvSpPr>
          <p:cNvPr id="12" name="Slide Number Placeholder 5">
            <a:extLst>
              <a:ext uri="{FF2B5EF4-FFF2-40B4-BE49-F238E27FC236}">
                <a16:creationId xmlns:a16="http://schemas.microsoft.com/office/drawing/2014/main" id="{A03F40A7-0F3F-41D6-9058-1BE8DB2708C0}"/>
              </a:ext>
            </a:extLst>
          </p:cNvPr>
          <p:cNvSpPr>
            <a:spLocks noGrp="1"/>
          </p:cNvSpPr>
          <p:nvPr>
            <p:ph type="sldNum" sz="quarter" idx="12"/>
          </p:nvPr>
        </p:nvSpPr>
        <p:spPr>
          <a:xfrm>
            <a:off x="8610600" y="6356350"/>
            <a:ext cx="2743200" cy="365125"/>
          </a:xfrm>
        </p:spPr>
        <p:txBody>
          <a:bodyPr/>
          <a:lstStyle/>
          <a:p>
            <a:fld id="{672B7600-67E3-4D97-B453-880E2742B982}" type="slidenum">
              <a:rPr lang="en-US" smtClean="0"/>
              <a:t>‹#›</a:t>
            </a:fld>
            <a:endParaRPr lang="en-US"/>
          </a:p>
        </p:txBody>
      </p:sp>
    </p:spTree>
    <p:extLst>
      <p:ext uri="{BB962C8B-B14F-4D97-AF65-F5344CB8AC3E}">
        <p14:creationId xmlns:p14="http://schemas.microsoft.com/office/powerpoint/2010/main" val="4146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19" name="Shape">
            <a:extLst>
              <a:ext uri="{FF2B5EF4-FFF2-40B4-BE49-F238E27FC236}">
                <a16:creationId xmlns:a16="http://schemas.microsoft.com/office/drawing/2014/main" id="{2690FDD3-802C-4548-A081-742AAC769A0B}"/>
              </a:ext>
            </a:extLst>
          </p:cNvPr>
          <p:cNvSpPr/>
          <p:nvPr userDrawn="1"/>
        </p:nvSpPr>
        <p:spPr>
          <a:xfrm>
            <a:off x="0" y="0"/>
            <a:ext cx="12192000" cy="6858000"/>
          </a:xfrm>
          <a:custGeom>
            <a:avLst/>
            <a:gdLst/>
            <a:ahLst/>
            <a:cxnLst>
              <a:cxn ang="0">
                <a:pos x="wd2" y="hd2"/>
              </a:cxn>
              <a:cxn ang="5400000">
                <a:pos x="wd2" y="hd2"/>
              </a:cxn>
              <a:cxn ang="10800000">
                <a:pos x="wd2" y="hd2"/>
              </a:cxn>
              <a:cxn ang="16200000">
                <a:pos x="wd2" y="hd2"/>
              </a:cxn>
            </a:cxnLst>
            <a:rect l="0" t="0" r="r" b="b"/>
            <a:pathLst>
              <a:path w="21600" h="21600" extrusionOk="0">
                <a:moveTo>
                  <a:pt x="18156" y="0"/>
                </a:moveTo>
                <a:cubicBezTo>
                  <a:pt x="18156" y="0"/>
                  <a:pt x="19110" y="272"/>
                  <a:pt x="19395" y="0"/>
                </a:cubicBezTo>
                <a:lnTo>
                  <a:pt x="21600" y="0"/>
                </a:lnTo>
                <a:lnTo>
                  <a:pt x="21600" y="324"/>
                </a:lnTo>
                <a:cubicBezTo>
                  <a:pt x="21289" y="296"/>
                  <a:pt x="20979" y="256"/>
                  <a:pt x="20668" y="296"/>
                </a:cubicBezTo>
                <a:cubicBezTo>
                  <a:pt x="20356" y="376"/>
                  <a:pt x="20115" y="647"/>
                  <a:pt x="19966" y="931"/>
                </a:cubicBezTo>
                <a:cubicBezTo>
                  <a:pt x="19790" y="1226"/>
                  <a:pt x="19952" y="1726"/>
                  <a:pt x="20343" y="1686"/>
                </a:cubicBezTo>
                <a:cubicBezTo>
                  <a:pt x="20736" y="1498"/>
                  <a:pt x="21031" y="983"/>
                  <a:pt x="21516" y="1198"/>
                </a:cubicBezTo>
                <a:cubicBezTo>
                  <a:pt x="21368" y="1346"/>
                  <a:pt x="21368" y="1670"/>
                  <a:pt x="21598" y="1726"/>
                </a:cubicBezTo>
                <a:lnTo>
                  <a:pt x="21598" y="1890"/>
                </a:lnTo>
                <a:cubicBezTo>
                  <a:pt x="21327" y="2037"/>
                  <a:pt x="21327" y="2401"/>
                  <a:pt x="21598" y="2549"/>
                </a:cubicBezTo>
                <a:lnTo>
                  <a:pt x="21598" y="4358"/>
                </a:lnTo>
                <a:cubicBezTo>
                  <a:pt x="21018" y="4239"/>
                  <a:pt x="20451" y="4063"/>
                  <a:pt x="19869" y="3995"/>
                </a:cubicBezTo>
                <a:cubicBezTo>
                  <a:pt x="19706" y="4103"/>
                  <a:pt x="19557" y="4239"/>
                  <a:pt x="19411" y="4374"/>
                </a:cubicBezTo>
                <a:lnTo>
                  <a:pt x="18858" y="4414"/>
                </a:lnTo>
                <a:cubicBezTo>
                  <a:pt x="18492" y="4766"/>
                  <a:pt x="18034" y="5009"/>
                  <a:pt x="17722" y="5413"/>
                </a:cubicBezTo>
                <a:cubicBezTo>
                  <a:pt x="17682" y="5964"/>
                  <a:pt x="18357" y="6116"/>
                  <a:pt x="18736" y="6344"/>
                </a:cubicBezTo>
                <a:cubicBezTo>
                  <a:pt x="18709" y="6571"/>
                  <a:pt x="18506" y="6855"/>
                  <a:pt x="18695" y="7059"/>
                </a:cubicBezTo>
                <a:cubicBezTo>
                  <a:pt x="18804" y="7087"/>
                  <a:pt x="18993" y="7155"/>
                  <a:pt x="19088" y="7179"/>
                </a:cubicBezTo>
                <a:cubicBezTo>
                  <a:pt x="19034" y="7774"/>
                  <a:pt x="18790" y="8313"/>
                  <a:pt x="18562" y="8853"/>
                </a:cubicBezTo>
                <a:cubicBezTo>
                  <a:pt x="18399" y="9216"/>
                  <a:pt x="18725" y="9556"/>
                  <a:pt x="18887" y="9851"/>
                </a:cubicBezTo>
                <a:cubicBezTo>
                  <a:pt x="18388" y="10243"/>
                  <a:pt x="17537" y="10578"/>
                  <a:pt x="17792" y="11349"/>
                </a:cubicBezTo>
                <a:cubicBezTo>
                  <a:pt x="17402" y="11457"/>
                  <a:pt x="16996" y="11553"/>
                  <a:pt x="16686" y="11809"/>
                </a:cubicBezTo>
                <a:cubicBezTo>
                  <a:pt x="16174" y="12228"/>
                  <a:pt x="15526" y="12376"/>
                  <a:pt x="14944" y="12660"/>
                </a:cubicBezTo>
                <a:cubicBezTo>
                  <a:pt x="14646" y="12835"/>
                  <a:pt x="14296" y="12648"/>
                  <a:pt x="13985" y="12580"/>
                </a:cubicBezTo>
                <a:cubicBezTo>
                  <a:pt x="13594" y="12432"/>
                  <a:pt x="13188" y="12608"/>
                  <a:pt x="12784" y="12592"/>
                </a:cubicBezTo>
                <a:cubicBezTo>
                  <a:pt x="12353" y="12364"/>
                  <a:pt x="12028" y="11972"/>
                  <a:pt x="11597" y="11741"/>
                </a:cubicBezTo>
                <a:lnTo>
                  <a:pt x="11556" y="11713"/>
                </a:lnTo>
                <a:cubicBezTo>
                  <a:pt x="11854" y="11118"/>
                  <a:pt x="12515" y="10794"/>
                  <a:pt x="12624" y="10107"/>
                </a:cubicBezTo>
                <a:cubicBezTo>
                  <a:pt x="12393" y="10095"/>
                  <a:pt x="12179" y="10051"/>
                  <a:pt x="11962" y="10067"/>
                </a:cubicBezTo>
                <a:cubicBezTo>
                  <a:pt x="11732" y="10283"/>
                  <a:pt x="11572" y="10566"/>
                  <a:pt x="11342" y="10782"/>
                </a:cubicBezTo>
                <a:cubicBezTo>
                  <a:pt x="10843" y="10986"/>
                  <a:pt x="10127" y="10726"/>
                  <a:pt x="9802" y="11269"/>
                </a:cubicBezTo>
                <a:cubicBezTo>
                  <a:pt x="9504" y="11593"/>
                  <a:pt x="9613" y="12024"/>
                  <a:pt x="9667" y="12416"/>
                </a:cubicBezTo>
                <a:cubicBezTo>
                  <a:pt x="9383" y="12444"/>
                  <a:pt x="9087" y="12376"/>
                  <a:pt x="8830" y="12484"/>
                </a:cubicBezTo>
                <a:cubicBezTo>
                  <a:pt x="8599" y="12688"/>
                  <a:pt x="8532" y="13011"/>
                  <a:pt x="8412" y="13267"/>
                </a:cubicBezTo>
                <a:cubicBezTo>
                  <a:pt x="8128" y="13522"/>
                  <a:pt x="7832" y="13766"/>
                  <a:pt x="7615" y="14078"/>
                </a:cubicBezTo>
                <a:cubicBezTo>
                  <a:pt x="7277" y="14429"/>
                  <a:pt x="7225" y="14901"/>
                  <a:pt x="7331" y="15360"/>
                </a:cubicBezTo>
                <a:cubicBezTo>
                  <a:pt x="7344" y="15564"/>
                  <a:pt x="7372" y="15764"/>
                  <a:pt x="7399" y="15979"/>
                </a:cubicBezTo>
                <a:cubicBezTo>
                  <a:pt x="7250" y="15752"/>
                  <a:pt x="7101" y="15520"/>
                  <a:pt x="6900" y="15360"/>
                </a:cubicBezTo>
                <a:cubicBezTo>
                  <a:pt x="6198" y="15456"/>
                  <a:pt x="5482" y="15548"/>
                  <a:pt x="4808" y="15740"/>
                </a:cubicBezTo>
                <a:cubicBezTo>
                  <a:pt x="4591" y="15967"/>
                  <a:pt x="4564" y="16307"/>
                  <a:pt x="4442" y="16590"/>
                </a:cubicBezTo>
                <a:cubicBezTo>
                  <a:pt x="4361" y="17142"/>
                  <a:pt x="3564" y="17078"/>
                  <a:pt x="3456" y="17617"/>
                </a:cubicBezTo>
                <a:cubicBezTo>
                  <a:pt x="3293" y="18196"/>
                  <a:pt x="2862" y="18820"/>
                  <a:pt x="3158" y="19427"/>
                </a:cubicBezTo>
                <a:cubicBezTo>
                  <a:pt x="3589" y="19591"/>
                  <a:pt x="3954" y="19143"/>
                  <a:pt x="4345" y="19035"/>
                </a:cubicBezTo>
                <a:cubicBezTo>
                  <a:pt x="4589" y="18888"/>
                  <a:pt x="4857" y="19035"/>
                  <a:pt x="4911" y="19307"/>
                </a:cubicBezTo>
                <a:cubicBezTo>
                  <a:pt x="4857" y="19603"/>
                  <a:pt x="4681" y="19862"/>
                  <a:pt x="4548" y="20118"/>
                </a:cubicBezTo>
                <a:cubicBezTo>
                  <a:pt x="4805" y="20589"/>
                  <a:pt x="4993" y="21089"/>
                  <a:pt x="5114" y="21600"/>
                </a:cubicBezTo>
                <a:lnTo>
                  <a:pt x="3158" y="21600"/>
                </a:lnTo>
                <a:cubicBezTo>
                  <a:pt x="3361" y="21316"/>
                  <a:pt x="3616" y="21021"/>
                  <a:pt x="3629" y="20669"/>
                </a:cubicBezTo>
                <a:cubicBezTo>
                  <a:pt x="3562" y="20374"/>
                  <a:pt x="3318" y="20170"/>
                  <a:pt x="3131" y="19942"/>
                </a:cubicBezTo>
                <a:cubicBezTo>
                  <a:pt x="2740" y="20118"/>
                  <a:pt x="2347" y="20306"/>
                  <a:pt x="1970" y="20481"/>
                </a:cubicBezTo>
                <a:cubicBezTo>
                  <a:pt x="1754" y="20254"/>
                  <a:pt x="1539" y="20010"/>
                  <a:pt x="1377" y="19738"/>
                </a:cubicBezTo>
                <a:cubicBezTo>
                  <a:pt x="1241" y="19467"/>
                  <a:pt x="1092" y="19199"/>
                  <a:pt x="1038" y="18903"/>
                </a:cubicBezTo>
                <a:cubicBezTo>
                  <a:pt x="1065" y="18608"/>
                  <a:pt x="1174" y="18336"/>
                  <a:pt x="1255" y="18053"/>
                </a:cubicBezTo>
                <a:cubicBezTo>
                  <a:pt x="998" y="18025"/>
                  <a:pt x="923" y="18288"/>
                  <a:pt x="666" y="18260"/>
                </a:cubicBezTo>
                <a:cubicBezTo>
                  <a:pt x="557" y="18704"/>
                  <a:pt x="242" y="18848"/>
                  <a:pt x="187" y="19307"/>
                </a:cubicBezTo>
                <a:cubicBezTo>
                  <a:pt x="120" y="19535"/>
                  <a:pt x="336" y="19698"/>
                  <a:pt x="458" y="19846"/>
                </a:cubicBezTo>
                <a:cubicBezTo>
                  <a:pt x="431" y="20442"/>
                  <a:pt x="228" y="20993"/>
                  <a:pt x="0" y="21532"/>
                </a:cubicBezTo>
                <a:lnTo>
                  <a:pt x="0" y="19095"/>
                </a:lnTo>
                <a:cubicBezTo>
                  <a:pt x="0" y="19095"/>
                  <a:pt x="70" y="19071"/>
                  <a:pt x="126" y="18951"/>
                </a:cubicBezTo>
                <a:cubicBezTo>
                  <a:pt x="201" y="18800"/>
                  <a:pt x="264" y="18532"/>
                  <a:pt x="271" y="18360"/>
                </a:cubicBezTo>
                <a:cubicBezTo>
                  <a:pt x="280" y="18057"/>
                  <a:pt x="9" y="17845"/>
                  <a:pt x="68" y="17633"/>
                </a:cubicBezTo>
                <a:cubicBezTo>
                  <a:pt x="126" y="17421"/>
                  <a:pt x="366" y="17214"/>
                  <a:pt x="485" y="16970"/>
                </a:cubicBezTo>
                <a:cubicBezTo>
                  <a:pt x="634" y="16567"/>
                  <a:pt x="214" y="16299"/>
                  <a:pt x="0" y="16055"/>
                </a:cubicBezTo>
                <a:lnTo>
                  <a:pt x="0" y="15540"/>
                </a:lnTo>
                <a:cubicBezTo>
                  <a:pt x="244" y="15296"/>
                  <a:pt x="512" y="15120"/>
                  <a:pt x="770" y="14877"/>
                </a:cubicBezTo>
                <a:cubicBezTo>
                  <a:pt x="986" y="15104"/>
                  <a:pt x="1268" y="15240"/>
                  <a:pt x="1593" y="15296"/>
                </a:cubicBezTo>
                <a:cubicBezTo>
                  <a:pt x="1445" y="15524"/>
                  <a:pt x="1255" y="15784"/>
                  <a:pt x="1255" y="16079"/>
                </a:cubicBezTo>
                <a:cubicBezTo>
                  <a:pt x="1309" y="16267"/>
                  <a:pt x="1417" y="16443"/>
                  <a:pt x="1512" y="16630"/>
                </a:cubicBezTo>
                <a:cubicBezTo>
                  <a:pt x="1889" y="17102"/>
                  <a:pt x="1621" y="17681"/>
                  <a:pt x="1499" y="18196"/>
                </a:cubicBezTo>
                <a:cubicBezTo>
                  <a:pt x="1930" y="18316"/>
                  <a:pt x="2404" y="18344"/>
                  <a:pt x="2821" y="18141"/>
                </a:cubicBezTo>
                <a:cubicBezTo>
                  <a:pt x="2686" y="17829"/>
                  <a:pt x="2483" y="17533"/>
                  <a:pt x="2458" y="17198"/>
                </a:cubicBezTo>
                <a:cubicBezTo>
                  <a:pt x="2702" y="16603"/>
                  <a:pt x="3471" y="16738"/>
                  <a:pt x="3848" y="16319"/>
                </a:cubicBezTo>
                <a:cubicBezTo>
                  <a:pt x="3417" y="15967"/>
                  <a:pt x="2848" y="16159"/>
                  <a:pt x="2377" y="16279"/>
                </a:cubicBezTo>
                <a:cubicBezTo>
                  <a:pt x="2539" y="15915"/>
                  <a:pt x="2794" y="15592"/>
                  <a:pt x="3228" y="15536"/>
                </a:cubicBezTo>
                <a:cubicBezTo>
                  <a:pt x="3295" y="15280"/>
                  <a:pt x="3349" y="15025"/>
                  <a:pt x="3417" y="14781"/>
                </a:cubicBezTo>
                <a:cubicBezTo>
                  <a:pt x="3607" y="14645"/>
                  <a:pt x="3808" y="14525"/>
                  <a:pt x="3957" y="14361"/>
                </a:cubicBezTo>
                <a:cubicBezTo>
                  <a:pt x="4024" y="14158"/>
                  <a:pt x="4038" y="13930"/>
                  <a:pt x="4065" y="13714"/>
                </a:cubicBezTo>
                <a:cubicBezTo>
                  <a:pt x="4537" y="13970"/>
                  <a:pt x="5051" y="14146"/>
                  <a:pt x="5577" y="14242"/>
                </a:cubicBezTo>
                <a:cubicBezTo>
                  <a:pt x="5954" y="13754"/>
                  <a:pt x="5862" y="13107"/>
                  <a:pt x="5455" y="12676"/>
                </a:cubicBezTo>
                <a:cubicBezTo>
                  <a:pt x="5469" y="12096"/>
                  <a:pt x="5051" y="11557"/>
                  <a:pt x="4469" y="11473"/>
                </a:cubicBezTo>
                <a:cubicBezTo>
                  <a:pt x="3875" y="11541"/>
                  <a:pt x="3469" y="12012"/>
                  <a:pt x="3079" y="12404"/>
                </a:cubicBezTo>
                <a:lnTo>
                  <a:pt x="2727" y="12404"/>
                </a:lnTo>
                <a:cubicBezTo>
                  <a:pt x="2618" y="12308"/>
                  <a:pt x="2510" y="12200"/>
                  <a:pt x="2402" y="12108"/>
                </a:cubicBezTo>
                <a:cubicBezTo>
                  <a:pt x="2605" y="11421"/>
                  <a:pt x="2699" y="10706"/>
                  <a:pt x="2727" y="9991"/>
                </a:cubicBezTo>
                <a:cubicBezTo>
                  <a:pt x="2754" y="9572"/>
                  <a:pt x="3103" y="9304"/>
                  <a:pt x="3469" y="9168"/>
                </a:cubicBezTo>
                <a:cubicBezTo>
                  <a:pt x="3927" y="9248"/>
                  <a:pt x="4442" y="9316"/>
                  <a:pt x="4710" y="9735"/>
                </a:cubicBezTo>
                <a:cubicBezTo>
                  <a:pt x="5049" y="10127"/>
                  <a:pt x="4819" y="10654"/>
                  <a:pt x="4751" y="11098"/>
                </a:cubicBezTo>
                <a:cubicBezTo>
                  <a:pt x="5236" y="11301"/>
                  <a:pt x="5792" y="11449"/>
                  <a:pt x="6128" y="11881"/>
                </a:cubicBezTo>
                <a:cubicBezTo>
                  <a:pt x="5992" y="11988"/>
                  <a:pt x="5857" y="12096"/>
                  <a:pt x="5724" y="12192"/>
                </a:cubicBezTo>
                <a:cubicBezTo>
                  <a:pt x="6141" y="12408"/>
                  <a:pt x="6588" y="12584"/>
                  <a:pt x="7060" y="12544"/>
                </a:cubicBezTo>
                <a:cubicBezTo>
                  <a:pt x="7101" y="12488"/>
                  <a:pt x="7182" y="12368"/>
                  <a:pt x="7223" y="12316"/>
                </a:cubicBezTo>
                <a:cubicBezTo>
                  <a:pt x="7575" y="11697"/>
                  <a:pt x="7561" y="10954"/>
                  <a:pt x="7561" y="10267"/>
                </a:cubicBezTo>
                <a:cubicBezTo>
                  <a:pt x="7575" y="9887"/>
                  <a:pt x="7385" y="9472"/>
                  <a:pt x="7022" y="9348"/>
                </a:cubicBezTo>
                <a:cubicBezTo>
                  <a:pt x="6751" y="9336"/>
                  <a:pt x="6496" y="9444"/>
                  <a:pt x="6238" y="9496"/>
                </a:cubicBezTo>
                <a:cubicBezTo>
                  <a:pt x="6238" y="9172"/>
                  <a:pt x="6252" y="8849"/>
                  <a:pt x="6252" y="8525"/>
                </a:cubicBezTo>
                <a:cubicBezTo>
                  <a:pt x="6710" y="8525"/>
                  <a:pt x="7252" y="8513"/>
                  <a:pt x="7548" y="8928"/>
                </a:cubicBezTo>
                <a:cubicBezTo>
                  <a:pt x="7900" y="9292"/>
                  <a:pt x="8141" y="10023"/>
                  <a:pt x="8775" y="9859"/>
                </a:cubicBezTo>
                <a:cubicBezTo>
                  <a:pt x="9247" y="9847"/>
                  <a:pt x="9342" y="9372"/>
                  <a:pt x="9410" y="9008"/>
                </a:cubicBezTo>
                <a:cubicBezTo>
                  <a:pt x="10193" y="8980"/>
                  <a:pt x="10976" y="9048"/>
                  <a:pt x="11759" y="8952"/>
                </a:cubicBezTo>
                <a:cubicBezTo>
                  <a:pt x="12138" y="8884"/>
                  <a:pt x="12339" y="9276"/>
                  <a:pt x="12570" y="9504"/>
                </a:cubicBezTo>
                <a:cubicBezTo>
                  <a:pt x="12624" y="9340"/>
                  <a:pt x="12664" y="9192"/>
                  <a:pt x="12718" y="9032"/>
                </a:cubicBezTo>
                <a:cubicBezTo>
                  <a:pt x="12800" y="9304"/>
                  <a:pt x="12840" y="9600"/>
                  <a:pt x="12949" y="9883"/>
                </a:cubicBezTo>
                <a:cubicBezTo>
                  <a:pt x="13179" y="10179"/>
                  <a:pt x="13529" y="10371"/>
                  <a:pt x="13705" y="10718"/>
                </a:cubicBezTo>
                <a:cubicBezTo>
                  <a:pt x="13894" y="11002"/>
                  <a:pt x="13976" y="11529"/>
                  <a:pt x="14447" y="11377"/>
                </a:cubicBezTo>
                <a:cubicBezTo>
                  <a:pt x="14799" y="10974"/>
                  <a:pt x="15082" y="10514"/>
                  <a:pt x="15488" y="10163"/>
                </a:cubicBezTo>
                <a:cubicBezTo>
                  <a:pt x="15772" y="10526"/>
                  <a:pt x="16027" y="10958"/>
                  <a:pt x="16461" y="11150"/>
                </a:cubicBezTo>
                <a:cubicBezTo>
                  <a:pt x="17041" y="10678"/>
                  <a:pt x="17851" y="10071"/>
                  <a:pt x="17648" y="9220"/>
                </a:cubicBezTo>
                <a:cubicBezTo>
                  <a:pt x="17255" y="9084"/>
                  <a:pt x="16824" y="9220"/>
                  <a:pt x="16434" y="9072"/>
                </a:cubicBezTo>
                <a:cubicBezTo>
                  <a:pt x="16176" y="8964"/>
                  <a:pt x="15935" y="8829"/>
                  <a:pt x="15691" y="8709"/>
                </a:cubicBezTo>
                <a:cubicBezTo>
                  <a:pt x="15583" y="8992"/>
                  <a:pt x="15488" y="9260"/>
                  <a:pt x="15380" y="9544"/>
                </a:cubicBezTo>
                <a:cubicBezTo>
                  <a:pt x="15217" y="9356"/>
                  <a:pt x="14962" y="9208"/>
                  <a:pt x="14935" y="8936"/>
                </a:cubicBezTo>
                <a:cubicBezTo>
                  <a:pt x="14881" y="8477"/>
                  <a:pt x="15084" y="8046"/>
                  <a:pt x="15070" y="7602"/>
                </a:cubicBezTo>
                <a:cubicBezTo>
                  <a:pt x="14976" y="7291"/>
                  <a:pt x="14572" y="7318"/>
                  <a:pt x="14328" y="7183"/>
                </a:cubicBezTo>
                <a:cubicBezTo>
                  <a:pt x="14585" y="6791"/>
                  <a:pt x="14935" y="6508"/>
                  <a:pt x="15341" y="6280"/>
                </a:cubicBezTo>
                <a:cubicBezTo>
                  <a:pt x="15786" y="6064"/>
                  <a:pt x="15962" y="5565"/>
                  <a:pt x="16273" y="5213"/>
                </a:cubicBezTo>
                <a:cubicBezTo>
                  <a:pt x="16598" y="5133"/>
                  <a:pt x="16921" y="5133"/>
                  <a:pt x="17246" y="5093"/>
                </a:cubicBezTo>
                <a:cubicBezTo>
                  <a:pt x="17057" y="4850"/>
                  <a:pt x="16788" y="4690"/>
                  <a:pt x="16504" y="4566"/>
                </a:cubicBezTo>
                <a:cubicBezTo>
                  <a:pt x="16558" y="4282"/>
                  <a:pt x="16598" y="3999"/>
                  <a:pt x="16639" y="3731"/>
                </a:cubicBezTo>
                <a:cubicBezTo>
                  <a:pt x="16666" y="3555"/>
                  <a:pt x="16666" y="3396"/>
                  <a:pt x="16666" y="3232"/>
                </a:cubicBezTo>
                <a:cubicBezTo>
                  <a:pt x="16544" y="3068"/>
                  <a:pt x="16314" y="3192"/>
                  <a:pt x="16154" y="3164"/>
                </a:cubicBezTo>
                <a:cubicBezTo>
                  <a:pt x="15978" y="3192"/>
                  <a:pt x="15815" y="3232"/>
                  <a:pt x="15655" y="3272"/>
                </a:cubicBezTo>
                <a:cubicBezTo>
                  <a:pt x="15021" y="2840"/>
                  <a:pt x="14373" y="2285"/>
                  <a:pt x="14183" y="1518"/>
                </a:cubicBezTo>
                <a:cubicBezTo>
                  <a:pt x="14576" y="1138"/>
                  <a:pt x="15102" y="939"/>
                  <a:pt x="15533" y="627"/>
                </a:cubicBezTo>
                <a:cubicBezTo>
                  <a:pt x="16005" y="683"/>
                  <a:pt x="16506" y="695"/>
                  <a:pt x="16815" y="276"/>
                </a:cubicBezTo>
                <a:cubicBezTo>
                  <a:pt x="16978" y="1043"/>
                  <a:pt x="17314" y="1802"/>
                  <a:pt x="17975" y="2257"/>
                </a:cubicBezTo>
                <a:cubicBezTo>
                  <a:pt x="17853" y="2513"/>
                  <a:pt x="17758" y="2784"/>
                  <a:pt x="17664" y="3052"/>
                </a:cubicBezTo>
                <a:cubicBezTo>
                  <a:pt x="17867" y="3148"/>
                  <a:pt x="18056" y="3256"/>
                  <a:pt x="18257" y="3348"/>
                </a:cubicBezTo>
                <a:cubicBezTo>
                  <a:pt x="18433" y="3200"/>
                  <a:pt x="18609" y="3064"/>
                  <a:pt x="18770" y="2916"/>
                </a:cubicBezTo>
                <a:cubicBezTo>
                  <a:pt x="19095" y="3280"/>
                  <a:pt x="19445" y="3619"/>
                  <a:pt x="19851" y="3875"/>
                </a:cubicBezTo>
                <a:cubicBezTo>
                  <a:pt x="19837" y="3631"/>
                  <a:pt x="19837" y="3388"/>
                  <a:pt x="19770" y="3160"/>
                </a:cubicBezTo>
                <a:cubicBezTo>
                  <a:pt x="19621" y="2916"/>
                  <a:pt x="19393" y="2728"/>
                  <a:pt x="19203" y="2513"/>
                </a:cubicBezTo>
                <a:cubicBezTo>
                  <a:pt x="19108" y="2161"/>
                  <a:pt x="18959" y="1826"/>
                  <a:pt x="18772" y="1514"/>
                </a:cubicBezTo>
                <a:cubicBezTo>
                  <a:pt x="18907" y="1326"/>
                  <a:pt x="19016" y="1123"/>
                  <a:pt x="19138" y="935"/>
                </a:cubicBezTo>
                <a:cubicBezTo>
                  <a:pt x="18871" y="551"/>
                  <a:pt x="18560" y="216"/>
                  <a:pt x="18156" y="0"/>
                </a:cubicBezTo>
                <a:lnTo>
                  <a:pt x="18156" y="0"/>
                </a:lnTo>
                <a:close/>
                <a:moveTo>
                  <a:pt x="2548" y="2185"/>
                </a:moveTo>
                <a:cubicBezTo>
                  <a:pt x="2237" y="2577"/>
                  <a:pt x="1887" y="2980"/>
                  <a:pt x="1846" y="3507"/>
                </a:cubicBezTo>
                <a:cubicBezTo>
                  <a:pt x="2104" y="4274"/>
                  <a:pt x="2778" y="4762"/>
                  <a:pt x="3331" y="5301"/>
                </a:cubicBezTo>
                <a:cubicBezTo>
                  <a:pt x="3643" y="5529"/>
                  <a:pt x="3264" y="5789"/>
                  <a:pt x="3128" y="6004"/>
                </a:cubicBezTo>
                <a:cubicBezTo>
                  <a:pt x="3169" y="6492"/>
                  <a:pt x="3250" y="6963"/>
                  <a:pt x="3345" y="7446"/>
                </a:cubicBezTo>
                <a:cubicBezTo>
                  <a:pt x="3670" y="7283"/>
                  <a:pt x="3952" y="7043"/>
                  <a:pt x="4250" y="6827"/>
                </a:cubicBezTo>
                <a:cubicBezTo>
                  <a:pt x="4641" y="6707"/>
                  <a:pt x="5087" y="6731"/>
                  <a:pt x="5464" y="6532"/>
                </a:cubicBezTo>
                <a:cubicBezTo>
                  <a:pt x="5950" y="6304"/>
                  <a:pt x="6464" y="6088"/>
                  <a:pt x="7004" y="6072"/>
                </a:cubicBezTo>
                <a:cubicBezTo>
                  <a:pt x="7435" y="6044"/>
                  <a:pt x="7814" y="6276"/>
                  <a:pt x="8231" y="6328"/>
                </a:cubicBezTo>
                <a:cubicBezTo>
                  <a:pt x="8622" y="6340"/>
                  <a:pt x="8974" y="6164"/>
                  <a:pt x="9340" y="6044"/>
                </a:cubicBezTo>
                <a:cubicBezTo>
                  <a:pt x="8841" y="5641"/>
                  <a:pt x="8380" y="5193"/>
                  <a:pt x="8085" y="4614"/>
                </a:cubicBezTo>
                <a:cubicBezTo>
                  <a:pt x="8502" y="4398"/>
                  <a:pt x="8976" y="4250"/>
                  <a:pt x="9326" y="3927"/>
                </a:cubicBezTo>
                <a:cubicBezTo>
                  <a:pt x="9434" y="3723"/>
                  <a:pt x="9462" y="3507"/>
                  <a:pt x="9516" y="3292"/>
                </a:cubicBezTo>
                <a:cubicBezTo>
                  <a:pt x="9139" y="2996"/>
                  <a:pt x="8800" y="2633"/>
                  <a:pt x="8356" y="2457"/>
                </a:cubicBezTo>
                <a:cubicBezTo>
                  <a:pt x="7803" y="2349"/>
                  <a:pt x="7410" y="2820"/>
                  <a:pt x="7006" y="3092"/>
                </a:cubicBezTo>
                <a:cubicBezTo>
                  <a:pt x="7505" y="3444"/>
                  <a:pt x="7830" y="3995"/>
                  <a:pt x="7911" y="4590"/>
                </a:cubicBezTo>
                <a:cubicBezTo>
                  <a:pt x="7776" y="5129"/>
                  <a:pt x="7263" y="5453"/>
                  <a:pt x="6724" y="5465"/>
                </a:cubicBezTo>
                <a:cubicBezTo>
                  <a:pt x="6521" y="4870"/>
                  <a:pt x="6372" y="4262"/>
                  <a:pt x="6238" y="3643"/>
                </a:cubicBezTo>
                <a:cubicBezTo>
                  <a:pt x="6347" y="3563"/>
                  <a:pt x="6455" y="3479"/>
                  <a:pt x="6564" y="3416"/>
                </a:cubicBezTo>
                <a:lnTo>
                  <a:pt x="6119" y="3092"/>
                </a:lnTo>
                <a:cubicBezTo>
                  <a:pt x="5997" y="3336"/>
                  <a:pt x="5875" y="3591"/>
                  <a:pt x="5701" y="3819"/>
                </a:cubicBezTo>
                <a:cubicBezTo>
                  <a:pt x="4986" y="4506"/>
                  <a:pt x="3731" y="4546"/>
                  <a:pt x="2961" y="3915"/>
                </a:cubicBezTo>
                <a:cubicBezTo>
                  <a:pt x="2975" y="3416"/>
                  <a:pt x="3151" y="2928"/>
                  <a:pt x="3406" y="2497"/>
                </a:cubicBezTo>
                <a:cubicBezTo>
                  <a:pt x="3115" y="2389"/>
                  <a:pt x="2830" y="2293"/>
                  <a:pt x="2548" y="2185"/>
                </a:cubicBezTo>
                <a:lnTo>
                  <a:pt x="2548" y="2185"/>
                </a:lnTo>
                <a:close/>
                <a:moveTo>
                  <a:pt x="9337" y="15420"/>
                </a:moveTo>
                <a:cubicBezTo>
                  <a:pt x="9175" y="15744"/>
                  <a:pt x="9297" y="16123"/>
                  <a:pt x="9270" y="16459"/>
                </a:cubicBezTo>
                <a:cubicBezTo>
                  <a:pt x="9310" y="16918"/>
                  <a:pt x="9121" y="17350"/>
                  <a:pt x="9040" y="17809"/>
                </a:cubicBezTo>
                <a:cubicBezTo>
                  <a:pt x="9040" y="18133"/>
                  <a:pt x="9229" y="18428"/>
                  <a:pt x="9310" y="18752"/>
                </a:cubicBezTo>
                <a:cubicBezTo>
                  <a:pt x="8839" y="18832"/>
                  <a:pt x="8310" y="18700"/>
                  <a:pt x="7893" y="18967"/>
                </a:cubicBezTo>
                <a:cubicBezTo>
                  <a:pt x="7636" y="19103"/>
                  <a:pt x="7408" y="19279"/>
                  <a:pt x="7123" y="19387"/>
                </a:cubicBezTo>
                <a:cubicBezTo>
                  <a:pt x="6692" y="19387"/>
                  <a:pt x="6381" y="19007"/>
                  <a:pt x="6069" y="18752"/>
                </a:cubicBezTo>
                <a:cubicBezTo>
                  <a:pt x="5961" y="19171"/>
                  <a:pt x="5798" y="19671"/>
                  <a:pt x="6110" y="20046"/>
                </a:cubicBezTo>
                <a:cubicBezTo>
                  <a:pt x="6381" y="20517"/>
                  <a:pt x="6974" y="20382"/>
                  <a:pt x="7432" y="20410"/>
                </a:cubicBezTo>
                <a:cubicBezTo>
                  <a:pt x="7622" y="20681"/>
                  <a:pt x="7823" y="20961"/>
                  <a:pt x="7757" y="21328"/>
                </a:cubicBezTo>
                <a:cubicBezTo>
                  <a:pt x="7367" y="21488"/>
                  <a:pt x="7001" y="21165"/>
                  <a:pt x="6636" y="21057"/>
                </a:cubicBezTo>
                <a:cubicBezTo>
                  <a:pt x="6487" y="21233"/>
                  <a:pt x="6338" y="21408"/>
                  <a:pt x="6178" y="21584"/>
                </a:cubicBezTo>
                <a:lnTo>
                  <a:pt x="8622" y="21584"/>
                </a:lnTo>
                <a:cubicBezTo>
                  <a:pt x="8798" y="21464"/>
                  <a:pt x="8988" y="21340"/>
                  <a:pt x="9161" y="21221"/>
                </a:cubicBezTo>
                <a:cubicBezTo>
                  <a:pt x="9202" y="21316"/>
                  <a:pt x="9283" y="21492"/>
                  <a:pt x="9337" y="21584"/>
                </a:cubicBezTo>
                <a:lnTo>
                  <a:pt x="9985" y="21584"/>
                </a:lnTo>
                <a:cubicBezTo>
                  <a:pt x="10283" y="21249"/>
                  <a:pt x="10606" y="20925"/>
                  <a:pt x="10863" y="20557"/>
                </a:cubicBezTo>
                <a:cubicBezTo>
                  <a:pt x="11107" y="20286"/>
                  <a:pt x="10823" y="19962"/>
                  <a:pt x="10755" y="19683"/>
                </a:cubicBezTo>
                <a:cubicBezTo>
                  <a:pt x="10592" y="19575"/>
                  <a:pt x="10430" y="19467"/>
                  <a:pt x="10283" y="19347"/>
                </a:cubicBezTo>
                <a:cubicBezTo>
                  <a:pt x="10080" y="19131"/>
                  <a:pt x="9893" y="18876"/>
                  <a:pt x="9717" y="18620"/>
                </a:cubicBezTo>
                <a:cubicBezTo>
                  <a:pt x="10028" y="18256"/>
                  <a:pt x="10337" y="17905"/>
                  <a:pt x="10662" y="17541"/>
                </a:cubicBezTo>
                <a:cubicBezTo>
                  <a:pt x="10920" y="17813"/>
                  <a:pt x="11148" y="18176"/>
                  <a:pt x="11540" y="18256"/>
                </a:cubicBezTo>
                <a:cubicBezTo>
                  <a:pt x="11917" y="18376"/>
                  <a:pt x="12432" y="18376"/>
                  <a:pt x="12621" y="18808"/>
                </a:cubicBezTo>
                <a:cubicBezTo>
                  <a:pt x="12703" y="19199"/>
                  <a:pt x="12540" y="19591"/>
                  <a:pt x="12459" y="19966"/>
                </a:cubicBezTo>
                <a:cubicBezTo>
                  <a:pt x="12716" y="20034"/>
                  <a:pt x="12971" y="20114"/>
                  <a:pt x="13229" y="20182"/>
                </a:cubicBezTo>
                <a:cubicBezTo>
                  <a:pt x="13215" y="20733"/>
                  <a:pt x="12890" y="21193"/>
                  <a:pt x="12540" y="21584"/>
                </a:cubicBezTo>
                <a:lnTo>
                  <a:pt x="14066" y="21584"/>
                </a:lnTo>
                <a:cubicBezTo>
                  <a:pt x="14283" y="21272"/>
                  <a:pt x="14470" y="20965"/>
                  <a:pt x="14632" y="20625"/>
                </a:cubicBezTo>
                <a:cubicBezTo>
                  <a:pt x="14362" y="20370"/>
                  <a:pt x="14161" y="20058"/>
                  <a:pt x="13985" y="19734"/>
                </a:cubicBezTo>
                <a:cubicBezTo>
                  <a:pt x="13754" y="19303"/>
                  <a:pt x="13161" y="19247"/>
                  <a:pt x="12944" y="18804"/>
                </a:cubicBezTo>
                <a:cubicBezTo>
                  <a:pt x="12768" y="18452"/>
                  <a:pt x="12592" y="18089"/>
                  <a:pt x="12486" y="17725"/>
                </a:cubicBezTo>
                <a:cubicBezTo>
                  <a:pt x="12730" y="17509"/>
                  <a:pt x="13012" y="17346"/>
                  <a:pt x="13242" y="17118"/>
                </a:cubicBezTo>
                <a:cubicBezTo>
                  <a:pt x="13134" y="16483"/>
                  <a:pt x="12432" y="16051"/>
                  <a:pt x="12608" y="15352"/>
                </a:cubicBezTo>
                <a:cubicBezTo>
                  <a:pt x="12351" y="15472"/>
                  <a:pt x="12082" y="15568"/>
                  <a:pt x="11825" y="15648"/>
                </a:cubicBezTo>
                <a:cubicBezTo>
                  <a:pt x="11567" y="15404"/>
                  <a:pt x="11326" y="15148"/>
                  <a:pt x="11082" y="14893"/>
                </a:cubicBezTo>
                <a:cubicBezTo>
                  <a:pt x="10486" y="14961"/>
                  <a:pt x="9744" y="14905"/>
                  <a:pt x="9337" y="15420"/>
                </a:cubicBezTo>
                <a:lnTo>
                  <a:pt x="9337" y="15420"/>
                </a:lnTo>
                <a:close/>
                <a:moveTo>
                  <a:pt x="18359" y="16930"/>
                </a:moveTo>
                <a:cubicBezTo>
                  <a:pt x="18521" y="17158"/>
                  <a:pt x="18711" y="17389"/>
                  <a:pt x="18817" y="17673"/>
                </a:cubicBezTo>
                <a:cubicBezTo>
                  <a:pt x="18790" y="17985"/>
                  <a:pt x="18573" y="18240"/>
                  <a:pt x="18440" y="18524"/>
                </a:cubicBezTo>
                <a:cubicBezTo>
                  <a:pt x="19277" y="18796"/>
                  <a:pt x="20101" y="19563"/>
                  <a:pt x="20007" y="20521"/>
                </a:cubicBezTo>
                <a:cubicBezTo>
                  <a:pt x="19993" y="20953"/>
                  <a:pt x="19682" y="21304"/>
                  <a:pt x="19386" y="21588"/>
                </a:cubicBezTo>
                <a:lnTo>
                  <a:pt x="21600" y="21588"/>
                </a:lnTo>
                <a:lnTo>
                  <a:pt x="21600" y="19079"/>
                </a:lnTo>
                <a:cubicBezTo>
                  <a:pt x="20993" y="18836"/>
                  <a:pt x="20359" y="18688"/>
                  <a:pt x="19763" y="18420"/>
                </a:cubicBezTo>
                <a:cubicBezTo>
                  <a:pt x="19411" y="18137"/>
                  <a:pt x="19318" y="17637"/>
                  <a:pt x="18966" y="17326"/>
                </a:cubicBezTo>
                <a:cubicBezTo>
                  <a:pt x="18776" y="17174"/>
                  <a:pt x="18560" y="17050"/>
                  <a:pt x="18359" y="16930"/>
                </a:cubicBezTo>
                <a:lnTo>
                  <a:pt x="18359" y="16930"/>
                </a:lnTo>
                <a:close/>
              </a:path>
            </a:pathLst>
          </a:custGeom>
          <a:solidFill>
            <a:schemeClr val="accent1">
              <a:lumMod val="75000"/>
              <a:alpha val="55000"/>
            </a:schemeClr>
          </a:solidFill>
          <a:ln w="12700">
            <a:miter lim="400000"/>
          </a:ln>
        </p:spPr>
        <p:txBody>
          <a:bodyPr lIns="38100" tIns="38100" rIns="38100" bIns="38100" anchor="ctr"/>
          <a:lstStyle/>
          <a:p>
            <a:pPr>
              <a:defRPr sz="3000">
                <a:solidFill>
                  <a:srgbClr val="FFFFFF"/>
                </a:solidFill>
              </a:defRPr>
            </a:pPr>
            <a:endParaRPr/>
          </a:p>
        </p:txBody>
      </p:sp>
      <p:sp>
        <p:nvSpPr>
          <p:cNvPr id="73" name="Picture Placeholder 72">
            <a:extLst>
              <a:ext uri="{FF2B5EF4-FFF2-40B4-BE49-F238E27FC236}">
                <a16:creationId xmlns:a16="http://schemas.microsoft.com/office/drawing/2014/main" id="{44E799DE-F931-7F4C-8CD2-5A2C81C2E0B7}"/>
              </a:ext>
            </a:extLst>
          </p:cNvPr>
          <p:cNvSpPr>
            <a:spLocks noGrp="1"/>
          </p:cNvSpPr>
          <p:nvPr>
            <p:ph type="pic" sz="quarter" idx="17"/>
          </p:nvPr>
        </p:nvSpPr>
        <p:spPr>
          <a:xfrm>
            <a:off x="9187335" y="1916585"/>
            <a:ext cx="2867312" cy="3897490"/>
          </a:xfrm>
          <a:custGeom>
            <a:avLst/>
            <a:gdLst>
              <a:gd name="connsiteX0" fmla="*/ 1637148 w 2867312"/>
              <a:gd name="connsiteY0" fmla="*/ 1664 h 3897490"/>
              <a:gd name="connsiteX1" fmla="*/ 2538843 w 2867312"/>
              <a:gd name="connsiteY1" fmla="*/ 387712 h 3897490"/>
              <a:gd name="connsiteX2" fmla="*/ 2626413 w 2867312"/>
              <a:gd name="connsiteY2" fmla="*/ 479101 h 3897490"/>
              <a:gd name="connsiteX3" fmla="*/ 2707719 w 2867312"/>
              <a:gd name="connsiteY3" fmla="*/ 577019 h 3897490"/>
              <a:gd name="connsiteX4" fmla="*/ 2861400 w 2867312"/>
              <a:gd name="connsiteY4" fmla="*/ 874216 h 3897490"/>
              <a:gd name="connsiteX5" fmla="*/ 2842340 w 2867312"/>
              <a:gd name="connsiteY5" fmla="*/ 1051918 h 3897490"/>
              <a:gd name="connsiteX6" fmla="*/ 2390227 w 2867312"/>
              <a:gd name="connsiteY6" fmla="*/ 2560750 h 3897490"/>
              <a:gd name="connsiteX7" fmla="*/ 2184563 w 2867312"/>
              <a:gd name="connsiteY7" fmla="*/ 3226225 h 3897490"/>
              <a:gd name="connsiteX8" fmla="*/ 2071535 w 2867312"/>
              <a:gd name="connsiteY8" fmla="*/ 3546269 h 3897490"/>
              <a:gd name="connsiteX9" fmla="*/ 1868270 w 2867312"/>
              <a:gd name="connsiteY9" fmla="*/ 3755885 h 3897490"/>
              <a:gd name="connsiteX10" fmla="*/ 1232086 w 2867312"/>
              <a:gd name="connsiteY10" fmla="*/ 3895508 h 3897490"/>
              <a:gd name="connsiteX11" fmla="*/ 237623 w 2867312"/>
              <a:gd name="connsiteY11" fmla="*/ 3492959 h 3897490"/>
              <a:gd name="connsiteX12" fmla="*/ 138590 w 2867312"/>
              <a:gd name="connsiteY12" fmla="*/ 3386156 h 3897490"/>
              <a:gd name="connsiteX13" fmla="*/ 105534 w 2867312"/>
              <a:gd name="connsiteY13" fmla="*/ 3343000 h 3897490"/>
              <a:gd name="connsiteX14" fmla="*/ 237 w 2867312"/>
              <a:gd name="connsiteY14" fmla="*/ 3029302 h 3897490"/>
              <a:gd name="connsiteX15" fmla="*/ 76344 w 2867312"/>
              <a:gd name="connsiteY15" fmla="*/ 2674987 h 3897490"/>
              <a:gd name="connsiteX16" fmla="*/ 285873 w 2867312"/>
              <a:gd name="connsiteY16" fmla="*/ 2014589 h 3897490"/>
              <a:gd name="connsiteX17" fmla="*/ 708796 w 2867312"/>
              <a:gd name="connsiteY17" fmla="*/ 698871 h 3897490"/>
              <a:gd name="connsiteX18" fmla="*/ 816760 w 2867312"/>
              <a:gd name="connsiteY18" fmla="*/ 372480 h 3897490"/>
              <a:gd name="connsiteX19" fmla="*/ 886603 w 2867312"/>
              <a:gd name="connsiteY19" fmla="*/ 229050 h 3897490"/>
              <a:gd name="connsiteX20" fmla="*/ 1637148 w 2867312"/>
              <a:gd name="connsiteY20" fmla="*/ 1664 h 389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67312" h="3897490">
                <a:moveTo>
                  <a:pt x="1637148" y="1664"/>
                </a:moveTo>
                <a:cubicBezTo>
                  <a:pt x="1988896" y="14357"/>
                  <a:pt x="2310253" y="151623"/>
                  <a:pt x="2538843" y="387712"/>
                </a:cubicBezTo>
                <a:lnTo>
                  <a:pt x="2626413" y="479101"/>
                </a:lnTo>
                <a:cubicBezTo>
                  <a:pt x="2653204" y="511015"/>
                  <a:pt x="2683594" y="544017"/>
                  <a:pt x="2707719" y="577019"/>
                </a:cubicBezTo>
                <a:cubicBezTo>
                  <a:pt x="2773830" y="667139"/>
                  <a:pt x="2839807" y="757259"/>
                  <a:pt x="2861400" y="874216"/>
                </a:cubicBezTo>
                <a:cubicBezTo>
                  <a:pt x="2875395" y="949104"/>
                  <a:pt x="2862733" y="982106"/>
                  <a:pt x="2842340" y="1051918"/>
                </a:cubicBezTo>
                <a:lnTo>
                  <a:pt x="2390227" y="2560750"/>
                </a:lnTo>
                <a:cubicBezTo>
                  <a:pt x="2322916" y="2783059"/>
                  <a:pt x="2254406" y="3005186"/>
                  <a:pt x="2184563" y="3226225"/>
                </a:cubicBezTo>
                <a:cubicBezTo>
                  <a:pt x="2151507" y="3327769"/>
                  <a:pt x="2115919" y="3454880"/>
                  <a:pt x="2071535" y="3546269"/>
                </a:cubicBezTo>
                <a:cubicBezTo>
                  <a:pt x="2028349" y="3637659"/>
                  <a:pt x="1952108" y="3706201"/>
                  <a:pt x="1868270" y="3755885"/>
                </a:cubicBezTo>
                <a:cubicBezTo>
                  <a:pt x="1672736" y="3870122"/>
                  <a:pt x="1464407" y="3906931"/>
                  <a:pt x="1232086" y="3895508"/>
                </a:cubicBezTo>
                <a:cubicBezTo>
                  <a:pt x="871408" y="3877737"/>
                  <a:pt x="491670" y="3729048"/>
                  <a:pt x="237623" y="3492959"/>
                </a:cubicBezTo>
                <a:cubicBezTo>
                  <a:pt x="205900" y="3463765"/>
                  <a:pt x="164048" y="3419339"/>
                  <a:pt x="138590" y="3386156"/>
                </a:cubicBezTo>
                <a:lnTo>
                  <a:pt x="105534" y="3343000"/>
                </a:lnTo>
                <a:cubicBezTo>
                  <a:pt x="51019" y="3268112"/>
                  <a:pt x="3969" y="3150067"/>
                  <a:pt x="237" y="3029302"/>
                </a:cubicBezTo>
                <a:cubicBezTo>
                  <a:pt x="-3629" y="2902373"/>
                  <a:pt x="40756" y="2788136"/>
                  <a:pt x="76344" y="2674987"/>
                </a:cubicBezTo>
                <a:cubicBezTo>
                  <a:pt x="146187" y="2454129"/>
                  <a:pt x="217363" y="2235628"/>
                  <a:pt x="285873" y="2014589"/>
                </a:cubicBezTo>
                <a:cubicBezTo>
                  <a:pt x="423027" y="1575231"/>
                  <a:pt x="566578" y="1135691"/>
                  <a:pt x="708796" y="698871"/>
                </a:cubicBezTo>
                <a:cubicBezTo>
                  <a:pt x="744384" y="589712"/>
                  <a:pt x="778639" y="479101"/>
                  <a:pt x="816760" y="372480"/>
                </a:cubicBezTo>
                <a:cubicBezTo>
                  <a:pt x="839685" y="307746"/>
                  <a:pt x="848482" y="277283"/>
                  <a:pt x="886603" y="229050"/>
                </a:cubicBezTo>
                <a:cubicBezTo>
                  <a:pt x="1044149" y="34666"/>
                  <a:pt x="1361642" y="-9760"/>
                  <a:pt x="1637148" y="1664"/>
                </a:cubicBezTo>
                <a:close/>
              </a:path>
            </a:pathLst>
          </a:custGeom>
          <a:solidFill>
            <a:schemeClr val="accent1">
              <a:lumMod val="60000"/>
              <a:lumOff val="40000"/>
            </a:schemeClr>
          </a:solidFill>
        </p:spPr>
        <p:txBody>
          <a:bodyPr wrap="square" anchor="ctr">
            <a:noAutofit/>
          </a:bodyPr>
          <a:lstStyle>
            <a:lvl1pPr marL="0" indent="0" algn="ctr">
              <a:buNone/>
              <a:defRPr>
                <a:solidFill>
                  <a:schemeClr val="accent1">
                    <a:lumMod val="75000"/>
                  </a:schemeClr>
                </a:solidFill>
              </a:defRPr>
            </a:lvl1pPr>
          </a:lstStyle>
          <a:p>
            <a:endParaRPr lang="en-US"/>
          </a:p>
        </p:txBody>
      </p:sp>
      <p:sp>
        <p:nvSpPr>
          <p:cNvPr id="8" name="Title 1">
            <a:extLst>
              <a:ext uri="{FF2B5EF4-FFF2-40B4-BE49-F238E27FC236}">
                <a16:creationId xmlns:a16="http://schemas.microsoft.com/office/drawing/2014/main" id="{1907DC5D-4F3E-4A99-A621-6F93F32265C8}"/>
              </a:ext>
            </a:extLst>
          </p:cNvPr>
          <p:cNvSpPr>
            <a:spLocks noGrp="1"/>
          </p:cNvSpPr>
          <p:nvPr>
            <p:ph type="title"/>
          </p:nvPr>
        </p:nvSpPr>
        <p:spPr>
          <a:xfrm>
            <a:off x="831850" y="1709738"/>
            <a:ext cx="7778750" cy="2852737"/>
          </a:xfrm>
        </p:spPr>
        <p:txBody>
          <a:bodyPr anchor="b"/>
          <a:lstStyle>
            <a:lvl1pPr>
              <a:defRPr sz="6000"/>
            </a:lvl1pPr>
          </a:lstStyle>
          <a:p>
            <a:r>
              <a:rPr lang="en-US" dirty="0"/>
              <a:t>Click to edit Master title style</a:t>
            </a:r>
          </a:p>
        </p:txBody>
      </p:sp>
      <p:sp>
        <p:nvSpPr>
          <p:cNvPr id="9" name="Text Placeholder 2">
            <a:extLst>
              <a:ext uri="{FF2B5EF4-FFF2-40B4-BE49-F238E27FC236}">
                <a16:creationId xmlns:a16="http://schemas.microsoft.com/office/drawing/2014/main" id="{9DA8F992-7750-4566-AB4F-B2E8F3794CA3}"/>
              </a:ext>
            </a:extLst>
          </p:cNvPr>
          <p:cNvSpPr>
            <a:spLocks noGrp="1"/>
          </p:cNvSpPr>
          <p:nvPr>
            <p:ph type="body" idx="1"/>
          </p:nvPr>
        </p:nvSpPr>
        <p:spPr>
          <a:xfrm>
            <a:off x="831850" y="4589463"/>
            <a:ext cx="7778750" cy="1500187"/>
          </a:xfrm>
        </p:spPr>
        <p:txBody>
          <a:bodyPr/>
          <a:lstStyle>
            <a:lvl1pPr marL="0" indent="0">
              <a:buNone/>
              <a:defRPr sz="2400">
                <a:solidFill>
                  <a:schemeClr val="accent1">
                    <a:lumMod val="40000"/>
                    <a:lumOff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id="{0FEC4993-EF72-4ADC-8D11-1EB7C9409528}"/>
              </a:ext>
            </a:extLst>
          </p:cNvPr>
          <p:cNvSpPr>
            <a:spLocks noGrp="1"/>
          </p:cNvSpPr>
          <p:nvPr>
            <p:ph type="dt" sz="half" idx="10"/>
          </p:nvPr>
        </p:nvSpPr>
        <p:spPr>
          <a:xfrm>
            <a:off x="838200" y="6356350"/>
            <a:ext cx="2743200" cy="365125"/>
          </a:xfrm>
        </p:spPr>
        <p:txBody>
          <a:bodyPr/>
          <a:lstStyle/>
          <a:p>
            <a:r>
              <a:rPr lang="en-US"/>
              <a:t>Date</a:t>
            </a:r>
          </a:p>
        </p:txBody>
      </p:sp>
      <p:sp>
        <p:nvSpPr>
          <p:cNvPr id="11" name="Footer Placeholder 4">
            <a:extLst>
              <a:ext uri="{FF2B5EF4-FFF2-40B4-BE49-F238E27FC236}">
                <a16:creationId xmlns:a16="http://schemas.microsoft.com/office/drawing/2014/main" id="{B145FAD1-5607-4570-9675-FE264814964D}"/>
              </a:ext>
            </a:extLst>
          </p:cNvPr>
          <p:cNvSpPr>
            <a:spLocks noGrp="1"/>
          </p:cNvSpPr>
          <p:nvPr>
            <p:ph type="ftr" sz="quarter" idx="11"/>
          </p:nvPr>
        </p:nvSpPr>
        <p:spPr>
          <a:xfrm>
            <a:off x="4038600" y="6356350"/>
            <a:ext cx="4114800" cy="365125"/>
          </a:xfrm>
        </p:spPr>
        <p:txBody>
          <a:bodyPr/>
          <a:lstStyle/>
          <a:p>
            <a:r>
              <a:rPr lang="en-US"/>
              <a:t>Your Footer Here</a:t>
            </a:r>
          </a:p>
        </p:txBody>
      </p:sp>
      <p:sp>
        <p:nvSpPr>
          <p:cNvPr id="12" name="Slide Number Placeholder 5">
            <a:extLst>
              <a:ext uri="{FF2B5EF4-FFF2-40B4-BE49-F238E27FC236}">
                <a16:creationId xmlns:a16="http://schemas.microsoft.com/office/drawing/2014/main" id="{265FB8DD-A34F-4C06-9929-1E68FACD4D00}"/>
              </a:ext>
            </a:extLst>
          </p:cNvPr>
          <p:cNvSpPr>
            <a:spLocks noGrp="1"/>
          </p:cNvSpPr>
          <p:nvPr>
            <p:ph type="sldNum" sz="quarter" idx="12"/>
          </p:nvPr>
        </p:nvSpPr>
        <p:spPr>
          <a:xfrm>
            <a:off x="8610600" y="6356350"/>
            <a:ext cx="2743200" cy="365125"/>
          </a:xfrm>
        </p:spPr>
        <p:txBody>
          <a:bodyPr/>
          <a:lstStyle/>
          <a:p>
            <a:fld id="{672B7600-67E3-4D97-B453-880E2742B982}" type="slidenum">
              <a:rPr lang="en-US" smtClean="0"/>
              <a:t>‹#›</a:t>
            </a:fld>
            <a:endParaRPr lang="en-US"/>
          </a:p>
        </p:txBody>
      </p:sp>
      <p:sp>
        <p:nvSpPr>
          <p:cNvPr id="16" name="Text Placeholder 17">
            <a:extLst>
              <a:ext uri="{FF2B5EF4-FFF2-40B4-BE49-F238E27FC236}">
                <a16:creationId xmlns:a16="http://schemas.microsoft.com/office/drawing/2014/main" id="{A537F86F-E8D6-44FF-939F-7EB5A46935EE}"/>
              </a:ext>
            </a:extLst>
          </p:cNvPr>
          <p:cNvSpPr>
            <a:spLocks noGrp="1"/>
          </p:cNvSpPr>
          <p:nvPr>
            <p:ph type="body" sz="quarter" idx="14" hasCustomPrompt="1"/>
          </p:nvPr>
        </p:nvSpPr>
        <p:spPr>
          <a:xfrm>
            <a:off x="9086802" y="1101118"/>
            <a:ext cx="1701800" cy="228600"/>
          </a:xfrm>
          <a:noFill/>
        </p:spPr>
        <p:txBody>
          <a:bodyPr anchor="ctr">
            <a:noAutofit/>
          </a:bodyPr>
          <a:lstStyle>
            <a:lvl1pPr marL="0" indent="0" algn="ctr">
              <a:buNone/>
              <a:defRPr sz="1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Name</a:t>
            </a:r>
          </a:p>
        </p:txBody>
      </p:sp>
      <p:sp>
        <p:nvSpPr>
          <p:cNvPr id="17" name="Text Placeholder 17">
            <a:extLst>
              <a:ext uri="{FF2B5EF4-FFF2-40B4-BE49-F238E27FC236}">
                <a16:creationId xmlns:a16="http://schemas.microsoft.com/office/drawing/2014/main" id="{17C97F11-0CC0-4E01-8422-614383043296}"/>
              </a:ext>
            </a:extLst>
          </p:cNvPr>
          <p:cNvSpPr>
            <a:spLocks noGrp="1"/>
          </p:cNvSpPr>
          <p:nvPr>
            <p:ph type="body" sz="quarter" idx="15" hasCustomPrompt="1"/>
          </p:nvPr>
        </p:nvSpPr>
        <p:spPr>
          <a:xfrm>
            <a:off x="9086802" y="1328451"/>
            <a:ext cx="1701800" cy="228600"/>
          </a:xfrm>
          <a:noFill/>
        </p:spPr>
        <p:txBody>
          <a:bodyPr anchor="ctr">
            <a:noAutofit/>
          </a:bodyPr>
          <a:lstStyle>
            <a:lvl1pPr marL="0" indent="0" algn="ctr">
              <a:buNone/>
              <a:defRPr sz="1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Mobile / email</a:t>
            </a:r>
          </a:p>
        </p:txBody>
      </p:sp>
      <p:sp>
        <p:nvSpPr>
          <p:cNvPr id="18" name="Text Placeholder 17">
            <a:extLst>
              <a:ext uri="{FF2B5EF4-FFF2-40B4-BE49-F238E27FC236}">
                <a16:creationId xmlns:a16="http://schemas.microsoft.com/office/drawing/2014/main" id="{322609FE-C556-4394-9CD9-CACD20BC7261}"/>
              </a:ext>
            </a:extLst>
          </p:cNvPr>
          <p:cNvSpPr>
            <a:spLocks noGrp="1"/>
          </p:cNvSpPr>
          <p:nvPr>
            <p:ph type="body" sz="quarter" idx="16" hasCustomPrompt="1"/>
          </p:nvPr>
        </p:nvSpPr>
        <p:spPr>
          <a:xfrm>
            <a:off x="9086802" y="1555784"/>
            <a:ext cx="1701800" cy="228600"/>
          </a:xfrm>
          <a:noFill/>
        </p:spPr>
        <p:txBody>
          <a:bodyPr anchor="ctr">
            <a:noAutofit/>
          </a:bodyPr>
          <a:lstStyle>
            <a:lvl1pPr marL="0" indent="0" algn="ctr">
              <a:buNone/>
              <a:defRPr sz="1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Company</a:t>
            </a:r>
          </a:p>
        </p:txBody>
      </p:sp>
    </p:spTree>
    <p:extLst>
      <p:ext uri="{BB962C8B-B14F-4D97-AF65-F5344CB8AC3E}">
        <p14:creationId xmlns:p14="http://schemas.microsoft.com/office/powerpoint/2010/main" val="315582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and Typography">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897C59-303D-43EB-830D-58B293D336AC}"/>
              </a:ext>
            </a:extLst>
          </p:cNvPr>
          <p:cNvGrpSpPr/>
          <p:nvPr userDrawn="1"/>
        </p:nvGrpSpPr>
        <p:grpSpPr>
          <a:xfrm>
            <a:off x="838199" y="1830763"/>
            <a:ext cx="10515602" cy="1741127"/>
            <a:chOff x="838199" y="1830763"/>
            <a:chExt cx="10515602" cy="1741127"/>
          </a:xfrm>
        </p:grpSpPr>
        <p:sp>
          <p:nvSpPr>
            <p:cNvPr id="175" name="Rectangle 174">
              <a:extLst>
                <a:ext uri="{FF2B5EF4-FFF2-40B4-BE49-F238E27FC236}">
                  <a16:creationId xmlns:a16="http://schemas.microsoft.com/office/drawing/2014/main" id="{4460574F-0FFA-4AF4-9268-D077C9C57D58}"/>
                </a:ext>
              </a:extLst>
            </p:cNvPr>
            <p:cNvSpPr/>
            <p:nvPr userDrawn="1"/>
          </p:nvSpPr>
          <p:spPr>
            <a:xfrm>
              <a:off x="838199" y="1830763"/>
              <a:ext cx="894312" cy="174112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4" name="Rectangle 173">
              <a:extLst>
                <a:ext uri="{FF2B5EF4-FFF2-40B4-BE49-F238E27FC236}">
                  <a16:creationId xmlns:a16="http://schemas.microsoft.com/office/drawing/2014/main" id="{E9AEC03B-EFBC-451C-9889-555B420B787B}"/>
                </a:ext>
              </a:extLst>
            </p:cNvPr>
            <p:cNvSpPr/>
            <p:nvPr userDrawn="1"/>
          </p:nvSpPr>
          <p:spPr>
            <a:xfrm>
              <a:off x="838199" y="1830763"/>
              <a:ext cx="894312" cy="155130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3" name="Rectangle 172">
              <a:extLst>
                <a:ext uri="{FF2B5EF4-FFF2-40B4-BE49-F238E27FC236}">
                  <a16:creationId xmlns:a16="http://schemas.microsoft.com/office/drawing/2014/main" id="{12504A8F-A26B-43AF-BF89-2621FF0CE3CD}"/>
                </a:ext>
              </a:extLst>
            </p:cNvPr>
            <p:cNvSpPr/>
            <p:nvPr userDrawn="1"/>
          </p:nvSpPr>
          <p:spPr>
            <a:xfrm>
              <a:off x="838199" y="1830763"/>
              <a:ext cx="894312" cy="136148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2" name="Rectangle 171">
              <a:extLst>
                <a:ext uri="{FF2B5EF4-FFF2-40B4-BE49-F238E27FC236}">
                  <a16:creationId xmlns:a16="http://schemas.microsoft.com/office/drawing/2014/main" id="{F7726C56-B942-4400-8CE0-069969802448}"/>
                </a:ext>
              </a:extLst>
            </p:cNvPr>
            <p:cNvSpPr/>
            <p:nvPr userDrawn="1"/>
          </p:nvSpPr>
          <p:spPr>
            <a:xfrm>
              <a:off x="838199" y="1830763"/>
              <a:ext cx="894312" cy="11716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1" name="Rectangle 170">
              <a:extLst>
                <a:ext uri="{FF2B5EF4-FFF2-40B4-BE49-F238E27FC236}">
                  <a16:creationId xmlns:a16="http://schemas.microsoft.com/office/drawing/2014/main" id="{DAE760DB-698E-4688-BBAF-49FD684C7AFD}"/>
                </a:ext>
              </a:extLst>
            </p:cNvPr>
            <p:cNvSpPr/>
            <p:nvPr userDrawn="1"/>
          </p:nvSpPr>
          <p:spPr>
            <a:xfrm>
              <a:off x="838199" y="1830763"/>
              <a:ext cx="894312" cy="9818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0" name="Rectangle 169">
              <a:extLst>
                <a:ext uri="{FF2B5EF4-FFF2-40B4-BE49-F238E27FC236}">
                  <a16:creationId xmlns:a16="http://schemas.microsoft.com/office/drawing/2014/main" id="{72A9A194-717A-430D-B418-44C0B8F1A4C3}"/>
                </a:ext>
              </a:extLst>
            </p:cNvPr>
            <p:cNvSpPr/>
            <p:nvPr userDrawn="1"/>
          </p:nvSpPr>
          <p:spPr>
            <a:xfrm>
              <a:off x="838200" y="1830763"/>
              <a:ext cx="894312" cy="788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9" name="Rectangle 178">
              <a:extLst>
                <a:ext uri="{FF2B5EF4-FFF2-40B4-BE49-F238E27FC236}">
                  <a16:creationId xmlns:a16="http://schemas.microsoft.com/office/drawing/2014/main" id="{E915F52A-A44F-4FB1-A1A1-1A513475EFE8}"/>
                </a:ext>
              </a:extLst>
            </p:cNvPr>
            <p:cNvSpPr/>
            <p:nvPr userDrawn="1"/>
          </p:nvSpPr>
          <p:spPr>
            <a:xfrm>
              <a:off x="1907231" y="1830763"/>
              <a:ext cx="894312" cy="174112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0" name="Rectangle 179">
              <a:extLst>
                <a:ext uri="{FF2B5EF4-FFF2-40B4-BE49-F238E27FC236}">
                  <a16:creationId xmlns:a16="http://schemas.microsoft.com/office/drawing/2014/main" id="{6034C492-58E9-4550-B83D-E33D2B2217E6}"/>
                </a:ext>
              </a:extLst>
            </p:cNvPr>
            <p:cNvSpPr/>
            <p:nvPr userDrawn="1"/>
          </p:nvSpPr>
          <p:spPr>
            <a:xfrm>
              <a:off x="1907231" y="1830763"/>
              <a:ext cx="894312" cy="155130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1" name="Rectangle 180">
              <a:extLst>
                <a:ext uri="{FF2B5EF4-FFF2-40B4-BE49-F238E27FC236}">
                  <a16:creationId xmlns:a16="http://schemas.microsoft.com/office/drawing/2014/main" id="{F92FB454-2844-432A-897E-609CA7D5AB13}"/>
                </a:ext>
              </a:extLst>
            </p:cNvPr>
            <p:cNvSpPr/>
            <p:nvPr userDrawn="1"/>
          </p:nvSpPr>
          <p:spPr>
            <a:xfrm>
              <a:off x="1907231" y="1830763"/>
              <a:ext cx="894312" cy="136148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2" name="Rectangle 181">
              <a:extLst>
                <a:ext uri="{FF2B5EF4-FFF2-40B4-BE49-F238E27FC236}">
                  <a16:creationId xmlns:a16="http://schemas.microsoft.com/office/drawing/2014/main" id="{DFE585D9-1B79-4D2C-BE24-8DD53BF2D43D}"/>
                </a:ext>
              </a:extLst>
            </p:cNvPr>
            <p:cNvSpPr/>
            <p:nvPr userDrawn="1"/>
          </p:nvSpPr>
          <p:spPr>
            <a:xfrm>
              <a:off x="1907231" y="1830763"/>
              <a:ext cx="894312" cy="117166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3" name="Rectangle 182">
              <a:extLst>
                <a:ext uri="{FF2B5EF4-FFF2-40B4-BE49-F238E27FC236}">
                  <a16:creationId xmlns:a16="http://schemas.microsoft.com/office/drawing/2014/main" id="{7CA650B9-D80A-4F55-849B-9B9229BAB7AB}"/>
                </a:ext>
              </a:extLst>
            </p:cNvPr>
            <p:cNvSpPr/>
            <p:nvPr userDrawn="1"/>
          </p:nvSpPr>
          <p:spPr>
            <a:xfrm>
              <a:off x="1907231" y="1830763"/>
              <a:ext cx="894312" cy="98184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4" name="Rectangle 183">
              <a:extLst>
                <a:ext uri="{FF2B5EF4-FFF2-40B4-BE49-F238E27FC236}">
                  <a16:creationId xmlns:a16="http://schemas.microsoft.com/office/drawing/2014/main" id="{212A3E8F-2036-4425-950A-9DDCE99E48E2}"/>
                </a:ext>
              </a:extLst>
            </p:cNvPr>
            <p:cNvSpPr/>
            <p:nvPr userDrawn="1"/>
          </p:nvSpPr>
          <p:spPr>
            <a:xfrm>
              <a:off x="1907232" y="1830763"/>
              <a:ext cx="894312" cy="78825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6" name="Rectangle 185">
              <a:extLst>
                <a:ext uri="{FF2B5EF4-FFF2-40B4-BE49-F238E27FC236}">
                  <a16:creationId xmlns:a16="http://schemas.microsoft.com/office/drawing/2014/main" id="{F8D77422-E1EF-442A-B883-288DFB42AC7A}"/>
                </a:ext>
              </a:extLst>
            </p:cNvPr>
            <p:cNvSpPr/>
            <p:nvPr userDrawn="1"/>
          </p:nvSpPr>
          <p:spPr>
            <a:xfrm>
              <a:off x="2976263" y="1830763"/>
              <a:ext cx="894312" cy="1741127"/>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7" name="Rectangle 186">
              <a:extLst>
                <a:ext uri="{FF2B5EF4-FFF2-40B4-BE49-F238E27FC236}">
                  <a16:creationId xmlns:a16="http://schemas.microsoft.com/office/drawing/2014/main" id="{F5A5458A-8CAB-46ED-A597-7A9BC874E064}"/>
                </a:ext>
              </a:extLst>
            </p:cNvPr>
            <p:cNvSpPr/>
            <p:nvPr userDrawn="1"/>
          </p:nvSpPr>
          <p:spPr>
            <a:xfrm>
              <a:off x="2976263" y="1830763"/>
              <a:ext cx="894312" cy="1551307"/>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8" name="Rectangle 187">
              <a:extLst>
                <a:ext uri="{FF2B5EF4-FFF2-40B4-BE49-F238E27FC236}">
                  <a16:creationId xmlns:a16="http://schemas.microsoft.com/office/drawing/2014/main" id="{129FB0AE-0FE9-4E47-89E1-28A56DFEFD44}"/>
                </a:ext>
              </a:extLst>
            </p:cNvPr>
            <p:cNvSpPr/>
            <p:nvPr userDrawn="1"/>
          </p:nvSpPr>
          <p:spPr>
            <a:xfrm>
              <a:off x="2976263" y="1830763"/>
              <a:ext cx="894312" cy="136148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9" name="Rectangle 188">
              <a:extLst>
                <a:ext uri="{FF2B5EF4-FFF2-40B4-BE49-F238E27FC236}">
                  <a16:creationId xmlns:a16="http://schemas.microsoft.com/office/drawing/2014/main" id="{8DCBA888-FF6F-4E0D-AD60-DA0D78CD05D1}"/>
                </a:ext>
              </a:extLst>
            </p:cNvPr>
            <p:cNvSpPr/>
            <p:nvPr userDrawn="1"/>
          </p:nvSpPr>
          <p:spPr>
            <a:xfrm>
              <a:off x="2976263" y="1830763"/>
              <a:ext cx="894312" cy="117166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0" name="Rectangle 189">
              <a:extLst>
                <a:ext uri="{FF2B5EF4-FFF2-40B4-BE49-F238E27FC236}">
                  <a16:creationId xmlns:a16="http://schemas.microsoft.com/office/drawing/2014/main" id="{F9271256-F951-4086-8A3B-C91C2291A176}"/>
                </a:ext>
              </a:extLst>
            </p:cNvPr>
            <p:cNvSpPr/>
            <p:nvPr userDrawn="1"/>
          </p:nvSpPr>
          <p:spPr>
            <a:xfrm>
              <a:off x="2976263" y="1830763"/>
              <a:ext cx="894312" cy="9818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1" name="Rectangle 190">
              <a:extLst>
                <a:ext uri="{FF2B5EF4-FFF2-40B4-BE49-F238E27FC236}">
                  <a16:creationId xmlns:a16="http://schemas.microsoft.com/office/drawing/2014/main" id="{27D18AA1-C449-4778-A01C-5FEFF6D4B6F0}"/>
                </a:ext>
              </a:extLst>
            </p:cNvPr>
            <p:cNvSpPr/>
            <p:nvPr userDrawn="1"/>
          </p:nvSpPr>
          <p:spPr>
            <a:xfrm>
              <a:off x="2976264" y="1830763"/>
              <a:ext cx="894312" cy="7882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3" name="Rectangle 192">
              <a:extLst>
                <a:ext uri="{FF2B5EF4-FFF2-40B4-BE49-F238E27FC236}">
                  <a16:creationId xmlns:a16="http://schemas.microsoft.com/office/drawing/2014/main" id="{507DEC82-2EA5-41B4-BBE2-03D513A6990F}"/>
                </a:ext>
              </a:extLst>
            </p:cNvPr>
            <p:cNvSpPr/>
            <p:nvPr userDrawn="1"/>
          </p:nvSpPr>
          <p:spPr>
            <a:xfrm>
              <a:off x="4045295" y="1830763"/>
              <a:ext cx="894312" cy="174112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4" name="Rectangle 193">
              <a:extLst>
                <a:ext uri="{FF2B5EF4-FFF2-40B4-BE49-F238E27FC236}">
                  <a16:creationId xmlns:a16="http://schemas.microsoft.com/office/drawing/2014/main" id="{CC3C8386-1A37-4F90-9D5F-F552F6BD3D6B}"/>
                </a:ext>
              </a:extLst>
            </p:cNvPr>
            <p:cNvSpPr/>
            <p:nvPr userDrawn="1"/>
          </p:nvSpPr>
          <p:spPr>
            <a:xfrm>
              <a:off x="4045295" y="1830763"/>
              <a:ext cx="894312" cy="155130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5" name="Rectangle 194">
              <a:extLst>
                <a:ext uri="{FF2B5EF4-FFF2-40B4-BE49-F238E27FC236}">
                  <a16:creationId xmlns:a16="http://schemas.microsoft.com/office/drawing/2014/main" id="{20C96B97-602D-4FB6-83FA-5F537C10D957}"/>
                </a:ext>
              </a:extLst>
            </p:cNvPr>
            <p:cNvSpPr/>
            <p:nvPr userDrawn="1"/>
          </p:nvSpPr>
          <p:spPr>
            <a:xfrm>
              <a:off x="4045295" y="1830763"/>
              <a:ext cx="894312" cy="136148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6" name="Rectangle 195">
              <a:extLst>
                <a:ext uri="{FF2B5EF4-FFF2-40B4-BE49-F238E27FC236}">
                  <a16:creationId xmlns:a16="http://schemas.microsoft.com/office/drawing/2014/main" id="{C78EB1C9-B967-4BCF-BA1F-F62AD5830A83}"/>
                </a:ext>
              </a:extLst>
            </p:cNvPr>
            <p:cNvSpPr/>
            <p:nvPr userDrawn="1"/>
          </p:nvSpPr>
          <p:spPr>
            <a:xfrm>
              <a:off x="4045295" y="1830763"/>
              <a:ext cx="894312" cy="1171666"/>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7" name="Rectangle 196">
              <a:extLst>
                <a:ext uri="{FF2B5EF4-FFF2-40B4-BE49-F238E27FC236}">
                  <a16:creationId xmlns:a16="http://schemas.microsoft.com/office/drawing/2014/main" id="{530AF99D-4A64-462C-8DC1-2AFD50700E78}"/>
                </a:ext>
              </a:extLst>
            </p:cNvPr>
            <p:cNvSpPr/>
            <p:nvPr userDrawn="1"/>
          </p:nvSpPr>
          <p:spPr>
            <a:xfrm>
              <a:off x="4045295" y="1830763"/>
              <a:ext cx="894312" cy="98184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8" name="Rectangle 197">
              <a:extLst>
                <a:ext uri="{FF2B5EF4-FFF2-40B4-BE49-F238E27FC236}">
                  <a16:creationId xmlns:a16="http://schemas.microsoft.com/office/drawing/2014/main" id="{251EE8AC-B14F-4016-B318-3215BFA74576}"/>
                </a:ext>
              </a:extLst>
            </p:cNvPr>
            <p:cNvSpPr/>
            <p:nvPr userDrawn="1"/>
          </p:nvSpPr>
          <p:spPr>
            <a:xfrm>
              <a:off x="4045296" y="1830763"/>
              <a:ext cx="894312" cy="78825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0" name="Rectangle 199">
              <a:extLst>
                <a:ext uri="{FF2B5EF4-FFF2-40B4-BE49-F238E27FC236}">
                  <a16:creationId xmlns:a16="http://schemas.microsoft.com/office/drawing/2014/main" id="{DB3EFE93-C789-4C06-AE63-48F21F3F0562}"/>
                </a:ext>
              </a:extLst>
            </p:cNvPr>
            <p:cNvSpPr/>
            <p:nvPr userDrawn="1"/>
          </p:nvSpPr>
          <p:spPr>
            <a:xfrm>
              <a:off x="5114327" y="1830763"/>
              <a:ext cx="894312" cy="174112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1" name="Rectangle 200">
              <a:extLst>
                <a:ext uri="{FF2B5EF4-FFF2-40B4-BE49-F238E27FC236}">
                  <a16:creationId xmlns:a16="http://schemas.microsoft.com/office/drawing/2014/main" id="{C159A26F-3E35-43ED-9527-94575D015CF9}"/>
                </a:ext>
              </a:extLst>
            </p:cNvPr>
            <p:cNvSpPr/>
            <p:nvPr userDrawn="1"/>
          </p:nvSpPr>
          <p:spPr>
            <a:xfrm>
              <a:off x="5114327" y="1830763"/>
              <a:ext cx="894312" cy="155130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2" name="Rectangle 201">
              <a:extLst>
                <a:ext uri="{FF2B5EF4-FFF2-40B4-BE49-F238E27FC236}">
                  <a16:creationId xmlns:a16="http://schemas.microsoft.com/office/drawing/2014/main" id="{197FEBE6-4234-4233-9AAC-C966B38A457C}"/>
                </a:ext>
              </a:extLst>
            </p:cNvPr>
            <p:cNvSpPr/>
            <p:nvPr userDrawn="1"/>
          </p:nvSpPr>
          <p:spPr>
            <a:xfrm>
              <a:off x="5114327" y="1830763"/>
              <a:ext cx="894312" cy="136148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3" name="Rectangle 202">
              <a:extLst>
                <a:ext uri="{FF2B5EF4-FFF2-40B4-BE49-F238E27FC236}">
                  <a16:creationId xmlns:a16="http://schemas.microsoft.com/office/drawing/2014/main" id="{4A6CCAEB-B0B2-4918-BF93-14B428F71030}"/>
                </a:ext>
              </a:extLst>
            </p:cNvPr>
            <p:cNvSpPr/>
            <p:nvPr userDrawn="1"/>
          </p:nvSpPr>
          <p:spPr>
            <a:xfrm>
              <a:off x="5114327" y="1830763"/>
              <a:ext cx="894312" cy="117166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4" name="Rectangle 203">
              <a:extLst>
                <a:ext uri="{FF2B5EF4-FFF2-40B4-BE49-F238E27FC236}">
                  <a16:creationId xmlns:a16="http://schemas.microsoft.com/office/drawing/2014/main" id="{26BAB2D9-48E2-4FD7-8266-8DA7249A311F}"/>
                </a:ext>
              </a:extLst>
            </p:cNvPr>
            <p:cNvSpPr/>
            <p:nvPr userDrawn="1"/>
          </p:nvSpPr>
          <p:spPr>
            <a:xfrm>
              <a:off x="5114327" y="1830763"/>
              <a:ext cx="894312" cy="9818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5" name="Rectangle 204">
              <a:extLst>
                <a:ext uri="{FF2B5EF4-FFF2-40B4-BE49-F238E27FC236}">
                  <a16:creationId xmlns:a16="http://schemas.microsoft.com/office/drawing/2014/main" id="{E373E1AE-97F0-411F-ADE1-F7FA57FDB549}"/>
                </a:ext>
              </a:extLst>
            </p:cNvPr>
            <p:cNvSpPr/>
            <p:nvPr userDrawn="1"/>
          </p:nvSpPr>
          <p:spPr>
            <a:xfrm>
              <a:off x="5114328" y="1830763"/>
              <a:ext cx="894312" cy="7882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7" name="Rectangle 206">
              <a:extLst>
                <a:ext uri="{FF2B5EF4-FFF2-40B4-BE49-F238E27FC236}">
                  <a16:creationId xmlns:a16="http://schemas.microsoft.com/office/drawing/2014/main" id="{7980EC62-1AA7-49B9-A98C-B1AE41A8BAF7}"/>
                </a:ext>
              </a:extLst>
            </p:cNvPr>
            <p:cNvSpPr/>
            <p:nvPr userDrawn="1"/>
          </p:nvSpPr>
          <p:spPr>
            <a:xfrm>
              <a:off x="6183359" y="1830763"/>
              <a:ext cx="894312" cy="174112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8" name="Rectangle 207">
              <a:extLst>
                <a:ext uri="{FF2B5EF4-FFF2-40B4-BE49-F238E27FC236}">
                  <a16:creationId xmlns:a16="http://schemas.microsoft.com/office/drawing/2014/main" id="{1B940435-8801-4AE0-AF82-51785C14109F}"/>
                </a:ext>
              </a:extLst>
            </p:cNvPr>
            <p:cNvSpPr/>
            <p:nvPr userDrawn="1"/>
          </p:nvSpPr>
          <p:spPr>
            <a:xfrm>
              <a:off x="6183359" y="1830763"/>
              <a:ext cx="894312" cy="155130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9" name="Rectangle 208">
              <a:extLst>
                <a:ext uri="{FF2B5EF4-FFF2-40B4-BE49-F238E27FC236}">
                  <a16:creationId xmlns:a16="http://schemas.microsoft.com/office/drawing/2014/main" id="{709FEA5B-55A5-4A85-90AE-A3E8181AD6B1}"/>
                </a:ext>
              </a:extLst>
            </p:cNvPr>
            <p:cNvSpPr/>
            <p:nvPr userDrawn="1"/>
          </p:nvSpPr>
          <p:spPr>
            <a:xfrm>
              <a:off x="6183359" y="1830763"/>
              <a:ext cx="894312" cy="13614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0" name="Rectangle 209">
              <a:extLst>
                <a:ext uri="{FF2B5EF4-FFF2-40B4-BE49-F238E27FC236}">
                  <a16:creationId xmlns:a16="http://schemas.microsoft.com/office/drawing/2014/main" id="{AC24C165-A09C-48A0-8D30-43D9272501D0}"/>
                </a:ext>
              </a:extLst>
            </p:cNvPr>
            <p:cNvSpPr/>
            <p:nvPr userDrawn="1"/>
          </p:nvSpPr>
          <p:spPr>
            <a:xfrm>
              <a:off x="6183359" y="1830763"/>
              <a:ext cx="894312" cy="117166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1" name="Rectangle 210">
              <a:extLst>
                <a:ext uri="{FF2B5EF4-FFF2-40B4-BE49-F238E27FC236}">
                  <a16:creationId xmlns:a16="http://schemas.microsoft.com/office/drawing/2014/main" id="{AF779B59-BF2E-434C-A692-81F3395A2DDC}"/>
                </a:ext>
              </a:extLst>
            </p:cNvPr>
            <p:cNvSpPr/>
            <p:nvPr userDrawn="1"/>
          </p:nvSpPr>
          <p:spPr>
            <a:xfrm>
              <a:off x="6183359" y="1830763"/>
              <a:ext cx="894312" cy="98184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2" name="Rectangle 211">
              <a:extLst>
                <a:ext uri="{FF2B5EF4-FFF2-40B4-BE49-F238E27FC236}">
                  <a16:creationId xmlns:a16="http://schemas.microsoft.com/office/drawing/2014/main" id="{72D25286-DFE7-4DB6-BC2A-849B72A1D58F}"/>
                </a:ext>
              </a:extLst>
            </p:cNvPr>
            <p:cNvSpPr/>
            <p:nvPr userDrawn="1"/>
          </p:nvSpPr>
          <p:spPr>
            <a:xfrm>
              <a:off x="6183360" y="1830763"/>
              <a:ext cx="894312" cy="7882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4" name="Rectangle 213">
              <a:extLst>
                <a:ext uri="{FF2B5EF4-FFF2-40B4-BE49-F238E27FC236}">
                  <a16:creationId xmlns:a16="http://schemas.microsoft.com/office/drawing/2014/main" id="{EFFFC619-3DCF-484B-936D-D1C6706967D7}"/>
                </a:ext>
              </a:extLst>
            </p:cNvPr>
            <p:cNvSpPr/>
            <p:nvPr userDrawn="1"/>
          </p:nvSpPr>
          <p:spPr>
            <a:xfrm>
              <a:off x="7252391" y="1830763"/>
              <a:ext cx="894312" cy="1741127"/>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5" name="Rectangle 214">
              <a:extLst>
                <a:ext uri="{FF2B5EF4-FFF2-40B4-BE49-F238E27FC236}">
                  <a16:creationId xmlns:a16="http://schemas.microsoft.com/office/drawing/2014/main" id="{C36F1647-E3A7-42C7-94DB-E22470CD7962}"/>
                </a:ext>
              </a:extLst>
            </p:cNvPr>
            <p:cNvSpPr/>
            <p:nvPr userDrawn="1"/>
          </p:nvSpPr>
          <p:spPr>
            <a:xfrm>
              <a:off x="7252391" y="1830763"/>
              <a:ext cx="894312" cy="1551307"/>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6" name="Rectangle 215">
              <a:extLst>
                <a:ext uri="{FF2B5EF4-FFF2-40B4-BE49-F238E27FC236}">
                  <a16:creationId xmlns:a16="http://schemas.microsoft.com/office/drawing/2014/main" id="{0812BACF-D77F-4A42-A212-538847FF9776}"/>
                </a:ext>
              </a:extLst>
            </p:cNvPr>
            <p:cNvSpPr/>
            <p:nvPr userDrawn="1"/>
          </p:nvSpPr>
          <p:spPr>
            <a:xfrm>
              <a:off x="7252391" y="1830763"/>
              <a:ext cx="894312" cy="136148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7" name="Rectangle 216">
              <a:extLst>
                <a:ext uri="{FF2B5EF4-FFF2-40B4-BE49-F238E27FC236}">
                  <a16:creationId xmlns:a16="http://schemas.microsoft.com/office/drawing/2014/main" id="{63855A19-9DBA-4293-A411-6842A7DAA995}"/>
                </a:ext>
              </a:extLst>
            </p:cNvPr>
            <p:cNvSpPr/>
            <p:nvPr userDrawn="1"/>
          </p:nvSpPr>
          <p:spPr>
            <a:xfrm>
              <a:off x="7252391" y="1830763"/>
              <a:ext cx="894312" cy="1171666"/>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8" name="Rectangle 217">
              <a:extLst>
                <a:ext uri="{FF2B5EF4-FFF2-40B4-BE49-F238E27FC236}">
                  <a16:creationId xmlns:a16="http://schemas.microsoft.com/office/drawing/2014/main" id="{E705E91E-E65F-4094-8904-D56C56FC5F44}"/>
                </a:ext>
              </a:extLst>
            </p:cNvPr>
            <p:cNvSpPr/>
            <p:nvPr userDrawn="1"/>
          </p:nvSpPr>
          <p:spPr>
            <a:xfrm>
              <a:off x="7252391" y="1830763"/>
              <a:ext cx="894312" cy="98184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9" name="Rectangle 218">
              <a:extLst>
                <a:ext uri="{FF2B5EF4-FFF2-40B4-BE49-F238E27FC236}">
                  <a16:creationId xmlns:a16="http://schemas.microsoft.com/office/drawing/2014/main" id="{B6DEB2ED-B6FD-4B88-90DA-9530DA2E64C9}"/>
                </a:ext>
              </a:extLst>
            </p:cNvPr>
            <p:cNvSpPr/>
            <p:nvPr userDrawn="1"/>
          </p:nvSpPr>
          <p:spPr>
            <a:xfrm>
              <a:off x="7252392" y="1830763"/>
              <a:ext cx="894312" cy="78825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21" name="Rectangle 220">
              <a:extLst>
                <a:ext uri="{FF2B5EF4-FFF2-40B4-BE49-F238E27FC236}">
                  <a16:creationId xmlns:a16="http://schemas.microsoft.com/office/drawing/2014/main" id="{62E667E1-7F5F-4E4F-AF63-4AB31D847AE0}"/>
                </a:ext>
              </a:extLst>
            </p:cNvPr>
            <p:cNvSpPr/>
            <p:nvPr userDrawn="1"/>
          </p:nvSpPr>
          <p:spPr>
            <a:xfrm>
              <a:off x="8321423" y="1830763"/>
              <a:ext cx="894312" cy="174112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685800">
                <a:defRPr/>
              </a:pPr>
              <a:endParaRPr lang="en-US" sz="1350">
                <a:solidFill>
                  <a:srgbClr val="FFFFFF"/>
                </a:solidFill>
                <a:latin typeface="Calibri" panose="020F0502020204030204"/>
              </a:endParaRPr>
            </a:p>
          </p:txBody>
        </p:sp>
        <p:sp>
          <p:nvSpPr>
            <p:cNvPr id="222" name="Rectangle 221">
              <a:extLst>
                <a:ext uri="{FF2B5EF4-FFF2-40B4-BE49-F238E27FC236}">
                  <a16:creationId xmlns:a16="http://schemas.microsoft.com/office/drawing/2014/main" id="{A9D94CA5-400D-47AE-9512-4557FBE20192}"/>
                </a:ext>
              </a:extLst>
            </p:cNvPr>
            <p:cNvSpPr/>
            <p:nvPr userDrawn="1"/>
          </p:nvSpPr>
          <p:spPr>
            <a:xfrm>
              <a:off x="8321423" y="1830763"/>
              <a:ext cx="894312" cy="1551307"/>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685800">
                <a:defRPr/>
              </a:pPr>
              <a:endParaRPr lang="en-US" sz="1350">
                <a:solidFill>
                  <a:srgbClr val="FFFFFF"/>
                </a:solidFill>
                <a:latin typeface="Calibri" panose="020F0502020204030204"/>
              </a:endParaRPr>
            </a:p>
          </p:txBody>
        </p:sp>
        <p:sp>
          <p:nvSpPr>
            <p:cNvPr id="223" name="Rectangle 222">
              <a:extLst>
                <a:ext uri="{FF2B5EF4-FFF2-40B4-BE49-F238E27FC236}">
                  <a16:creationId xmlns:a16="http://schemas.microsoft.com/office/drawing/2014/main" id="{1E60784B-8569-41D5-BB14-8F5DAFDCE67A}"/>
                </a:ext>
              </a:extLst>
            </p:cNvPr>
            <p:cNvSpPr/>
            <p:nvPr userDrawn="1"/>
          </p:nvSpPr>
          <p:spPr>
            <a:xfrm>
              <a:off x="8321423" y="1830763"/>
              <a:ext cx="894312" cy="136148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685800">
                <a:defRPr/>
              </a:pPr>
              <a:endParaRPr lang="en-US" sz="1350">
                <a:solidFill>
                  <a:srgbClr val="FFFFFF"/>
                </a:solidFill>
                <a:latin typeface="Calibri" panose="020F0502020204030204"/>
              </a:endParaRPr>
            </a:p>
          </p:txBody>
        </p:sp>
        <p:sp>
          <p:nvSpPr>
            <p:cNvPr id="224" name="Rectangle 223">
              <a:extLst>
                <a:ext uri="{FF2B5EF4-FFF2-40B4-BE49-F238E27FC236}">
                  <a16:creationId xmlns:a16="http://schemas.microsoft.com/office/drawing/2014/main" id="{FE043B0E-D351-4B21-BB22-FF8713E0E199}"/>
                </a:ext>
              </a:extLst>
            </p:cNvPr>
            <p:cNvSpPr/>
            <p:nvPr userDrawn="1"/>
          </p:nvSpPr>
          <p:spPr>
            <a:xfrm>
              <a:off x="8321423" y="1830763"/>
              <a:ext cx="894312" cy="117166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685800">
                <a:defRPr/>
              </a:pPr>
              <a:endParaRPr lang="en-US" sz="1350">
                <a:solidFill>
                  <a:srgbClr val="FFFFFF"/>
                </a:solidFill>
                <a:latin typeface="Calibri" panose="020F0502020204030204"/>
              </a:endParaRPr>
            </a:p>
          </p:txBody>
        </p:sp>
        <p:sp>
          <p:nvSpPr>
            <p:cNvPr id="225" name="Rectangle 224">
              <a:extLst>
                <a:ext uri="{FF2B5EF4-FFF2-40B4-BE49-F238E27FC236}">
                  <a16:creationId xmlns:a16="http://schemas.microsoft.com/office/drawing/2014/main" id="{D57AC92D-3891-4CC7-9301-A742653C394B}"/>
                </a:ext>
              </a:extLst>
            </p:cNvPr>
            <p:cNvSpPr/>
            <p:nvPr userDrawn="1"/>
          </p:nvSpPr>
          <p:spPr>
            <a:xfrm>
              <a:off x="8321423" y="1830763"/>
              <a:ext cx="894312" cy="98184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26" name="Rectangle 225">
              <a:extLst>
                <a:ext uri="{FF2B5EF4-FFF2-40B4-BE49-F238E27FC236}">
                  <a16:creationId xmlns:a16="http://schemas.microsoft.com/office/drawing/2014/main" id="{870D976A-0EA2-4422-A1FB-EE1A159B65DC}"/>
                </a:ext>
              </a:extLst>
            </p:cNvPr>
            <p:cNvSpPr/>
            <p:nvPr userDrawn="1"/>
          </p:nvSpPr>
          <p:spPr>
            <a:xfrm>
              <a:off x="8321424" y="1830763"/>
              <a:ext cx="894312" cy="78825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28" name="Rectangle 227">
              <a:extLst>
                <a:ext uri="{FF2B5EF4-FFF2-40B4-BE49-F238E27FC236}">
                  <a16:creationId xmlns:a16="http://schemas.microsoft.com/office/drawing/2014/main" id="{074CEC48-74FA-45A9-9E16-525EB9E974F9}"/>
                </a:ext>
              </a:extLst>
            </p:cNvPr>
            <p:cNvSpPr/>
            <p:nvPr userDrawn="1"/>
          </p:nvSpPr>
          <p:spPr>
            <a:xfrm>
              <a:off x="9390455" y="1830763"/>
              <a:ext cx="894312" cy="174112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29" name="Rectangle 228">
              <a:extLst>
                <a:ext uri="{FF2B5EF4-FFF2-40B4-BE49-F238E27FC236}">
                  <a16:creationId xmlns:a16="http://schemas.microsoft.com/office/drawing/2014/main" id="{8CA8D9C7-FFCE-4895-B720-C9F65C686B93}"/>
                </a:ext>
              </a:extLst>
            </p:cNvPr>
            <p:cNvSpPr/>
            <p:nvPr userDrawn="1"/>
          </p:nvSpPr>
          <p:spPr>
            <a:xfrm>
              <a:off x="9390455" y="1830763"/>
              <a:ext cx="894312" cy="155130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30" name="Rectangle 229">
              <a:extLst>
                <a:ext uri="{FF2B5EF4-FFF2-40B4-BE49-F238E27FC236}">
                  <a16:creationId xmlns:a16="http://schemas.microsoft.com/office/drawing/2014/main" id="{DF8FDE11-2636-4F16-BC4C-C0DBD965F47E}"/>
                </a:ext>
              </a:extLst>
            </p:cNvPr>
            <p:cNvSpPr/>
            <p:nvPr userDrawn="1"/>
          </p:nvSpPr>
          <p:spPr>
            <a:xfrm>
              <a:off x="9390455" y="1830763"/>
              <a:ext cx="894312" cy="13614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31" name="Rectangle 230">
              <a:extLst>
                <a:ext uri="{FF2B5EF4-FFF2-40B4-BE49-F238E27FC236}">
                  <a16:creationId xmlns:a16="http://schemas.microsoft.com/office/drawing/2014/main" id="{EAE2FCEB-5A44-4458-99EB-B2522F731513}"/>
                </a:ext>
              </a:extLst>
            </p:cNvPr>
            <p:cNvSpPr/>
            <p:nvPr userDrawn="1"/>
          </p:nvSpPr>
          <p:spPr>
            <a:xfrm>
              <a:off x="9390455" y="1830763"/>
              <a:ext cx="894312" cy="117166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32" name="Rectangle 231">
              <a:extLst>
                <a:ext uri="{FF2B5EF4-FFF2-40B4-BE49-F238E27FC236}">
                  <a16:creationId xmlns:a16="http://schemas.microsoft.com/office/drawing/2014/main" id="{FA982CEB-3569-4AB2-A279-56909D8DBA2B}"/>
                </a:ext>
              </a:extLst>
            </p:cNvPr>
            <p:cNvSpPr/>
            <p:nvPr userDrawn="1"/>
          </p:nvSpPr>
          <p:spPr>
            <a:xfrm>
              <a:off x="9390455" y="1830763"/>
              <a:ext cx="894312" cy="98184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33" name="Rectangle 232">
              <a:extLst>
                <a:ext uri="{FF2B5EF4-FFF2-40B4-BE49-F238E27FC236}">
                  <a16:creationId xmlns:a16="http://schemas.microsoft.com/office/drawing/2014/main" id="{B85FDECF-7983-4160-8B97-DA92A01F2A38}"/>
                </a:ext>
              </a:extLst>
            </p:cNvPr>
            <p:cNvSpPr/>
            <p:nvPr userDrawn="1"/>
          </p:nvSpPr>
          <p:spPr>
            <a:xfrm>
              <a:off x="9390456" y="1830763"/>
              <a:ext cx="894312" cy="78825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35" name="Rectangle 234">
              <a:extLst>
                <a:ext uri="{FF2B5EF4-FFF2-40B4-BE49-F238E27FC236}">
                  <a16:creationId xmlns:a16="http://schemas.microsoft.com/office/drawing/2014/main" id="{80F0CF47-25FB-4AB4-837F-33B5D368A8C0}"/>
                </a:ext>
              </a:extLst>
            </p:cNvPr>
            <p:cNvSpPr/>
            <p:nvPr userDrawn="1"/>
          </p:nvSpPr>
          <p:spPr>
            <a:xfrm>
              <a:off x="10459488" y="1830763"/>
              <a:ext cx="894312" cy="174112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36" name="Rectangle 235">
              <a:extLst>
                <a:ext uri="{FF2B5EF4-FFF2-40B4-BE49-F238E27FC236}">
                  <a16:creationId xmlns:a16="http://schemas.microsoft.com/office/drawing/2014/main" id="{12C0DD63-4FB0-4217-BC06-7CEB655B79B6}"/>
                </a:ext>
              </a:extLst>
            </p:cNvPr>
            <p:cNvSpPr/>
            <p:nvPr userDrawn="1"/>
          </p:nvSpPr>
          <p:spPr>
            <a:xfrm>
              <a:off x="10459488" y="1830763"/>
              <a:ext cx="894312" cy="155130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37" name="Rectangle 236">
              <a:extLst>
                <a:ext uri="{FF2B5EF4-FFF2-40B4-BE49-F238E27FC236}">
                  <a16:creationId xmlns:a16="http://schemas.microsoft.com/office/drawing/2014/main" id="{5841390F-E0B0-48E2-8756-2C0A532BC037}"/>
                </a:ext>
              </a:extLst>
            </p:cNvPr>
            <p:cNvSpPr/>
            <p:nvPr userDrawn="1"/>
          </p:nvSpPr>
          <p:spPr>
            <a:xfrm>
              <a:off x="10459488" y="1830763"/>
              <a:ext cx="894312" cy="136148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38" name="Rectangle 237">
              <a:extLst>
                <a:ext uri="{FF2B5EF4-FFF2-40B4-BE49-F238E27FC236}">
                  <a16:creationId xmlns:a16="http://schemas.microsoft.com/office/drawing/2014/main" id="{E49982BC-FA05-4F1B-A8BD-AE3793F3BD02}"/>
                </a:ext>
              </a:extLst>
            </p:cNvPr>
            <p:cNvSpPr/>
            <p:nvPr userDrawn="1"/>
          </p:nvSpPr>
          <p:spPr>
            <a:xfrm>
              <a:off x="10459488" y="1830763"/>
              <a:ext cx="894312" cy="117166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39" name="Rectangle 238">
              <a:extLst>
                <a:ext uri="{FF2B5EF4-FFF2-40B4-BE49-F238E27FC236}">
                  <a16:creationId xmlns:a16="http://schemas.microsoft.com/office/drawing/2014/main" id="{84445015-4210-46FE-958B-F3271E10284B}"/>
                </a:ext>
              </a:extLst>
            </p:cNvPr>
            <p:cNvSpPr/>
            <p:nvPr userDrawn="1"/>
          </p:nvSpPr>
          <p:spPr>
            <a:xfrm>
              <a:off x="10459488" y="1830763"/>
              <a:ext cx="894312" cy="98184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40" name="Rectangle 239">
              <a:extLst>
                <a:ext uri="{FF2B5EF4-FFF2-40B4-BE49-F238E27FC236}">
                  <a16:creationId xmlns:a16="http://schemas.microsoft.com/office/drawing/2014/main" id="{06FD93CB-F173-4C32-9E54-DE5EDB0F83D8}"/>
                </a:ext>
              </a:extLst>
            </p:cNvPr>
            <p:cNvSpPr/>
            <p:nvPr userDrawn="1"/>
          </p:nvSpPr>
          <p:spPr>
            <a:xfrm>
              <a:off x="10459489" y="1830763"/>
              <a:ext cx="894312" cy="78825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grpSp>
      <p:sp>
        <p:nvSpPr>
          <p:cNvPr id="12" name="Title 1">
            <a:extLst>
              <a:ext uri="{FF2B5EF4-FFF2-40B4-BE49-F238E27FC236}">
                <a16:creationId xmlns:a16="http://schemas.microsoft.com/office/drawing/2014/main" id="{0D08B00A-9A13-4AB1-A72D-2F499BA2EBAB}"/>
              </a:ext>
            </a:extLst>
          </p:cNvPr>
          <p:cNvSpPr>
            <a:spLocks noGrp="1"/>
          </p:cNvSpPr>
          <p:nvPr userDrawn="1">
            <p:ph type="title"/>
          </p:nvPr>
        </p:nvSpPr>
        <p:spPr>
          <a:xfrm>
            <a:off x="838200" y="365125"/>
            <a:ext cx="10515600" cy="1325563"/>
          </a:xfrm>
        </p:spPr>
        <p:txBody>
          <a:bodyPr/>
          <a:lstStyle>
            <a:lvl1pPr>
              <a:defRPr>
                <a:solidFill>
                  <a:schemeClr val="tx1"/>
                </a:solidFill>
              </a:defRPr>
            </a:lvl1pPr>
          </a:lstStyle>
          <a:p>
            <a:r>
              <a:rPr lang="en-US" dirty="0"/>
              <a:t>Click to edit Master title style</a:t>
            </a:r>
          </a:p>
        </p:txBody>
      </p:sp>
      <p:sp>
        <p:nvSpPr>
          <p:cNvPr id="88" name="Text Placeholder 2">
            <a:extLst>
              <a:ext uri="{FF2B5EF4-FFF2-40B4-BE49-F238E27FC236}">
                <a16:creationId xmlns:a16="http://schemas.microsoft.com/office/drawing/2014/main" id="{BB3FC47E-3339-49A8-AEF2-ECC3BF1514FB}"/>
              </a:ext>
            </a:extLst>
          </p:cNvPr>
          <p:cNvSpPr>
            <a:spLocks noGrp="1"/>
          </p:cNvSpPr>
          <p:nvPr userDrawn="1">
            <p:ph type="body" sz="quarter" idx="10"/>
          </p:nvPr>
        </p:nvSpPr>
        <p:spPr>
          <a:xfrm>
            <a:off x="838199" y="3709150"/>
            <a:ext cx="10515600" cy="1325880"/>
          </a:xfrm>
        </p:spPr>
        <p:txBody>
          <a:bodyPr vert="horz" lIns="91440" tIns="45720" rIns="91440" bIns="45720" rtlCol="0" anchor="ctr">
            <a:normAutofit/>
          </a:bodyPr>
          <a:lstStyle>
            <a:lvl1pPr marL="0" indent="0">
              <a:buNone/>
              <a:defRPr lang="en-US" sz="4400" dirty="0">
                <a:solidFill>
                  <a:schemeClr val="tx1"/>
                </a:solidFill>
                <a:latin typeface="+mj-lt"/>
                <a:ea typeface="+mj-ea"/>
                <a:cs typeface="+mj-cs"/>
              </a:defRPr>
            </a:lvl1pPr>
          </a:lstStyle>
          <a:p>
            <a:pPr marL="228600" lvl="0" indent="-228600">
              <a:spcBef>
                <a:spcPct val="0"/>
              </a:spcBef>
            </a:pPr>
            <a:r>
              <a:rPr lang="en-US" dirty="0"/>
              <a:t>Click to edit Master text styles</a:t>
            </a:r>
          </a:p>
        </p:txBody>
      </p:sp>
      <p:sp>
        <p:nvSpPr>
          <p:cNvPr id="89" name="TextBox 88">
            <a:extLst>
              <a:ext uri="{FF2B5EF4-FFF2-40B4-BE49-F238E27FC236}">
                <a16:creationId xmlns:a16="http://schemas.microsoft.com/office/drawing/2014/main" id="{829D5438-3BC8-4817-9C86-A9AAA6047492}"/>
              </a:ext>
            </a:extLst>
          </p:cNvPr>
          <p:cNvSpPr txBox="1"/>
          <p:nvPr userDrawn="1"/>
        </p:nvSpPr>
        <p:spPr>
          <a:xfrm>
            <a:off x="4677206" y="4033186"/>
            <a:ext cx="2435282" cy="2646878"/>
          </a:xfrm>
          <a:prstGeom prst="rect">
            <a:avLst/>
          </a:prstGeom>
          <a:noFill/>
        </p:spPr>
        <p:txBody>
          <a:bodyPr wrap="none" rtlCol="0">
            <a:spAutoFit/>
          </a:bodyPr>
          <a:lstStyle/>
          <a:p>
            <a:pPr algn="ctr"/>
            <a:r>
              <a:rPr lang="en-US" sz="16600" dirty="0">
                <a:solidFill>
                  <a:schemeClr val="accent1"/>
                </a:solidFill>
              </a:rPr>
              <a:t>Aa</a:t>
            </a:r>
          </a:p>
        </p:txBody>
      </p:sp>
      <p:sp>
        <p:nvSpPr>
          <p:cNvPr id="90" name="Text Placeholder 7">
            <a:extLst>
              <a:ext uri="{FF2B5EF4-FFF2-40B4-BE49-F238E27FC236}">
                <a16:creationId xmlns:a16="http://schemas.microsoft.com/office/drawing/2014/main" id="{676EAA04-3941-4EEF-875A-DA2DBBB0CA82}"/>
              </a:ext>
            </a:extLst>
          </p:cNvPr>
          <p:cNvSpPr>
            <a:spLocks noGrp="1"/>
          </p:cNvSpPr>
          <p:nvPr userDrawn="1">
            <p:ph type="body" sz="quarter" idx="11" hasCustomPrompt="1"/>
          </p:nvPr>
        </p:nvSpPr>
        <p:spPr>
          <a:xfrm>
            <a:off x="4697757" y="6124726"/>
            <a:ext cx="2394180" cy="564999"/>
          </a:xfrm>
        </p:spPr>
        <p:txBody>
          <a:bodyPr anchor="ctr"/>
          <a:lstStyle>
            <a:lvl1pPr marL="0" indent="0" algn="ctr">
              <a:buNone/>
              <a:defRPr>
                <a:solidFill>
                  <a:schemeClr val="tx1"/>
                </a:solidFill>
              </a:defRPr>
            </a:lvl1pPr>
          </a:lstStyle>
          <a:p>
            <a:pPr lvl="0"/>
            <a:r>
              <a:rPr lang="en-US" dirty="0"/>
              <a:t>Font name</a:t>
            </a:r>
          </a:p>
        </p:txBody>
      </p:sp>
      <p:sp>
        <p:nvSpPr>
          <p:cNvPr id="91" name="TextBox 90">
            <a:extLst>
              <a:ext uri="{FF2B5EF4-FFF2-40B4-BE49-F238E27FC236}">
                <a16:creationId xmlns:a16="http://schemas.microsoft.com/office/drawing/2014/main" id="{59DB07F4-2F4D-4904-9DDA-6D453F791811}"/>
              </a:ext>
            </a:extLst>
          </p:cNvPr>
          <p:cNvSpPr txBox="1"/>
          <p:nvPr userDrawn="1"/>
        </p:nvSpPr>
        <p:spPr>
          <a:xfrm>
            <a:off x="7664716" y="4033186"/>
            <a:ext cx="2435282" cy="2646878"/>
          </a:xfrm>
          <a:prstGeom prst="rect">
            <a:avLst/>
          </a:prstGeom>
          <a:noFill/>
        </p:spPr>
        <p:txBody>
          <a:bodyPr wrap="none" rtlCol="0">
            <a:spAutoFit/>
          </a:bodyPr>
          <a:lstStyle/>
          <a:p>
            <a:pPr algn="ctr"/>
            <a:r>
              <a:rPr lang="en-US" sz="16600" dirty="0">
                <a:solidFill>
                  <a:schemeClr val="accent1"/>
                </a:solidFill>
                <a:latin typeface="+mj-lt"/>
              </a:rPr>
              <a:t>Aa</a:t>
            </a:r>
          </a:p>
        </p:txBody>
      </p:sp>
      <p:sp>
        <p:nvSpPr>
          <p:cNvPr id="92" name="Text Placeholder 7">
            <a:extLst>
              <a:ext uri="{FF2B5EF4-FFF2-40B4-BE49-F238E27FC236}">
                <a16:creationId xmlns:a16="http://schemas.microsoft.com/office/drawing/2014/main" id="{72303254-B5A5-44B0-8D71-FB4149C10B7E}"/>
              </a:ext>
            </a:extLst>
          </p:cNvPr>
          <p:cNvSpPr>
            <a:spLocks noGrp="1"/>
          </p:cNvSpPr>
          <p:nvPr userDrawn="1">
            <p:ph type="body" sz="quarter" idx="12" hasCustomPrompt="1"/>
          </p:nvPr>
        </p:nvSpPr>
        <p:spPr>
          <a:xfrm>
            <a:off x="7685267" y="6124726"/>
            <a:ext cx="2394180" cy="564999"/>
          </a:xfrm>
        </p:spPr>
        <p:txBody>
          <a:bodyPr anchor="ctr"/>
          <a:lstStyle>
            <a:lvl1pPr marL="0" indent="0" algn="ctr">
              <a:buNone/>
              <a:defRPr>
                <a:solidFill>
                  <a:schemeClr val="tx1"/>
                </a:solidFill>
                <a:latin typeface="Calibri Light" panose="020F0302020204030204" pitchFamily="34" charset="0"/>
                <a:cs typeface="Calibri Light" panose="020F0302020204030204" pitchFamily="34" charset="0"/>
              </a:defRPr>
            </a:lvl1pPr>
          </a:lstStyle>
          <a:p>
            <a:pPr lvl="0"/>
            <a:r>
              <a:rPr lang="en-US" dirty="0"/>
              <a:t>Font name</a:t>
            </a:r>
          </a:p>
        </p:txBody>
      </p:sp>
    </p:spTree>
    <p:extLst>
      <p:ext uri="{BB962C8B-B14F-4D97-AF65-F5344CB8AC3E}">
        <p14:creationId xmlns:p14="http://schemas.microsoft.com/office/powerpoint/2010/main" val="393516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4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15391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http://www.presentationgo.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6C7F94-AC2B-4ABA-8168-9102B651ED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499E8B4-649E-4A8B-B6EE-CC6C44EF5A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34133B5-720F-4407-9AAB-3B5E07088D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1">
                    <a:lumMod val="40000"/>
                    <a:lumOff val="60000"/>
                  </a:schemeClr>
                </a:solidFill>
              </a:defRPr>
            </a:lvl1pPr>
          </a:lstStyle>
          <a:p>
            <a:r>
              <a:rPr lang="en-US"/>
              <a:t>Date</a:t>
            </a:r>
          </a:p>
        </p:txBody>
      </p:sp>
      <p:sp>
        <p:nvSpPr>
          <p:cNvPr id="5" name="Footer Placeholder 4">
            <a:extLst>
              <a:ext uri="{FF2B5EF4-FFF2-40B4-BE49-F238E27FC236}">
                <a16:creationId xmlns:a16="http://schemas.microsoft.com/office/drawing/2014/main" id="{2091AE36-FE6A-4E21-B178-40F00D0FF5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lumMod val="40000"/>
                    <a:lumOff val="60000"/>
                  </a:schemeClr>
                </a:solidFill>
              </a:defRPr>
            </a:lvl1pPr>
          </a:lstStyle>
          <a:p>
            <a:r>
              <a:rPr lang="en-US"/>
              <a:t>Your Footer Here</a:t>
            </a:r>
          </a:p>
        </p:txBody>
      </p:sp>
      <p:sp>
        <p:nvSpPr>
          <p:cNvPr id="6" name="Slide Number Placeholder 5">
            <a:extLst>
              <a:ext uri="{FF2B5EF4-FFF2-40B4-BE49-F238E27FC236}">
                <a16:creationId xmlns:a16="http://schemas.microsoft.com/office/drawing/2014/main" id="{A6154408-120E-4EFA-AC50-C50B6469D2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40000"/>
                    <a:lumOff val="60000"/>
                  </a:schemeClr>
                </a:solidFill>
              </a:defRPr>
            </a:lvl1pPr>
          </a:lstStyle>
          <a:p>
            <a:fld id="{672B7600-67E3-4D97-B453-880E2742B982}" type="slidenum">
              <a:rPr lang="en-US" smtClean="0"/>
              <a:pPr/>
              <a:t>‹#›</a:t>
            </a:fld>
            <a:endParaRPr lang="en-US"/>
          </a:p>
        </p:txBody>
      </p:sp>
      <p:sp>
        <p:nvSpPr>
          <p:cNvPr id="7" name="Rectangle 6">
            <a:extLst>
              <a:ext uri="{FF2B5EF4-FFF2-40B4-BE49-F238E27FC236}">
                <a16:creationId xmlns:a16="http://schemas.microsoft.com/office/drawing/2014/main" id="{9793780E-9A94-4D66-9FC2-734AC5AEF5F1}"/>
              </a:ext>
            </a:extLst>
          </p:cNvPr>
          <p:cNvSpPr/>
          <p:nvPr userDrawn="1"/>
        </p:nvSpPr>
        <p:spPr>
          <a:xfrm>
            <a:off x="-12701" y="7007226"/>
            <a:ext cx="1661032" cy="261610"/>
          </a:xfrm>
          <a:prstGeom prst="rect">
            <a:avLst/>
          </a:prstGeom>
        </p:spPr>
        <p:txBody>
          <a:bodyPr wrap="none">
            <a:spAutoFit/>
          </a:bodyPr>
          <a:lstStyle/>
          <a:p>
            <a:r>
              <a:rPr lang="en-US" sz="1100" b="0" i="0" dirty="0">
                <a:solidFill>
                  <a:schemeClr val="accent1"/>
                </a:solidFill>
                <a:effectLst/>
                <a:latin typeface="Open Sans" panose="020B0606030504020204" pitchFamily="34" charset="0"/>
              </a:rPr>
              <a:t>© </a:t>
            </a:r>
            <a:r>
              <a:rPr lang="en-US" sz="1100" b="0" i="0" u="none" strike="noStrike" dirty="0">
                <a:solidFill>
                  <a:schemeClr val="accent1"/>
                </a:solidFill>
                <a:effectLst/>
                <a:latin typeface="Open Sans" panose="020B0606030504020204" pitchFamily="34" charset="0"/>
                <a:hlinkClick r:id="rId10" tooltip="PresentationGo!">
                  <a:extLst>
                    <a:ext uri="{A12FA001-AC4F-418D-AE19-62706E023703}">
                      <ahyp:hlinkClr xmlns:ahyp="http://schemas.microsoft.com/office/drawing/2018/hyperlinkcolor" val="tx"/>
                    </a:ext>
                  </a:extLst>
                </a:hlinkClick>
              </a:rPr>
              <a:t>presentationgo.com</a:t>
            </a:r>
            <a:endParaRPr lang="en-US" sz="1100" dirty="0">
              <a:solidFill>
                <a:schemeClr val="accent1"/>
              </a:solidFill>
              <a:latin typeface="Calibri" panose="020F0502020204030204" pitchFamily="34" charset="0"/>
            </a:endParaRPr>
          </a:p>
        </p:txBody>
      </p:sp>
      <p:grpSp>
        <p:nvGrpSpPr>
          <p:cNvPr id="8" name="Group 7">
            <a:extLst>
              <a:ext uri="{FF2B5EF4-FFF2-40B4-BE49-F238E27FC236}">
                <a16:creationId xmlns:a16="http://schemas.microsoft.com/office/drawing/2014/main" id="{7432F9B4-C534-44E7-8E53-6B3CF87C8383}"/>
              </a:ext>
            </a:extLst>
          </p:cNvPr>
          <p:cNvGrpSpPr/>
          <p:nvPr userDrawn="1"/>
        </p:nvGrpSpPr>
        <p:grpSpPr>
          <a:xfrm>
            <a:off x="-1654908" y="-16654"/>
            <a:ext cx="1569183" cy="612144"/>
            <a:chOff x="-2096383" y="21447"/>
            <a:chExt cx="1569183" cy="612144"/>
          </a:xfrm>
        </p:grpSpPr>
        <p:sp>
          <p:nvSpPr>
            <p:cNvPr id="9" name="TextBox 8">
              <a:extLst>
                <a:ext uri="{FF2B5EF4-FFF2-40B4-BE49-F238E27FC236}">
                  <a16:creationId xmlns:a16="http://schemas.microsoft.com/office/drawing/2014/main" id="{86BD643E-9383-4DCE-97E0-18B6179C2E33}"/>
                </a:ext>
              </a:extLst>
            </p:cNvPr>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0" name="TextBox 9">
              <a:extLst>
                <a:ext uri="{FF2B5EF4-FFF2-40B4-BE49-F238E27FC236}">
                  <a16:creationId xmlns:a16="http://schemas.microsoft.com/office/drawing/2014/main" id="{3C47BF03-421F-44AE-8D61-516BA442BCFD}"/>
                </a:ext>
              </a:extLst>
            </p:cNvPr>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1" name="Picture 10">
              <a:extLst>
                <a:ext uri="{FF2B5EF4-FFF2-40B4-BE49-F238E27FC236}">
                  <a16:creationId xmlns:a16="http://schemas.microsoft.com/office/drawing/2014/main" id="{A25AF704-0297-4965-ABDA-DCACCBDEC43E}"/>
                </a:ext>
              </a:extLst>
            </p:cNvPr>
            <p:cNvPicPr>
              <a:picLocks noChangeAspect="1"/>
            </p:cNvPicPr>
            <p:nvPr userDrawn="1"/>
          </p:nvPicPr>
          <p:blipFill>
            <a:blip r:embed="rId11"/>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26302769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77" r:id="rId8"/>
  </p:sldLayoutIdLst>
  <p:hf hdr="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spcAft>
          <a:spcPts val="1200"/>
        </a:spcAft>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Date</a:t>
            </a: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Your Footer Here</a:t>
            </a: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2005616584"/>
      </p:ext>
    </p:extLst>
  </p:cSld>
  <p:clrMap bg1="lt1" tx1="dk1" bg2="lt2" tx2="dk2" accent1="accent1" accent2="accent2" accent3="accent3" accent4="accent4" accent5="accent5" accent6="accent6" hlink="hlink" folHlink="folHlink"/>
  <p:sldLayoutIdLst>
    <p:sldLayoutId id="2147483669"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a:extLst>
              <a:ext uri="{FF2B5EF4-FFF2-40B4-BE49-F238E27FC236}">
                <a16:creationId xmlns:a16="http://schemas.microsoft.com/office/drawing/2014/main" id="{93BE0A43-0984-F74B-B4AE-A5B2869CB554}"/>
              </a:ext>
            </a:extLst>
          </p:cNvPr>
          <p:cNvSpPr/>
          <p:nvPr/>
        </p:nvSpPr>
        <p:spPr>
          <a:xfrm>
            <a:off x="6781800" y="2810526"/>
            <a:ext cx="1753617" cy="1734815"/>
          </a:xfrm>
          <a:custGeom>
            <a:avLst/>
            <a:gdLst/>
            <a:ahLst/>
            <a:cxnLst>
              <a:cxn ang="0">
                <a:pos x="wd2" y="hd2"/>
              </a:cxn>
              <a:cxn ang="5400000">
                <a:pos x="wd2" y="hd2"/>
              </a:cxn>
              <a:cxn ang="10800000">
                <a:pos x="wd2" y="hd2"/>
              </a:cxn>
              <a:cxn ang="16200000">
                <a:pos x="wd2" y="hd2"/>
              </a:cxn>
            </a:cxnLst>
            <a:rect l="0" t="0" r="r" b="b"/>
            <a:pathLst>
              <a:path w="21550" h="21600" extrusionOk="0">
                <a:moveTo>
                  <a:pt x="84" y="21394"/>
                </a:moveTo>
                <a:cubicBezTo>
                  <a:pt x="178" y="21521"/>
                  <a:pt x="318" y="21600"/>
                  <a:pt x="474" y="21600"/>
                </a:cubicBezTo>
                <a:lnTo>
                  <a:pt x="4158" y="21600"/>
                </a:lnTo>
                <a:cubicBezTo>
                  <a:pt x="4657" y="21600"/>
                  <a:pt x="5078" y="21458"/>
                  <a:pt x="5437" y="21173"/>
                </a:cubicBezTo>
                <a:cubicBezTo>
                  <a:pt x="5765" y="20904"/>
                  <a:pt x="5999" y="20604"/>
                  <a:pt x="6140" y="20256"/>
                </a:cubicBezTo>
                <a:cubicBezTo>
                  <a:pt x="6140" y="20256"/>
                  <a:pt x="6140" y="20240"/>
                  <a:pt x="6140" y="20240"/>
                </a:cubicBezTo>
                <a:lnTo>
                  <a:pt x="7232" y="16967"/>
                </a:lnTo>
                <a:lnTo>
                  <a:pt x="14302" y="16967"/>
                </a:lnTo>
                <a:lnTo>
                  <a:pt x="15395" y="20240"/>
                </a:lnTo>
                <a:cubicBezTo>
                  <a:pt x="15395" y="20256"/>
                  <a:pt x="15410" y="20272"/>
                  <a:pt x="15410" y="20272"/>
                </a:cubicBezTo>
                <a:cubicBezTo>
                  <a:pt x="15566" y="20651"/>
                  <a:pt x="15816" y="20967"/>
                  <a:pt x="16128" y="21205"/>
                </a:cubicBezTo>
                <a:cubicBezTo>
                  <a:pt x="16456" y="21458"/>
                  <a:pt x="16893" y="21584"/>
                  <a:pt x="17408" y="21584"/>
                </a:cubicBezTo>
                <a:lnTo>
                  <a:pt x="21076" y="21584"/>
                </a:lnTo>
                <a:cubicBezTo>
                  <a:pt x="21232" y="21584"/>
                  <a:pt x="21372" y="21505"/>
                  <a:pt x="21466" y="21379"/>
                </a:cubicBezTo>
                <a:cubicBezTo>
                  <a:pt x="21559" y="21252"/>
                  <a:pt x="21575" y="21078"/>
                  <a:pt x="21513" y="20936"/>
                </a:cubicBezTo>
                <a:lnTo>
                  <a:pt x="13631" y="300"/>
                </a:lnTo>
                <a:cubicBezTo>
                  <a:pt x="13569" y="111"/>
                  <a:pt x="13381" y="0"/>
                  <a:pt x="13194" y="0"/>
                </a:cubicBezTo>
                <a:lnTo>
                  <a:pt x="8356" y="0"/>
                </a:lnTo>
                <a:cubicBezTo>
                  <a:pt x="8169" y="0"/>
                  <a:pt x="7981" y="126"/>
                  <a:pt x="7919" y="300"/>
                </a:cubicBezTo>
                <a:lnTo>
                  <a:pt x="37" y="20936"/>
                </a:lnTo>
                <a:cubicBezTo>
                  <a:pt x="-25" y="21110"/>
                  <a:pt x="-9" y="21268"/>
                  <a:pt x="84" y="21394"/>
                </a:cubicBezTo>
                <a:close/>
                <a:moveTo>
                  <a:pt x="10759" y="6483"/>
                </a:moveTo>
                <a:cubicBezTo>
                  <a:pt x="10759" y="6467"/>
                  <a:pt x="10775" y="6436"/>
                  <a:pt x="10775" y="6420"/>
                </a:cubicBezTo>
                <a:cubicBezTo>
                  <a:pt x="10775" y="6436"/>
                  <a:pt x="10791" y="6452"/>
                  <a:pt x="10791" y="6467"/>
                </a:cubicBezTo>
                <a:cubicBezTo>
                  <a:pt x="10947" y="6958"/>
                  <a:pt x="11103" y="7384"/>
                  <a:pt x="11243" y="7748"/>
                </a:cubicBezTo>
                <a:lnTo>
                  <a:pt x="12913" y="12761"/>
                </a:lnTo>
                <a:lnTo>
                  <a:pt x="8637" y="12761"/>
                </a:lnTo>
                <a:lnTo>
                  <a:pt x="10291" y="7780"/>
                </a:lnTo>
                <a:cubicBezTo>
                  <a:pt x="10447" y="7416"/>
                  <a:pt x="10588" y="6989"/>
                  <a:pt x="10759" y="6483"/>
                </a:cubicBezTo>
                <a:close/>
              </a:path>
            </a:pathLst>
          </a:custGeom>
          <a:solidFill>
            <a:srgbClr val="FFFFFF"/>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pic>
        <p:nvPicPr>
          <p:cNvPr id="65" name="Picture Placeholder 64" descr="A picture containing person&#10;&#10;Description automatically generated">
            <a:extLst>
              <a:ext uri="{FF2B5EF4-FFF2-40B4-BE49-F238E27FC236}">
                <a16:creationId xmlns:a16="http://schemas.microsoft.com/office/drawing/2014/main" id="{2D7903F5-7E18-4E9D-8E41-3954E7DF6221}"/>
              </a:ext>
            </a:extLst>
          </p:cNvPr>
          <p:cNvPicPr>
            <a:picLocks noGrp="1" noChangeAspect="1"/>
          </p:cNvPicPr>
          <p:nvPr>
            <p:ph type="pic" sz="quarter" idx="10"/>
          </p:nvPr>
        </p:nvPicPr>
        <p:blipFill>
          <a:blip r:embed="rId3"/>
          <a:srcRect t="25471" b="25471"/>
          <a:stretch>
            <a:fillRect/>
          </a:stretch>
        </p:blipFill>
        <p:spPr/>
      </p:pic>
      <p:sp>
        <p:nvSpPr>
          <p:cNvPr id="5" name="Shape">
            <a:extLst>
              <a:ext uri="{FF2B5EF4-FFF2-40B4-BE49-F238E27FC236}">
                <a16:creationId xmlns:a16="http://schemas.microsoft.com/office/drawing/2014/main" id="{9D4936D9-8C10-0D45-A720-6CB6478A45DD}"/>
              </a:ext>
            </a:extLst>
          </p:cNvPr>
          <p:cNvSpPr/>
          <p:nvPr/>
        </p:nvSpPr>
        <p:spPr>
          <a:xfrm>
            <a:off x="800100" y="2493025"/>
            <a:ext cx="1938570" cy="1733552"/>
          </a:xfrm>
          <a:custGeom>
            <a:avLst/>
            <a:gdLst/>
            <a:ahLst/>
            <a:cxnLst>
              <a:cxn ang="0">
                <a:pos x="wd2" y="hd2"/>
              </a:cxn>
              <a:cxn ang="5400000">
                <a:pos x="wd2" y="hd2"/>
              </a:cxn>
              <a:cxn ang="10800000">
                <a:pos x="wd2" y="hd2"/>
              </a:cxn>
              <a:cxn ang="16200000">
                <a:pos x="wd2" y="hd2"/>
              </a:cxn>
            </a:cxnLst>
            <a:rect l="0" t="0" r="r" b="b"/>
            <a:pathLst>
              <a:path w="21564" h="21600" extrusionOk="0">
                <a:moveTo>
                  <a:pt x="388" y="21600"/>
                </a:moveTo>
                <a:lnTo>
                  <a:pt x="4160" y="21600"/>
                </a:lnTo>
                <a:cubicBezTo>
                  <a:pt x="4400" y="21600"/>
                  <a:pt x="4583" y="21394"/>
                  <a:pt x="4583" y="21125"/>
                </a:cubicBezTo>
                <a:lnTo>
                  <a:pt x="4583" y="9495"/>
                </a:lnTo>
                <a:lnTo>
                  <a:pt x="8596" y="18214"/>
                </a:lnTo>
                <a:cubicBezTo>
                  <a:pt x="8779" y="18625"/>
                  <a:pt x="9048" y="18942"/>
                  <a:pt x="9373" y="19163"/>
                </a:cubicBezTo>
                <a:cubicBezTo>
                  <a:pt x="9697" y="19369"/>
                  <a:pt x="10065" y="19480"/>
                  <a:pt x="10474" y="19480"/>
                </a:cubicBezTo>
                <a:lnTo>
                  <a:pt x="11054" y="19480"/>
                </a:lnTo>
                <a:cubicBezTo>
                  <a:pt x="11463" y="19480"/>
                  <a:pt x="11831" y="19369"/>
                  <a:pt x="12155" y="19163"/>
                </a:cubicBezTo>
                <a:cubicBezTo>
                  <a:pt x="12480" y="18942"/>
                  <a:pt x="12749" y="18625"/>
                  <a:pt x="12932" y="18214"/>
                </a:cubicBezTo>
                <a:lnTo>
                  <a:pt x="16945" y="9526"/>
                </a:lnTo>
                <a:lnTo>
                  <a:pt x="16945" y="21125"/>
                </a:lnTo>
                <a:cubicBezTo>
                  <a:pt x="16945" y="21394"/>
                  <a:pt x="17128" y="21600"/>
                  <a:pt x="17368" y="21600"/>
                </a:cubicBezTo>
                <a:lnTo>
                  <a:pt x="21140" y="21600"/>
                </a:lnTo>
                <a:cubicBezTo>
                  <a:pt x="21380" y="21600"/>
                  <a:pt x="21564" y="21394"/>
                  <a:pt x="21564" y="21125"/>
                </a:cubicBezTo>
                <a:lnTo>
                  <a:pt x="21564" y="475"/>
                </a:lnTo>
                <a:cubicBezTo>
                  <a:pt x="21564" y="206"/>
                  <a:pt x="21380" y="0"/>
                  <a:pt x="21140" y="0"/>
                </a:cubicBezTo>
                <a:lnTo>
                  <a:pt x="17877" y="0"/>
                </a:lnTo>
                <a:cubicBezTo>
                  <a:pt x="17679" y="0"/>
                  <a:pt x="17510" y="0"/>
                  <a:pt x="17368" y="16"/>
                </a:cubicBezTo>
                <a:cubicBezTo>
                  <a:pt x="17185" y="32"/>
                  <a:pt x="17015" y="63"/>
                  <a:pt x="16874" y="127"/>
                </a:cubicBezTo>
                <a:cubicBezTo>
                  <a:pt x="16704" y="190"/>
                  <a:pt x="16563" y="301"/>
                  <a:pt x="16436" y="459"/>
                </a:cubicBezTo>
                <a:cubicBezTo>
                  <a:pt x="16309" y="601"/>
                  <a:pt x="16210" y="775"/>
                  <a:pt x="16097" y="997"/>
                </a:cubicBezTo>
                <a:lnTo>
                  <a:pt x="11364" y="11425"/>
                </a:lnTo>
                <a:cubicBezTo>
                  <a:pt x="11181" y="11789"/>
                  <a:pt x="11011" y="12185"/>
                  <a:pt x="10856" y="12596"/>
                </a:cubicBezTo>
                <a:cubicBezTo>
                  <a:pt x="10828" y="12659"/>
                  <a:pt x="10813" y="12707"/>
                  <a:pt x="10785" y="12770"/>
                </a:cubicBezTo>
                <a:cubicBezTo>
                  <a:pt x="10771" y="12723"/>
                  <a:pt x="10743" y="12675"/>
                  <a:pt x="10729" y="12628"/>
                </a:cubicBezTo>
                <a:cubicBezTo>
                  <a:pt x="10573" y="12232"/>
                  <a:pt x="10404" y="11852"/>
                  <a:pt x="10234" y="11488"/>
                </a:cubicBezTo>
                <a:lnTo>
                  <a:pt x="5488" y="1013"/>
                </a:lnTo>
                <a:cubicBezTo>
                  <a:pt x="5389" y="791"/>
                  <a:pt x="5276" y="617"/>
                  <a:pt x="5149" y="475"/>
                </a:cubicBezTo>
                <a:cubicBezTo>
                  <a:pt x="5021" y="332"/>
                  <a:pt x="4866" y="222"/>
                  <a:pt x="4697" y="142"/>
                </a:cubicBezTo>
                <a:cubicBezTo>
                  <a:pt x="4541" y="79"/>
                  <a:pt x="4386" y="32"/>
                  <a:pt x="4202" y="32"/>
                </a:cubicBezTo>
                <a:cubicBezTo>
                  <a:pt x="4047" y="16"/>
                  <a:pt x="3877" y="16"/>
                  <a:pt x="3693" y="16"/>
                </a:cubicBezTo>
                <a:lnTo>
                  <a:pt x="430" y="16"/>
                </a:lnTo>
                <a:cubicBezTo>
                  <a:pt x="190" y="16"/>
                  <a:pt x="6" y="221"/>
                  <a:pt x="6" y="490"/>
                </a:cubicBezTo>
                <a:lnTo>
                  <a:pt x="6" y="21141"/>
                </a:lnTo>
                <a:cubicBezTo>
                  <a:pt x="-36" y="21394"/>
                  <a:pt x="148" y="21600"/>
                  <a:pt x="388" y="21600"/>
                </a:cubicBezTo>
                <a:close/>
              </a:path>
            </a:pathLst>
          </a:custGeom>
          <a:solidFill>
            <a:srgbClr val="FFFFFF"/>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0D54D2BF-FA04-CC43-9B65-1C7EEA8BBD03}"/>
              </a:ext>
            </a:extLst>
          </p:cNvPr>
          <p:cNvSpPr/>
          <p:nvPr/>
        </p:nvSpPr>
        <p:spPr>
          <a:xfrm>
            <a:off x="2984500" y="2810525"/>
            <a:ext cx="463552" cy="1733552"/>
          </a:xfrm>
          <a:custGeom>
            <a:avLst/>
            <a:gdLst/>
            <a:ahLst/>
            <a:cxnLst>
              <a:cxn ang="0">
                <a:pos x="wd2" y="hd2"/>
              </a:cxn>
              <a:cxn ang="5400000">
                <a:pos x="wd2" y="hd2"/>
              </a:cxn>
              <a:cxn ang="10800000">
                <a:pos x="wd2" y="hd2"/>
              </a:cxn>
              <a:cxn ang="16200000">
                <a:pos x="wd2" y="hd2"/>
              </a:cxn>
            </a:cxnLst>
            <a:rect l="0" t="0" r="r" b="b"/>
            <a:pathLst>
              <a:path w="21600" h="21600" extrusionOk="0">
                <a:moveTo>
                  <a:pt x="1775" y="21600"/>
                </a:moveTo>
                <a:lnTo>
                  <a:pt x="19825" y="21600"/>
                </a:lnTo>
                <a:cubicBezTo>
                  <a:pt x="20831" y="21600"/>
                  <a:pt x="21600" y="21394"/>
                  <a:pt x="21600" y="21125"/>
                </a:cubicBezTo>
                <a:lnTo>
                  <a:pt x="21600" y="475"/>
                </a:lnTo>
                <a:cubicBezTo>
                  <a:pt x="21600" y="206"/>
                  <a:pt x="20831" y="0"/>
                  <a:pt x="19825" y="0"/>
                </a:cubicBezTo>
                <a:lnTo>
                  <a:pt x="1775" y="0"/>
                </a:lnTo>
                <a:cubicBezTo>
                  <a:pt x="769" y="0"/>
                  <a:pt x="0" y="206"/>
                  <a:pt x="0" y="475"/>
                </a:cubicBezTo>
                <a:lnTo>
                  <a:pt x="0" y="21125"/>
                </a:lnTo>
                <a:cubicBezTo>
                  <a:pt x="0" y="21394"/>
                  <a:pt x="829" y="21600"/>
                  <a:pt x="1775" y="21600"/>
                </a:cubicBezTo>
                <a:close/>
              </a:path>
            </a:pathLst>
          </a:custGeom>
          <a:solidFill>
            <a:srgbClr val="FFFFFF"/>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F1822D4E-971D-5B4B-A7C6-4C5A6CA73255}"/>
              </a:ext>
            </a:extLst>
          </p:cNvPr>
          <p:cNvSpPr/>
          <p:nvPr/>
        </p:nvSpPr>
        <p:spPr>
          <a:xfrm>
            <a:off x="3683001" y="2493025"/>
            <a:ext cx="1075690" cy="1733552"/>
          </a:xfrm>
          <a:custGeom>
            <a:avLst/>
            <a:gdLst/>
            <a:ahLst/>
            <a:cxnLst>
              <a:cxn ang="0">
                <a:pos x="wd2" y="hd2"/>
              </a:cxn>
              <a:cxn ang="5400000">
                <a:pos x="wd2" y="hd2"/>
              </a:cxn>
              <a:cxn ang="10800000">
                <a:pos x="wd2" y="hd2"/>
              </a:cxn>
              <a:cxn ang="16200000">
                <a:pos x="wd2" y="hd2"/>
              </a:cxn>
            </a:cxnLst>
            <a:rect l="0" t="0" r="r" b="b"/>
            <a:pathLst>
              <a:path w="21600" h="21600" extrusionOk="0">
                <a:moveTo>
                  <a:pt x="791" y="21600"/>
                </a:moveTo>
                <a:lnTo>
                  <a:pt x="20835" y="21600"/>
                </a:lnTo>
                <a:cubicBezTo>
                  <a:pt x="21268" y="21600"/>
                  <a:pt x="21600" y="21394"/>
                  <a:pt x="21600" y="21125"/>
                </a:cubicBezTo>
                <a:lnTo>
                  <a:pt x="21600" y="17296"/>
                </a:lnTo>
                <a:cubicBezTo>
                  <a:pt x="21600" y="17027"/>
                  <a:pt x="21268" y="16821"/>
                  <a:pt x="20835" y="16821"/>
                </a:cubicBezTo>
                <a:lnTo>
                  <a:pt x="9257" y="16821"/>
                </a:lnTo>
                <a:lnTo>
                  <a:pt x="9257" y="475"/>
                </a:lnTo>
                <a:cubicBezTo>
                  <a:pt x="9257" y="206"/>
                  <a:pt x="8926" y="0"/>
                  <a:pt x="8492" y="0"/>
                </a:cubicBezTo>
                <a:lnTo>
                  <a:pt x="765" y="0"/>
                </a:lnTo>
                <a:cubicBezTo>
                  <a:pt x="332" y="0"/>
                  <a:pt x="0" y="206"/>
                  <a:pt x="0" y="475"/>
                </a:cubicBezTo>
                <a:lnTo>
                  <a:pt x="0" y="21125"/>
                </a:lnTo>
                <a:cubicBezTo>
                  <a:pt x="26" y="21394"/>
                  <a:pt x="357" y="21600"/>
                  <a:pt x="791" y="21600"/>
                </a:cubicBezTo>
                <a:close/>
              </a:path>
            </a:pathLst>
          </a:custGeom>
          <a:solidFill>
            <a:srgbClr val="FFFFFF"/>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70E56FEF-5B62-FC4B-99C4-3018383CD3F3}"/>
              </a:ext>
            </a:extLst>
          </p:cNvPr>
          <p:cNvSpPr/>
          <p:nvPr/>
        </p:nvSpPr>
        <p:spPr>
          <a:xfrm>
            <a:off x="4889500" y="2810525"/>
            <a:ext cx="463552" cy="1733552"/>
          </a:xfrm>
          <a:custGeom>
            <a:avLst/>
            <a:gdLst/>
            <a:ahLst/>
            <a:cxnLst>
              <a:cxn ang="0">
                <a:pos x="wd2" y="hd2"/>
              </a:cxn>
              <a:cxn ang="5400000">
                <a:pos x="wd2" y="hd2"/>
              </a:cxn>
              <a:cxn ang="10800000">
                <a:pos x="wd2" y="hd2"/>
              </a:cxn>
              <a:cxn ang="16200000">
                <a:pos x="wd2" y="hd2"/>
              </a:cxn>
            </a:cxnLst>
            <a:rect l="0" t="0" r="r" b="b"/>
            <a:pathLst>
              <a:path w="21600" h="21600" extrusionOk="0">
                <a:moveTo>
                  <a:pt x="1775" y="21600"/>
                </a:moveTo>
                <a:lnTo>
                  <a:pt x="19825" y="21600"/>
                </a:lnTo>
                <a:cubicBezTo>
                  <a:pt x="20831" y="21600"/>
                  <a:pt x="21600" y="21394"/>
                  <a:pt x="21600" y="21125"/>
                </a:cubicBezTo>
                <a:lnTo>
                  <a:pt x="21600" y="475"/>
                </a:lnTo>
                <a:cubicBezTo>
                  <a:pt x="21600" y="206"/>
                  <a:pt x="20831" y="0"/>
                  <a:pt x="19825" y="0"/>
                </a:cubicBezTo>
                <a:lnTo>
                  <a:pt x="1775" y="0"/>
                </a:lnTo>
                <a:cubicBezTo>
                  <a:pt x="769" y="0"/>
                  <a:pt x="0" y="206"/>
                  <a:pt x="0" y="475"/>
                </a:cubicBezTo>
                <a:lnTo>
                  <a:pt x="0" y="21125"/>
                </a:lnTo>
                <a:cubicBezTo>
                  <a:pt x="0" y="21394"/>
                  <a:pt x="769" y="21600"/>
                  <a:pt x="1775" y="21600"/>
                </a:cubicBezTo>
                <a:close/>
              </a:path>
            </a:pathLst>
          </a:custGeom>
          <a:solidFill>
            <a:srgbClr val="FFFFFF"/>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77443D00-FB98-4247-A16D-817923B83E3C}"/>
              </a:ext>
            </a:extLst>
          </p:cNvPr>
          <p:cNvSpPr/>
          <p:nvPr/>
        </p:nvSpPr>
        <p:spPr>
          <a:xfrm>
            <a:off x="8585201" y="2493026"/>
            <a:ext cx="1435904" cy="1734815"/>
          </a:xfrm>
          <a:custGeom>
            <a:avLst/>
            <a:gdLst/>
            <a:ahLst/>
            <a:cxnLst>
              <a:cxn ang="0">
                <a:pos x="wd2" y="hd2"/>
              </a:cxn>
              <a:cxn ang="5400000">
                <a:pos x="wd2" y="hd2"/>
              </a:cxn>
              <a:cxn ang="10800000">
                <a:pos x="wd2" y="hd2"/>
              </a:cxn>
              <a:cxn ang="16200000">
                <a:pos x="wd2" y="hd2"/>
              </a:cxn>
            </a:cxnLst>
            <a:rect l="0" t="0" r="r" b="b"/>
            <a:pathLst>
              <a:path w="21574" h="21600" extrusionOk="0">
                <a:moveTo>
                  <a:pt x="649" y="21600"/>
                </a:moveTo>
                <a:lnTo>
                  <a:pt x="6430" y="21600"/>
                </a:lnTo>
                <a:cubicBezTo>
                  <a:pt x="6755" y="21600"/>
                  <a:pt x="7003" y="21394"/>
                  <a:pt x="7003" y="21126"/>
                </a:cubicBezTo>
                <a:lnTo>
                  <a:pt x="7003" y="13963"/>
                </a:lnTo>
                <a:lnTo>
                  <a:pt x="7900" y="13963"/>
                </a:lnTo>
                <a:cubicBezTo>
                  <a:pt x="8339" y="13963"/>
                  <a:pt x="8548" y="14026"/>
                  <a:pt x="8625" y="14073"/>
                </a:cubicBezTo>
                <a:cubicBezTo>
                  <a:pt x="8777" y="14152"/>
                  <a:pt x="8930" y="14279"/>
                  <a:pt x="9083" y="14469"/>
                </a:cubicBezTo>
                <a:lnTo>
                  <a:pt x="13204" y="20446"/>
                </a:lnTo>
                <a:cubicBezTo>
                  <a:pt x="13719" y="21189"/>
                  <a:pt x="14616" y="21584"/>
                  <a:pt x="15780" y="21584"/>
                </a:cubicBezTo>
                <a:lnTo>
                  <a:pt x="21008" y="21584"/>
                </a:lnTo>
                <a:cubicBezTo>
                  <a:pt x="21218" y="21584"/>
                  <a:pt x="21409" y="21489"/>
                  <a:pt x="21505" y="21347"/>
                </a:cubicBezTo>
                <a:cubicBezTo>
                  <a:pt x="21600" y="21205"/>
                  <a:pt x="21600" y="21015"/>
                  <a:pt x="21486" y="20873"/>
                </a:cubicBezTo>
                <a:lnTo>
                  <a:pt x="16181" y="13678"/>
                </a:lnTo>
                <a:cubicBezTo>
                  <a:pt x="15895" y="13314"/>
                  <a:pt x="15551" y="12998"/>
                  <a:pt x="15189" y="12729"/>
                </a:cubicBezTo>
                <a:cubicBezTo>
                  <a:pt x="15112" y="12666"/>
                  <a:pt x="15036" y="12618"/>
                  <a:pt x="14941" y="12555"/>
                </a:cubicBezTo>
                <a:cubicBezTo>
                  <a:pt x="15418" y="12350"/>
                  <a:pt x="15837" y="12128"/>
                  <a:pt x="16238" y="11875"/>
                </a:cubicBezTo>
                <a:cubicBezTo>
                  <a:pt x="16906" y="11448"/>
                  <a:pt x="17478" y="10958"/>
                  <a:pt x="17917" y="10421"/>
                </a:cubicBezTo>
                <a:cubicBezTo>
                  <a:pt x="18375" y="9883"/>
                  <a:pt x="18719" y="9282"/>
                  <a:pt x="18948" y="8634"/>
                </a:cubicBezTo>
                <a:cubicBezTo>
                  <a:pt x="19177" y="8001"/>
                  <a:pt x="19291" y="7305"/>
                  <a:pt x="19291" y="6594"/>
                </a:cubicBezTo>
                <a:cubicBezTo>
                  <a:pt x="19291" y="5661"/>
                  <a:pt x="19100" y="4775"/>
                  <a:pt x="18700" y="3985"/>
                </a:cubicBezTo>
                <a:cubicBezTo>
                  <a:pt x="18299" y="3163"/>
                  <a:pt x="17650" y="2451"/>
                  <a:pt x="16772" y="1850"/>
                </a:cubicBezTo>
                <a:cubicBezTo>
                  <a:pt x="15914" y="1265"/>
                  <a:pt x="14788" y="806"/>
                  <a:pt x="13452" y="474"/>
                </a:cubicBezTo>
                <a:cubicBezTo>
                  <a:pt x="12136" y="158"/>
                  <a:pt x="10533" y="0"/>
                  <a:pt x="8682" y="0"/>
                </a:cubicBezTo>
                <a:lnTo>
                  <a:pt x="572" y="0"/>
                </a:lnTo>
                <a:cubicBezTo>
                  <a:pt x="248" y="0"/>
                  <a:pt x="0" y="206"/>
                  <a:pt x="0" y="474"/>
                </a:cubicBezTo>
                <a:lnTo>
                  <a:pt x="0" y="21110"/>
                </a:lnTo>
                <a:cubicBezTo>
                  <a:pt x="76" y="21394"/>
                  <a:pt x="324" y="21600"/>
                  <a:pt x="649" y="21600"/>
                </a:cubicBezTo>
                <a:close/>
                <a:moveTo>
                  <a:pt x="8739" y="4554"/>
                </a:moveTo>
                <a:cubicBezTo>
                  <a:pt x="10075" y="4554"/>
                  <a:pt x="11067" y="4775"/>
                  <a:pt x="11678" y="5202"/>
                </a:cubicBezTo>
                <a:cubicBezTo>
                  <a:pt x="12269" y="5629"/>
                  <a:pt x="12555" y="6198"/>
                  <a:pt x="12555" y="6973"/>
                </a:cubicBezTo>
                <a:cubicBezTo>
                  <a:pt x="12555" y="7369"/>
                  <a:pt x="12479" y="7748"/>
                  <a:pt x="12346" y="8096"/>
                </a:cubicBezTo>
                <a:cubicBezTo>
                  <a:pt x="12212" y="8428"/>
                  <a:pt x="12002" y="8697"/>
                  <a:pt x="11716" y="8934"/>
                </a:cubicBezTo>
                <a:cubicBezTo>
                  <a:pt x="11430" y="9171"/>
                  <a:pt x="11029" y="9377"/>
                  <a:pt x="10571" y="9503"/>
                </a:cubicBezTo>
                <a:cubicBezTo>
                  <a:pt x="10075" y="9646"/>
                  <a:pt x="9464" y="9725"/>
                  <a:pt x="8758" y="9725"/>
                </a:cubicBezTo>
                <a:lnTo>
                  <a:pt x="7003" y="9725"/>
                </a:lnTo>
                <a:lnTo>
                  <a:pt x="7003" y="4554"/>
                </a:lnTo>
                <a:lnTo>
                  <a:pt x="8739" y="4554"/>
                </a:lnTo>
                <a:close/>
              </a:path>
            </a:pathLst>
          </a:custGeom>
          <a:solidFill>
            <a:srgbClr val="FFFFFF"/>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C0C3EBEE-B163-E240-8F6C-ACAA55053377}"/>
              </a:ext>
            </a:extLst>
          </p:cNvPr>
          <p:cNvSpPr/>
          <p:nvPr/>
        </p:nvSpPr>
        <p:spPr>
          <a:xfrm>
            <a:off x="9906001" y="2810525"/>
            <a:ext cx="1661793" cy="1733552"/>
          </a:xfrm>
          <a:custGeom>
            <a:avLst/>
            <a:gdLst/>
            <a:ahLst/>
            <a:cxnLst>
              <a:cxn ang="0">
                <a:pos x="wd2" y="hd2"/>
              </a:cxn>
              <a:cxn ang="5400000">
                <a:pos x="wd2" y="hd2"/>
              </a:cxn>
              <a:cxn ang="10800000">
                <a:pos x="wd2" y="hd2"/>
              </a:cxn>
              <a:cxn ang="16200000">
                <a:pos x="wd2" y="hd2"/>
              </a:cxn>
            </a:cxnLst>
            <a:rect l="0" t="0" r="r" b="b"/>
            <a:pathLst>
              <a:path w="21559" h="21600" extrusionOk="0">
                <a:moveTo>
                  <a:pt x="7789" y="13403"/>
                </a:moveTo>
                <a:lnTo>
                  <a:pt x="7789" y="21125"/>
                </a:lnTo>
                <a:cubicBezTo>
                  <a:pt x="7789" y="21394"/>
                  <a:pt x="8003" y="21600"/>
                  <a:pt x="8283" y="21600"/>
                </a:cubicBezTo>
                <a:lnTo>
                  <a:pt x="13275" y="21600"/>
                </a:lnTo>
                <a:cubicBezTo>
                  <a:pt x="13555" y="21600"/>
                  <a:pt x="13769" y="21394"/>
                  <a:pt x="13769" y="21125"/>
                </a:cubicBezTo>
                <a:lnTo>
                  <a:pt x="13769" y="13403"/>
                </a:lnTo>
                <a:lnTo>
                  <a:pt x="21497" y="712"/>
                </a:lnTo>
                <a:cubicBezTo>
                  <a:pt x="21579" y="570"/>
                  <a:pt x="21579" y="380"/>
                  <a:pt x="21497" y="237"/>
                </a:cubicBezTo>
                <a:cubicBezTo>
                  <a:pt x="21414" y="95"/>
                  <a:pt x="21249" y="0"/>
                  <a:pt x="21068" y="0"/>
                </a:cubicBezTo>
                <a:lnTo>
                  <a:pt x="16636" y="0"/>
                </a:lnTo>
                <a:cubicBezTo>
                  <a:pt x="16373" y="0"/>
                  <a:pt x="16125" y="47"/>
                  <a:pt x="15895" y="127"/>
                </a:cubicBezTo>
                <a:cubicBezTo>
                  <a:pt x="15681" y="206"/>
                  <a:pt x="15483" y="316"/>
                  <a:pt x="15302" y="443"/>
                </a:cubicBezTo>
                <a:cubicBezTo>
                  <a:pt x="15137" y="570"/>
                  <a:pt x="14989" y="712"/>
                  <a:pt x="14873" y="854"/>
                </a:cubicBezTo>
                <a:cubicBezTo>
                  <a:pt x="14758" y="997"/>
                  <a:pt x="14659" y="1139"/>
                  <a:pt x="14577" y="1282"/>
                </a:cubicBezTo>
                <a:cubicBezTo>
                  <a:pt x="14577" y="1282"/>
                  <a:pt x="14577" y="1298"/>
                  <a:pt x="14560" y="1298"/>
                </a:cubicBezTo>
                <a:lnTo>
                  <a:pt x="11562" y="7295"/>
                </a:lnTo>
                <a:cubicBezTo>
                  <a:pt x="11298" y="7754"/>
                  <a:pt x="11067" y="8213"/>
                  <a:pt x="10886" y="8624"/>
                </a:cubicBezTo>
                <a:cubicBezTo>
                  <a:pt x="10853" y="8687"/>
                  <a:pt x="10837" y="8735"/>
                  <a:pt x="10804" y="8798"/>
                </a:cubicBezTo>
                <a:cubicBezTo>
                  <a:pt x="10771" y="8751"/>
                  <a:pt x="10754" y="8687"/>
                  <a:pt x="10721" y="8640"/>
                </a:cubicBezTo>
                <a:cubicBezTo>
                  <a:pt x="10507" y="8229"/>
                  <a:pt x="10276" y="7786"/>
                  <a:pt x="10029" y="7311"/>
                </a:cubicBezTo>
                <a:lnTo>
                  <a:pt x="6981" y="1298"/>
                </a:lnTo>
                <a:cubicBezTo>
                  <a:pt x="6981" y="1298"/>
                  <a:pt x="6981" y="1282"/>
                  <a:pt x="6981" y="1282"/>
                </a:cubicBezTo>
                <a:cubicBezTo>
                  <a:pt x="6784" y="918"/>
                  <a:pt x="6536" y="617"/>
                  <a:pt x="6223" y="396"/>
                </a:cubicBezTo>
                <a:cubicBezTo>
                  <a:pt x="5877" y="127"/>
                  <a:pt x="5433" y="0"/>
                  <a:pt x="4889" y="0"/>
                </a:cubicBezTo>
                <a:lnTo>
                  <a:pt x="490" y="0"/>
                </a:lnTo>
                <a:cubicBezTo>
                  <a:pt x="309" y="0"/>
                  <a:pt x="144" y="95"/>
                  <a:pt x="61" y="237"/>
                </a:cubicBezTo>
                <a:cubicBezTo>
                  <a:pt x="-21" y="380"/>
                  <a:pt x="-21" y="570"/>
                  <a:pt x="61" y="712"/>
                </a:cubicBezTo>
                <a:lnTo>
                  <a:pt x="7789" y="13403"/>
                </a:lnTo>
                <a:close/>
              </a:path>
            </a:pathLst>
          </a:custGeom>
          <a:solidFill>
            <a:srgbClr val="FFFFFF"/>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grpSp>
        <p:nvGrpSpPr>
          <p:cNvPr id="62" name="Group 61">
            <a:extLst>
              <a:ext uri="{FF2B5EF4-FFF2-40B4-BE49-F238E27FC236}">
                <a16:creationId xmlns:a16="http://schemas.microsoft.com/office/drawing/2014/main" id="{A016D0E2-026D-6749-9378-DD00351EDD46}"/>
              </a:ext>
            </a:extLst>
          </p:cNvPr>
          <p:cNvGrpSpPr/>
          <p:nvPr/>
        </p:nvGrpSpPr>
        <p:grpSpPr>
          <a:xfrm>
            <a:off x="3187700" y="1301"/>
            <a:ext cx="5879645" cy="2907114"/>
            <a:chOff x="3187700" y="1301"/>
            <a:chExt cx="5879645" cy="2907114"/>
          </a:xfrm>
        </p:grpSpPr>
        <p:sp>
          <p:nvSpPr>
            <p:cNvPr id="11" name="Line">
              <a:extLst>
                <a:ext uri="{FF2B5EF4-FFF2-40B4-BE49-F238E27FC236}">
                  <a16:creationId xmlns:a16="http://schemas.microsoft.com/office/drawing/2014/main" id="{EB7AADE5-B910-8542-A4CF-89CE021D2BC9}"/>
                </a:ext>
              </a:extLst>
            </p:cNvPr>
            <p:cNvSpPr/>
            <p:nvPr/>
          </p:nvSpPr>
          <p:spPr>
            <a:xfrm>
              <a:off x="5156201" y="407702"/>
              <a:ext cx="12700" cy="12700"/>
            </a:xfrm>
            <a:prstGeom prst="line">
              <a:avLst/>
            </a:prstGeom>
            <a:solidFill>
              <a:srgbClr val="AFAFAA"/>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Shape">
              <a:extLst>
                <a:ext uri="{FF2B5EF4-FFF2-40B4-BE49-F238E27FC236}">
                  <a16:creationId xmlns:a16="http://schemas.microsoft.com/office/drawing/2014/main" id="{D5DE3F3B-468F-3D48-90A2-2EDDD7708051}"/>
                </a:ext>
              </a:extLst>
            </p:cNvPr>
            <p:cNvSpPr/>
            <p:nvPr/>
          </p:nvSpPr>
          <p:spPr>
            <a:xfrm>
              <a:off x="4876801" y="179102"/>
              <a:ext cx="3583390" cy="2639829"/>
            </a:xfrm>
            <a:custGeom>
              <a:avLst/>
              <a:gdLst/>
              <a:ahLst/>
              <a:cxnLst>
                <a:cxn ang="0">
                  <a:pos x="wd2" y="hd2"/>
                </a:cxn>
                <a:cxn ang="5400000">
                  <a:pos x="wd2" y="hd2"/>
                </a:cxn>
                <a:cxn ang="10800000">
                  <a:pos x="wd2" y="hd2"/>
                </a:cxn>
                <a:cxn ang="16200000">
                  <a:pos x="wd2" y="hd2"/>
                </a:cxn>
              </a:cxnLst>
              <a:rect l="0" t="0" r="r" b="b"/>
              <a:pathLst>
                <a:path w="21407" h="21513" extrusionOk="0">
                  <a:moveTo>
                    <a:pt x="4856" y="171"/>
                  </a:moveTo>
                  <a:cubicBezTo>
                    <a:pt x="5076" y="140"/>
                    <a:pt x="5561" y="378"/>
                    <a:pt x="5797" y="472"/>
                  </a:cubicBezTo>
                  <a:cubicBezTo>
                    <a:pt x="8384" y="1506"/>
                    <a:pt x="10963" y="2531"/>
                    <a:pt x="13543" y="3618"/>
                  </a:cubicBezTo>
                  <a:cubicBezTo>
                    <a:pt x="14984" y="4218"/>
                    <a:pt x="18019" y="5470"/>
                    <a:pt x="19271" y="6205"/>
                  </a:cubicBezTo>
                  <a:cubicBezTo>
                    <a:pt x="19681" y="6443"/>
                    <a:pt x="19946" y="6826"/>
                    <a:pt x="20197" y="7261"/>
                  </a:cubicBezTo>
                  <a:cubicBezTo>
                    <a:pt x="20447" y="7696"/>
                    <a:pt x="20637" y="8120"/>
                    <a:pt x="20811" y="8648"/>
                  </a:cubicBezTo>
                  <a:cubicBezTo>
                    <a:pt x="21433" y="10542"/>
                    <a:pt x="21380" y="13026"/>
                    <a:pt x="20948" y="15085"/>
                  </a:cubicBezTo>
                  <a:cubicBezTo>
                    <a:pt x="20576" y="16845"/>
                    <a:pt x="19923" y="18511"/>
                    <a:pt x="19119" y="19681"/>
                  </a:cubicBezTo>
                  <a:cubicBezTo>
                    <a:pt x="18884" y="20022"/>
                    <a:pt x="18808" y="20126"/>
                    <a:pt x="18543" y="20416"/>
                  </a:cubicBezTo>
                  <a:cubicBezTo>
                    <a:pt x="18292" y="20695"/>
                    <a:pt x="17807" y="21171"/>
                    <a:pt x="17541" y="21275"/>
                  </a:cubicBezTo>
                  <a:cubicBezTo>
                    <a:pt x="17033" y="21471"/>
                    <a:pt x="16168" y="21037"/>
                    <a:pt x="15660" y="20819"/>
                  </a:cubicBezTo>
                  <a:cubicBezTo>
                    <a:pt x="15356" y="20685"/>
                    <a:pt x="15060" y="20560"/>
                    <a:pt x="14764" y="20436"/>
                  </a:cubicBezTo>
                  <a:lnTo>
                    <a:pt x="9385" y="18128"/>
                  </a:lnTo>
                  <a:cubicBezTo>
                    <a:pt x="6988" y="17114"/>
                    <a:pt x="4605" y="16079"/>
                    <a:pt x="2215" y="15044"/>
                  </a:cubicBezTo>
                  <a:cubicBezTo>
                    <a:pt x="1935" y="14920"/>
                    <a:pt x="1578" y="14816"/>
                    <a:pt x="1343" y="14630"/>
                  </a:cubicBezTo>
                  <a:cubicBezTo>
                    <a:pt x="1047" y="14402"/>
                    <a:pt x="994" y="14185"/>
                    <a:pt x="873" y="13771"/>
                  </a:cubicBezTo>
                  <a:cubicBezTo>
                    <a:pt x="675" y="13098"/>
                    <a:pt x="486" y="12322"/>
                    <a:pt x="364" y="11567"/>
                  </a:cubicBezTo>
                  <a:cubicBezTo>
                    <a:pt x="84" y="9869"/>
                    <a:pt x="-7" y="8120"/>
                    <a:pt x="417" y="6309"/>
                  </a:cubicBezTo>
                  <a:cubicBezTo>
                    <a:pt x="615" y="5460"/>
                    <a:pt x="865" y="4850"/>
                    <a:pt x="1176" y="4187"/>
                  </a:cubicBezTo>
                  <a:cubicBezTo>
                    <a:pt x="1426" y="3649"/>
                    <a:pt x="2140" y="2573"/>
                    <a:pt x="2511" y="2159"/>
                  </a:cubicBezTo>
                  <a:cubicBezTo>
                    <a:pt x="2580" y="2086"/>
                    <a:pt x="2602" y="2034"/>
                    <a:pt x="2656" y="1972"/>
                  </a:cubicBezTo>
                  <a:lnTo>
                    <a:pt x="3733" y="813"/>
                  </a:lnTo>
                  <a:cubicBezTo>
                    <a:pt x="4036" y="534"/>
                    <a:pt x="4446" y="223"/>
                    <a:pt x="4856" y="171"/>
                  </a:cubicBezTo>
                  <a:lnTo>
                    <a:pt x="4856" y="171"/>
                  </a:lnTo>
                  <a:close/>
                  <a:moveTo>
                    <a:pt x="8" y="8472"/>
                  </a:moveTo>
                  <a:cubicBezTo>
                    <a:pt x="-53" y="10335"/>
                    <a:pt x="235" y="11877"/>
                    <a:pt x="630" y="13398"/>
                  </a:cubicBezTo>
                  <a:cubicBezTo>
                    <a:pt x="713" y="13709"/>
                    <a:pt x="842" y="14216"/>
                    <a:pt x="956" y="14444"/>
                  </a:cubicBezTo>
                  <a:cubicBezTo>
                    <a:pt x="1100" y="14703"/>
                    <a:pt x="1381" y="14910"/>
                    <a:pt x="1692" y="15034"/>
                  </a:cubicBezTo>
                  <a:cubicBezTo>
                    <a:pt x="2299" y="15272"/>
                    <a:pt x="2898" y="15541"/>
                    <a:pt x="3505" y="15800"/>
                  </a:cubicBezTo>
                  <a:cubicBezTo>
                    <a:pt x="7754" y="17611"/>
                    <a:pt x="11995" y="19463"/>
                    <a:pt x="16244" y="21264"/>
                  </a:cubicBezTo>
                  <a:cubicBezTo>
                    <a:pt x="16562" y="21399"/>
                    <a:pt x="16904" y="21523"/>
                    <a:pt x="17245" y="21513"/>
                  </a:cubicBezTo>
                  <a:cubicBezTo>
                    <a:pt x="17602" y="21513"/>
                    <a:pt x="17799" y="21326"/>
                    <a:pt x="18034" y="21130"/>
                  </a:cubicBezTo>
                  <a:cubicBezTo>
                    <a:pt x="19908" y="19567"/>
                    <a:pt x="21152" y="16120"/>
                    <a:pt x="21373" y="12943"/>
                  </a:cubicBezTo>
                  <a:cubicBezTo>
                    <a:pt x="21547" y="10293"/>
                    <a:pt x="21061" y="7954"/>
                    <a:pt x="19711" y="6329"/>
                  </a:cubicBezTo>
                  <a:cubicBezTo>
                    <a:pt x="19468" y="6029"/>
                    <a:pt x="18444" y="5584"/>
                    <a:pt x="18049" y="5398"/>
                  </a:cubicBezTo>
                  <a:cubicBezTo>
                    <a:pt x="17465" y="5108"/>
                    <a:pt x="16851" y="4850"/>
                    <a:pt x="16251" y="4591"/>
                  </a:cubicBezTo>
                  <a:cubicBezTo>
                    <a:pt x="14430" y="3794"/>
                    <a:pt x="12602" y="3049"/>
                    <a:pt x="10766" y="2293"/>
                  </a:cubicBezTo>
                  <a:cubicBezTo>
                    <a:pt x="8915" y="1538"/>
                    <a:pt x="7048" y="813"/>
                    <a:pt x="5205" y="58"/>
                  </a:cubicBezTo>
                  <a:cubicBezTo>
                    <a:pt x="4871" y="-77"/>
                    <a:pt x="4545" y="47"/>
                    <a:pt x="4294" y="202"/>
                  </a:cubicBezTo>
                  <a:cubicBezTo>
                    <a:pt x="3756" y="534"/>
                    <a:pt x="3111" y="1196"/>
                    <a:pt x="2663" y="1755"/>
                  </a:cubicBezTo>
                  <a:lnTo>
                    <a:pt x="2079" y="2500"/>
                  </a:lnTo>
                  <a:cubicBezTo>
                    <a:pt x="1791" y="2883"/>
                    <a:pt x="1517" y="3266"/>
                    <a:pt x="1267" y="3732"/>
                  </a:cubicBezTo>
                  <a:cubicBezTo>
                    <a:pt x="584" y="4994"/>
                    <a:pt x="68" y="6516"/>
                    <a:pt x="8" y="8472"/>
                  </a:cubicBezTo>
                  <a:close/>
                </a:path>
              </a:pathLst>
            </a:custGeom>
            <a:solidFill>
              <a:srgbClr val="3F3E3F"/>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920DB10A-C0F8-F440-97CC-3CE25CAF3E24}"/>
                </a:ext>
              </a:extLst>
            </p:cNvPr>
            <p:cNvSpPr/>
            <p:nvPr/>
          </p:nvSpPr>
          <p:spPr>
            <a:xfrm>
              <a:off x="5245101" y="1302"/>
              <a:ext cx="3596186" cy="1214115"/>
            </a:xfrm>
            <a:custGeom>
              <a:avLst/>
              <a:gdLst/>
              <a:ahLst/>
              <a:cxnLst>
                <a:cxn ang="0">
                  <a:pos x="wd2" y="hd2"/>
                </a:cxn>
                <a:cxn ang="5400000">
                  <a:pos x="wd2" y="hd2"/>
                </a:cxn>
                <a:cxn ang="10800000">
                  <a:pos x="wd2" y="hd2"/>
                </a:cxn>
                <a:cxn ang="16200000">
                  <a:pos x="wd2" y="hd2"/>
                </a:cxn>
              </a:cxnLst>
              <a:rect l="0" t="0" r="r" b="b"/>
              <a:pathLst>
                <a:path w="21431" h="21600" extrusionOk="0">
                  <a:moveTo>
                    <a:pt x="21050" y="16471"/>
                  </a:moveTo>
                  <a:cubicBezTo>
                    <a:pt x="21580" y="11342"/>
                    <a:pt x="21580" y="5084"/>
                    <a:pt x="20906" y="0"/>
                  </a:cubicBezTo>
                  <a:lnTo>
                    <a:pt x="495" y="0"/>
                  </a:lnTo>
                  <a:cubicBezTo>
                    <a:pt x="381" y="768"/>
                    <a:pt x="283" y="1582"/>
                    <a:pt x="192" y="2531"/>
                  </a:cubicBezTo>
                  <a:cubicBezTo>
                    <a:pt x="131" y="3141"/>
                    <a:pt x="-20" y="5197"/>
                    <a:pt x="3" y="5784"/>
                  </a:cubicBezTo>
                  <a:lnTo>
                    <a:pt x="3" y="5807"/>
                  </a:lnTo>
                  <a:cubicBezTo>
                    <a:pt x="25" y="5649"/>
                    <a:pt x="570" y="4293"/>
                    <a:pt x="669" y="3931"/>
                  </a:cubicBezTo>
                  <a:cubicBezTo>
                    <a:pt x="744" y="3660"/>
                    <a:pt x="805" y="3525"/>
                    <a:pt x="911" y="3344"/>
                  </a:cubicBezTo>
                  <a:cubicBezTo>
                    <a:pt x="1108" y="3005"/>
                    <a:pt x="1236" y="2666"/>
                    <a:pt x="1426" y="2305"/>
                  </a:cubicBezTo>
                  <a:cubicBezTo>
                    <a:pt x="1925" y="1288"/>
                    <a:pt x="2682" y="158"/>
                    <a:pt x="3348" y="497"/>
                  </a:cubicBezTo>
                  <a:cubicBezTo>
                    <a:pt x="3560" y="610"/>
                    <a:pt x="3855" y="926"/>
                    <a:pt x="4074" y="1130"/>
                  </a:cubicBezTo>
                  <a:cubicBezTo>
                    <a:pt x="4317" y="1356"/>
                    <a:pt x="4559" y="1559"/>
                    <a:pt x="4801" y="1785"/>
                  </a:cubicBezTo>
                  <a:cubicBezTo>
                    <a:pt x="6723" y="3479"/>
                    <a:pt x="8646" y="5197"/>
                    <a:pt x="10561" y="6914"/>
                  </a:cubicBezTo>
                  <a:cubicBezTo>
                    <a:pt x="12475" y="8631"/>
                    <a:pt x="14390" y="10348"/>
                    <a:pt x="16282" y="12133"/>
                  </a:cubicBezTo>
                  <a:cubicBezTo>
                    <a:pt x="16751" y="12585"/>
                    <a:pt x="17221" y="13037"/>
                    <a:pt x="17682" y="13489"/>
                  </a:cubicBezTo>
                  <a:cubicBezTo>
                    <a:pt x="18681" y="14460"/>
                    <a:pt x="19204" y="15432"/>
                    <a:pt x="19733" y="18075"/>
                  </a:cubicBezTo>
                  <a:cubicBezTo>
                    <a:pt x="19832" y="18550"/>
                    <a:pt x="19945" y="19182"/>
                    <a:pt x="20028" y="19747"/>
                  </a:cubicBezTo>
                  <a:cubicBezTo>
                    <a:pt x="20074" y="20064"/>
                    <a:pt x="20112" y="20312"/>
                    <a:pt x="20150" y="20628"/>
                  </a:cubicBezTo>
                  <a:cubicBezTo>
                    <a:pt x="20180" y="20877"/>
                    <a:pt x="20218" y="21442"/>
                    <a:pt x="20278" y="21600"/>
                  </a:cubicBezTo>
                  <a:cubicBezTo>
                    <a:pt x="20392" y="20900"/>
                    <a:pt x="20536" y="20357"/>
                    <a:pt x="20702" y="19228"/>
                  </a:cubicBezTo>
                  <a:cubicBezTo>
                    <a:pt x="20838" y="18324"/>
                    <a:pt x="20952" y="17443"/>
                    <a:pt x="21050" y="16471"/>
                  </a:cubicBezTo>
                  <a:close/>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511D8274-EC2D-E644-BAA4-EAF3348AFB3B}"/>
                </a:ext>
              </a:extLst>
            </p:cNvPr>
            <p:cNvSpPr/>
            <p:nvPr/>
          </p:nvSpPr>
          <p:spPr>
            <a:xfrm>
              <a:off x="5156200" y="1301"/>
              <a:ext cx="148630" cy="411487"/>
            </a:xfrm>
            <a:custGeom>
              <a:avLst/>
              <a:gdLst/>
              <a:ahLst/>
              <a:cxnLst>
                <a:cxn ang="0">
                  <a:pos x="wd2" y="hd2"/>
                </a:cxn>
                <a:cxn ang="5400000">
                  <a:pos x="wd2" y="hd2"/>
                </a:cxn>
                <a:cxn ang="10800000">
                  <a:pos x="wd2" y="hd2"/>
                </a:cxn>
                <a:cxn ang="16200000">
                  <a:pos x="wd2" y="hd2"/>
                </a:cxn>
              </a:cxnLst>
              <a:rect l="0" t="0" r="r" b="b"/>
              <a:pathLst>
                <a:path w="21423" h="21600" extrusionOk="0">
                  <a:moveTo>
                    <a:pt x="10988" y="0"/>
                  </a:moveTo>
                  <a:cubicBezTo>
                    <a:pt x="4215" y="6600"/>
                    <a:pt x="-178" y="13867"/>
                    <a:pt x="5" y="21600"/>
                  </a:cubicBezTo>
                  <a:lnTo>
                    <a:pt x="6961" y="19267"/>
                  </a:lnTo>
                  <a:cubicBezTo>
                    <a:pt x="7876" y="18933"/>
                    <a:pt x="8059" y="18733"/>
                    <a:pt x="9341" y="18467"/>
                  </a:cubicBezTo>
                  <a:cubicBezTo>
                    <a:pt x="12453" y="10533"/>
                    <a:pt x="12636" y="7533"/>
                    <a:pt x="21422" y="0"/>
                  </a:cubicBezTo>
                  <a:lnTo>
                    <a:pt x="10988" y="0"/>
                  </a:lnTo>
                  <a:close/>
                </a:path>
              </a:pathLst>
            </a:custGeom>
            <a:solidFill>
              <a:srgbClr val="D1D3D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Shape">
              <a:extLst>
                <a:ext uri="{FF2B5EF4-FFF2-40B4-BE49-F238E27FC236}">
                  <a16:creationId xmlns:a16="http://schemas.microsoft.com/office/drawing/2014/main" id="{E7B25978-0C32-FB40-AC35-CF31A0B05E80}"/>
                </a:ext>
              </a:extLst>
            </p:cNvPr>
            <p:cNvSpPr/>
            <p:nvPr/>
          </p:nvSpPr>
          <p:spPr>
            <a:xfrm>
              <a:off x="8661401" y="1301"/>
              <a:ext cx="282185" cy="1318265"/>
            </a:xfrm>
            <a:custGeom>
              <a:avLst/>
              <a:gdLst/>
              <a:ahLst/>
              <a:cxnLst>
                <a:cxn ang="0">
                  <a:pos x="wd2" y="hd2"/>
                </a:cxn>
                <a:cxn ang="5400000">
                  <a:pos x="wd2" y="hd2"/>
                </a:cxn>
                <a:cxn ang="10800000">
                  <a:pos x="wd2" y="hd2"/>
                </a:cxn>
                <a:cxn ang="16200000">
                  <a:pos x="wd2" y="hd2"/>
                </a:cxn>
              </a:cxnLst>
              <a:rect l="0" t="0" r="r" b="b"/>
              <a:pathLst>
                <a:path w="19914" h="21600" extrusionOk="0">
                  <a:moveTo>
                    <a:pt x="14683" y="0"/>
                  </a:moveTo>
                  <a:lnTo>
                    <a:pt x="8588" y="0"/>
                  </a:lnTo>
                  <a:cubicBezTo>
                    <a:pt x="13787" y="3038"/>
                    <a:pt x="15758" y="7013"/>
                    <a:pt x="13966" y="10821"/>
                  </a:cubicBezTo>
                  <a:cubicBezTo>
                    <a:pt x="12711" y="13588"/>
                    <a:pt x="8768" y="16835"/>
                    <a:pt x="2942" y="19207"/>
                  </a:cubicBezTo>
                  <a:cubicBezTo>
                    <a:pt x="2404" y="19415"/>
                    <a:pt x="2046" y="19581"/>
                    <a:pt x="1508" y="19769"/>
                  </a:cubicBezTo>
                  <a:cubicBezTo>
                    <a:pt x="1149" y="19894"/>
                    <a:pt x="163" y="20206"/>
                    <a:pt x="74" y="20310"/>
                  </a:cubicBezTo>
                  <a:cubicBezTo>
                    <a:pt x="-195" y="20455"/>
                    <a:pt x="343" y="20768"/>
                    <a:pt x="522" y="20934"/>
                  </a:cubicBezTo>
                  <a:cubicBezTo>
                    <a:pt x="701" y="21142"/>
                    <a:pt x="881" y="21413"/>
                    <a:pt x="1239" y="21600"/>
                  </a:cubicBezTo>
                  <a:cubicBezTo>
                    <a:pt x="2852" y="21350"/>
                    <a:pt x="6975" y="19748"/>
                    <a:pt x="7782" y="19394"/>
                  </a:cubicBezTo>
                  <a:cubicBezTo>
                    <a:pt x="9754" y="18562"/>
                    <a:pt x="11277" y="17729"/>
                    <a:pt x="12890" y="16814"/>
                  </a:cubicBezTo>
                  <a:cubicBezTo>
                    <a:pt x="19612" y="12839"/>
                    <a:pt x="21405" y="8220"/>
                    <a:pt x="18716" y="4016"/>
                  </a:cubicBezTo>
                  <a:cubicBezTo>
                    <a:pt x="17910" y="2705"/>
                    <a:pt x="16565" y="1269"/>
                    <a:pt x="14683" y="0"/>
                  </a:cubicBezTo>
                  <a:close/>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881C0448-76F2-714D-A118-05D0554FC90E}"/>
                </a:ext>
              </a:extLst>
            </p:cNvPr>
            <p:cNvSpPr/>
            <p:nvPr/>
          </p:nvSpPr>
          <p:spPr>
            <a:xfrm>
              <a:off x="4775201" y="1301"/>
              <a:ext cx="4292144" cy="2907114"/>
            </a:xfrm>
            <a:custGeom>
              <a:avLst/>
              <a:gdLst/>
              <a:ahLst/>
              <a:cxnLst>
                <a:cxn ang="0">
                  <a:pos x="wd2" y="hd2"/>
                </a:cxn>
                <a:cxn ang="5400000">
                  <a:pos x="wd2" y="hd2"/>
                </a:cxn>
                <a:cxn ang="10800000">
                  <a:pos x="wd2" y="hd2"/>
                </a:cxn>
                <a:cxn ang="16200000">
                  <a:pos x="wd2" y="hd2"/>
                </a:cxn>
              </a:cxnLst>
              <a:rect l="0" t="0" r="r" b="b"/>
              <a:pathLst>
                <a:path w="21566" h="21413" extrusionOk="0">
                  <a:moveTo>
                    <a:pt x="21340" y="75"/>
                  </a:moveTo>
                  <a:cubicBezTo>
                    <a:pt x="21334" y="47"/>
                    <a:pt x="21334" y="28"/>
                    <a:pt x="21327" y="0"/>
                  </a:cubicBezTo>
                  <a:lnTo>
                    <a:pt x="20561" y="0"/>
                  </a:lnTo>
                  <a:cubicBezTo>
                    <a:pt x="20689" y="580"/>
                    <a:pt x="20791" y="1216"/>
                    <a:pt x="20849" y="1815"/>
                  </a:cubicBezTo>
                  <a:cubicBezTo>
                    <a:pt x="21034" y="3714"/>
                    <a:pt x="20906" y="5781"/>
                    <a:pt x="20434" y="7568"/>
                  </a:cubicBezTo>
                  <a:cubicBezTo>
                    <a:pt x="20325" y="7989"/>
                    <a:pt x="20210" y="8363"/>
                    <a:pt x="20070" y="8728"/>
                  </a:cubicBezTo>
                  <a:cubicBezTo>
                    <a:pt x="20013" y="8878"/>
                    <a:pt x="19719" y="9598"/>
                    <a:pt x="19604" y="9720"/>
                  </a:cubicBezTo>
                  <a:cubicBezTo>
                    <a:pt x="19579" y="9635"/>
                    <a:pt x="19572" y="9514"/>
                    <a:pt x="19553" y="9420"/>
                  </a:cubicBezTo>
                  <a:cubicBezTo>
                    <a:pt x="19540" y="9345"/>
                    <a:pt x="19502" y="9205"/>
                    <a:pt x="19521" y="9139"/>
                  </a:cubicBezTo>
                  <a:cubicBezTo>
                    <a:pt x="19534" y="9093"/>
                    <a:pt x="19604" y="8952"/>
                    <a:pt x="19623" y="8896"/>
                  </a:cubicBezTo>
                  <a:cubicBezTo>
                    <a:pt x="19662" y="8812"/>
                    <a:pt x="19687" y="8737"/>
                    <a:pt x="19725" y="8644"/>
                  </a:cubicBezTo>
                  <a:cubicBezTo>
                    <a:pt x="20140" y="7577"/>
                    <a:pt x="20427" y="6127"/>
                    <a:pt x="20510" y="4874"/>
                  </a:cubicBezTo>
                  <a:cubicBezTo>
                    <a:pt x="20632" y="3153"/>
                    <a:pt x="20498" y="1375"/>
                    <a:pt x="20127" y="9"/>
                  </a:cubicBezTo>
                  <a:lnTo>
                    <a:pt x="20013" y="9"/>
                  </a:lnTo>
                  <a:cubicBezTo>
                    <a:pt x="20587" y="2114"/>
                    <a:pt x="20587" y="4705"/>
                    <a:pt x="20134" y="6829"/>
                  </a:cubicBezTo>
                  <a:cubicBezTo>
                    <a:pt x="20051" y="7231"/>
                    <a:pt x="19955" y="7596"/>
                    <a:pt x="19840" y="7970"/>
                  </a:cubicBezTo>
                  <a:cubicBezTo>
                    <a:pt x="19700" y="8429"/>
                    <a:pt x="19579" y="8653"/>
                    <a:pt x="19483" y="8952"/>
                  </a:cubicBezTo>
                  <a:cubicBezTo>
                    <a:pt x="19432" y="8887"/>
                    <a:pt x="19400" y="8653"/>
                    <a:pt x="19375" y="8550"/>
                  </a:cubicBezTo>
                  <a:cubicBezTo>
                    <a:pt x="19343" y="8419"/>
                    <a:pt x="19311" y="8307"/>
                    <a:pt x="19272" y="8185"/>
                  </a:cubicBezTo>
                  <a:cubicBezTo>
                    <a:pt x="19202" y="7942"/>
                    <a:pt x="19107" y="7690"/>
                    <a:pt x="19024" y="7493"/>
                  </a:cubicBezTo>
                  <a:cubicBezTo>
                    <a:pt x="18577" y="6389"/>
                    <a:pt x="18137" y="5996"/>
                    <a:pt x="17294" y="5594"/>
                  </a:cubicBezTo>
                  <a:cubicBezTo>
                    <a:pt x="16899" y="5407"/>
                    <a:pt x="16509" y="5220"/>
                    <a:pt x="16114" y="5033"/>
                  </a:cubicBezTo>
                  <a:cubicBezTo>
                    <a:pt x="14519" y="4284"/>
                    <a:pt x="12904" y="3583"/>
                    <a:pt x="11290" y="2872"/>
                  </a:cubicBezTo>
                  <a:cubicBezTo>
                    <a:pt x="9675" y="2161"/>
                    <a:pt x="8054" y="1441"/>
                    <a:pt x="6434" y="748"/>
                  </a:cubicBezTo>
                  <a:cubicBezTo>
                    <a:pt x="6229" y="655"/>
                    <a:pt x="6025" y="571"/>
                    <a:pt x="5821" y="477"/>
                  </a:cubicBezTo>
                  <a:cubicBezTo>
                    <a:pt x="5642" y="402"/>
                    <a:pt x="5387" y="262"/>
                    <a:pt x="5208" y="215"/>
                  </a:cubicBezTo>
                  <a:cubicBezTo>
                    <a:pt x="4647" y="75"/>
                    <a:pt x="4009" y="552"/>
                    <a:pt x="3588" y="964"/>
                  </a:cubicBezTo>
                  <a:cubicBezTo>
                    <a:pt x="3435" y="1113"/>
                    <a:pt x="3320" y="1254"/>
                    <a:pt x="3154" y="1394"/>
                  </a:cubicBezTo>
                  <a:cubicBezTo>
                    <a:pt x="3064" y="1469"/>
                    <a:pt x="3020" y="1525"/>
                    <a:pt x="2950" y="1637"/>
                  </a:cubicBezTo>
                  <a:cubicBezTo>
                    <a:pt x="2860" y="1787"/>
                    <a:pt x="2407" y="2348"/>
                    <a:pt x="2388" y="2414"/>
                  </a:cubicBezTo>
                  <a:lnTo>
                    <a:pt x="2388" y="2404"/>
                  </a:lnTo>
                  <a:cubicBezTo>
                    <a:pt x="2363" y="2161"/>
                    <a:pt x="2497" y="1310"/>
                    <a:pt x="2548" y="1057"/>
                  </a:cubicBezTo>
                  <a:cubicBezTo>
                    <a:pt x="2624" y="664"/>
                    <a:pt x="2707" y="327"/>
                    <a:pt x="2803" y="0"/>
                  </a:cubicBezTo>
                  <a:lnTo>
                    <a:pt x="2688" y="0"/>
                  </a:lnTo>
                  <a:cubicBezTo>
                    <a:pt x="2382" y="1057"/>
                    <a:pt x="2375" y="1478"/>
                    <a:pt x="2267" y="2591"/>
                  </a:cubicBezTo>
                  <a:cubicBezTo>
                    <a:pt x="2222" y="2629"/>
                    <a:pt x="2216" y="2657"/>
                    <a:pt x="2184" y="2704"/>
                  </a:cubicBezTo>
                  <a:lnTo>
                    <a:pt x="1941" y="3031"/>
                  </a:lnTo>
                  <a:cubicBezTo>
                    <a:pt x="1941" y="3031"/>
                    <a:pt x="1941" y="3031"/>
                    <a:pt x="1941" y="3031"/>
                  </a:cubicBezTo>
                  <a:lnTo>
                    <a:pt x="1941" y="3031"/>
                  </a:lnTo>
                  <a:lnTo>
                    <a:pt x="1941" y="3031"/>
                  </a:lnTo>
                  <a:cubicBezTo>
                    <a:pt x="1935" y="1946"/>
                    <a:pt x="2088" y="926"/>
                    <a:pt x="2324" y="0"/>
                  </a:cubicBezTo>
                  <a:lnTo>
                    <a:pt x="2165" y="0"/>
                  </a:lnTo>
                  <a:cubicBezTo>
                    <a:pt x="1999" y="692"/>
                    <a:pt x="1878" y="1469"/>
                    <a:pt x="1827" y="2198"/>
                  </a:cubicBezTo>
                  <a:lnTo>
                    <a:pt x="1827" y="2198"/>
                  </a:lnTo>
                  <a:cubicBezTo>
                    <a:pt x="1820" y="2283"/>
                    <a:pt x="1814" y="2386"/>
                    <a:pt x="1807" y="2470"/>
                  </a:cubicBezTo>
                  <a:cubicBezTo>
                    <a:pt x="1801" y="2629"/>
                    <a:pt x="1814" y="3115"/>
                    <a:pt x="1795" y="3227"/>
                  </a:cubicBezTo>
                  <a:cubicBezTo>
                    <a:pt x="1782" y="3321"/>
                    <a:pt x="1597" y="3574"/>
                    <a:pt x="1539" y="3676"/>
                  </a:cubicBezTo>
                  <a:cubicBezTo>
                    <a:pt x="1507" y="3733"/>
                    <a:pt x="1482" y="3789"/>
                    <a:pt x="1450" y="3836"/>
                  </a:cubicBezTo>
                  <a:cubicBezTo>
                    <a:pt x="703" y="5164"/>
                    <a:pt x="180" y="6923"/>
                    <a:pt x="59" y="8691"/>
                  </a:cubicBezTo>
                  <a:cubicBezTo>
                    <a:pt x="-24" y="9897"/>
                    <a:pt x="-24" y="10730"/>
                    <a:pt x="91" y="11890"/>
                  </a:cubicBezTo>
                  <a:cubicBezTo>
                    <a:pt x="116" y="12152"/>
                    <a:pt x="155" y="12442"/>
                    <a:pt x="199" y="12676"/>
                  </a:cubicBezTo>
                  <a:cubicBezTo>
                    <a:pt x="397" y="13677"/>
                    <a:pt x="646" y="14490"/>
                    <a:pt x="1208" y="15145"/>
                  </a:cubicBezTo>
                  <a:cubicBezTo>
                    <a:pt x="1488" y="15463"/>
                    <a:pt x="1878" y="15604"/>
                    <a:pt x="2216" y="15781"/>
                  </a:cubicBezTo>
                  <a:lnTo>
                    <a:pt x="3307" y="16305"/>
                  </a:lnTo>
                  <a:cubicBezTo>
                    <a:pt x="3486" y="16389"/>
                    <a:pt x="3671" y="16474"/>
                    <a:pt x="3856" y="16567"/>
                  </a:cubicBezTo>
                  <a:lnTo>
                    <a:pt x="6587" y="17867"/>
                  </a:lnTo>
                  <a:cubicBezTo>
                    <a:pt x="7142" y="18120"/>
                    <a:pt x="7678" y="18391"/>
                    <a:pt x="8240" y="18644"/>
                  </a:cubicBezTo>
                  <a:lnTo>
                    <a:pt x="13204" y="20955"/>
                  </a:lnTo>
                  <a:cubicBezTo>
                    <a:pt x="14091" y="21375"/>
                    <a:pt x="14633" y="21600"/>
                    <a:pt x="15527" y="21216"/>
                  </a:cubicBezTo>
                  <a:cubicBezTo>
                    <a:pt x="15814" y="21095"/>
                    <a:pt x="15967" y="20917"/>
                    <a:pt x="16229" y="20786"/>
                  </a:cubicBezTo>
                  <a:cubicBezTo>
                    <a:pt x="16318" y="20739"/>
                    <a:pt x="16388" y="20693"/>
                    <a:pt x="16471" y="20636"/>
                  </a:cubicBezTo>
                  <a:cubicBezTo>
                    <a:pt x="16522" y="20608"/>
                    <a:pt x="16535" y="20590"/>
                    <a:pt x="16586" y="20562"/>
                  </a:cubicBezTo>
                  <a:lnTo>
                    <a:pt x="16905" y="20290"/>
                  </a:lnTo>
                  <a:cubicBezTo>
                    <a:pt x="18475" y="18747"/>
                    <a:pt x="19489" y="15388"/>
                    <a:pt x="19668" y="12750"/>
                  </a:cubicBezTo>
                  <a:cubicBezTo>
                    <a:pt x="19719" y="11993"/>
                    <a:pt x="19732" y="11254"/>
                    <a:pt x="19681" y="10524"/>
                  </a:cubicBezTo>
                  <a:cubicBezTo>
                    <a:pt x="19649" y="10094"/>
                    <a:pt x="19655" y="10328"/>
                    <a:pt x="19847" y="10028"/>
                  </a:cubicBezTo>
                  <a:cubicBezTo>
                    <a:pt x="20051" y="9720"/>
                    <a:pt x="20102" y="9701"/>
                    <a:pt x="20338" y="9224"/>
                  </a:cubicBezTo>
                  <a:cubicBezTo>
                    <a:pt x="20944" y="8008"/>
                    <a:pt x="21391" y="6090"/>
                    <a:pt x="21493" y="4556"/>
                  </a:cubicBezTo>
                  <a:cubicBezTo>
                    <a:pt x="21544" y="3845"/>
                    <a:pt x="21576" y="3199"/>
                    <a:pt x="21563" y="2488"/>
                  </a:cubicBezTo>
                  <a:cubicBezTo>
                    <a:pt x="21538" y="1674"/>
                    <a:pt x="21461" y="842"/>
                    <a:pt x="21340" y="75"/>
                  </a:cubicBezTo>
                  <a:close/>
                  <a:moveTo>
                    <a:pt x="18921" y="12470"/>
                  </a:moveTo>
                  <a:cubicBezTo>
                    <a:pt x="18832" y="15014"/>
                    <a:pt x="18124" y="17699"/>
                    <a:pt x="16982" y="19495"/>
                  </a:cubicBezTo>
                  <a:cubicBezTo>
                    <a:pt x="16841" y="19720"/>
                    <a:pt x="16631" y="20019"/>
                    <a:pt x="16471" y="20197"/>
                  </a:cubicBezTo>
                  <a:lnTo>
                    <a:pt x="16261" y="20431"/>
                  </a:lnTo>
                  <a:cubicBezTo>
                    <a:pt x="15903" y="20814"/>
                    <a:pt x="15329" y="21151"/>
                    <a:pt x="14748" y="21179"/>
                  </a:cubicBezTo>
                  <a:cubicBezTo>
                    <a:pt x="14136" y="21207"/>
                    <a:pt x="13587" y="20898"/>
                    <a:pt x="13038" y="20636"/>
                  </a:cubicBezTo>
                  <a:cubicBezTo>
                    <a:pt x="11979" y="20141"/>
                    <a:pt x="10920" y="19645"/>
                    <a:pt x="9854" y="19158"/>
                  </a:cubicBezTo>
                  <a:cubicBezTo>
                    <a:pt x="7735" y="18186"/>
                    <a:pt x="5617" y="17175"/>
                    <a:pt x="3511" y="16165"/>
                  </a:cubicBezTo>
                  <a:cubicBezTo>
                    <a:pt x="2988" y="15912"/>
                    <a:pt x="2452" y="15669"/>
                    <a:pt x="1941" y="15398"/>
                  </a:cubicBezTo>
                  <a:cubicBezTo>
                    <a:pt x="1629" y="15239"/>
                    <a:pt x="1482" y="15173"/>
                    <a:pt x="1252" y="14902"/>
                  </a:cubicBezTo>
                  <a:cubicBezTo>
                    <a:pt x="314" y="13798"/>
                    <a:pt x="104" y="11553"/>
                    <a:pt x="155" y="9598"/>
                  </a:cubicBezTo>
                  <a:lnTo>
                    <a:pt x="155" y="9598"/>
                  </a:lnTo>
                  <a:cubicBezTo>
                    <a:pt x="218" y="7110"/>
                    <a:pt x="882" y="4836"/>
                    <a:pt x="2012" y="3218"/>
                  </a:cubicBezTo>
                  <a:lnTo>
                    <a:pt x="2452" y="2601"/>
                  </a:lnTo>
                  <a:cubicBezTo>
                    <a:pt x="2605" y="2404"/>
                    <a:pt x="2765" y="2198"/>
                    <a:pt x="2924" y="2021"/>
                  </a:cubicBezTo>
                  <a:cubicBezTo>
                    <a:pt x="3358" y="1562"/>
                    <a:pt x="3792" y="1094"/>
                    <a:pt x="4360" y="935"/>
                  </a:cubicBezTo>
                  <a:cubicBezTo>
                    <a:pt x="4717" y="842"/>
                    <a:pt x="4883" y="926"/>
                    <a:pt x="5221" y="1076"/>
                  </a:cubicBezTo>
                  <a:lnTo>
                    <a:pt x="12496" y="4275"/>
                  </a:lnTo>
                  <a:cubicBezTo>
                    <a:pt x="13561" y="4752"/>
                    <a:pt x="14640" y="5229"/>
                    <a:pt x="15699" y="5725"/>
                  </a:cubicBezTo>
                  <a:cubicBezTo>
                    <a:pt x="16190" y="5959"/>
                    <a:pt x="16803" y="6212"/>
                    <a:pt x="17243" y="6520"/>
                  </a:cubicBezTo>
                  <a:cubicBezTo>
                    <a:pt x="17684" y="6829"/>
                    <a:pt x="18015" y="7362"/>
                    <a:pt x="18251" y="7961"/>
                  </a:cubicBezTo>
                  <a:cubicBezTo>
                    <a:pt x="18800" y="9355"/>
                    <a:pt x="18979" y="10833"/>
                    <a:pt x="18921" y="12470"/>
                  </a:cubicBezTo>
                  <a:close/>
                </a:path>
              </a:pathLst>
            </a:custGeom>
            <a:solidFill>
              <a:schemeClr val="accent1">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55D55A04-C4CB-B441-A352-64910621924A}"/>
                </a:ext>
              </a:extLst>
            </p:cNvPr>
            <p:cNvSpPr/>
            <p:nvPr/>
          </p:nvSpPr>
          <p:spPr>
            <a:xfrm>
              <a:off x="4991101" y="306102"/>
              <a:ext cx="152668" cy="146063"/>
            </a:xfrm>
            <a:custGeom>
              <a:avLst/>
              <a:gdLst/>
              <a:ahLst/>
              <a:cxnLst>
                <a:cxn ang="0">
                  <a:pos x="wd2" y="hd2"/>
                </a:cxn>
                <a:cxn ang="5400000">
                  <a:pos x="wd2" y="hd2"/>
                </a:cxn>
                <a:cxn ang="10800000">
                  <a:pos x="wd2" y="hd2"/>
                </a:cxn>
                <a:cxn ang="16200000">
                  <a:pos x="wd2" y="hd2"/>
                </a:cxn>
              </a:cxnLst>
              <a:rect l="0" t="0" r="r" b="b"/>
              <a:pathLst>
                <a:path w="20286" h="21600" extrusionOk="0">
                  <a:moveTo>
                    <a:pt x="18174" y="3193"/>
                  </a:moveTo>
                  <a:cubicBezTo>
                    <a:pt x="17162" y="2817"/>
                    <a:pt x="16149" y="2630"/>
                    <a:pt x="15137" y="2254"/>
                  </a:cubicBezTo>
                  <a:cubicBezTo>
                    <a:pt x="14799" y="2254"/>
                    <a:pt x="14631" y="2066"/>
                    <a:pt x="14293" y="2066"/>
                  </a:cubicBezTo>
                  <a:cubicBezTo>
                    <a:pt x="13281" y="1878"/>
                    <a:pt x="12437" y="1503"/>
                    <a:pt x="11424" y="1315"/>
                  </a:cubicBezTo>
                  <a:cubicBezTo>
                    <a:pt x="10918" y="1127"/>
                    <a:pt x="10412" y="1127"/>
                    <a:pt x="9905" y="939"/>
                  </a:cubicBezTo>
                  <a:cubicBezTo>
                    <a:pt x="9568" y="939"/>
                    <a:pt x="9230" y="751"/>
                    <a:pt x="8893" y="751"/>
                  </a:cubicBezTo>
                  <a:cubicBezTo>
                    <a:pt x="8724" y="751"/>
                    <a:pt x="8387" y="563"/>
                    <a:pt x="8218" y="563"/>
                  </a:cubicBezTo>
                  <a:cubicBezTo>
                    <a:pt x="7543" y="375"/>
                    <a:pt x="6699" y="187"/>
                    <a:pt x="6024" y="0"/>
                  </a:cubicBezTo>
                  <a:cubicBezTo>
                    <a:pt x="4674" y="563"/>
                    <a:pt x="3493" y="1690"/>
                    <a:pt x="2480" y="3005"/>
                  </a:cubicBezTo>
                  <a:cubicBezTo>
                    <a:pt x="118" y="6010"/>
                    <a:pt x="-557" y="10142"/>
                    <a:pt x="455" y="13711"/>
                  </a:cubicBezTo>
                  <a:cubicBezTo>
                    <a:pt x="455" y="14087"/>
                    <a:pt x="624" y="14274"/>
                    <a:pt x="793" y="14650"/>
                  </a:cubicBezTo>
                  <a:lnTo>
                    <a:pt x="1637" y="14087"/>
                  </a:lnTo>
                  <a:lnTo>
                    <a:pt x="1974" y="13899"/>
                  </a:lnTo>
                  <a:cubicBezTo>
                    <a:pt x="1974" y="13899"/>
                    <a:pt x="2143" y="13899"/>
                    <a:pt x="2143" y="13899"/>
                  </a:cubicBezTo>
                  <a:cubicBezTo>
                    <a:pt x="2480" y="13711"/>
                    <a:pt x="2649" y="13711"/>
                    <a:pt x="2987" y="13711"/>
                  </a:cubicBezTo>
                  <a:cubicBezTo>
                    <a:pt x="3324" y="13711"/>
                    <a:pt x="3662" y="14087"/>
                    <a:pt x="3999" y="14462"/>
                  </a:cubicBezTo>
                  <a:lnTo>
                    <a:pt x="3999" y="14650"/>
                  </a:lnTo>
                  <a:lnTo>
                    <a:pt x="4674" y="15965"/>
                  </a:lnTo>
                  <a:lnTo>
                    <a:pt x="5687" y="17843"/>
                  </a:lnTo>
                  <a:cubicBezTo>
                    <a:pt x="5855" y="18219"/>
                    <a:pt x="5855" y="18594"/>
                    <a:pt x="5855" y="18970"/>
                  </a:cubicBezTo>
                  <a:cubicBezTo>
                    <a:pt x="5855" y="19346"/>
                    <a:pt x="5518" y="19721"/>
                    <a:pt x="5180" y="19909"/>
                  </a:cubicBezTo>
                  <a:lnTo>
                    <a:pt x="4843" y="20097"/>
                  </a:lnTo>
                  <a:lnTo>
                    <a:pt x="4843" y="20097"/>
                  </a:lnTo>
                  <a:cubicBezTo>
                    <a:pt x="4843" y="20097"/>
                    <a:pt x="4843" y="20097"/>
                    <a:pt x="5012" y="20097"/>
                  </a:cubicBezTo>
                  <a:cubicBezTo>
                    <a:pt x="5518" y="20473"/>
                    <a:pt x="6193" y="20848"/>
                    <a:pt x="6868" y="21036"/>
                  </a:cubicBezTo>
                  <a:cubicBezTo>
                    <a:pt x="7036" y="21224"/>
                    <a:pt x="7374" y="21224"/>
                    <a:pt x="7543" y="21224"/>
                  </a:cubicBezTo>
                  <a:cubicBezTo>
                    <a:pt x="8049" y="21412"/>
                    <a:pt x="8724" y="21412"/>
                    <a:pt x="9230" y="21600"/>
                  </a:cubicBezTo>
                  <a:cubicBezTo>
                    <a:pt x="9737" y="21600"/>
                    <a:pt x="10243" y="21600"/>
                    <a:pt x="10749" y="21600"/>
                  </a:cubicBezTo>
                  <a:cubicBezTo>
                    <a:pt x="13449" y="21412"/>
                    <a:pt x="15980" y="20098"/>
                    <a:pt x="17837" y="17656"/>
                  </a:cubicBezTo>
                  <a:cubicBezTo>
                    <a:pt x="21043" y="13523"/>
                    <a:pt x="21043" y="7513"/>
                    <a:pt x="18174" y="319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Shape">
              <a:extLst>
                <a:ext uri="{FF2B5EF4-FFF2-40B4-BE49-F238E27FC236}">
                  <a16:creationId xmlns:a16="http://schemas.microsoft.com/office/drawing/2014/main" id="{4E1173C5-2D42-4943-A023-0A17911D3EEB}"/>
                </a:ext>
              </a:extLst>
            </p:cNvPr>
            <p:cNvSpPr/>
            <p:nvPr/>
          </p:nvSpPr>
          <p:spPr>
            <a:xfrm>
              <a:off x="4914901" y="268001"/>
              <a:ext cx="105019" cy="137165"/>
            </a:xfrm>
            <a:custGeom>
              <a:avLst/>
              <a:gdLst/>
              <a:ahLst/>
              <a:cxnLst>
                <a:cxn ang="0">
                  <a:pos x="wd2" y="hd2"/>
                </a:cxn>
                <a:cxn ang="5400000">
                  <a:pos x="wd2" y="hd2"/>
                </a:cxn>
                <a:cxn ang="10800000">
                  <a:pos x="wd2" y="hd2"/>
                </a:cxn>
                <a:cxn ang="16200000">
                  <a:pos x="wd2" y="hd2"/>
                </a:cxn>
              </a:cxnLst>
              <a:rect l="0" t="0" r="r" b="b"/>
              <a:pathLst>
                <a:path w="20297" h="21600" extrusionOk="0">
                  <a:moveTo>
                    <a:pt x="9006" y="2400"/>
                  </a:moveTo>
                  <a:cubicBezTo>
                    <a:pt x="8270" y="2200"/>
                    <a:pt x="7779" y="1801"/>
                    <a:pt x="7288" y="1400"/>
                  </a:cubicBezTo>
                  <a:cubicBezTo>
                    <a:pt x="7288" y="1400"/>
                    <a:pt x="7288" y="1400"/>
                    <a:pt x="7042" y="1400"/>
                  </a:cubicBezTo>
                  <a:cubicBezTo>
                    <a:pt x="7042" y="1400"/>
                    <a:pt x="7042" y="1400"/>
                    <a:pt x="7042" y="1400"/>
                  </a:cubicBezTo>
                  <a:cubicBezTo>
                    <a:pt x="7042" y="1400"/>
                    <a:pt x="7042" y="1400"/>
                    <a:pt x="6797" y="1200"/>
                  </a:cubicBezTo>
                  <a:cubicBezTo>
                    <a:pt x="6552" y="1000"/>
                    <a:pt x="6306" y="800"/>
                    <a:pt x="6061" y="400"/>
                  </a:cubicBezTo>
                  <a:cubicBezTo>
                    <a:pt x="5815" y="200"/>
                    <a:pt x="5815" y="200"/>
                    <a:pt x="5570" y="0"/>
                  </a:cubicBezTo>
                  <a:cubicBezTo>
                    <a:pt x="5324" y="200"/>
                    <a:pt x="5324" y="200"/>
                    <a:pt x="5079" y="400"/>
                  </a:cubicBezTo>
                  <a:cubicBezTo>
                    <a:pt x="4588" y="801"/>
                    <a:pt x="4097" y="1200"/>
                    <a:pt x="3606" y="1601"/>
                  </a:cubicBezTo>
                  <a:cubicBezTo>
                    <a:pt x="-812" y="5801"/>
                    <a:pt x="-1303" y="12200"/>
                    <a:pt x="2870" y="16800"/>
                  </a:cubicBezTo>
                  <a:cubicBezTo>
                    <a:pt x="5570" y="19600"/>
                    <a:pt x="9497" y="21201"/>
                    <a:pt x="13424" y="21600"/>
                  </a:cubicBezTo>
                  <a:cubicBezTo>
                    <a:pt x="13179" y="21000"/>
                    <a:pt x="12933" y="20400"/>
                    <a:pt x="12688" y="19800"/>
                  </a:cubicBezTo>
                  <a:cubicBezTo>
                    <a:pt x="12443" y="19000"/>
                    <a:pt x="12197" y="18201"/>
                    <a:pt x="12197" y="17400"/>
                  </a:cubicBezTo>
                  <a:cubicBezTo>
                    <a:pt x="11952" y="13800"/>
                    <a:pt x="13179" y="10200"/>
                    <a:pt x="16370" y="7400"/>
                  </a:cubicBezTo>
                  <a:lnTo>
                    <a:pt x="16370" y="7400"/>
                  </a:lnTo>
                  <a:cubicBezTo>
                    <a:pt x="17597" y="6400"/>
                    <a:pt x="18824" y="5400"/>
                    <a:pt x="20297" y="4801"/>
                  </a:cubicBezTo>
                  <a:cubicBezTo>
                    <a:pt x="18333" y="4400"/>
                    <a:pt x="16615" y="4001"/>
                    <a:pt x="14652" y="3600"/>
                  </a:cubicBezTo>
                  <a:cubicBezTo>
                    <a:pt x="12197" y="3600"/>
                    <a:pt x="10479" y="3200"/>
                    <a:pt x="9006" y="240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Shape">
              <a:extLst>
                <a:ext uri="{FF2B5EF4-FFF2-40B4-BE49-F238E27FC236}">
                  <a16:creationId xmlns:a16="http://schemas.microsoft.com/office/drawing/2014/main" id="{AB6A36D6-0C05-8643-B85A-CA67B71C5868}"/>
                </a:ext>
              </a:extLst>
            </p:cNvPr>
            <p:cNvSpPr/>
            <p:nvPr/>
          </p:nvSpPr>
          <p:spPr>
            <a:xfrm>
              <a:off x="4953000" y="687102"/>
              <a:ext cx="152575" cy="149858"/>
            </a:xfrm>
            <a:custGeom>
              <a:avLst/>
              <a:gdLst/>
              <a:ahLst/>
              <a:cxnLst>
                <a:cxn ang="0">
                  <a:pos x="wd2" y="hd2"/>
                </a:cxn>
                <a:cxn ang="5400000">
                  <a:pos x="wd2" y="hd2"/>
                </a:cxn>
                <a:cxn ang="10800000">
                  <a:pos x="wd2" y="hd2"/>
                </a:cxn>
                <a:cxn ang="16200000">
                  <a:pos x="wd2" y="hd2"/>
                </a:cxn>
              </a:cxnLst>
              <a:rect l="0" t="0" r="r" b="b"/>
              <a:pathLst>
                <a:path w="19809" h="21600" extrusionOk="0">
                  <a:moveTo>
                    <a:pt x="1512" y="15925"/>
                  </a:moveTo>
                  <a:lnTo>
                    <a:pt x="2006" y="15559"/>
                  </a:lnTo>
                  <a:cubicBezTo>
                    <a:pt x="2006" y="15559"/>
                    <a:pt x="2171" y="15559"/>
                    <a:pt x="2171" y="15375"/>
                  </a:cubicBezTo>
                  <a:cubicBezTo>
                    <a:pt x="2831" y="15009"/>
                    <a:pt x="3490" y="15192"/>
                    <a:pt x="3985" y="15742"/>
                  </a:cubicBezTo>
                  <a:lnTo>
                    <a:pt x="5469" y="17756"/>
                  </a:lnTo>
                  <a:lnTo>
                    <a:pt x="5799" y="17939"/>
                  </a:lnTo>
                  <a:lnTo>
                    <a:pt x="7612" y="18854"/>
                  </a:lnTo>
                  <a:lnTo>
                    <a:pt x="9426" y="19769"/>
                  </a:lnTo>
                  <a:lnTo>
                    <a:pt x="11075" y="20501"/>
                  </a:lnTo>
                  <a:lnTo>
                    <a:pt x="11240" y="20501"/>
                  </a:lnTo>
                  <a:lnTo>
                    <a:pt x="12889" y="21417"/>
                  </a:lnTo>
                  <a:lnTo>
                    <a:pt x="13219" y="21600"/>
                  </a:lnTo>
                  <a:cubicBezTo>
                    <a:pt x="15197" y="20868"/>
                    <a:pt x="17011" y="19403"/>
                    <a:pt x="18165" y="17207"/>
                  </a:cubicBezTo>
                  <a:cubicBezTo>
                    <a:pt x="21133" y="12082"/>
                    <a:pt x="19979" y="5308"/>
                    <a:pt x="15527" y="2014"/>
                  </a:cubicBezTo>
                  <a:cubicBezTo>
                    <a:pt x="15527" y="2014"/>
                    <a:pt x="15527" y="2014"/>
                    <a:pt x="15362" y="1831"/>
                  </a:cubicBezTo>
                  <a:cubicBezTo>
                    <a:pt x="14867" y="1464"/>
                    <a:pt x="14373" y="1099"/>
                    <a:pt x="13878" y="915"/>
                  </a:cubicBezTo>
                  <a:cubicBezTo>
                    <a:pt x="12889" y="549"/>
                    <a:pt x="12064" y="183"/>
                    <a:pt x="11075" y="0"/>
                  </a:cubicBezTo>
                  <a:cubicBezTo>
                    <a:pt x="10580" y="0"/>
                    <a:pt x="10086" y="0"/>
                    <a:pt x="9756" y="0"/>
                  </a:cubicBezTo>
                  <a:cubicBezTo>
                    <a:pt x="6623" y="183"/>
                    <a:pt x="3490" y="1831"/>
                    <a:pt x="1676" y="4943"/>
                  </a:cubicBezTo>
                  <a:cubicBezTo>
                    <a:pt x="-302" y="8237"/>
                    <a:pt x="-467" y="12265"/>
                    <a:pt x="852" y="15560"/>
                  </a:cubicBezTo>
                  <a:lnTo>
                    <a:pt x="1512" y="15925"/>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0" name="Shape">
              <a:extLst>
                <a:ext uri="{FF2B5EF4-FFF2-40B4-BE49-F238E27FC236}">
                  <a16:creationId xmlns:a16="http://schemas.microsoft.com/office/drawing/2014/main" id="{0E9A2E76-8E07-B245-B7D1-475FE56DBE2A}"/>
                </a:ext>
              </a:extLst>
            </p:cNvPr>
            <p:cNvSpPr/>
            <p:nvPr/>
          </p:nvSpPr>
          <p:spPr>
            <a:xfrm>
              <a:off x="4978400" y="458501"/>
              <a:ext cx="153094" cy="157480"/>
            </a:xfrm>
            <a:custGeom>
              <a:avLst/>
              <a:gdLst/>
              <a:ahLst/>
              <a:cxnLst>
                <a:cxn ang="0">
                  <a:pos x="wd2" y="hd2"/>
                </a:cxn>
                <a:cxn ang="5400000">
                  <a:pos x="wd2" y="hd2"/>
                </a:cxn>
                <a:cxn ang="10800000">
                  <a:pos x="wd2" y="hd2"/>
                </a:cxn>
                <a:cxn ang="16200000">
                  <a:pos x="wd2" y="hd2"/>
                </a:cxn>
              </a:cxnLst>
              <a:rect l="0" t="0" r="r" b="b"/>
              <a:pathLst>
                <a:path w="20830" h="21600" extrusionOk="0">
                  <a:moveTo>
                    <a:pt x="20771" y="10452"/>
                  </a:moveTo>
                  <a:cubicBezTo>
                    <a:pt x="20252" y="5575"/>
                    <a:pt x="16451" y="1916"/>
                    <a:pt x="11958" y="1220"/>
                  </a:cubicBezTo>
                  <a:cubicBezTo>
                    <a:pt x="11094" y="1045"/>
                    <a:pt x="10403" y="1045"/>
                    <a:pt x="9539" y="1220"/>
                  </a:cubicBezTo>
                  <a:lnTo>
                    <a:pt x="10403" y="871"/>
                  </a:lnTo>
                  <a:cubicBezTo>
                    <a:pt x="9193" y="871"/>
                    <a:pt x="7983" y="522"/>
                    <a:pt x="6947" y="174"/>
                  </a:cubicBezTo>
                  <a:cubicBezTo>
                    <a:pt x="6774" y="174"/>
                    <a:pt x="6601" y="0"/>
                    <a:pt x="6428" y="0"/>
                  </a:cubicBezTo>
                  <a:lnTo>
                    <a:pt x="6601" y="349"/>
                  </a:lnTo>
                  <a:lnTo>
                    <a:pt x="7119" y="1742"/>
                  </a:lnTo>
                  <a:cubicBezTo>
                    <a:pt x="6601" y="1916"/>
                    <a:pt x="6255" y="2091"/>
                    <a:pt x="5737" y="2264"/>
                  </a:cubicBezTo>
                  <a:cubicBezTo>
                    <a:pt x="1935" y="4181"/>
                    <a:pt x="-311" y="8361"/>
                    <a:pt x="35" y="12716"/>
                  </a:cubicBezTo>
                  <a:cubicBezTo>
                    <a:pt x="553" y="16896"/>
                    <a:pt x="3491" y="20380"/>
                    <a:pt x="7292" y="21600"/>
                  </a:cubicBezTo>
                  <a:lnTo>
                    <a:pt x="7465" y="20380"/>
                  </a:lnTo>
                  <a:cubicBezTo>
                    <a:pt x="7465" y="20206"/>
                    <a:pt x="7465" y="20206"/>
                    <a:pt x="7638" y="20032"/>
                  </a:cubicBezTo>
                  <a:cubicBezTo>
                    <a:pt x="7811" y="19335"/>
                    <a:pt x="8502" y="18986"/>
                    <a:pt x="9193" y="18986"/>
                  </a:cubicBezTo>
                  <a:lnTo>
                    <a:pt x="12822" y="19335"/>
                  </a:lnTo>
                  <a:cubicBezTo>
                    <a:pt x="13340" y="19335"/>
                    <a:pt x="13686" y="19684"/>
                    <a:pt x="13859" y="20032"/>
                  </a:cubicBezTo>
                  <a:cubicBezTo>
                    <a:pt x="14031" y="20380"/>
                    <a:pt x="14204" y="20728"/>
                    <a:pt x="14204" y="21077"/>
                  </a:cubicBezTo>
                  <a:lnTo>
                    <a:pt x="14204" y="21599"/>
                  </a:lnTo>
                  <a:cubicBezTo>
                    <a:pt x="18351" y="20032"/>
                    <a:pt x="21289" y="15329"/>
                    <a:pt x="20771" y="10452"/>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1" name="Shape">
              <a:extLst>
                <a:ext uri="{FF2B5EF4-FFF2-40B4-BE49-F238E27FC236}">
                  <a16:creationId xmlns:a16="http://schemas.microsoft.com/office/drawing/2014/main" id="{419F7161-3B3F-9C43-8E90-C1664F3DF086}"/>
                </a:ext>
              </a:extLst>
            </p:cNvPr>
            <p:cNvSpPr/>
            <p:nvPr/>
          </p:nvSpPr>
          <p:spPr>
            <a:xfrm>
              <a:off x="4610100" y="1302"/>
              <a:ext cx="152913" cy="87408"/>
            </a:xfrm>
            <a:custGeom>
              <a:avLst/>
              <a:gdLst/>
              <a:ahLst/>
              <a:cxnLst>
                <a:cxn ang="0">
                  <a:pos x="wd2" y="hd2"/>
                </a:cxn>
                <a:cxn ang="5400000">
                  <a:pos x="wd2" y="hd2"/>
                </a:cxn>
                <a:cxn ang="10800000">
                  <a:pos x="wd2" y="hd2"/>
                </a:cxn>
                <a:cxn ang="16200000">
                  <a:pos x="wd2" y="hd2"/>
                </a:cxn>
              </a:cxnLst>
              <a:rect l="0" t="0" r="r" b="b"/>
              <a:pathLst>
                <a:path w="20973" h="20364" extrusionOk="0">
                  <a:moveTo>
                    <a:pt x="5540" y="18345"/>
                  </a:moveTo>
                  <a:cubicBezTo>
                    <a:pt x="9198" y="21600"/>
                    <a:pt x="13379" y="20711"/>
                    <a:pt x="16514" y="17162"/>
                  </a:cubicBezTo>
                  <a:lnTo>
                    <a:pt x="15469" y="15386"/>
                  </a:lnTo>
                  <a:cubicBezTo>
                    <a:pt x="15469" y="15386"/>
                    <a:pt x="15469" y="15090"/>
                    <a:pt x="15295" y="15090"/>
                  </a:cubicBezTo>
                  <a:cubicBezTo>
                    <a:pt x="14772" y="14203"/>
                    <a:pt x="14772" y="12724"/>
                    <a:pt x="15469" y="11835"/>
                  </a:cubicBezTo>
                  <a:lnTo>
                    <a:pt x="18082" y="7397"/>
                  </a:lnTo>
                  <a:cubicBezTo>
                    <a:pt x="18430" y="6805"/>
                    <a:pt x="18779" y="6805"/>
                    <a:pt x="19127" y="6805"/>
                  </a:cubicBezTo>
                  <a:cubicBezTo>
                    <a:pt x="19475" y="6805"/>
                    <a:pt x="19998" y="7101"/>
                    <a:pt x="20346" y="7397"/>
                  </a:cubicBezTo>
                  <a:lnTo>
                    <a:pt x="20520" y="7693"/>
                  </a:lnTo>
                  <a:cubicBezTo>
                    <a:pt x="21043" y="5031"/>
                    <a:pt x="21043" y="2663"/>
                    <a:pt x="20869" y="0"/>
                  </a:cubicBezTo>
                  <a:lnTo>
                    <a:pt x="140" y="0"/>
                  </a:lnTo>
                  <a:cubicBezTo>
                    <a:pt x="-557" y="7397"/>
                    <a:pt x="1359" y="14794"/>
                    <a:pt x="5540" y="18345"/>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2" name="Shape">
              <a:extLst>
                <a:ext uri="{FF2B5EF4-FFF2-40B4-BE49-F238E27FC236}">
                  <a16:creationId xmlns:a16="http://schemas.microsoft.com/office/drawing/2014/main" id="{793D1E5B-763C-1446-A072-102F0A417147}"/>
                </a:ext>
              </a:extLst>
            </p:cNvPr>
            <p:cNvSpPr/>
            <p:nvPr/>
          </p:nvSpPr>
          <p:spPr>
            <a:xfrm>
              <a:off x="5041900" y="610902"/>
              <a:ext cx="33020" cy="74936"/>
            </a:xfrm>
            <a:custGeom>
              <a:avLst/>
              <a:gdLst/>
              <a:ahLst/>
              <a:cxnLst>
                <a:cxn ang="0">
                  <a:pos x="wd2" y="hd2"/>
                </a:cxn>
                <a:cxn ang="5400000">
                  <a:pos x="wd2" y="hd2"/>
                </a:cxn>
                <a:cxn ang="10800000">
                  <a:pos x="wd2" y="hd2"/>
                </a:cxn>
                <a:cxn ang="16200000">
                  <a:pos x="wd2" y="hd2"/>
                </a:cxn>
              </a:cxnLst>
              <a:rect l="0" t="0" r="r" b="b"/>
              <a:pathLst>
                <a:path w="21600" h="21600" extrusionOk="0">
                  <a:moveTo>
                    <a:pt x="16615" y="21600"/>
                  </a:moveTo>
                  <a:lnTo>
                    <a:pt x="19939" y="6224"/>
                  </a:lnTo>
                  <a:lnTo>
                    <a:pt x="20769" y="2930"/>
                  </a:lnTo>
                  <a:lnTo>
                    <a:pt x="21600" y="733"/>
                  </a:lnTo>
                  <a:lnTo>
                    <a:pt x="4153" y="0"/>
                  </a:lnTo>
                  <a:lnTo>
                    <a:pt x="3323" y="2928"/>
                  </a:lnTo>
                  <a:lnTo>
                    <a:pt x="2492" y="5856"/>
                  </a:lnTo>
                  <a:lnTo>
                    <a:pt x="0" y="19401"/>
                  </a:lnTo>
                  <a:cubicBezTo>
                    <a:pt x="2492" y="19401"/>
                    <a:pt x="4985" y="19768"/>
                    <a:pt x="6646" y="19768"/>
                  </a:cubicBezTo>
                  <a:cubicBezTo>
                    <a:pt x="7477" y="19768"/>
                    <a:pt x="8308" y="20134"/>
                    <a:pt x="9970" y="20134"/>
                  </a:cubicBezTo>
                  <a:cubicBezTo>
                    <a:pt x="11630" y="20867"/>
                    <a:pt x="14123" y="21234"/>
                    <a:pt x="16615" y="2160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Shape">
              <a:extLst>
                <a:ext uri="{FF2B5EF4-FFF2-40B4-BE49-F238E27FC236}">
                  <a16:creationId xmlns:a16="http://schemas.microsoft.com/office/drawing/2014/main" id="{DA9CEF51-5217-5E42-9F73-58BA52F27B75}"/>
                </a:ext>
              </a:extLst>
            </p:cNvPr>
            <p:cNvSpPr/>
            <p:nvPr/>
          </p:nvSpPr>
          <p:spPr>
            <a:xfrm>
              <a:off x="4978400" y="1302"/>
              <a:ext cx="68582" cy="22550"/>
            </a:xfrm>
            <a:custGeom>
              <a:avLst/>
              <a:gdLst/>
              <a:ahLst/>
              <a:cxnLst>
                <a:cxn ang="0">
                  <a:pos x="wd2" y="hd2"/>
                </a:cxn>
                <a:cxn ang="5400000">
                  <a:pos x="wd2" y="hd2"/>
                </a:cxn>
                <a:cxn ang="10800000">
                  <a:pos x="wd2" y="hd2"/>
                </a:cxn>
                <a:cxn ang="16200000">
                  <a:pos x="wd2" y="hd2"/>
                </a:cxn>
              </a:cxnLst>
              <a:rect l="0" t="0" r="r" b="b"/>
              <a:pathLst>
                <a:path w="21600" h="19176" extrusionOk="0">
                  <a:moveTo>
                    <a:pt x="21200" y="18362"/>
                  </a:moveTo>
                  <a:lnTo>
                    <a:pt x="20000" y="10800"/>
                  </a:lnTo>
                  <a:cubicBezTo>
                    <a:pt x="20000" y="10800"/>
                    <a:pt x="20000" y="9719"/>
                    <a:pt x="20000" y="9719"/>
                  </a:cubicBezTo>
                  <a:cubicBezTo>
                    <a:pt x="19600" y="6481"/>
                    <a:pt x="20400" y="2157"/>
                    <a:pt x="21600" y="0"/>
                  </a:cubicBezTo>
                  <a:lnTo>
                    <a:pt x="0" y="0"/>
                  </a:lnTo>
                  <a:cubicBezTo>
                    <a:pt x="5600" y="15119"/>
                    <a:pt x="13600" y="21600"/>
                    <a:pt x="21200" y="18362"/>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42E670C9-37C1-394E-B430-C933C178C12F}"/>
                </a:ext>
              </a:extLst>
            </p:cNvPr>
            <p:cNvSpPr/>
            <p:nvPr/>
          </p:nvSpPr>
          <p:spPr>
            <a:xfrm>
              <a:off x="3289300" y="179102"/>
              <a:ext cx="150442" cy="153745"/>
            </a:xfrm>
            <a:custGeom>
              <a:avLst/>
              <a:gdLst/>
              <a:ahLst/>
              <a:cxnLst>
                <a:cxn ang="0">
                  <a:pos x="wd2" y="hd2"/>
                </a:cxn>
                <a:cxn ang="5400000">
                  <a:pos x="wd2" y="hd2"/>
                </a:cxn>
                <a:cxn ang="10800000">
                  <a:pos x="wd2" y="hd2"/>
                </a:cxn>
                <a:cxn ang="16200000">
                  <a:pos x="wd2" y="hd2"/>
                </a:cxn>
              </a:cxnLst>
              <a:rect l="0" t="0" r="r" b="b"/>
              <a:pathLst>
                <a:path w="19384" h="21434" extrusionOk="0">
                  <a:moveTo>
                    <a:pt x="14445" y="20018"/>
                  </a:moveTo>
                  <a:cubicBezTo>
                    <a:pt x="14445" y="20018"/>
                    <a:pt x="14609" y="20018"/>
                    <a:pt x="14445" y="20018"/>
                  </a:cubicBezTo>
                  <a:cubicBezTo>
                    <a:pt x="14936" y="19663"/>
                    <a:pt x="15264" y="19487"/>
                    <a:pt x="15591" y="19133"/>
                  </a:cubicBezTo>
                  <a:cubicBezTo>
                    <a:pt x="19518" y="15946"/>
                    <a:pt x="20500" y="9926"/>
                    <a:pt x="18045" y="5323"/>
                  </a:cubicBezTo>
                  <a:cubicBezTo>
                    <a:pt x="16082" y="1782"/>
                    <a:pt x="12482" y="-166"/>
                    <a:pt x="9045" y="11"/>
                  </a:cubicBezTo>
                  <a:lnTo>
                    <a:pt x="9373" y="1427"/>
                  </a:lnTo>
                  <a:cubicBezTo>
                    <a:pt x="9373" y="1427"/>
                    <a:pt x="9373" y="1605"/>
                    <a:pt x="9373" y="1605"/>
                  </a:cubicBezTo>
                  <a:cubicBezTo>
                    <a:pt x="9373" y="2313"/>
                    <a:pt x="9045" y="3021"/>
                    <a:pt x="8391" y="3198"/>
                  </a:cubicBezTo>
                  <a:lnTo>
                    <a:pt x="5118" y="4083"/>
                  </a:lnTo>
                  <a:cubicBezTo>
                    <a:pt x="4791" y="4083"/>
                    <a:pt x="4464" y="4083"/>
                    <a:pt x="4136" y="3906"/>
                  </a:cubicBezTo>
                  <a:cubicBezTo>
                    <a:pt x="3809" y="3729"/>
                    <a:pt x="3482" y="3375"/>
                    <a:pt x="3482" y="2843"/>
                  </a:cubicBezTo>
                  <a:lnTo>
                    <a:pt x="3482" y="2489"/>
                  </a:lnTo>
                  <a:cubicBezTo>
                    <a:pt x="-118" y="5853"/>
                    <a:pt x="-1100" y="11519"/>
                    <a:pt x="1355" y="16122"/>
                  </a:cubicBezTo>
                  <a:cubicBezTo>
                    <a:pt x="3318" y="19663"/>
                    <a:pt x="6591" y="21434"/>
                    <a:pt x="10191" y="21434"/>
                  </a:cubicBezTo>
                  <a:cubicBezTo>
                    <a:pt x="10682" y="21434"/>
                    <a:pt x="11173" y="21434"/>
                    <a:pt x="11664" y="21257"/>
                  </a:cubicBezTo>
                  <a:cubicBezTo>
                    <a:pt x="12318" y="21080"/>
                    <a:pt x="13464" y="20727"/>
                    <a:pt x="14445" y="20018"/>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6816AF48-B71E-4D40-8CA4-64F65217A64C}"/>
                </a:ext>
              </a:extLst>
            </p:cNvPr>
            <p:cNvSpPr/>
            <p:nvPr/>
          </p:nvSpPr>
          <p:spPr>
            <a:xfrm>
              <a:off x="3302000" y="128302"/>
              <a:ext cx="40642" cy="77472"/>
            </a:xfrm>
            <a:custGeom>
              <a:avLst/>
              <a:gdLst/>
              <a:ahLst/>
              <a:cxnLst>
                <a:cxn ang="0">
                  <a:pos x="wd2" y="hd2"/>
                </a:cxn>
                <a:cxn ang="5400000">
                  <a:pos x="wd2" y="hd2"/>
                </a:cxn>
                <a:cxn ang="10800000">
                  <a:pos x="wd2" y="hd2"/>
                </a:cxn>
                <a:cxn ang="16200000">
                  <a:pos x="wd2" y="hd2"/>
                </a:cxn>
              </a:cxnLst>
              <a:rect l="0" t="0" r="r" b="b"/>
              <a:pathLst>
                <a:path w="21600" h="21600" extrusionOk="0">
                  <a:moveTo>
                    <a:pt x="13500" y="0"/>
                  </a:moveTo>
                  <a:cubicBezTo>
                    <a:pt x="11475" y="354"/>
                    <a:pt x="10125" y="1062"/>
                    <a:pt x="8100" y="1416"/>
                  </a:cubicBezTo>
                  <a:cubicBezTo>
                    <a:pt x="7425" y="1416"/>
                    <a:pt x="6750" y="1770"/>
                    <a:pt x="5400" y="1770"/>
                  </a:cubicBezTo>
                  <a:cubicBezTo>
                    <a:pt x="3375" y="2125"/>
                    <a:pt x="1350" y="2479"/>
                    <a:pt x="0" y="2479"/>
                  </a:cubicBezTo>
                  <a:lnTo>
                    <a:pt x="6075" y="16643"/>
                  </a:lnTo>
                  <a:lnTo>
                    <a:pt x="7425" y="19475"/>
                  </a:lnTo>
                  <a:lnTo>
                    <a:pt x="8100" y="21600"/>
                  </a:lnTo>
                  <a:lnTo>
                    <a:pt x="21600" y="19830"/>
                  </a:lnTo>
                  <a:lnTo>
                    <a:pt x="20250" y="16643"/>
                  </a:lnTo>
                  <a:lnTo>
                    <a:pt x="18900" y="13811"/>
                  </a:lnTo>
                  <a:lnTo>
                    <a:pt x="13500" y="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Shape">
              <a:extLst>
                <a:ext uri="{FF2B5EF4-FFF2-40B4-BE49-F238E27FC236}">
                  <a16:creationId xmlns:a16="http://schemas.microsoft.com/office/drawing/2014/main" id="{9C5382CA-D5EE-2344-8C76-523816D18838}"/>
                </a:ext>
              </a:extLst>
            </p:cNvPr>
            <p:cNvSpPr/>
            <p:nvPr/>
          </p:nvSpPr>
          <p:spPr>
            <a:xfrm>
              <a:off x="3213101" y="1301"/>
              <a:ext cx="153600" cy="127002"/>
            </a:xfrm>
            <a:custGeom>
              <a:avLst/>
              <a:gdLst/>
              <a:ahLst/>
              <a:cxnLst>
                <a:cxn ang="0">
                  <a:pos x="wd2" y="hd2"/>
                </a:cxn>
                <a:cxn ang="5400000">
                  <a:pos x="wd2" y="hd2"/>
                </a:cxn>
                <a:cxn ang="10800000">
                  <a:pos x="wd2" y="hd2"/>
                </a:cxn>
                <a:cxn ang="16200000">
                  <a:pos x="wd2" y="hd2"/>
                </a:cxn>
              </a:cxnLst>
              <a:rect l="0" t="0" r="r" b="b"/>
              <a:pathLst>
                <a:path w="19642" h="21600" extrusionOk="0">
                  <a:moveTo>
                    <a:pt x="11572" y="21169"/>
                  </a:moveTo>
                  <a:cubicBezTo>
                    <a:pt x="12384" y="20952"/>
                    <a:pt x="13033" y="20736"/>
                    <a:pt x="13846" y="20305"/>
                  </a:cubicBezTo>
                  <a:cubicBezTo>
                    <a:pt x="14495" y="19872"/>
                    <a:pt x="15145" y="19441"/>
                    <a:pt x="15794" y="18792"/>
                  </a:cubicBezTo>
                  <a:cubicBezTo>
                    <a:pt x="15957" y="18576"/>
                    <a:pt x="15957" y="18576"/>
                    <a:pt x="16119" y="18360"/>
                  </a:cubicBezTo>
                  <a:cubicBezTo>
                    <a:pt x="20342" y="13824"/>
                    <a:pt x="20829" y="5400"/>
                    <a:pt x="17256" y="0"/>
                  </a:cubicBezTo>
                  <a:cubicBezTo>
                    <a:pt x="17256" y="0"/>
                    <a:pt x="17256" y="0"/>
                    <a:pt x="17256" y="0"/>
                  </a:cubicBezTo>
                  <a:lnTo>
                    <a:pt x="7025" y="0"/>
                  </a:lnTo>
                  <a:lnTo>
                    <a:pt x="4264" y="1512"/>
                  </a:lnTo>
                  <a:cubicBezTo>
                    <a:pt x="3939" y="1729"/>
                    <a:pt x="3614" y="1729"/>
                    <a:pt x="3289" y="1512"/>
                  </a:cubicBezTo>
                  <a:cubicBezTo>
                    <a:pt x="2964" y="1296"/>
                    <a:pt x="2640" y="1080"/>
                    <a:pt x="2477" y="432"/>
                  </a:cubicBezTo>
                  <a:lnTo>
                    <a:pt x="2315" y="0"/>
                  </a:lnTo>
                  <a:cubicBezTo>
                    <a:pt x="-771" y="4752"/>
                    <a:pt x="-771" y="11880"/>
                    <a:pt x="2315" y="16848"/>
                  </a:cubicBezTo>
                  <a:cubicBezTo>
                    <a:pt x="4264" y="20088"/>
                    <a:pt x="7349" y="21600"/>
                    <a:pt x="10273" y="21600"/>
                  </a:cubicBezTo>
                  <a:cubicBezTo>
                    <a:pt x="10597" y="21384"/>
                    <a:pt x="11085" y="21384"/>
                    <a:pt x="11572" y="2116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Shape">
              <a:extLst>
                <a:ext uri="{FF2B5EF4-FFF2-40B4-BE49-F238E27FC236}">
                  <a16:creationId xmlns:a16="http://schemas.microsoft.com/office/drawing/2014/main" id="{C543F601-B27A-D940-83E7-3F5CC58EE9C1}"/>
                </a:ext>
              </a:extLst>
            </p:cNvPr>
            <p:cNvSpPr/>
            <p:nvPr/>
          </p:nvSpPr>
          <p:spPr>
            <a:xfrm>
              <a:off x="4432301" y="344202"/>
              <a:ext cx="41912" cy="64765"/>
            </a:xfrm>
            <a:custGeom>
              <a:avLst/>
              <a:gdLst/>
              <a:ahLst/>
              <a:cxnLst>
                <a:cxn ang="0">
                  <a:pos x="wd2" y="hd2"/>
                </a:cxn>
                <a:cxn ang="5400000">
                  <a:pos x="wd2" y="hd2"/>
                </a:cxn>
                <a:cxn ang="10800000">
                  <a:pos x="wd2" y="hd2"/>
                </a:cxn>
                <a:cxn ang="16200000">
                  <a:pos x="wd2" y="hd2"/>
                </a:cxn>
              </a:cxnLst>
              <a:rect l="0" t="0" r="r" b="b"/>
              <a:pathLst>
                <a:path w="21600" h="21600" extrusionOk="0">
                  <a:moveTo>
                    <a:pt x="7200" y="17364"/>
                  </a:moveTo>
                  <a:lnTo>
                    <a:pt x="8510" y="21176"/>
                  </a:lnTo>
                  <a:lnTo>
                    <a:pt x="8510" y="21600"/>
                  </a:lnTo>
                  <a:lnTo>
                    <a:pt x="21600" y="19482"/>
                  </a:lnTo>
                  <a:lnTo>
                    <a:pt x="20291" y="16940"/>
                  </a:lnTo>
                  <a:lnTo>
                    <a:pt x="18982" y="13129"/>
                  </a:lnTo>
                  <a:lnTo>
                    <a:pt x="17673" y="9741"/>
                  </a:lnTo>
                  <a:lnTo>
                    <a:pt x="13746" y="0"/>
                  </a:lnTo>
                  <a:cubicBezTo>
                    <a:pt x="13091" y="0"/>
                    <a:pt x="11782" y="424"/>
                    <a:pt x="11127" y="424"/>
                  </a:cubicBezTo>
                  <a:cubicBezTo>
                    <a:pt x="10473" y="424"/>
                    <a:pt x="9164" y="848"/>
                    <a:pt x="8509" y="848"/>
                  </a:cubicBezTo>
                  <a:cubicBezTo>
                    <a:pt x="7855" y="848"/>
                    <a:pt x="6546" y="848"/>
                    <a:pt x="5891" y="1272"/>
                  </a:cubicBezTo>
                  <a:cubicBezTo>
                    <a:pt x="3927" y="1272"/>
                    <a:pt x="1964" y="1272"/>
                    <a:pt x="0" y="1272"/>
                  </a:cubicBezTo>
                  <a:lnTo>
                    <a:pt x="5236" y="13555"/>
                  </a:lnTo>
                  <a:lnTo>
                    <a:pt x="7200" y="17364"/>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Shape">
              <a:extLst>
                <a:ext uri="{FF2B5EF4-FFF2-40B4-BE49-F238E27FC236}">
                  <a16:creationId xmlns:a16="http://schemas.microsoft.com/office/drawing/2014/main" id="{50899468-BE7E-EB4E-890E-EBDC2769ACB8}"/>
                </a:ext>
              </a:extLst>
            </p:cNvPr>
            <p:cNvSpPr/>
            <p:nvPr/>
          </p:nvSpPr>
          <p:spPr>
            <a:xfrm>
              <a:off x="4368801" y="1302"/>
              <a:ext cx="153787" cy="111812"/>
            </a:xfrm>
            <a:custGeom>
              <a:avLst/>
              <a:gdLst/>
              <a:ahLst/>
              <a:cxnLst>
                <a:cxn ang="0">
                  <a:pos x="wd2" y="hd2"/>
                </a:cxn>
                <a:cxn ang="5400000">
                  <a:pos x="wd2" y="hd2"/>
                </a:cxn>
                <a:cxn ang="10800000">
                  <a:pos x="wd2" y="hd2"/>
                </a:cxn>
                <a:cxn ang="16200000">
                  <a:pos x="wd2" y="hd2"/>
                </a:cxn>
              </a:cxnLst>
              <a:rect l="0" t="0" r="r" b="b"/>
              <a:pathLst>
                <a:path w="20276" h="21367" extrusionOk="0">
                  <a:moveTo>
                    <a:pt x="497" y="2184"/>
                  </a:moveTo>
                  <a:cubicBezTo>
                    <a:pt x="-1010" y="8979"/>
                    <a:pt x="999" y="16503"/>
                    <a:pt x="5353" y="19659"/>
                  </a:cubicBezTo>
                  <a:cubicBezTo>
                    <a:pt x="5855" y="20145"/>
                    <a:pt x="6357" y="20387"/>
                    <a:pt x="6860" y="20629"/>
                  </a:cubicBezTo>
                  <a:cubicBezTo>
                    <a:pt x="8367" y="21357"/>
                    <a:pt x="10041" y="21600"/>
                    <a:pt x="11548" y="21115"/>
                  </a:cubicBezTo>
                  <a:cubicBezTo>
                    <a:pt x="15232" y="20388"/>
                    <a:pt x="18413" y="16747"/>
                    <a:pt x="19753" y="11164"/>
                  </a:cubicBezTo>
                  <a:cubicBezTo>
                    <a:pt x="20590" y="7281"/>
                    <a:pt x="20423" y="3398"/>
                    <a:pt x="19250" y="0"/>
                  </a:cubicBezTo>
                  <a:lnTo>
                    <a:pt x="1167" y="0"/>
                  </a:lnTo>
                  <a:cubicBezTo>
                    <a:pt x="832" y="971"/>
                    <a:pt x="497" y="1698"/>
                    <a:pt x="497" y="218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Shape">
              <a:extLst>
                <a:ext uri="{FF2B5EF4-FFF2-40B4-BE49-F238E27FC236}">
                  <a16:creationId xmlns:a16="http://schemas.microsoft.com/office/drawing/2014/main" id="{313C8A3C-ABBC-5845-B134-43AC6264EB96}"/>
                </a:ext>
              </a:extLst>
            </p:cNvPr>
            <p:cNvSpPr/>
            <p:nvPr/>
          </p:nvSpPr>
          <p:spPr>
            <a:xfrm>
              <a:off x="4953001" y="407701"/>
              <a:ext cx="66042" cy="54609"/>
            </a:xfrm>
            <a:custGeom>
              <a:avLst/>
              <a:gdLst/>
              <a:ahLst/>
              <a:cxnLst>
                <a:cxn ang="0">
                  <a:pos x="wd2" y="hd2"/>
                </a:cxn>
                <a:cxn ang="5400000">
                  <a:pos x="wd2" y="hd2"/>
                </a:cxn>
                <a:cxn ang="10800000">
                  <a:pos x="wd2" y="hd2"/>
                </a:cxn>
                <a:cxn ang="16200000">
                  <a:pos x="wd2" y="hd2"/>
                </a:cxn>
              </a:cxnLst>
              <a:rect l="0" t="0" r="r" b="b"/>
              <a:pathLst>
                <a:path w="21600" h="21600" extrusionOk="0">
                  <a:moveTo>
                    <a:pt x="1662" y="15573"/>
                  </a:moveTo>
                  <a:cubicBezTo>
                    <a:pt x="2077" y="16076"/>
                    <a:pt x="2077" y="16579"/>
                    <a:pt x="2493" y="17582"/>
                  </a:cubicBezTo>
                  <a:cubicBezTo>
                    <a:pt x="2908" y="19088"/>
                    <a:pt x="3323" y="20597"/>
                    <a:pt x="3739" y="21600"/>
                  </a:cubicBezTo>
                  <a:lnTo>
                    <a:pt x="16200" y="12559"/>
                  </a:lnTo>
                  <a:lnTo>
                    <a:pt x="18692" y="11053"/>
                  </a:lnTo>
                  <a:lnTo>
                    <a:pt x="19523" y="10550"/>
                  </a:lnTo>
                  <a:lnTo>
                    <a:pt x="21600" y="9044"/>
                  </a:lnTo>
                  <a:lnTo>
                    <a:pt x="18692" y="3015"/>
                  </a:lnTo>
                  <a:lnTo>
                    <a:pt x="18692" y="3015"/>
                  </a:lnTo>
                  <a:lnTo>
                    <a:pt x="17031" y="0"/>
                  </a:lnTo>
                  <a:lnTo>
                    <a:pt x="17031" y="0"/>
                  </a:lnTo>
                  <a:lnTo>
                    <a:pt x="15369" y="1006"/>
                  </a:lnTo>
                  <a:lnTo>
                    <a:pt x="13707" y="2011"/>
                  </a:lnTo>
                  <a:lnTo>
                    <a:pt x="10800" y="4020"/>
                  </a:lnTo>
                  <a:lnTo>
                    <a:pt x="10384" y="4020"/>
                  </a:lnTo>
                  <a:lnTo>
                    <a:pt x="0" y="11555"/>
                  </a:lnTo>
                  <a:cubicBezTo>
                    <a:pt x="415" y="12058"/>
                    <a:pt x="415" y="12561"/>
                    <a:pt x="831" y="13062"/>
                  </a:cubicBezTo>
                  <a:cubicBezTo>
                    <a:pt x="1246" y="14067"/>
                    <a:pt x="1662" y="14570"/>
                    <a:pt x="1662" y="1557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Shape">
              <a:extLst>
                <a:ext uri="{FF2B5EF4-FFF2-40B4-BE49-F238E27FC236}">
                  <a16:creationId xmlns:a16="http://schemas.microsoft.com/office/drawing/2014/main" id="{31367C49-6856-4F43-BDDB-6371B9DDB8D9}"/>
                </a:ext>
              </a:extLst>
            </p:cNvPr>
            <p:cNvSpPr/>
            <p:nvPr/>
          </p:nvSpPr>
          <p:spPr>
            <a:xfrm>
              <a:off x="5029200" y="1301"/>
              <a:ext cx="152013" cy="218444"/>
            </a:xfrm>
            <a:custGeom>
              <a:avLst/>
              <a:gdLst/>
              <a:ahLst/>
              <a:cxnLst>
                <a:cxn ang="0">
                  <a:pos x="wd2" y="hd2"/>
                </a:cxn>
                <a:cxn ang="5400000">
                  <a:pos x="wd2" y="hd2"/>
                </a:cxn>
                <a:cxn ang="10800000">
                  <a:pos x="wd2" y="hd2"/>
                </a:cxn>
                <a:cxn ang="16200000">
                  <a:pos x="wd2" y="hd2"/>
                </a:cxn>
              </a:cxnLst>
              <a:rect l="0" t="0" r="r" b="b"/>
              <a:pathLst>
                <a:path w="20850" h="21600" extrusionOk="0">
                  <a:moveTo>
                    <a:pt x="3345" y="881"/>
                  </a:moveTo>
                  <a:lnTo>
                    <a:pt x="3345" y="881"/>
                  </a:lnTo>
                  <a:lnTo>
                    <a:pt x="3868" y="1885"/>
                  </a:lnTo>
                  <a:lnTo>
                    <a:pt x="4390" y="2889"/>
                  </a:lnTo>
                  <a:lnTo>
                    <a:pt x="6655" y="7285"/>
                  </a:lnTo>
                  <a:lnTo>
                    <a:pt x="7177" y="8289"/>
                  </a:lnTo>
                  <a:cubicBezTo>
                    <a:pt x="6655" y="8415"/>
                    <a:pt x="6306" y="8540"/>
                    <a:pt x="5784" y="8666"/>
                  </a:cubicBezTo>
                  <a:cubicBezTo>
                    <a:pt x="1951" y="10047"/>
                    <a:pt x="-313" y="13061"/>
                    <a:pt x="35" y="16200"/>
                  </a:cubicBezTo>
                  <a:cubicBezTo>
                    <a:pt x="210" y="17205"/>
                    <a:pt x="558" y="18084"/>
                    <a:pt x="1255" y="18963"/>
                  </a:cubicBezTo>
                  <a:cubicBezTo>
                    <a:pt x="1952" y="19089"/>
                    <a:pt x="2648" y="19215"/>
                    <a:pt x="3345" y="19340"/>
                  </a:cubicBezTo>
                  <a:cubicBezTo>
                    <a:pt x="7177" y="19968"/>
                    <a:pt x="11010" y="20596"/>
                    <a:pt x="14319" y="21224"/>
                  </a:cubicBezTo>
                  <a:cubicBezTo>
                    <a:pt x="15016" y="21349"/>
                    <a:pt x="15713" y="21475"/>
                    <a:pt x="16410" y="21600"/>
                  </a:cubicBezTo>
                  <a:cubicBezTo>
                    <a:pt x="19371" y="20093"/>
                    <a:pt x="21287" y="17456"/>
                    <a:pt x="20764" y="14567"/>
                  </a:cubicBezTo>
                  <a:cubicBezTo>
                    <a:pt x="20242" y="11051"/>
                    <a:pt x="16410" y="8414"/>
                    <a:pt x="11881" y="7912"/>
                  </a:cubicBezTo>
                  <a:cubicBezTo>
                    <a:pt x="11010" y="7786"/>
                    <a:pt x="10313" y="7786"/>
                    <a:pt x="9442" y="7912"/>
                  </a:cubicBezTo>
                  <a:lnTo>
                    <a:pt x="10487" y="7660"/>
                  </a:lnTo>
                  <a:lnTo>
                    <a:pt x="10139" y="6781"/>
                  </a:lnTo>
                  <a:lnTo>
                    <a:pt x="7526" y="1632"/>
                  </a:lnTo>
                  <a:lnTo>
                    <a:pt x="7003" y="628"/>
                  </a:lnTo>
                  <a:lnTo>
                    <a:pt x="6655" y="0"/>
                  </a:lnTo>
                  <a:lnTo>
                    <a:pt x="4564" y="502"/>
                  </a:lnTo>
                  <a:lnTo>
                    <a:pt x="3345" y="881"/>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Shape">
              <a:extLst>
                <a:ext uri="{FF2B5EF4-FFF2-40B4-BE49-F238E27FC236}">
                  <a16:creationId xmlns:a16="http://schemas.microsoft.com/office/drawing/2014/main" id="{C4724FDD-2706-FE43-9080-B012DC633BEE}"/>
                </a:ext>
              </a:extLst>
            </p:cNvPr>
            <p:cNvSpPr/>
            <p:nvPr/>
          </p:nvSpPr>
          <p:spPr>
            <a:xfrm>
              <a:off x="4889500" y="204501"/>
              <a:ext cx="43182" cy="63502"/>
            </a:xfrm>
            <a:custGeom>
              <a:avLst/>
              <a:gdLst/>
              <a:ahLst/>
              <a:cxnLst>
                <a:cxn ang="0">
                  <a:pos x="wd2" y="hd2"/>
                </a:cxn>
                <a:cxn ang="5400000">
                  <a:pos x="wd2" y="hd2"/>
                </a:cxn>
                <a:cxn ang="10800000">
                  <a:pos x="wd2" y="hd2"/>
                </a:cxn>
                <a:cxn ang="16200000">
                  <a:pos x="wd2" y="hd2"/>
                </a:cxn>
              </a:cxnLst>
              <a:rect l="0" t="0" r="r" b="b"/>
              <a:pathLst>
                <a:path w="21600" h="21600" extrusionOk="0">
                  <a:moveTo>
                    <a:pt x="16518" y="4752"/>
                  </a:moveTo>
                  <a:lnTo>
                    <a:pt x="12706" y="1728"/>
                  </a:lnTo>
                  <a:lnTo>
                    <a:pt x="10165" y="0"/>
                  </a:lnTo>
                  <a:lnTo>
                    <a:pt x="3812" y="3455"/>
                  </a:lnTo>
                  <a:lnTo>
                    <a:pt x="0" y="5615"/>
                  </a:lnTo>
                  <a:lnTo>
                    <a:pt x="0" y="5615"/>
                  </a:lnTo>
                  <a:lnTo>
                    <a:pt x="3812" y="8640"/>
                  </a:lnTo>
                  <a:lnTo>
                    <a:pt x="7623" y="11665"/>
                  </a:lnTo>
                  <a:lnTo>
                    <a:pt x="19694" y="21600"/>
                  </a:lnTo>
                  <a:cubicBezTo>
                    <a:pt x="20329" y="21168"/>
                    <a:pt x="20965" y="20735"/>
                    <a:pt x="21600" y="20305"/>
                  </a:cubicBezTo>
                  <a:cubicBezTo>
                    <a:pt x="21600" y="20305"/>
                    <a:pt x="21600" y="20305"/>
                    <a:pt x="21600" y="20305"/>
                  </a:cubicBezTo>
                  <a:cubicBezTo>
                    <a:pt x="20965" y="19010"/>
                    <a:pt x="20329" y="17712"/>
                    <a:pt x="19694" y="15985"/>
                  </a:cubicBezTo>
                  <a:cubicBezTo>
                    <a:pt x="19694" y="15120"/>
                    <a:pt x="19694" y="14257"/>
                    <a:pt x="19694" y="13392"/>
                  </a:cubicBezTo>
                  <a:cubicBezTo>
                    <a:pt x="19694" y="11665"/>
                    <a:pt x="19694" y="9937"/>
                    <a:pt x="19694" y="7777"/>
                  </a:cubicBezTo>
                  <a:lnTo>
                    <a:pt x="16518" y="4752"/>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Shape">
              <a:extLst>
                <a:ext uri="{FF2B5EF4-FFF2-40B4-BE49-F238E27FC236}">
                  <a16:creationId xmlns:a16="http://schemas.microsoft.com/office/drawing/2014/main" id="{5CDB0249-6E9D-A544-8DC9-771CEBD36232}"/>
                </a:ext>
              </a:extLst>
            </p:cNvPr>
            <p:cNvSpPr/>
            <p:nvPr/>
          </p:nvSpPr>
          <p:spPr>
            <a:xfrm>
              <a:off x="3378201" y="344202"/>
              <a:ext cx="46991" cy="71122"/>
            </a:xfrm>
            <a:custGeom>
              <a:avLst/>
              <a:gdLst/>
              <a:ahLst/>
              <a:cxnLst>
                <a:cxn ang="0">
                  <a:pos x="wd2" y="hd2"/>
                </a:cxn>
                <a:cxn ang="5400000">
                  <a:pos x="wd2" y="hd2"/>
                </a:cxn>
                <a:cxn ang="10800000">
                  <a:pos x="wd2" y="hd2"/>
                </a:cxn>
                <a:cxn ang="16200000">
                  <a:pos x="wd2" y="hd2"/>
                </a:cxn>
              </a:cxnLst>
              <a:rect l="0" t="0" r="r" b="b"/>
              <a:pathLst>
                <a:path w="21600" h="21600" extrusionOk="0">
                  <a:moveTo>
                    <a:pt x="11675" y="0"/>
                  </a:moveTo>
                  <a:cubicBezTo>
                    <a:pt x="9924" y="386"/>
                    <a:pt x="8757" y="1156"/>
                    <a:pt x="7005" y="1542"/>
                  </a:cubicBezTo>
                  <a:cubicBezTo>
                    <a:pt x="6421" y="1542"/>
                    <a:pt x="5838" y="1929"/>
                    <a:pt x="4670" y="1929"/>
                  </a:cubicBezTo>
                  <a:cubicBezTo>
                    <a:pt x="2919" y="2315"/>
                    <a:pt x="1167" y="2701"/>
                    <a:pt x="0" y="2701"/>
                  </a:cubicBezTo>
                  <a:lnTo>
                    <a:pt x="7005" y="16587"/>
                  </a:lnTo>
                  <a:lnTo>
                    <a:pt x="8757" y="19671"/>
                  </a:lnTo>
                  <a:lnTo>
                    <a:pt x="9924" y="21600"/>
                  </a:lnTo>
                  <a:lnTo>
                    <a:pt x="21600" y="18899"/>
                  </a:lnTo>
                  <a:lnTo>
                    <a:pt x="19849" y="15814"/>
                  </a:lnTo>
                  <a:lnTo>
                    <a:pt x="18097" y="12729"/>
                  </a:lnTo>
                  <a:lnTo>
                    <a:pt x="11675" y="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7174AE3C-9016-5648-B584-3CF3C3F17D7A}"/>
                </a:ext>
              </a:extLst>
            </p:cNvPr>
            <p:cNvSpPr/>
            <p:nvPr/>
          </p:nvSpPr>
          <p:spPr>
            <a:xfrm>
              <a:off x="4419600" y="115601"/>
              <a:ext cx="31752" cy="72388"/>
            </a:xfrm>
            <a:custGeom>
              <a:avLst/>
              <a:gdLst/>
              <a:ahLst/>
              <a:cxnLst>
                <a:cxn ang="0">
                  <a:pos x="wd2" y="hd2"/>
                </a:cxn>
                <a:cxn ang="5400000">
                  <a:pos x="wd2" y="hd2"/>
                </a:cxn>
                <a:cxn ang="10800000">
                  <a:pos x="wd2" y="hd2"/>
                </a:cxn>
                <a:cxn ang="16200000">
                  <a:pos x="wd2" y="hd2"/>
                </a:cxn>
              </a:cxnLst>
              <a:rect l="0" t="0" r="r" b="b"/>
              <a:pathLst>
                <a:path w="21600" h="21600" extrusionOk="0">
                  <a:moveTo>
                    <a:pt x="13824" y="377"/>
                  </a:moveTo>
                  <a:lnTo>
                    <a:pt x="11232" y="377"/>
                  </a:lnTo>
                  <a:lnTo>
                    <a:pt x="3456" y="0"/>
                  </a:lnTo>
                  <a:lnTo>
                    <a:pt x="864" y="15159"/>
                  </a:lnTo>
                  <a:lnTo>
                    <a:pt x="0" y="18569"/>
                  </a:lnTo>
                  <a:lnTo>
                    <a:pt x="0" y="20843"/>
                  </a:lnTo>
                  <a:lnTo>
                    <a:pt x="11232" y="21221"/>
                  </a:lnTo>
                  <a:lnTo>
                    <a:pt x="17280" y="21600"/>
                  </a:lnTo>
                  <a:lnTo>
                    <a:pt x="17280" y="21600"/>
                  </a:lnTo>
                  <a:lnTo>
                    <a:pt x="18144" y="18190"/>
                  </a:lnTo>
                  <a:lnTo>
                    <a:pt x="19008" y="14779"/>
                  </a:lnTo>
                  <a:lnTo>
                    <a:pt x="21600" y="757"/>
                  </a:lnTo>
                  <a:lnTo>
                    <a:pt x="21600" y="757"/>
                  </a:lnTo>
                  <a:lnTo>
                    <a:pt x="14688" y="377"/>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AEA6500E-3636-1949-A45E-7B847331CA61}"/>
                </a:ext>
              </a:extLst>
            </p:cNvPr>
            <p:cNvSpPr/>
            <p:nvPr/>
          </p:nvSpPr>
          <p:spPr>
            <a:xfrm>
              <a:off x="4800601" y="407701"/>
              <a:ext cx="152553" cy="152955"/>
            </a:xfrm>
            <a:custGeom>
              <a:avLst/>
              <a:gdLst/>
              <a:ahLst/>
              <a:cxnLst>
                <a:cxn ang="0">
                  <a:pos x="wd2" y="hd2"/>
                </a:cxn>
                <a:cxn ang="5400000">
                  <a:pos x="wd2" y="hd2"/>
                </a:cxn>
                <a:cxn ang="10800000">
                  <a:pos x="wd2" y="hd2"/>
                </a:cxn>
                <a:cxn ang="16200000">
                  <a:pos x="wd2" y="hd2"/>
                </a:cxn>
              </a:cxnLst>
              <a:rect l="0" t="0" r="r" b="b"/>
              <a:pathLst>
                <a:path w="21267" h="19414" extrusionOk="0">
                  <a:moveTo>
                    <a:pt x="15767" y="18260"/>
                  </a:moveTo>
                  <a:cubicBezTo>
                    <a:pt x="19485" y="16326"/>
                    <a:pt x="21433" y="12780"/>
                    <a:pt x="21256" y="9233"/>
                  </a:cubicBezTo>
                  <a:cubicBezTo>
                    <a:pt x="21256" y="8750"/>
                    <a:pt x="21079" y="8266"/>
                    <a:pt x="21079" y="7782"/>
                  </a:cubicBezTo>
                  <a:cubicBezTo>
                    <a:pt x="20902" y="7299"/>
                    <a:pt x="20725" y="6815"/>
                    <a:pt x="20548" y="6170"/>
                  </a:cubicBezTo>
                  <a:cubicBezTo>
                    <a:pt x="20548" y="6009"/>
                    <a:pt x="20371" y="5848"/>
                    <a:pt x="20371" y="5687"/>
                  </a:cubicBezTo>
                  <a:cubicBezTo>
                    <a:pt x="20194" y="5526"/>
                    <a:pt x="20194" y="5204"/>
                    <a:pt x="20017" y="5042"/>
                  </a:cubicBezTo>
                  <a:cubicBezTo>
                    <a:pt x="19840" y="4881"/>
                    <a:pt x="19840" y="4720"/>
                    <a:pt x="19663" y="4559"/>
                  </a:cubicBezTo>
                  <a:cubicBezTo>
                    <a:pt x="19308" y="4236"/>
                    <a:pt x="19131" y="3753"/>
                    <a:pt x="18777" y="3430"/>
                  </a:cubicBezTo>
                  <a:cubicBezTo>
                    <a:pt x="15590" y="45"/>
                    <a:pt x="9925" y="-1083"/>
                    <a:pt x="5499" y="1174"/>
                  </a:cubicBezTo>
                  <a:cubicBezTo>
                    <a:pt x="1958" y="2947"/>
                    <a:pt x="-167" y="6493"/>
                    <a:pt x="10" y="9878"/>
                  </a:cubicBezTo>
                  <a:lnTo>
                    <a:pt x="1426" y="9556"/>
                  </a:lnTo>
                  <a:cubicBezTo>
                    <a:pt x="1426" y="9556"/>
                    <a:pt x="1603" y="9556"/>
                    <a:pt x="1603" y="9556"/>
                  </a:cubicBezTo>
                  <a:cubicBezTo>
                    <a:pt x="2312" y="9556"/>
                    <a:pt x="3020" y="9878"/>
                    <a:pt x="3197" y="10684"/>
                  </a:cubicBezTo>
                  <a:lnTo>
                    <a:pt x="3905" y="13908"/>
                  </a:lnTo>
                  <a:cubicBezTo>
                    <a:pt x="3905" y="14231"/>
                    <a:pt x="3905" y="14553"/>
                    <a:pt x="3728" y="14876"/>
                  </a:cubicBezTo>
                  <a:cubicBezTo>
                    <a:pt x="3551" y="15198"/>
                    <a:pt x="3197" y="15359"/>
                    <a:pt x="2843" y="15520"/>
                  </a:cubicBezTo>
                  <a:lnTo>
                    <a:pt x="2489" y="15520"/>
                  </a:lnTo>
                  <a:cubicBezTo>
                    <a:pt x="5498" y="19389"/>
                    <a:pt x="11164" y="20517"/>
                    <a:pt x="15767" y="1826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Shape">
              <a:extLst>
                <a:ext uri="{FF2B5EF4-FFF2-40B4-BE49-F238E27FC236}">
                  <a16:creationId xmlns:a16="http://schemas.microsoft.com/office/drawing/2014/main" id="{728A781F-21E6-0E4B-AA4C-7E1E5AF61088}"/>
                </a:ext>
              </a:extLst>
            </p:cNvPr>
            <p:cNvSpPr/>
            <p:nvPr/>
          </p:nvSpPr>
          <p:spPr>
            <a:xfrm>
              <a:off x="4584700" y="445802"/>
              <a:ext cx="234987" cy="153751"/>
            </a:xfrm>
            <a:custGeom>
              <a:avLst/>
              <a:gdLst/>
              <a:ahLst/>
              <a:cxnLst>
                <a:cxn ang="0">
                  <a:pos x="wd2" y="hd2"/>
                </a:cxn>
                <a:cxn ang="5400000">
                  <a:pos x="wd2" y="hd2"/>
                </a:cxn>
                <a:cxn ang="10800000">
                  <a:pos x="wd2" y="hd2"/>
                </a:cxn>
                <a:cxn ang="16200000">
                  <a:pos x="wd2" y="hd2"/>
                </a:cxn>
              </a:cxnLst>
              <a:rect l="0" t="0" r="r" b="b"/>
              <a:pathLst>
                <a:path w="21487" h="21260" extrusionOk="0">
                  <a:moveTo>
                    <a:pt x="7319" y="5"/>
                  </a:moveTo>
                  <a:cubicBezTo>
                    <a:pt x="3487" y="-171"/>
                    <a:pt x="235" y="4395"/>
                    <a:pt x="3" y="10190"/>
                  </a:cubicBezTo>
                  <a:cubicBezTo>
                    <a:pt x="-113" y="15985"/>
                    <a:pt x="2906" y="20903"/>
                    <a:pt x="6739" y="21253"/>
                  </a:cubicBezTo>
                  <a:cubicBezTo>
                    <a:pt x="9990" y="21429"/>
                    <a:pt x="12777" y="18267"/>
                    <a:pt x="13706" y="13702"/>
                  </a:cubicBezTo>
                  <a:cubicBezTo>
                    <a:pt x="13822" y="13000"/>
                    <a:pt x="13939" y="12122"/>
                    <a:pt x="13939" y="11420"/>
                  </a:cubicBezTo>
                  <a:lnTo>
                    <a:pt x="14055" y="12473"/>
                  </a:lnTo>
                  <a:lnTo>
                    <a:pt x="14868" y="12298"/>
                  </a:lnTo>
                  <a:lnTo>
                    <a:pt x="19745" y="10717"/>
                  </a:lnTo>
                  <a:lnTo>
                    <a:pt x="20790" y="10366"/>
                  </a:lnTo>
                  <a:lnTo>
                    <a:pt x="21487" y="10190"/>
                  </a:lnTo>
                  <a:lnTo>
                    <a:pt x="21139" y="7907"/>
                  </a:lnTo>
                  <a:lnTo>
                    <a:pt x="21023" y="6678"/>
                  </a:lnTo>
                  <a:lnTo>
                    <a:pt x="21023" y="6678"/>
                  </a:lnTo>
                  <a:lnTo>
                    <a:pt x="19977" y="7029"/>
                  </a:lnTo>
                  <a:lnTo>
                    <a:pt x="19048" y="7381"/>
                  </a:lnTo>
                  <a:lnTo>
                    <a:pt x="14868" y="8610"/>
                  </a:lnTo>
                  <a:lnTo>
                    <a:pt x="13939" y="8962"/>
                  </a:lnTo>
                  <a:cubicBezTo>
                    <a:pt x="13823" y="8436"/>
                    <a:pt x="13823" y="7908"/>
                    <a:pt x="13706" y="7557"/>
                  </a:cubicBezTo>
                  <a:cubicBezTo>
                    <a:pt x="12777" y="3166"/>
                    <a:pt x="10339" y="181"/>
                    <a:pt x="7319" y="5"/>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6" name="Shape">
              <a:extLst>
                <a:ext uri="{FF2B5EF4-FFF2-40B4-BE49-F238E27FC236}">
                  <a16:creationId xmlns:a16="http://schemas.microsoft.com/office/drawing/2014/main" id="{52AB0E08-519C-D640-B0F6-931F1FBDBBE9}"/>
                </a:ext>
              </a:extLst>
            </p:cNvPr>
            <p:cNvSpPr/>
            <p:nvPr/>
          </p:nvSpPr>
          <p:spPr>
            <a:xfrm>
              <a:off x="4775200" y="90201"/>
              <a:ext cx="153970" cy="154978"/>
            </a:xfrm>
            <a:custGeom>
              <a:avLst/>
              <a:gdLst/>
              <a:ahLst/>
              <a:cxnLst>
                <a:cxn ang="0">
                  <a:pos x="wd2" y="hd2"/>
                </a:cxn>
                <a:cxn ang="5400000">
                  <a:pos x="wd2" y="hd2"/>
                </a:cxn>
                <a:cxn ang="10800000">
                  <a:pos x="wd2" y="hd2"/>
                </a:cxn>
                <a:cxn ang="16200000">
                  <a:pos x="wd2" y="hd2"/>
                </a:cxn>
              </a:cxnLst>
              <a:rect l="0" t="0" r="r" b="b"/>
              <a:pathLst>
                <a:path w="19255" h="20433" extrusionOk="0">
                  <a:moveTo>
                    <a:pt x="14868" y="1676"/>
                  </a:moveTo>
                  <a:cubicBezTo>
                    <a:pt x="11533" y="-668"/>
                    <a:pt x="7403" y="-500"/>
                    <a:pt x="4227" y="1844"/>
                  </a:cubicBezTo>
                  <a:cubicBezTo>
                    <a:pt x="3274" y="2513"/>
                    <a:pt x="2480" y="3350"/>
                    <a:pt x="1686" y="4523"/>
                  </a:cubicBezTo>
                  <a:cubicBezTo>
                    <a:pt x="1686" y="4691"/>
                    <a:pt x="1527" y="4691"/>
                    <a:pt x="1527" y="4691"/>
                  </a:cubicBezTo>
                  <a:cubicBezTo>
                    <a:pt x="-1332" y="9379"/>
                    <a:pt x="-61" y="15574"/>
                    <a:pt x="4386" y="18756"/>
                  </a:cubicBezTo>
                  <a:cubicBezTo>
                    <a:pt x="7562" y="20932"/>
                    <a:pt x="11374" y="20932"/>
                    <a:pt x="14391" y="19091"/>
                  </a:cubicBezTo>
                  <a:lnTo>
                    <a:pt x="13597" y="18086"/>
                  </a:lnTo>
                  <a:cubicBezTo>
                    <a:pt x="13597" y="18086"/>
                    <a:pt x="13597" y="17918"/>
                    <a:pt x="13597" y="17918"/>
                  </a:cubicBezTo>
                  <a:cubicBezTo>
                    <a:pt x="13280" y="17249"/>
                    <a:pt x="13280" y="16412"/>
                    <a:pt x="13915" y="16076"/>
                  </a:cubicBezTo>
                  <a:lnTo>
                    <a:pt x="16456" y="13900"/>
                  </a:lnTo>
                  <a:cubicBezTo>
                    <a:pt x="16774" y="13732"/>
                    <a:pt x="17092" y="13565"/>
                    <a:pt x="17409" y="13565"/>
                  </a:cubicBezTo>
                  <a:cubicBezTo>
                    <a:pt x="17727" y="13565"/>
                    <a:pt x="18044" y="13732"/>
                    <a:pt x="18362" y="14067"/>
                  </a:cubicBezTo>
                  <a:lnTo>
                    <a:pt x="18521" y="14402"/>
                  </a:lnTo>
                  <a:cubicBezTo>
                    <a:pt x="20268" y="9713"/>
                    <a:pt x="18839" y="4523"/>
                    <a:pt x="14868" y="1676"/>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Shape">
              <a:extLst>
                <a:ext uri="{FF2B5EF4-FFF2-40B4-BE49-F238E27FC236}">
                  <a16:creationId xmlns:a16="http://schemas.microsoft.com/office/drawing/2014/main" id="{595DEB31-464B-644C-826E-A928F7653DA9}"/>
                </a:ext>
              </a:extLst>
            </p:cNvPr>
            <p:cNvSpPr/>
            <p:nvPr/>
          </p:nvSpPr>
          <p:spPr>
            <a:xfrm>
              <a:off x="4724400" y="39402"/>
              <a:ext cx="76200" cy="76200"/>
            </a:xfrm>
            <a:custGeom>
              <a:avLst/>
              <a:gdLst/>
              <a:ahLst/>
              <a:cxnLst>
                <a:cxn ang="0">
                  <a:pos x="wd2" y="hd2"/>
                </a:cxn>
                <a:cxn ang="5400000">
                  <a:pos x="wd2" y="hd2"/>
                </a:cxn>
                <a:cxn ang="10800000">
                  <a:pos x="wd2" y="hd2"/>
                </a:cxn>
                <a:cxn ang="16200000">
                  <a:pos x="wd2" y="hd2"/>
                </a:cxn>
              </a:cxnLst>
              <a:rect l="0" t="0" r="r" b="b"/>
              <a:pathLst>
                <a:path w="21600" h="21600" extrusionOk="0">
                  <a:moveTo>
                    <a:pt x="6840" y="1440"/>
                  </a:moveTo>
                  <a:lnTo>
                    <a:pt x="5400" y="0"/>
                  </a:lnTo>
                  <a:lnTo>
                    <a:pt x="0" y="5400"/>
                  </a:lnTo>
                  <a:lnTo>
                    <a:pt x="2160" y="7560"/>
                  </a:lnTo>
                  <a:lnTo>
                    <a:pt x="4320" y="9721"/>
                  </a:lnTo>
                  <a:lnTo>
                    <a:pt x="16200" y="21600"/>
                  </a:lnTo>
                  <a:cubicBezTo>
                    <a:pt x="17640" y="19440"/>
                    <a:pt x="19440" y="17640"/>
                    <a:pt x="21600" y="16200"/>
                  </a:cubicBezTo>
                  <a:lnTo>
                    <a:pt x="9000" y="3600"/>
                  </a:lnTo>
                  <a:lnTo>
                    <a:pt x="6840" y="144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Shape">
              <a:extLst>
                <a:ext uri="{FF2B5EF4-FFF2-40B4-BE49-F238E27FC236}">
                  <a16:creationId xmlns:a16="http://schemas.microsoft.com/office/drawing/2014/main" id="{72ECA7C1-FAE5-884B-B865-3430D5261EB6}"/>
                </a:ext>
              </a:extLst>
            </p:cNvPr>
            <p:cNvSpPr/>
            <p:nvPr/>
          </p:nvSpPr>
          <p:spPr>
            <a:xfrm>
              <a:off x="4419600" y="382301"/>
              <a:ext cx="152519" cy="151641"/>
            </a:xfrm>
            <a:custGeom>
              <a:avLst/>
              <a:gdLst/>
              <a:ahLst/>
              <a:cxnLst>
                <a:cxn ang="0">
                  <a:pos x="wd2" y="hd2"/>
                </a:cxn>
                <a:cxn ang="5400000">
                  <a:pos x="wd2" y="hd2"/>
                </a:cxn>
                <a:cxn ang="10800000">
                  <a:pos x="wd2" y="hd2"/>
                </a:cxn>
                <a:cxn ang="16200000">
                  <a:pos x="wd2" y="hd2"/>
                </a:cxn>
              </a:cxnLst>
              <a:rect l="0" t="0" r="r" b="b"/>
              <a:pathLst>
                <a:path w="19358" h="19839" extrusionOk="0">
                  <a:moveTo>
                    <a:pt x="1486" y="15207"/>
                  </a:moveTo>
                  <a:cubicBezTo>
                    <a:pt x="4387" y="19859"/>
                    <a:pt x="10352" y="21189"/>
                    <a:pt x="14865" y="18364"/>
                  </a:cubicBezTo>
                  <a:cubicBezTo>
                    <a:pt x="19378" y="15539"/>
                    <a:pt x="20668" y="9226"/>
                    <a:pt x="17928" y="4574"/>
                  </a:cubicBezTo>
                  <a:cubicBezTo>
                    <a:pt x="15832" y="1251"/>
                    <a:pt x="12125" y="-411"/>
                    <a:pt x="8417" y="87"/>
                  </a:cubicBezTo>
                  <a:lnTo>
                    <a:pt x="8740" y="1582"/>
                  </a:lnTo>
                  <a:lnTo>
                    <a:pt x="8901" y="2413"/>
                  </a:lnTo>
                  <a:cubicBezTo>
                    <a:pt x="9062" y="3244"/>
                    <a:pt x="8740" y="3908"/>
                    <a:pt x="7934" y="4075"/>
                  </a:cubicBezTo>
                  <a:lnTo>
                    <a:pt x="4710" y="4905"/>
                  </a:lnTo>
                  <a:cubicBezTo>
                    <a:pt x="4226" y="5072"/>
                    <a:pt x="3581" y="4905"/>
                    <a:pt x="3259" y="4407"/>
                  </a:cubicBezTo>
                  <a:cubicBezTo>
                    <a:pt x="3098" y="4241"/>
                    <a:pt x="3098" y="4075"/>
                    <a:pt x="2937" y="3909"/>
                  </a:cubicBezTo>
                  <a:lnTo>
                    <a:pt x="2614" y="2912"/>
                  </a:lnTo>
                  <a:cubicBezTo>
                    <a:pt x="-287" y="5903"/>
                    <a:pt x="-932" y="11220"/>
                    <a:pt x="1486" y="1520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Shape">
              <a:extLst>
                <a:ext uri="{FF2B5EF4-FFF2-40B4-BE49-F238E27FC236}">
                  <a16:creationId xmlns:a16="http://schemas.microsoft.com/office/drawing/2014/main" id="{9D74CAAD-C566-BD49-8B86-81A593C5A821}"/>
                </a:ext>
              </a:extLst>
            </p:cNvPr>
            <p:cNvSpPr/>
            <p:nvPr/>
          </p:nvSpPr>
          <p:spPr>
            <a:xfrm>
              <a:off x="4762501" y="941102"/>
              <a:ext cx="64770" cy="57150"/>
            </a:xfrm>
            <a:custGeom>
              <a:avLst/>
              <a:gdLst/>
              <a:ahLst/>
              <a:cxnLst>
                <a:cxn ang="0">
                  <a:pos x="wd2" y="hd2"/>
                </a:cxn>
                <a:cxn ang="5400000">
                  <a:pos x="wd2" y="hd2"/>
                </a:cxn>
                <a:cxn ang="10800000">
                  <a:pos x="wd2" y="hd2"/>
                </a:cxn>
                <a:cxn ang="16200000">
                  <a:pos x="wd2" y="hd2"/>
                </a:cxn>
              </a:cxnLst>
              <a:rect l="0" t="0" r="r" b="b"/>
              <a:pathLst>
                <a:path w="21600" h="21600" extrusionOk="0">
                  <a:moveTo>
                    <a:pt x="13553" y="2402"/>
                  </a:moveTo>
                  <a:lnTo>
                    <a:pt x="10588" y="4802"/>
                  </a:lnTo>
                  <a:lnTo>
                    <a:pt x="0" y="12963"/>
                  </a:lnTo>
                  <a:cubicBezTo>
                    <a:pt x="423" y="13444"/>
                    <a:pt x="423" y="13924"/>
                    <a:pt x="847" y="14402"/>
                  </a:cubicBezTo>
                  <a:cubicBezTo>
                    <a:pt x="1271" y="14883"/>
                    <a:pt x="1694" y="15841"/>
                    <a:pt x="1694" y="16322"/>
                  </a:cubicBezTo>
                  <a:cubicBezTo>
                    <a:pt x="2118" y="16802"/>
                    <a:pt x="2118" y="17283"/>
                    <a:pt x="2541" y="17761"/>
                  </a:cubicBezTo>
                  <a:cubicBezTo>
                    <a:pt x="2965" y="19200"/>
                    <a:pt x="3388" y="20641"/>
                    <a:pt x="3812" y="21600"/>
                  </a:cubicBezTo>
                  <a:lnTo>
                    <a:pt x="16518" y="12000"/>
                  </a:lnTo>
                  <a:lnTo>
                    <a:pt x="19482" y="9600"/>
                  </a:lnTo>
                  <a:lnTo>
                    <a:pt x="21600" y="8161"/>
                  </a:lnTo>
                  <a:lnTo>
                    <a:pt x="16518" y="0"/>
                  </a:lnTo>
                  <a:lnTo>
                    <a:pt x="13553" y="2402"/>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Shape">
              <a:extLst>
                <a:ext uri="{FF2B5EF4-FFF2-40B4-BE49-F238E27FC236}">
                  <a16:creationId xmlns:a16="http://schemas.microsoft.com/office/drawing/2014/main" id="{AD4F8FCF-6ACC-7644-A5BC-153B0AEDDDA8}"/>
                </a:ext>
              </a:extLst>
            </p:cNvPr>
            <p:cNvSpPr/>
            <p:nvPr/>
          </p:nvSpPr>
          <p:spPr>
            <a:xfrm>
              <a:off x="4622801" y="953801"/>
              <a:ext cx="154052" cy="155002"/>
            </a:xfrm>
            <a:custGeom>
              <a:avLst/>
              <a:gdLst/>
              <a:ahLst/>
              <a:cxnLst>
                <a:cxn ang="0">
                  <a:pos x="wd2" y="hd2"/>
                </a:cxn>
                <a:cxn ang="5400000">
                  <a:pos x="wd2" y="hd2"/>
                </a:cxn>
                <a:cxn ang="10800000">
                  <a:pos x="wd2" y="hd2"/>
                </a:cxn>
                <a:cxn ang="16200000">
                  <a:pos x="wd2" y="hd2"/>
                </a:cxn>
              </a:cxnLst>
              <a:rect l="0" t="0" r="r" b="b"/>
              <a:pathLst>
                <a:path w="21130" h="19527" extrusionOk="0">
                  <a:moveTo>
                    <a:pt x="20567" y="7269"/>
                  </a:moveTo>
                  <a:cubicBezTo>
                    <a:pt x="20393" y="6790"/>
                    <a:pt x="20219" y="6309"/>
                    <a:pt x="20044" y="5829"/>
                  </a:cubicBezTo>
                  <a:cubicBezTo>
                    <a:pt x="20044" y="5669"/>
                    <a:pt x="19870" y="5509"/>
                    <a:pt x="19870" y="5350"/>
                  </a:cubicBezTo>
                  <a:cubicBezTo>
                    <a:pt x="19696" y="5190"/>
                    <a:pt x="19522" y="4870"/>
                    <a:pt x="19522" y="4710"/>
                  </a:cubicBezTo>
                  <a:cubicBezTo>
                    <a:pt x="19348" y="4550"/>
                    <a:pt x="19348" y="4390"/>
                    <a:pt x="19173" y="4230"/>
                  </a:cubicBezTo>
                  <a:cubicBezTo>
                    <a:pt x="18825" y="3910"/>
                    <a:pt x="18651" y="3430"/>
                    <a:pt x="18303" y="3110"/>
                  </a:cubicBezTo>
                  <a:cubicBezTo>
                    <a:pt x="14993" y="-250"/>
                    <a:pt x="9419" y="-1050"/>
                    <a:pt x="5064" y="1510"/>
                  </a:cubicBezTo>
                  <a:cubicBezTo>
                    <a:pt x="1580" y="3430"/>
                    <a:pt x="-162" y="6950"/>
                    <a:pt x="12" y="10470"/>
                  </a:cubicBezTo>
                  <a:lnTo>
                    <a:pt x="1406" y="10150"/>
                  </a:lnTo>
                  <a:cubicBezTo>
                    <a:pt x="1406" y="10150"/>
                    <a:pt x="1580" y="10150"/>
                    <a:pt x="1580" y="10150"/>
                  </a:cubicBezTo>
                  <a:cubicBezTo>
                    <a:pt x="2277" y="9989"/>
                    <a:pt x="2973" y="10470"/>
                    <a:pt x="3148" y="11110"/>
                  </a:cubicBezTo>
                  <a:lnTo>
                    <a:pt x="4019" y="14310"/>
                  </a:lnTo>
                  <a:cubicBezTo>
                    <a:pt x="4193" y="14630"/>
                    <a:pt x="4019" y="15110"/>
                    <a:pt x="3844" y="15430"/>
                  </a:cubicBezTo>
                  <a:cubicBezTo>
                    <a:pt x="3670" y="15750"/>
                    <a:pt x="3322" y="15910"/>
                    <a:pt x="2973" y="16070"/>
                  </a:cubicBezTo>
                  <a:lnTo>
                    <a:pt x="2625" y="16230"/>
                  </a:lnTo>
                  <a:cubicBezTo>
                    <a:pt x="5935" y="19750"/>
                    <a:pt x="11509" y="20550"/>
                    <a:pt x="16038" y="18150"/>
                  </a:cubicBezTo>
                  <a:cubicBezTo>
                    <a:pt x="19522" y="16230"/>
                    <a:pt x="21438" y="12550"/>
                    <a:pt x="21090" y="8871"/>
                  </a:cubicBezTo>
                  <a:cubicBezTo>
                    <a:pt x="20741" y="8390"/>
                    <a:pt x="20741" y="7910"/>
                    <a:pt x="20567" y="726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633CE91A-C672-7144-8DEC-0D64D51A0ABE}"/>
                </a:ext>
              </a:extLst>
            </p:cNvPr>
            <p:cNvSpPr/>
            <p:nvPr/>
          </p:nvSpPr>
          <p:spPr>
            <a:xfrm>
              <a:off x="4559301" y="1042701"/>
              <a:ext cx="71119" cy="43180"/>
            </a:xfrm>
            <a:custGeom>
              <a:avLst/>
              <a:gdLst/>
              <a:ahLst/>
              <a:cxnLst>
                <a:cxn ang="0">
                  <a:pos x="wd2" y="hd2"/>
                </a:cxn>
                <a:cxn ang="5400000">
                  <a:pos x="wd2" y="hd2"/>
                </a:cxn>
                <a:cxn ang="10800000">
                  <a:pos x="wd2" y="hd2"/>
                </a:cxn>
                <a:cxn ang="16200000">
                  <a:pos x="wd2" y="hd2"/>
                </a:cxn>
              </a:cxnLst>
              <a:rect l="0" t="0" r="r" b="b"/>
              <a:pathLst>
                <a:path w="21600" h="21600" extrusionOk="0">
                  <a:moveTo>
                    <a:pt x="20057" y="0"/>
                  </a:moveTo>
                  <a:lnTo>
                    <a:pt x="20057" y="0"/>
                  </a:lnTo>
                  <a:lnTo>
                    <a:pt x="16586" y="1272"/>
                  </a:lnTo>
                  <a:lnTo>
                    <a:pt x="13500" y="2544"/>
                  </a:lnTo>
                  <a:lnTo>
                    <a:pt x="0" y="8261"/>
                  </a:lnTo>
                  <a:cubicBezTo>
                    <a:pt x="386" y="10166"/>
                    <a:pt x="771" y="11437"/>
                    <a:pt x="1157" y="13342"/>
                  </a:cubicBezTo>
                  <a:cubicBezTo>
                    <a:pt x="1157" y="13978"/>
                    <a:pt x="1543" y="14614"/>
                    <a:pt x="1543" y="15883"/>
                  </a:cubicBezTo>
                  <a:cubicBezTo>
                    <a:pt x="1928" y="17788"/>
                    <a:pt x="1928" y="19695"/>
                    <a:pt x="1928" y="21600"/>
                  </a:cubicBezTo>
                  <a:lnTo>
                    <a:pt x="16200" y="15883"/>
                  </a:lnTo>
                  <a:lnTo>
                    <a:pt x="19286" y="14611"/>
                  </a:lnTo>
                  <a:lnTo>
                    <a:pt x="21600" y="13975"/>
                  </a:lnTo>
                  <a:lnTo>
                    <a:pt x="20443" y="5717"/>
                  </a:lnTo>
                  <a:lnTo>
                    <a:pt x="20057" y="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2" name="Shape">
              <a:extLst>
                <a:ext uri="{FF2B5EF4-FFF2-40B4-BE49-F238E27FC236}">
                  <a16:creationId xmlns:a16="http://schemas.microsoft.com/office/drawing/2014/main" id="{B3F064E2-8A5D-A147-BC23-0F0B34BDB861}"/>
                </a:ext>
              </a:extLst>
            </p:cNvPr>
            <p:cNvSpPr/>
            <p:nvPr/>
          </p:nvSpPr>
          <p:spPr>
            <a:xfrm>
              <a:off x="4368801" y="1093502"/>
              <a:ext cx="54611" cy="34287"/>
            </a:xfrm>
            <a:custGeom>
              <a:avLst/>
              <a:gdLst/>
              <a:ahLst/>
              <a:cxnLst>
                <a:cxn ang="0">
                  <a:pos x="wd2" y="hd2"/>
                </a:cxn>
                <a:cxn ang="5400000">
                  <a:pos x="wd2" y="hd2"/>
                </a:cxn>
                <a:cxn ang="10800000">
                  <a:pos x="wd2" y="hd2"/>
                </a:cxn>
                <a:cxn ang="16200000">
                  <a:pos x="wd2" y="hd2"/>
                </a:cxn>
              </a:cxnLst>
              <a:rect l="0" t="0" r="r" b="b"/>
              <a:pathLst>
                <a:path w="21600" h="21600" extrusionOk="0">
                  <a:moveTo>
                    <a:pt x="20093" y="0"/>
                  </a:moveTo>
                  <a:lnTo>
                    <a:pt x="15572" y="801"/>
                  </a:lnTo>
                  <a:lnTo>
                    <a:pt x="11051" y="1602"/>
                  </a:lnTo>
                  <a:lnTo>
                    <a:pt x="0" y="4000"/>
                  </a:lnTo>
                  <a:cubicBezTo>
                    <a:pt x="502" y="6399"/>
                    <a:pt x="502" y="8802"/>
                    <a:pt x="502" y="11200"/>
                  </a:cubicBezTo>
                  <a:cubicBezTo>
                    <a:pt x="502" y="12001"/>
                    <a:pt x="502" y="12802"/>
                    <a:pt x="502" y="14400"/>
                  </a:cubicBezTo>
                  <a:cubicBezTo>
                    <a:pt x="502" y="16002"/>
                    <a:pt x="502" y="16799"/>
                    <a:pt x="502" y="18400"/>
                  </a:cubicBezTo>
                  <a:cubicBezTo>
                    <a:pt x="502" y="19201"/>
                    <a:pt x="502" y="20002"/>
                    <a:pt x="502" y="21600"/>
                  </a:cubicBezTo>
                  <a:lnTo>
                    <a:pt x="14065" y="18400"/>
                  </a:lnTo>
                  <a:lnTo>
                    <a:pt x="18586" y="17600"/>
                  </a:lnTo>
                  <a:lnTo>
                    <a:pt x="21600" y="16799"/>
                  </a:lnTo>
                  <a:lnTo>
                    <a:pt x="20093" y="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3" name="Shape">
              <a:extLst>
                <a:ext uri="{FF2B5EF4-FFF2-40B4-BE49-F238E27FC236}">
                  <a16:creationId xmlns:a16="http://schemas.microsoft.com/office/drawing/2014/main" id="{0B0457AA-ABA8-9D4C-9326-E04D8BCE396D}"/>
                </a:ext>
              </a:extLst>
            </p:cNvPr>
            <p:cNvSpPr/>
            <p:nvPr/>
          </p:nvSpPr>
          <p:spPr>
            <a:xfrm>
              <a:off x="4406901" y="1017301"/>
              <a:ext cx="152400" cy="154122"/>
            </a:xfrm>
            <a:custGeom>
              <a:avLst/>
              <a:gdLst/>
              <a:ahLst/>
              <a:cxnLst>
                <a:cxn ang="0">
                  <a:pos x="wd2" y="hd2"/>
                </a:cxn>
                <a:cxn ang="5400000">
                  <a:pos x="wd2" y="hd2"/>
                </a:cxn>
                <a:cxn ang="10800000">
                  <a:pos x="wd2" y="hd2"/>
                </a:cxn>
                <a:cxn ang="16200000">
                  <a:pos x="wd2" y="hd2"/>
                </a:cxn>
              </a:cxnLst>
              <a:rect l="0" t="0" r="r" b="b"/>
              <a:pathLst>
                <a:path w="21600" h="19274" extrusionOk="0">
                  <a:moveTo>
                    <a:pt x="20700" y="5617"/>
                  </a:moveTo>
                  <a:cubicBezTo>
                    <a:pt x="20700" y="5617"/>
                    <a:pt x="20700" y="5458"/>
                    <a:pt x="20700" y="5617"/>
                  </a:cubicBezTo>
                  <a:cubicBezTo>
                    <a:pt x="20340" y="5141"/>
                    <a:pt x="20160" y="4823"/>
                    <a:pt x="19980" y="4347"/>
                  </a:cubicBezTo>
                  <a:cubicBezTo>
                    <a:pt x="17100" y="376"/>
                    <a:pt x="11160" y="-1212"/>
                    <a:pt x="6120" y="1011"/>
                  </a:cubicBezTo>
                  <a:cubicBezTo>
                    <a:pt x="2340" y="2600"/>
                    <a:pt x="180" y="5935"/>
                    <a:pt x="0" y="9429"/>
                  </a:cubicBezTo>
                  <a:lnTo>
                    <a:pt x="1440" y="9270"/>
                  </a:lnTo>
                  <a:cubicBezTo>
                    <a:pt x="1620" y="9270"/>
                    <a:pt x="1620" y="9270"/>
                    <a:pt x="1620" y="9270"/>
                  </a:cubicBezTo>
                  <a:cubicBezTo>
                    <a:pt x="2340" y="9270"/>
                    <a:pt x="3060" y="9746"/>
                    <a:pt x="3060" y="10382"/>
                  </a:cubicBezTo>
                  <a:lnTo>
                    <a:pt x="3600" y="13717"/>
                  </a:lnTo>
                  <a:cubicBezTo>
                    <a:pt x="3600" y="14035"/>
                    <a:pt x="3600" y="14352"/>
                    <a:pt x="3420" y="14670"/>
                  </a:cubicBezTo>
                  <a:cubicBezTo>
                    <a:pt x="3240" y="14988"/>
                    <a:pt x="2880" y="15146"/>
                    <a:pt x="2340" y="15305"/>
                  </a:cubicBezTo>
                  <a:lnTo>
                    <a:pt x="1980" y="15305"/>
                  </a:lnTo>
                  <a:cubicBezTo>
                    <a:pt x="5040" y="18958"/>
                    <a:pt x="10800" y="20388"/>
                    <a:pt x="15480" y="18323"/>
                  </a:cubicBezTo>
                  <a:cubicBezTo>
                    <a:pt x="19080" y="16735"/>
                    <a:pt x="21420" y="13558"/>
                    <a:pt x="21600" y="10223"/>
                  </a:cubicBezTo>
                  <a:cubicBezTo>
                    <a:pt x="21600" y="9747"/>
                    <a:pt x="21600" y="9270"/>
                    <a:pt x="21600" y="8793"/>
                  </a:cubicBezTo>
                  <a:cubicBezTo>
                    <a:pt x="21600" y="7682"/>
                    <a:pt x="21240" y="6729"/>
                    <a:pt x="20700" y="561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Shape">
              <a:extLst>
                <a:ext uri="{FF2B5EF4-FFF2-40B4-BE49-F238E27FC236}">
                  <a16:creationId xmlns:a16="http://schemas.microsoft.com/office/drawing/2014/main" id="{FC4BB7A0-BD99-5848-8004-A8D378BC49D7}"/>
                </a:ext>
              </a:extLst>
            </p:cNvPr>
            <p:cNvSpPr/>
            <p:nvPr/>
          </p:nvSpPr>
          <p:spPr>
            <a:xfrm>
              <a:off x="4762501" y="763302"/>
              <a:ext cx="454754" cy="240029"/>
            </a:xfrm>
            <a:custGeom>
              <a:avLst/>
              <a:gdLst/>
              <a:ahLst/>
              <a:cxnLst>
                <a:cxn ang="0">
                  <a:pos x="wd2" y="hd2"/>
                </a:cxn>
                <a:cxn ang="5400000">
                  <a:pos x="wd2" y="hd2"/>
                </a:cxn>
                <a:cxn ang="10800000">
                  <a:pos x="wd2" y="hd2"/>
                </a:cxn>
                <a:cxn ang="16200000">
                  <a:pos x="wd2" y="hd2"/>
                </a:cxn>
              </a:cxnLst>
              <a:rect l="0" t="0" r="r" b="b"/>
              <a:pathLst>
                <a:path w="21544" h="21600" extrusionOk="0">
                  <a:moveTo>
                    <a:pt x="21123" y="16686"/>
                  </a:moveTo>
                  <a:cubicBezTo>
                    <a:pt x="21003" y="16343"/>
                    <a:pt x="20822" y="16000"/>
                    <a:pt x="20581" y="15772"/>
                  </a:cubicBezTo>
                  <a:cubicBezTo>
                    <a:pt x="20581" y="15772"/>
                    <a:pt x="20581" y="15772"/>
                    <a:pt x="20581" y="15772"/>
                  </a:cubicBezTo>
                  <a:cubicBezTo>
                    <a:pt x="20461" y="15657"/>
                    <a:pt x="20341" y="15429"/>
                    <a:pt x="20160" y="15315"/>
                  </a:cubicBezTo>
                  <a:cubicBezTo>
                    <a:pt x="19679" y="14629"/>
                    <a:pt x="19077" y="13829"/>
                    <a:pt x="18355" y="13029"/>
                  </a:cubicBezTo>
                  <a:cubicBezTo>
                    <a:pt x="17693" y="12229"/>
                    <a:pt x="16851" y="11429"/>
                    <a:pt x="15949" y="10515"/>
                  </a:cubicBezTo>
                  <a:cubicBezTo>
                    <a:pt x="15648" y="10172"/>
                    <a:pt x="15287" y="9943"/>
                    <a:pt x="14926" y="9600"/>
                  </a:cubicBezTo>
                  <a:cubicBezTo>
                    <a:pt x="14264" y="9029"/>
                    <a:pt x="13542" y="8343"/>
                    <a:pt x="12760" y="7772"/>
                  </a:cubicBezTo>
                  <a:cubicBezTo>
                    <a:pt x="12338" y="7429"/>
                    <a:pt x="11977" y="7086"/>
                    <a:pt x="11556" y="6743"/>
                  </a:cubicBezTo>
                  <a:cubicBezTo>
                    <a:pt x="11436" y="6629"/>
                    <a:pt x="11376" y="6629"/>
                    <a:pt x="11255" y="6515"/>
                  </a:cubicBezTo>
                  <a:cubicBezTo>
                    <a:pt x="11075" y="6400"/>
                    <a:pt x="10894" y="6286"/>
                    <a:pt x="10714" y="6058"/>
                  </a:cubicBezTo>
                  <a:cubicBezTo>
                    <a:pt x="10533" y="5943"/>
                    <a:pt x="10353" y="5829"/>
                    <a:pt x="10172" y="5600"/>
                  </a:cubicBezTo>
                  <a:cubicBezTo>
                    <a:pt x="10112" y="5600"/>
                    <a:pt x="10112" y="5600"/>
                    <a:pt x="10052" y="5486"/>
                  </a:cubicBezTo>
                  <a:cubicBezTo>
                    <a:pt x="9992" y="5486"/>
                    <a:pt x="9932" y="5372"/>
                    <a:pt x="9932" y="5372"/>
                  </a:cubicBezTo>
                  <a:cubicBezTo>
                    <a:pt x="9751" y="5257"/>
                    <a:pt x="9571" y="5143"/>
                    <a:pt x="9390" y="4915"/>
                  </a:cubicBezTo>
                  <a:cubicBezTo>
                    <a:pt x="9210" y="4800"/>
                    <a:pt x="9029" y="4686"/>
                    <a:pt x="8849" y="4458"/>
                  </a:cubicBezTo>
                  <a:cubicBezTo>
                    <a:pt x="7044" y="3086"/>
                    <a:pt x="4998" y="1715"/>
                    <a:pt x="2772" y="229"/>
                  </a:cubicBezTo>
                  <a:lnTo>
                    <a:pt x="2772" y="229"/>
                  </a:lnTo>
                  <a:cubicBezTo>
                    <a:pt x="2772" y="229"/>
                    <a:pt x="2712" y="229"/>
                    <a:pt x="2712" y="229"/>
                  </a:cubicBezTo>
                  <a:cubicBezTo>
                    <a:pt x="2712" y="229"/>
                    <a:pt x="2712" y="229"/>
                    <a:pt x="2712" y="229"/>
                  </a:cubicBezTo>
                  <a:cubicBezTo>
                    <a:pt x="2471" y="114"/>
                    <a:pt x="2170" y="0"/>
                    <a:pt x="1990" y="0"/>
                  </a:cubicBezTo>
                  <a:cubicBezTo>
                    <a:pt x="1869" y="0"/>
                    <a:pt x="1749" y="0"/>
                    <a:pt x="1629" y="0"/>
                  </a:cubicBezTo>
                  <a:cubicBezTo>
                    <a:pt x="1508" y="0"/>
                    <a:pt x="1448" y="0"/>
                    <a:pt x="1328" y="114"/>
                  </a:cubicBezTo>
                  <a:cubicBezTo>
                    <a:pt x="1027" y="229"/>
                    <a:pt x="786" y="457"/>
                    <a:pt x="606" y="800"/>
                  </a:cubicBezTo>
                  <a:cubicBezTo>
                    <a:pt x="606" y="800"/>
                    <a:pt x="606" y="800"/>
                    <a:pt x="606" y="800"/>
                  </a:cubicBezTo>
                  <a:cubicBezTo>
                    <a:pt x="425" y="1029"/>
                    <a:pt x="305" y="1372"/>
                    <a:pt x="185" y="1714"/>
                  </a:cubicBezTo>
                  <a:cubicBezTo>
                    <a:pt x="64" y="2057"/>
                    <a:pt x="4" y="2515"/>
                    <a:pt x="4" y="2857"/>
                  </a:cubicBezTo>
                  <a:cubicBezTo>
                    <a:pt x="4" y="2857"/>
                    <a:pt x="4" y="2857"/>
                    <a:pt x="4" y="2857"/>
                  </a:cubicBezTo>
                  <a:cubicBezTo>
                    <a:pt x="-56" y="4229"/>
                    <a:pt x="485" y="5714"/>
                    <a:pt x="1749" y="6171"/>
                  </a:cubicBezTo>
                  <a:cubicBezTo>
                    <a:pt x="1749" y="6171"/>
                    <a:pt x="1749" y="6171"/>
                    <a:pt x="1749" y="6171"/>
                  </a:cubicBezTo>
                  <a:cubicBezTo>
                    <a:pt x="1749" y="6171"/>
                    <a:pt x="1809" y="6171"/>
                    <a:pt x="1809" y="6171"/>
                  </a:cubicBezTo>
                  <a:cubicBezTo>
                    <a:pt x="2170" y="6400"/>
                    <a:pt x="2471" y="6628"/>
                    <a:pt x="2772" y="6857"/>
                  </a:cubicBezTo>
                  <a:cubicBezTo>
                    <a:pt x="2952" y="6972"/>
                    <a:pt x="3133" y="7086"/>
                    <a:pt x="3313" y="7314"/>
                  </a:cubicBezTo>
                  <a:cubicBezTo>
                    <a:pt x="3554" y="7429"/>
                    <a:pt x="3735" y="7657"/>
                    <a:pt x="3975" y="7771"/>
                  </a:cubicBezTo>
                  <a:cubicBezTo>
                    <a:pt x="5479" y="8914"/>
                    <a:pt x="6863" y="9943"/>
                    <a:pt x="8127" y="10857"/>
                  </a:cubicBezTo>
                  <a:cubicBezTo>
                    <a:pt x="8187" y="10857"/>
                    <a:pt x="8187" y="10972"/>
                    <a:pt x="8247" y="10972"/>
                  </a:cubicBezTo>
                  <a:cubicBezTo>
                    <a:pt x="8488" y="11086"/>
                    <a:pt x="8668" y="11314"/>
                    <a:pt x="8849" y="11429"/>
                  </a:cubicBezTo>
                  <a:cubicBezTo>
                    <a:pt x="9029" y="11543"/>
                    <a:pt x="9210" y="11771"/>
                    <a:pt x="9450" y="11886"/>
                  </a:cubicBezTo>
                  <a:cubicBezTo>
                    <a:pt x="9932" y="12228"/>
                    <a:pt x="10353" y="12571"/>
                    <a:pt x="10774" y="12914"/>
                  </a:cubicBezTo>
                  <a:cubicBezTo>
                    <a:pt x="11195" y="13257"/>
                    <a:pt x="11616" y="13600"/>
                    <a:pt x="11977" y="13943"/>
                  </a:cubicBezTo>
                  <a:cubicBezTo>
                    <a:pt x="12098" y="14057"/>
                    <a:pt x="12218" y="14171"/>
                    <a:pt x="12338" y="14285"/>
                  </a:cubicBezTo>
                  <a:cubicBezTo>
                    <a:pt x="12639" y="14514"/>
                    <a:pt x="12940" y="14857"/>
                    <a:pt x="13241" y="15085"/>
                  </a:cubicBezTo>
                  <a:cubicBezTo>
                    <a:pt x="13903" y="15657"/>
                    <a:pt x="14504" y="16228"/>
                    <a:pt x="15106" y="16685"/>
                  </a:cubicBezTo>
                  <a:cubicBezTo>
                    <a:pt x="15106" y="16685"/>
                    <a:pt x="15106" y="16685"/>
                    <a:pt x="15106" y="16685"/>
                  </a:cubicBezTo>
                  <a:cubicBezTo>
                    <a:pt x="15407" y="16914"/>
                    <a:pt x="15708" y="17257"/>
                    <a:pt x="15948" y="17486"/>
                  </a:cubicBezTo>
                  <a:cubicBezTo>
                    <a:pt x="17332" y="18743"/>
                    <a:pt x="18355" y="19886"/>
                    <a:pt x="19017" y="20914"/>
                  </a:cubicBezTo>
                  <a:cubicBezTo>
                    <a:pt x="19258" y="21143"/>
                    <a:pt x="19438" y="21371"/>
                    <a:pt x="19679" y="21486"/>
                  </a:cubicBezTo>
                  <a:cubicBezTo>
                    <a:pt x="19679" y="21486"/>
                    <a:pt x="19679" y="21486"/>
                    <a:pt x="19679" y="21486"/>
                  </a:cubicBezTo>
                  <a:cubicBezTo>
                    <a:pt x="19799" y="21600"/>
                    <a:pt x="19920" y="21600"/>
                    <a:pt x="20040" y="21600"/>
                  </a:cubicBezTo>
                  <a:cubicBezTo>
                    <a:pt x="20220" y="21600"/>
                    <a:pt x="20401" y="21600"/>
                    <a:pt x="20521" y="21600"/>
                  </a:cubicBezTo>
                  <a:cubicBezTo>
                    <a:pt x="20641" y="21486"/>
                    <a:pt x="20822" y="21371"/>
                    <a:pt x="20942" y="21143"/>
                  </a:cubicBezTo>
                  <a:cubicBezTo>
                    <a:pt x="21183" y="20800"/>
                    <a:pt x="21364" y="20343"/>
                    <a:pt x="21484" y="19657"/>
                  </a:cubicBezTo>
                  <a:cubicBezTo>
                    <a:pt x="21544" y="19315"/>
                    <a:pt x="21544" y="18972"/>
                    <a:pt x="21544" y="18629"/>
                  </a:cubicBezTo>
                  <a:cubicBezTo>
                    <a:pt x="21544" y="18515"/>
                    <a:pt x="21544" y="18515"/>
                    <a:pt x="21544" y="18400"/>
                  </a:cubicBezTo>
                  <a:cubicBezTo>
                    <a:pt x="21544" y="18058"/>
                    <a:pt x="21484" y="17600"/>
                    <a:pt x="21364" y="17257"/>
                  </a:cubicBezTo>
                  <a:cubicBezTo>
                    <a:pt x="21243" y="17143"/>
                    <a:pt x="21183" y="16914"/>
                    <a:pt x="21123" y="16686"/>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Shape">
              <a:extLst>
                <a:ext uri="{FF2B5EF4-FFF2-40B4-BE49-F238E27FC236}">
                  <a16:creationId xmlns:a16="http://schemas.microsoft.com/office/drawing/2014/main" id="{42C8EDCA-712D-7C4D-A503-B7F9E3CD2C87}"/>
                </a:ext>
              </a:extLst>
            </p:cNvPr>
            <p:cNvSpPr/>
            <p:nvPr/>
          </p:nvSpPr>
          <p:spPr>
            <a:xfrm>
              <a:off x="4800601" y="852201"/>
              <a:ext cx="151789" cy="131433"/>
            </a:xfrm>
            <a:custGeom>
              <a:avLst/>
              <a:gdLst/>
              <a:ahLst/>
              <a:cxnLst>
                <a:cxn ang="0">
                  <a:pos x="wd2" y="hd2"/>
                </a:cxn>
                <a:cxn ang="5400000">
                  <a:pos x="wd2" y="hd2"/>
                </a:cxn>
                <a:cxn ang="10800000">
                  <a:pos x="wd2" y="hd2"/>
                </a:cxn>
                <a:cxn ang="16200000">
                  <a:pos x="wd2" y="hd2"/>
                </a:cxn>
              </a:cxnLst>
              <a:rect l="0" t="0" r="r" b="b"/>
              <a:pathLst>
                <a:path w="20819" h="20321" extrusionOk="0">
                  <a:moveTo>
                    <a:pt x="19404" y="7266"/>
                  </a:moveTo>
                  <a:lnTo>
                    <a:pt x="18533" y="6872"/>
                  </a:lnTo>
                  <a:lnTo>
                    <a:pt x="16443" y="5891"/>
                  </a:lnTo>
                  <a:lnTo>
                    <a:pt x="14178" y="4909"/>
                  </a:lnTo>
                  <a:lnTo>
                    <a:pt x="11914" y="3927"/>
                  </a:lnTo>
                  <a:lnTo>
                    <a:pt x="9649" y="2749"/>
                  </a:lnTo>
                  <a:lnTo>
                    <a:pt x="7211" y="1570"/>
                  </a:lnTo>
                  <a:lnTo>
                    <a:pt x="4946" y="589"/>
                  </a:lnTo>
                  <a:lnTo>
                    <a:pt x="4772" y="589"/>
                  </a:lnTo>
                  <a:lnTo>
                    <a:pt x="3378" y="0"/>
                  </a:lnTo>
                  <a:cubicBezTo>
                    <a:pt x="3030" y="393"/>
                    <a:pt x="2682" y="785"/>
                    <a:pt x="2333" y="1178"/>
                  </a:cubicBezTo>
                  <a:cubicBezTo>
                    <a:pt x="-280" y="4712"/>
                    <a:pt x="-628" y="9426"/>
                    <a:pt x="940" y="13353"/>
                  </a:cubicBezTo>
                  <a:lnTo>
                    <a:pt x="1985" y="12567"/>
                  </a:lnTo>
                  <a:cubicBezTo>
                    <a:pt x="1985" y="12567"/>
                    <a:pt x="2159" y="12567"/>
                    <a:pt x="2333" y="12371"/>
                  </a:cubicBezTo>
                  <a:cubicBezTo>
                    <a:pt x="3030" y="11978"/>
                    <a:pt x="3727" y="12174"/>
                    <a:pt x="4075" y="12960"/>
                  </a:cubicBezTo>
                  <a:lnTo>
                    <a:pt x="6166" y="16298"/>
                  </a:lnTo>
                  <a:cubicBezTo>
                    <a:pt x="6340" y="16691"/>
                    <a:pt x="6340" y="17083"/>
                    <a:pt x="6340" y="17476"/>
                  </a:cubicBezTo>
                  <a:cubicBezTo>
                    <a:pt x="6340" y="18065"/>
                    <a:pt x="6166" y="18458"/>
                    <a:pt x="5643" y="18655"/>
                  </a:cubicBezTo>
                  <a:lnTo>
                    <a:pt x="5295" y="18851"/>
                  </a:lnTo>
                  <a:cubicBezTo>
                    <a:pt x="9649" y="21600"/>
                    <a:pt x="15398" y="20422"/>
                    <a:pt x="18533" y="15906"/>
                  </a:cubicBezTo>
                  <a:cubicBezTo>
                    <a:pt x="20101" y="13549"/>
                    <a:pt x="20972" y="10800"/>
                    <a:pt x="20798" y="8052"/>
                  </a:cubicBezTo>
                  <a:lnTo>
                    <a:pt x="20449" y="7855"/>
                  </a:lnTo>
                  <a:lnTo>
                    <a:pt x="19404" y="7266"/>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6" name="Shape">
              <a:extLst>
                <a:ext uri="{FF2B5EF4-FFF2-40B4-BE49-F238E27FC236}">
                  <a16:creationId xmlns:a16="http://schemas.microsoft.com/office/drawing/2014/main" id="{1BD78C6E-064B-884B-9379-6D5FDCEF344A}"/>
                </a:ext>
              </a:extLst>
            </p:cNvPr>
            <p:cNvSpPr/>
            <p:nvPr/>
          </p:nvSpPr>
          <p:spPr>
            <a:xfrm>
              <a:off x="4953000" y="217202"/>
              <a:ext cx="341630" cy="132975"/>
            </a:xfrm>
            <a:custGeom>
              <a:avLst/>
              <a:gdLst/>
              <a:ahLst/>
              <a:cxnLst>
                <a:cxn ang="0">
                  <a:pos x="wd2" y="hd2"/>
                </a:cxn>
                <a:cxn ang="5400000">
                  <a:pos x="wd2" y="hd2"/>
                </a:cxn>
                <a:cxn ang="10800000">
                  <a:pos x="wd2" y="hd2"/>
                </a:cxn>
                <a:cxn ang="16200000">
                  <a:pos x="wd2" y="hd2"/>
                </a:cxn>
              </a:cxnLst>
              <a:rect l="0" t="0" r="r" b="b"/>
              <a:pathLst>
                <a:path w="21600" h="21136" extrusionOk="0">
                  <a:moveTo>
                    <a:pt x="11161" y="4584"/>
                  </a:moveTo>
                  <a:cubicBezTo>
                    <a:pt x="11001" y="4584"/>
                    <a:pt x="10840" y="4382"/>
                    <a:pt x="10680" y="4382"/>
                  </a:cubicBezTo>
                  <a:cubicBezTo>
                    <a:pt x="10439" y="4179"/>
                    <a:pt x="10198" y="4179"/>
                    <a:pt x="9957" y="3977"/>
                  </a:cubicBezTo>
                  <a:cubicBezTo>
                    <a:pt x="9877" y="3977"/>
                    <a:pt x="9796" y="3775"/>
                    <a:pt x="9636" y="3775"/>
                  </a:cubicBezTo>
                  <a:cubicBezTo>
                    <a:pt x="9395" y="3573"/>
                    <a:pt x="9234" y="3573"/>
                    <a:pt x="8993" y="3371"/>
                  </a:cubicBezTo>
                  <a:cubicBezTo>
                    <a:pt x="8752" y="3169"/>
                    <a:pt x="8512" y="3169"/>
                    <a:pt x="8351" y="2967"/>
                  </a:cubicBezTo>
                  <a:cubicBezTo>
                    <a:pt x="7709" y="2563"/>
                    <a:pt x="7066" y="2160"/>
                    <a:pt x="6343" y="1756"/>
                  </a:cubicBezTo>
                  <a:cubicBezTo>
                    <a:pt x="5380" y="1151"/>
                    <a:pt x="4416" y="746"/>
                    <a:pt x="3453" y="141"/>
                  </a:cubicBezTo>
                  <a:cubicBezTo>
                    <a:pt x="1847" y="-464"/>
                    <a:pt x="803" y="948"/>
                    <a:pt x="241" y="2967"/>
                  </a:cubicBezTo>
                  <a:cubicBezTo>
                    <a:pt x="80" y="3572"/>
                    <a:pt x="0" y="4179"/>
                    <a:pt x="0" y="4784"/>
                  </a:cubicBezTo>
                  <a:cubicBezTo>
                    <a:pt x="0" y="5188"/>
                    <a:pt x="0" y="5793"/>
                    <a:pt x="0" y="6197"/>
                  </a:cubicBezTo>
                  <a:cubicBezTo>
                    <a:pt x="0" y="6399"/>
                    <a:pt x="0" y="6601"/>
                    <a:pt x="0" y="6601"/>
                  </a:cubicBezTo>
                  <a:cubicBezTo>
                    <a:pt x="80" y="7206"/>
                    <a:pt x="161" y="7611"/>
                    <a:pt x="241" y="8216"/>
                  </a:cubicBezTo>
                  <a:cubicBezTo>
                    <a:pt x="321" y="8620"/>
                    <a:pt x="482" y="9023"/>
                    <a:pt x="723" y="9427"/>
                  </a:cubicBezTo>
                  <a:cubicBezTo>
                    <a:pt x="723" y="9427"/>
                    <a:pt x="803" y="9427"/>
                    <a:pt x="803" y="9629"/>
                  </a:cubicBezTo>
                  <a:cubicBezTo>
                    <a:pt x="964" y="10033"/>
                    <a:pt x="1204" y="10234"/>
                    <a:pt x="1365" y="10437"/>
                  </a:cubicBezTo>
                  <a:cubicBezTo>
                    <a:pt x="1686" y="10841"/>
                    <a:pt x="2168" y="11042"/>
                    <a:pt x="2650" y="11042"/>
                  </a:cubicBezTo>
                  <a:cubicBezTo>
                    <a:pt x="3694" y="11647"/>
                    <a:pt x="4657" y="12253"/>
                    <a:pt x="5621" y="12858"/>
                  </a:cubicBezTo>
                  <a:cubicBezTo>
                    <a:pt x="5781" y="12858"/>
                    <a:pt x="5862" y="13060"/>
                    <a:pt x="6022" y="13060"/>
                  </a:cubicBezTo>
                  <a:cubicBezTo>
                    <a:pt x="6343" y="13262"/>
                    <a:pt x="6665" y="13465"/>
                    <a:pt x="6986" y="13666"/>
                  </a:cubicBezTo>
                  <a:cubicBezTo>
                    <a:pt x="7066" y="13666"/>
                    <a:pt x="7146" y="13666"/>
                    <a:pt x="7227" y="13868"/>
                  </a:cubicBezTo>
                  <a:cubicBezTo>
                    <a:pt x="7387" y="14070"/>
                    <a:pt x="7628" y="14070"/>
                    <a:pt x="7789" y="14272"/>
                  </a:cubicBezTo>
                  <a:cubicBezTo>
                    <a:pt x="7869" y="14272"/>
                    <a:pt x="7949" y="14272"/>
                    <a:pt x="7949" y="14474"/>
                  </a:cubicBezTo>
                  <a:cubicBezTo>
                    <a:pt x="8592" y="14878"/>
                    <a:pt x="9234" y="15281"/>
                    <a:pt x="9877" y="15685"/>
                  </a:cubicBezTo>
                  <a:cubicBezTo>
                    <a:pt x="10198" y="15887"/>
                    <a:pt x="10519" y="16089"/>
                    <a:pt x="10760" y="16290"/>
                  </a:cubicBezTo>
                  <a:cubicBezTo>
                    <a:pt x="11001" y="16493"/>
                    <a:pt x="11161" y="16493"/>
                    <a:pt x="11402" y="16695"/>
                  </a:cubicBezTo>
                  <a:cubicBezTo>
                    <a:pt x="13811" y="18309"/>
                    <a:pt x="15979" y="19723"/>
                    <a:pt x="17906" y="21136"/>
                  </a:cubicBezTo>
                  <a:cubicBezTo>
                    <a:pt x="17906" y="21136"/>
                    <a:pt x="17906" y="21136"/>
                    <a:pt x="17906" y="21136"/>
                  </a:cubicBezTo>
                  <a:cubicBezTo>
                    <a:pt x="18067" y="20531"/>
                    <a:pt x="18308" y="19925"/>
                    <a:pt x="18468" y="19319"/>
                  </a:cubicBezTo>
                  <a:cubicBezTo>
                    <a:pt x="18468" y="19319"/>
                    <a:pt x="18549" y="19117"/>
                    <a:pt x="18549" y="19117"/>
                  </a:cubicBezTo>
                  <a:cubicBezTo>
                    <a:pt x="19271" y="16695"/>
                    <a:pt x="19914" y="15282"/>
                    <a:pt x="20797" y="13466"/>
                  </a:cubicBezTo>
                  <a:cubicBezTo>
                    <a:pt x="20958" y="13263"/>
                    <a:pt x="21118" y="12860"/>
                    <a:pt x="21279" y="12456"/>
                  </a:cubicBezTo>
                  <a:cubicBezTo>
                    <a:pt x="21359" y="12254"/>
                    <a:pt x="21439" y="12052"/>
                    <a:pt x="21600" y="11851"/>
                  </a:cubicBezTo>
                  <a:cubicBezTo>
                    <a:pt x="18870" y="9630"/>
                    <a:pt x="15497" y="7208"/>
                    <a:pt x="11402" y="4786"/>
                  </a:cubicBezTo>
                  <a:cubicBezTo>
                    <a:pt x="11242" y="4584"/>
                    <a:pt x="11161" y="4584"/>
                    <a:pt x="11161" y="458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7" name="Shape">
              <a:extLst>
                <a:ext uri="{FF2B5EF4-FFF2-40B4-BE49-F238E27FC236}">
                  <a16:creationId xmlns:a16="http://schemas.microsoft.com/office/drawing/2014/main" id="{3FC5BA30-D9BA-5C4E-BFCC-6586EDF34054}"/>
                </a:ext>
              </a:extLst>
            </p:cNvPr>
            <p:cNvSpPr/>
            <p:nvPr/>
          </p:nvSpPr>
          <p:spPr>
            <a:xfrm>
              <a:off x="3365501" y="395001"/>
              <a:ext cx="154525" cy="154851"/>
            </a:xfrm>
            <a:custGeom>
              <a:avLst/>
              <a:gdLst/>
              <a:ahLst/>
              <a:cxnLst>
                <a:cxn ang="0">
                  <a:pos x="wd2" y="hd2"/>
                </a:cxn>
                <a:cxn ang="5400000">
                  <a:pos x="wd2" y="hd2"/>
                </a:cxn>
                <a:cxn ang="10800000">
                  <a:pos x="wd2" y="hd2"/>
                </a:cxn>
                <a:cxn ang="16200000">
                  <a:pos x="wd2" y="hd2"/>
                </a:cxn>
              </a:cxnLst>
              <a:rect l="0" t="0" r="r" b="b"/>
              <a:pathLst>
                <a:path w="19760" h="20577" extrusionOk="0">
                  <a:moveTo>
                    <a:pt x="15117" y="18890"/>
                  </a:moveTo>
                  <a:cubicBezTo>
                    <a:pt x="15280" y="18721"/>
                    <a:pt x="15604" y="18552"/>
                    <a:pt x="15767" y="18384"/>
                  </a:cubicBezTo>
                  <a:cubicBezTo>
                    <a:pt x="15929" y="18215"/>
                    <a:pt x="16092" y="18046"/>
                    <a:pt x="16254" y="18046"/>
                  </a:cubicBezTo>
                  <a:cubicBezTo>
                    <a:pt x="16579" y="17709"/>
                    <a:pt x="16904" y="17372"/>
                    <a:pt x="17228" y="17034"/>
                  </a:cubicBezTo>
                  <a:cubicBezTo>
                    <a:pt x="20314" y="13490"/>
                    <a:pt x="20639" y="8090"/>
                    <a:pt x="17878" y="4208"/>
                  </a:cubicBezTo>
                  <a:cubicBezTo>
                    <a:pt x="15604" y="1002"/>
                    <a:pt x="12031" y="-517"/>
                    <a:pt x="8459" y="158"/>
                  </a:cubicBezTo>
                  <a:lnTo>
                    <a:pt x="8946" y="1508"/>
                  </a:lnTo>
                  <a:cubicBezTo>
                    <a:pt x="8946" y="1508"/>
                    <a:pt x="8946" y="1677"/>
                    <a:pt x="8946" y="1677"/>
                  </a:cubicBezTo>
                  <a:cubicBezTo>
                    <a:pt x="9108" y="2351"/>
                    <a:pt x="8783" y="3026"/>
                    <a:pt x="7971" y="3364"/>
                  </a:cubicBezTo>
                  <a:lnTo>
                    <a:pt x="4723" y="4377"/>
                  </a:lnTo>
                  <a:cubicBezTo>
                    <a:pt x="4398" y="4546"/>
                    <a:pt x="4074" y="4377"/>
                    <a:pt x="3749" y="4377"/>
                  </a:cubicBezTo>
                  <a:cubicBezTo>
                    <a:pt x="3424" y="4208"/>
                    <a:pt x="3099" y="3871"/>
                    <a:pt x="2937" y="3533"/>
                  </a:cubicBezTo>
                  <a:lnTo>
                    <a:pt x="2774" y="3195"/>
                  </a:lnTo>
                  <a:cubicBezTo>
                    <a:pt x="-474" y="6739"/>
                    <a:pt x="-961" y="12139"/>
                    <a:pt x="1800" y="16358"/>
                  </a:cubicBezTo>
                  <a:cubicBezTo>
                    <a:pt x="4074" y="19733"/>
                    <a:pt x="7971" y="21083"/>
                    <a:pt x="11544" y="20408"/>
                  </a:cubicBezTo>
                  <a:cubicBezTo>
                    <a:pt x="12031" y="20239"/>
                    <a:pt x="12519" y="20239"/>
                    <a:pt x="13006" y="20070"/>
                  </a:cubicBezTo>
                  <a:cubicBezTo>
                    <a:pt x="13493" y="19901"/>
                    <a:pt x="13980" y="19732"/>
                    <a:pt x="14468" y="19395"/>
                  </a:cubicBezTo>
                  <a:cubicBezTo>
                    <a:pt x="14792" y="19059"/>
                    <a:pt x="14955" y="19059"/>
                    <a:pt x="15117" y="1889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8" name="Shape">
              <a:extLst>
                <a:ext uri="{FF2B5EF4-FFF2-40B4-BE49-F238E27FC236}">
                  <a16:creationId xmlns:a16="http://schemas.microsoft.com/office/drawing/2014/main" id="{AD4A8E4A-6EB1-FF41-B7D1-1AAB74100C41}"/>
                </a:ext>
              </a:extLst>
            </p:cNvPr>
            <p:cNvSpPr/>
            <p:nvPr/>
          </p:nvSpPr>
          <p:spPr>
            <a:xfrm>
              <a:off x="4356101" y="179102"/>
              <a:ext cx="155398" cy="149858"/>
            </a:xfrm>
            <a:custGeom>
              <a:avLst/>
              <a:gdLst/>
              <a:ahLst/>
              <a:cxnLst>
                <a:cxn ang="0">
                  <a:pos x="wd2" y="hd2"/>
                </a:cxn>
                <a:cxn ang="5400000">
                  <a:pos x="wd2" y="hd2"/>
                </a:cxn>
                <a:cxn ang="10800000">
                  <a:pos x="wd2" y="hd2"/>
                </a:cxn>
                <a:cxn ang="16200000">
                  <a:pos x="wd2" y="hd2"/>
                </a:cxn>
              </a:cxnLst>
              <a:rect l="0" t="0" r="r" b="b"/>
              <a:pathLst>
                <a:path w="19872" h="21600" extrusionOk="0">
                  <a:moveTo>
                    <a:pt x="7737" y="21417"/>
                  </a:moveTo>
                  <a:cubicBezTo>
                    <a:pt x="8225" y="21600"/>
                    <a:pt x="8712" y="21600"/>
                    <a:pt x="9199" y="21600"/>
                  </a:cubicBezTo>
                  <a:cubicBezTo>
                    <a:pt x="9686" y="21600"/>
                    <a:pt x="10336" y="21600"/>
                    <a:pt x="10823" y="21600"/>
                  </a:cubicBezTo>
                  <a:cubicBezTo>
                    <a:pt x="10986" y="21600"/>
                    <a:pt x="11148" y="21600"/>
                    <a:pt x="11310" y="21600"/>
                  </a:cubicBezTo>
                  <a:cubicBezTo>
                    <a:pt x="11635" y="21600"/>
                    <a:pt x="11798" y="21600"/>
                    <a:pt x="12122" y="21417"/>
                  </a:cubicBezTo>
                  <a:cubicBezTo>
                    <a:pt x="12285" y="21417"/>
                    <a:pt x="12447" y="21234"/>
                    <a:pt x="12772" y="21234"/>
                  </a:cubicBezTo>
                  <a:cubicBezTo>
                    <a:pt x="13259" y="21050"/>
                    <a:pt x="13584" y="20867"/>
                    <a:pt x="14071" y="20685"/>
                  </a:cubicBezTo>
                  <a:cubicBezTo>
                    <a:pt x="18294" y="18671"/>
                    <a:pt x="20730" y="13363"/>
                    <a:pt x="19593" y="8237"/>
                  </a:cubicBezTo>
                  <a:cubicBezTo>
                    <a:pt x="18781" y="4028"/>
                    <a:pt x="16020" y="915"/>
                    <a:pt x="12447" y="0"/>
                  </a:cubicBezTo>
                  <a:lnTo>
                    <a:pt x="12285" y="1464"/>
                  </a:lnTo>
                  <a:cubicBezTo>
                    <a:pt x="12285" y="1464"/>
                    <a:pt x="12285" y="1647"/>
                    <a:pt x="12285" y="1647"/>
                  </a:cubicBezTo>
                  <a:cubicBezTo>
                    <a:pt x="12123" y="2379"/>
                    <a:pt x="11473" y="2929"/>
                    <a:pt x="10823" y="2929"/>
                  </a:cubicBezTo>
                  <a:lnTo>
                    <a:pt x="7413" y="2563"/>
                  </a:lnTo>
                  <a:cubicBezTo>
                    <a:pt x="7088" y="2563"/>
                    <a:pt x="6763" y="2379"/>
                    <a:pt x="6438" y="2014"/>
                  </a:cubicBezTo>
                  <a:cubicBezTo>
                    <a:pt x="6276" y="1647"/>
                    <a:pt x="6113" y="1282"/>
                    <a:pt x="6113" y="915"/>
                  </a:cubicBezTo>
                  <a:lnTo>
                    <a:pt x="6113" y="549"/>
                  </a:lnTo>
                  <a:cubicBezTo>
                    <a:pt x="1728" y="2563"/>
                    <a:pt x="-870" y="7871"/>
                    <a:pt x="267" y="13179"/>
                  </a:cubicBezTo>
                  <a:cubicBezTo>
                    <a:pt x="1241" y="17207"/>
                    <a:pt x="4164" y="20501"/>
                    <a:pt x="7737" y="2141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9" name="Line">
              <a:extLst>
                <a:ext uri="{FF2B5EF4-FFF2-40B4-BE49-F238E27FC236}">
                  <a16:creationId xmlns:a16="http://schemas.microsoft.com/office/drawing/2014/main" id="{55DB4625-2C09-2F41-BC4B-89D42A608EDC}"/>
                </a:ext>
              </a:extLst>
            </p:cNvPr>
            <p:cNvSpPr/>
            <p:nvPr/>
          </p:nvSpPr>
          <p:spPr>
            <a:xfrm>
              <a:off x="5003801" y="217202"/>
              <a:ext cx="12700" cy="12700"/>
            </a:xfrm>
            <a:prstGeom prst="line">
              <a:avLst/>
            </a:pr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0" name="Shape">
              <a:extLst>
                <a:ext uri="{FF2B5EF4-FFF2-40B4-BE49-F238E27FC236}">
                  <a16:creationId xmlns:a16="http://schemas.microsoft.com/office/drawing/2014/main" id="{6D7D052E-F038-484C-A66C-E49F1DB84036}"/>
                </a:ext>
              </a:extLst>
            </p:cNvPr>
            <p:cNvSpPr/>
            <p:nvPr/>
          </p:nvSpPr>
          <p:spPr>
            <a:xfrm>
              <a:off x="3619501" y="687102"/>
              <a:ext cx="67310" cy="78743"/>
            </a:xfrm>
            <a:custGeom>
              <a:avLst/>
              <a:gdLst/>
              <a:ahLst/>
              <a:cxnLst>
                <a:cxn ang="0">
                  <a:pos x="wd2" y="hd2"/>
                </a:cxn>
                <a:cxn ang="5400000">
                  <a:pos x="wd2" y="hd2"/>
                </a:cxn>
                <a:cxn ang="10800000">
                  <a:pos x="wd2" y="hd2"/>
                </a:cxn>
                <a:cxn ang="16200000">
                  <a:pos x="wd2" y="hd2"/>
                </a:cxn>
              </a:cxnLst>
              <a:rect l="0" t="0" r="r" b="b"/>
              <a:pathLst>
                <a:path w="21600" h="21600" extrusionOk="0">
                  <a:moveTo>
                    <a:pt x="13449" y="19858"/>
                  </a:moveTo>
                  <a:lnTo>
                    <a:pt x="15079" y="21600"/>
                  </a:lnTo>
                  <a:lnTo>
                    <a:pt x="19155" y="18814"/>
                  </a:lnTo>
                  <a:lnTo>
                    <a:pt x="21600" y="17072"/>
                  </a:lnTo>
                  <a:lnTo>
                    <a:pt x="21600" y="17072"/>
                  </a:lnTo>
                  <a:lnTo>
                    <a:pt x="19562" y="14632"/>
                  </a:lnTo>
                  <a:lnTo>
                    <a:pt x="17525" y="12193"/>
                  </a:lnTo>
                  <a:lnTo>
                    <a:pt x="6521" y="0"/>
                  </a:lnTo>
                  <a:cubicBezTo>
                    <a:pt x="4483" y="1742"/>
                    <a:pt x="2445" y="3484"/>
                    <a:pt x="0" y="4528"/>
                  </a:cubicBezTo>
                  <a:lnTo>
                    <a:pt x="11411" y="17070"/>
                  </a:lnTo>
                  <a:lnTo>
                    <a:pt x="13449" y="19858"/>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1" name="Shape">
              <a:extLst>
                <a:ext uri="{FF2B5EF4-FFF2-40B4-BE49-F238E27FC236}">
                  <a16:creationId xmlns:a16="http://schemas.microsoft.com/office/drawing/2014/main" id="{8271F7C6-CF62-D242-AB14-91BF07878C18}"/>
                </a:ext>
              </a:extLst>
            </p:cNvPr>
            <p:cNvSpPr/>
            <p:nvPr/>
          </p:nvSpPr>
          <p:spPr>
            <a:xfrm>
              <a:off x="3644900" y="725202"/>
              <a:ext cx="154136" cy="152979"/>
            </a:xfrm>
            <a:custGeom>
              <a:avLst/>
              <a:gdLst/>
              <a:ahLst/>
              <a:cxnLst>
                <a:cxn ang="0">
                  <a:pos x="wd2" y="hd2"/>
                </a:cxn>
                <a:cxn ang="5400000">
                  <a:pos x="wd2" y="hd2"/>
                </a:cxn>
                <a:cxn ang="10800000">
                  <a:pos x="wd2" y="hd2"/>
                </a:cxn>
                <a:cxn ang="16200000">
                  <a:pos x="wd2" y="hd2"/>
                </a:cxn>
              </a:cxnLst>
              <a:rect l="0" t="0" r="r" b="b"/>
              <a:pathLst>
                <a:path w="19418" h="20487" extrusionOk="0">
                  <a:moveTo>
                    <a:pt x="17522" y="16280"/>
                  </a:moveTo>
                  <a:cubicBezTo>
                    <a:pt x="17522" y="16110"/>
                    <a:pt x="17522" y="16110"/>
                    <a:pt x="17522" y="16280"/>
                  </a:cubicBezTo>
                  <a:cubicBezTo>
                    <a:pt x="17842" y="15770"/>
                    <a:pt x="18002" y="15430"/>
                    <a:pt x="18322" y="14920"/>
                  </a:cubicBezTo>
                  <a:cubicBezTo>
                    <a:pt x="20562" y="10328"/>
                    <a:pt x="19282" y="4716"/>
                    <a:pt x="15282" y="1824"/>
                  </a:cubicBezTo>
                  <a:cubicBezTo>
                    <a:pt x="12242" y="-387"/>
                    <a:pt x="8402" y="-557"/>
                    <a:pt x="5202" y="1144"/>
                  </a:cubicBezTo>
                  <a:lnTo>
                    <a:pt x="6002" y="2164"/>
                  </a:lnTo>
                  <a:cubicBezTo>
                    <a:pt x="6002" y="2164"/>
                    <a:pt x="6002" y="2164"/>
                    <a:pt x="6002" y="2335"/>
                  </a:cubicBezTo>
                  <a:cubicBezTo>
                    <a:pt x="6322" y="3015"/>
                    <a:pt x="6322" y="3865"/>
                    <a:pt x="5682" y="4206"/>
                  </a:cubicBezTo>
                  <a:lnTo>
                    <a:pt x="2962" y="6416"/>
                  </a:lnTo>
                  <a:cubicBezTo>
                    <a:pt x="2642" y="6587"/>
                    <a:pt x="2322" y="6757"/>
                    <a:pt x="2002" y="6757"/>
                  </a:cubicBezTo>
                  <a:cubicBezTo>
                    <a:pt x="1682" y="6757"/>
                    <a:pt x="1362" y="6587"/>
                    <a:pt x="1042" y="6247"/>
                  </a:cubicBezTo>
                  <a:lnTo>
                    <a:pt x="882" y="5906"/>
                  </a:lnTo>
                  <a:cubicBezTo>
                    <a:pt x="-1038" y="10329"/>
                    <a:pt x="242" y="15770"/>
                    <a:pt x="4082" y="18662"/>
                  </a:cubicBezTo>
                  <a:cubicBezTo>
                    <a:pt x="7122" y="20873"/>
                    <a:pt x="10802" y="21043"/>
                    <a:pt x="13842" y="19342"/>
                  </a:cubicBezTo>
                  <a:cubicBezTo>
                    <a:pt x="14322" y="19172"/>
                    <a:pt x="14642" y="18832"/>
                    <a:pt x="15122" y="18662"/>
                  </a:cubicBezTo>
                  <a:cubicBezTo>
                    <a:pt x="16082" y="17981"/>
                    <a:pt x="16882" y="17131"/>
                    <a:pt x="17522" y="1628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2" name="Shape">
              <a:extLst>
                <a:ext uri="{FF2B5EF4-FFF2-40B4-BE49-F238E27FC236}">
                  <a16:creationId xmlns:a16="http://schemas.microsoft.com/office/drawing/2014/main" id="{154BF3AC-01F5-E94D-99EA-F5DD0B73E560}"/>
                </a:ext>
              </a:extLst>
            </p:cNvPr>
            <p:cNvSpPr/>
            <p:nvPr/>
          </p:nvSpPr>
          <p:spPr>
            <a:xfrm>
              <a:off x="3505200" y="560102"/>
              <a:ext cx="152598" cy="153588"/>
            </a:xfrm>
            <a:custGeom>
              <a:avLst/>
              <a:gdLst/>
              <a:ahLst/>
              <a:cxnLst>
                <a:cxn ang="0">
                  <a:pos x="wd2" y="hd2"/>
                </a:cxn>
                <a:cxn ang="5400000">
                  <a:pos x="wd2" y="hd2"/>
                </a:cxn>
                <a:cxn ang="10800000">
                  <a:pos x="wd2" y="hd2"/>
                </a:cxn>
                <a:cxn ang="16200000">
                  <a:pos x="wd2" y="hd2"/>
                </a:cxn>
              </a:cxnLst>
              <a:rect l="0" t="0" r="r" b="b"/>
              <a:pathLst>
                <a:path w="19225" h="20568" extrusionOk="0">
                  <a:moveTo>
                    <a:pt x="17517" y="16252"/>
                  </a:moveTo>
                  <a:cubicBezTo>
                    <a:pt x="17517" y="16252"/>
                    <a:pt x="17517" y="16252"/>
                    <a:pt x="17517" y="16252"/>
                  </a:cubicBezTo>
                  <a:cubicBezTo>
                    <a:pt x="20557" y="11491"/>
                    <a:pt x="19437" y="5027"/>
                    <a:pt x="14957" y="1796"/>
                  </a:cubicBezTo>
                  <a:cubicBezTo>
                    <a:pt x="11917" y="-415"/>
                    <a:pt x="8077" y="-585"/>
                    <a:pt x="4877" y="1286"/>
                  </a:cubicBezTo>
                  <a:lnTo>
                    <a:pt x="5677" y="2307"/>
                  </a:lnTo>
                  <a:cubicBezTo>
                    <a:pt x="5677" y="2307"/>
                    <a:pt x="5677" y="2477"/>
                    <a:pt x="5837" y="2477"/>
                  </a:cubicBezTo>
                  <a:cubicBezTo>
                    <a:pt x="6157" y="3157"/>
                    <a:pt x="5997" y="3837"/>
                    <a:pt x="5517" y="4348"/>
                  </a:cubicBezTo>
                  <a:lnTo>
                    <a:pt x="2957" y="6559"/>
                  </a:lnTo>
                  <a:cubicBezTo>
                    <a:pt x="2637" y="6729"/>
                    <a:pt x="2317" y="6899"/>
                    <a:pt x="1997" y="6899"/>
                  </a:cubicBezTo>
                  <a:cubicBezTo>
                    <a:pt x="1677" y="6899"/>
                    <a:pt x="1197" y="6729"/>
                    <a:pt x="1037" y="6389"/>
                  </a:cubicBezTo>
                  <a:lnTo>
                    <a:pt x="877" y="6049"/>
                  </a:lnTo>
                  <a:cubicBezTo>
                    <a:pt x="-1043" y="10471"/>
                    <a:pt x="237" y="15913"/>
                    <a:pt x="4237" y="18804"/>
                  </a:cubicBezTo>
                  <a:cubicBezTo>
                    <a:pt x="7117" y="20846"/>
                    <a:pt x="10477" y="21015"/>
                    <a:pt x="13517" y="19825"/>
                  </a:cubicBezTo>
                  <a:cubicBezTo>
                    <a:pt x="14957" y="19144"/>
                    <a:pt x="16397" y="17953"/>
                    <a:pt x="17517" y="16252"/>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3" name="Shape">
              <a:extLst>
                <a:ext uri="{FF2B5EF4-FFF2-40B4-BE49-F238E27FC236}">
                  <a16:creationId xmlns:a16="http://schemas.microsoft.com/office/drawing/2014/main" id="{FEB8D89E-BC56-414E-A881-F36393F2726D}"/>
                </a:ext>
              </a:extLst>
            </p:cNvPr>
            <p:cNvSpPr/>
            <p:nvPr/>
          </p:nvSpPr>
          <p:spPr>
            <a:xfrm>
              <a:off x="4203700" y="1042702"/>
              <a:ext cx="153672" cy="154134"/>
            </a:xfrm>
            <a:custGeom>
              <a:avLst/>
              <a:gdLst/>
              <a:ahLst/>
              <a:cxnLst>
                <a:cxn ang="0">
                  <a:pos x="wd2" y="hd2"/>
                </a:cxn>
                <a:cxn ang="5400000">
                  <a:pos x="wd2" y="hd2"/>
                </a:cxn>
                <a:cxn ang="10800000">
                  <a:pos x="wd2" y="hd2"/>
                </a:cxn>
                <a:cxn ang="16200000">
                  <a:pos x="wd2" y="hd2"/>
                </a:cxn>
              </a:cxnLst>
              <a:rect l="0" t="0" r="r" b="b"/>
              <a:pathLst>
                <a:path w="21600" h="20972" extrusionOk="0">
                  <a:moveTo>
                    <a:pt x="21064" y="7123"/>
                  </a:moveTo>
                  <a:cubicBezTo>
                    <a:pt x="19636" y="3321"/>
                    <a:pt x="16066" y="384"/>
                    <a:pt x="11603" y="38"/>
                  </a:cubicBezTo>
                  <a:cubicBezTo>
                    <a:pt x="7498" y="-308"/>
                    <a:pt x="3749" y="1766"/>
                    <a:pt x="1607" y="5049"/>
                  </a:cubicBezTo>
                  <a:lnTo>
                    <a:pt x="2856" y="5567"/>
                  </a:lnTo>
                  <a:cubicBezTo>
                    <a:pt x="2856" y="5567"/>
                    <a:pt x="3035" y="5567"/>
                    <a:pt x="3035" y="5740"/>
                  </a:cubicBezTo>
                  <a:cubicBezTo>
                    <a:pt x="3749" y="6086"/>
                    <a:pt x="3927" y="6950"/>
                    <a:pt x="3749" y="7468"/>
                  </a:cubicBezTo>
                  <a:lnTo>
                    <a:pt x="2321" y="10751"/>
                  </a:lnTo>
                  <a:cubicBezTo>
                    <a:pt x="2142" y="11097"/>
                    <a:pt x="1964" y="11442"/>
                    <a:pt x="1607" y="11615"/>
                  </a:cubicBezTo>
                  <a:cubicBezTo>
                    <a:pt x="1250" y="11788"/>
                    <a:pt x="714" y="11788"/>
                    <a:pt x="357" y="11615"/>
                  </a:cubicBezTo>
                  <a:lnTo>
                    <a:pt x="0" y="11442"/>
                  </a:lnTo>
                  <a:cubicBezTo>
                    <a:pt x="536" y="16453"/>
                    <a:pt x="4641" y="20600"/>
                    <a:pt x="9997" y="20946"/>
                  </a:cubicBezTo>
                  <a:cubicBezTo>
                    <a:pt x="14995" y="21292"/>
                    <a:pt x="19458" y="18181"/>
                    <a:pt x="21064" y="13861"/>
                  </a:cubicBezTo>
                  <a:cubicBezTo>
                    <a:pt x="21243" y="13343"/>
                    <a:pt x="21422" y="12824"/>
                    <a:pt x="21422" y="12306"/>
                  </a:cubicBezTo>
                  <a:cubicBezTo>
                    <a:pt x="21422" y="11960"/>
                    <a:pt x="21600" y="11615"/>
                    <a:pt x="21600" y="11269"/>
                  </a:cubicBezTo>
                  <a:cubicBezTo>
                    <a:pt x="21600" y="11096"/>
                    <a:pt x="21600" y="10923"/>
                    <a:pt x="21600" y="10751"/>
                  </a:cubicBezTo>
                  <a:cubicBezTo>
                    <a:pt x="21600" y="10578"/>
                    <a:pt x="21600" y="10405"/>
                    <a:pt x="21600" y="10060"/>
                  </a:cubicBezTo>
                  <a:cubicBezTo>
                    <a:pt x="21600" y="9542"/>
                    <a:pt x="21422" y="9023"/>
                    <a:pt x="21422" y="8505"/>
                  </a:cubicBezTo>
                  <a:cubicBezTo>
                    <a:pt x="21243" y="8160"/>
                    <a:pt x="21243" y="7642"/>
                    <a:pt x="21064" y="712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4" name="Shape">
              <a:extLst>
                <a:ext uri="{FF2B5EF4-FFF2-40B4-BE49-F238E27FC236}">
                  <a16:creationId xmlns:a16="http://schemas.microsoft.com/office/drawing/2014/main" id="{BA4026B2-DC30-EC4F-9779-1DD85BB75AA5}"/>
                </a:ext>
              </a:extLst>
            </p:cNvPr>
            <p:cNvSpPr/>
            <p:nvPr/>
          </p:nvSpPr>
          <p:spPr>
            <a:xfrm>
              <a:off x="3771901" y="864901"/>
              <a:ext cx="66041" cy="66044"/>
            </a:xfrm>
            <a:custGeom>
              <a:avLst/>
              <a:gdLst/>
              <a:ahLst/>
              <a:cxnLst>
                <a:cxn ang="0">
                  <a:pos x="wd2" y="hd2"/>
                </a:cxn>
                <a:cxn ang="5400000">
                  <a:pos x="wd2" y="hd2"/>
                </a:cxn>
                <a:cxn ang="10800000">
                  <a:pos x="wd2" y="hd2"/>
                </a:cxn>
                <a:cxn ang="16200000">
                  <a:pos x="wd2" y="hd2"/>
                </a:cxn>
              </a:cxnLst>
              <a:rect l="0" t="0" r="r" b="b"/>
              <a:pathLst>
                <a:path w="21600" h="21600" extrusionOk="0">
                  <a:moveTo>
                    <a:pt x="13708" y="19939"/>
                  </a:moveTo>
                  <a:lnTo>
                    <a:pt x="15369" y="21600"/>
                  </a:lnTo>
                  <a:lnTo>
                    <a:pt x="19523" y="17862"/>
                  </a:lnTo>
                  <a:lnTo>
                    <a:pt x="21600" y="15785"/>
                  </a:lnTo>
                  <a:lnTo>
                    <a:pt x="21600" y="15785"/>
                  </a:lnTo>
                  <a:lnTo>
                    <a:pt x="19108" y="13293"/>
                  </a:lnTo>
                  <a:lnTo>
                    <a:pt x="16615" y="10800"/>
                  </a:lnTo>
                  <a:lnTo>
                    <a:pt x="6646" y="0"/>
                  </a:lnTo>
                  <a:cubicBezTo>
                    <a:pt x="5815" y="832"/>
                    <a:pt x="4985" y="2077"/>
                    <a:pt x="4154" y="2908"/>
                  </a:cubicBezTo>
                  <a:cubicBezTo>
                    <a:pt x="3738" y="3324"/>
                    <a:pt x="3323" y="3740"/>
                    <a:pt x="2908" y="4154"/>
                  </a:cubicBezTo>
                  <a:cubicBezTo>
                    <a:pt x="2077" y="4985"/>
                    <a:pt x="1246" y="5815"/>
                    <a:pt x="0" y="6231"/>
                  </a:cubicBezTo>
                  <a:lnTo>
                    <a:pt x="10800" y="17860"/>
                  </a:lnTo>
                  <a:lnTo>
                    <a:pt x="13708" y="19939"/>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5" name="Shape">
              <a:extLst>
                <a:ext uri="{FF2B5EF4-FFF2-40B4-BE49-F238E27FC236}">
                  <a16:creationId xmlns:a16="http://schemas.microsoft.com/office/drawing/2014/main" id="{63907518-2017-A14B-B3AE-6EFFF0125BE9}"/>
                </a:ext>
              </a:extLst>
            </p:cNvPr>
            <p:cNvSpPr/>
            <p:nvPr/>
          </p:nvSpPr>
          <p:spPr>
            <a:xfrm>
              <a:off x="3479800" y="534701"/>
              <a:ext cx="59691" cy="64773"/>
            </a:xfrm>
            <a:custGeom>
              <a:avLst/>
              <a:gdLst/>
              <a:ahLst/>
              <a:cxnLst>
                <a:cxn ang="0">
                  <a:pos x="wd2" y="hd2"/>
                </a:cxn>
                <a:cxn ang="5400000">
                  <a:pos x="wd2" y="hd2"/>
                </a:cxn>
                <a:cxn ang="10800000">
                  <a:pos x="wd2" y="hd2"/>
                </a:cxn>
                <a:cxn ang="16200000">
                  <a:pos x="wd2" y="hd2"/>
                </a:cxn>
              </a:cxnLst>
              <a:rect l="0" t="0" r="r" b="b"/>
              <a:pathLst>
                <a:path w="21600" h="21600" extrusionOk="0">
                  <a:moveTo>
                    <a:pt x="12408" y="19482"/>
                  </a:moveTo>
                  <a:lnTo>
                    <a:pt x="14247" y="21600"/>
                  </a:lnTo>
                  <a:lnTo>
                    <a:pt x="21600" y="16095"/>
                  </a:lnTo>
                  <a:lnTo>
                    <a:pt x="19302" y="13130"/>
                  </a:lnTo>
                  <a:lnTo>
                    <a:pt x="17004" y="10164"/>
                  </a:lnTo>
                  <a:lnTo>
                    <a:pt x="8272" y="0"/>
                  </a:lnTo>
                  <a:cubicBezTo>
                    <a:pt x="7813" y="424"/>
                    <a:pt x="7353" y="848"/>
                    <a:pt x="6894" y="1270"/>
                  </a:cubicBezTo>
                  <a:cubicBezTo>
                    <a:pt x="6434" y="1694"/>
                    <a:pt x="5515" y="2118"/>
                    <a:pt x="5055" y="2539"/>
                  </a:cubicBezTo>
                  <a:cubicBezTo>
                    <a:pt x="4596" y="2963"/>
                    <a:pt x="4136" y="2963"/>
                    <a:pt x="3677" y="3387"/>
                  </a:cubicBezTo>
                  <a:cubicBezTo>
                    <a:pt x="2298" y="3811"/>
                    <a:pt x="1379" y="4657"/>
                    <a:pt x="0" y="5081"/>
                  </a:cubicBezTo>
                  <a:lnTo>
                    <a:pt x="10111" y="16939"/>
                  </a:lnTo>
                  <a:lnTo>
                    <a:pt x="12408" y="19482"/>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75C1938A-E1E1-1C49-88E5-1E3FDAB5EBEB}"/>
                </a:ext>
              </a:extLst>
            </p:cNvPr>
            <p:cNvSpPr/>
            <p:nvPr/>
          </p:nvSpPr>
          <p:spPr>
            <a:xfrm>
              <a:off x="4152900" y="1068102"/>
              <a:ext cx="71122" cy="48252"/>
            </a:xfrm>
            <a:custGeom>
              <a:avLst/>
              <a:gdLst/>
              <a:ahLst/>
              <a:cxnLst>
                <a:cxn ang="0">
                  <a:pos x="wd2" y="hd2"/>
                </a:cxn>
                <a:cxn ang="5400000">
                  <a:pos x="wd2" y="hd2"/>
                </a:cxn>
                <a:cxn ang="10800000">
                  <a:pos x="wd2" y="hd2"/>
                </a:cxn>
                <a:cxn ang="16200000">
                  <a:pos x="wd2" y="hd2"/>
                </a:cxn>
              </a:cxnLst>
              <a:rect l="0" t="0" r="r" b="b"/>
              <a:pathLst>
                <a:path w="21600" h="21600" extrusionOk="0">
                  <a:moveTo>
                    <a:pt x="21600" y="10799"/>
                  </a:moveTo>
                  <a:lnTo>
                    <a:pt x="18514" y="9094"/>
                  </a:lnTo>
                  <a:lnTo>
                    <a:pt x="15429" y="7390"/>
                  </a:lnTo>
                  <a:lnTo>
                    <a:pt x="2700" y="0"/>
                  </a:lnTo>
                  <a:cubicBezTo>
                    <a:pt x="2314" y="1704"/>
                    <a:pt x="2314" y="3412"/>
                    <a:pt x="1929" y="4547"/>
                  </a:cubicBezTo>
                  <a:cubicBezTo>
                    <a:pt x="1929" y="5116"/>
                    <a:pt x="1543" y="5685"/>
                    <a:pt x="1543" y="6252"/>
                  </a:cubicBezTo>
                  <a:cubicBezTo>
                    <a:pt x="1157" y="7956"/>
                    <a:pt x="771" y="9094"/>
                    <a:pt x="0" y="10799"/>
                  </a:cubicBezTo>
                  <a:lnTo>
                    <a:pt x="13500" y="18757"/>
                  </a:lnTo>
                  <a:lnTo>
                    <a:pt x="16586" y="20462"/>
                  </a:lnTo>
                  <a:lnTo>
                    <a:pt x="18514" y="21600"/>
                  </a:lnTo>
                  <a:lnTo>
                    <a:pt x="21600" y="10799"/>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9F27412A-800B-0647-9EA0-2CC0AD24F04A}"/>
                </a:ext>
              </a:extLst>
            </p:cNvPr>
            <p:cNvSpPr/>
            <p:nvPr/>
          </p:nvSpPr>
          <p:spPr>
            <a:xfrm>
              <a:off x="4000501" y="979201"/>
              <a:ext cx="153712" cy="155898"/>
            </a:xfrm>
            <a:custGeom>
              <a:avLst/>
              <a:gdLst/>
              <a:ahLst/>
              <a:cxnLst>
                <a:cxn ang="0">
                  <a:pos x="wd2" y="hd2"/>
                </a:cxn>
                <a:cxn ang="5400000">
                  <a:pos x="wd2" y="hd2"/>
                </a:cxn>
                <a:cxn ang="10800000">
                  <a:pos x="wd2" y="hd2"/>
                </a:cxn>
                <a:cxn ang="16200000">
                  <a:pos x="wd2" y="hd2"/>
                </a:cxn>
              </a:cxnLst>
              <a:rect l="0" t="0" r="r" b="b"/>
              <a:pathLst>
                <a:path w="21429" h="20555" extrusionOk="0">
                  <a:moveTo>
                    <a:pt x="12393" y="147"/>
                  </a:moveTo>
                  <a:cubicBezTo>
                    <a:pt x="8321" y="-523"/>
                    <a:pt x="4426" y="1151"/>
                    <a:pt x="2125" y="4165"/>
                  </a:cubicBezTo>
                  <a:lnTo>
                    <a:pt x="3364" y="4835"/>
                  </a:lnTo>
                  <a:cubicBezTo>
                    <a:pt x="3364" y="4835"/>
                    <a:pt x="3541" y="4835"/>
                    <a:pt x="3541" y="5003"/>
                  </a:cubicBezTo>
                  <a:cubicBezTo>
                    <a:pt x="4249" y="5338"/>
                    <a:pt x="4426" y="6175"/>
                    <a:pt x="4072" y="6845"/>
                  </a:cubicBezTo>
                  <a:lnTo>
                    <a:pt x="2479" y="10026"/>
                  </a:lnTo>
                  <a:cubicBezTo>
                    <a:pt x="2302" y="10361"/>
                    <a:pt x="1948" y="10528"/>
                    <a:pt x="1593" y="10696"/>
                  </a:cubicBezTo>
                  <a:cubicBezTo>
                    <a:pt x="1239" y="10863"/>
                    <a:pt x="708" y="10863"/>
                    <a:pt x="354" y="10696"/>
                  </a:cubicBezTo>
                  <a:lnTo>
                    <a:pt x="0" y="10528"/>
                  </a:lnTo>
                  <a:cubicBezTo>
                    <a:pt x="0" y="15384"/>
                    <a:pt x="3718" y="19570"/>
                    <a:pt x="9030" y="20407"/>
                  </a:cubicBezTo>
                  <a:cubicBezTo>
                    <a:pt x="13102" y="21077"/>
                    <a:pt x="16820" y="19403"/>
                    <a:pt x="19121" y="16723"/>
                  </a:cubicBezTo>
                  <a:cubicBezTo>
                    <a:pt x="19475" y="16388"/>
                    <a:pt x="19652" y="15886"/>
                    <a:pt x="20007" y="15551"/>
                  </a:cubicBezTo>
                  <a:cubicBezTo>
                    <a:pt x="20538" y="14546"/>
                    <a:pt x="21069" y="13541"/>
                    <a:pt x="21246" y="12202"/>
                  </a:cubicBezTo>
                  <a:cubicBezTo>
                    <a:pt x="21246" y="12202"/>
                    <a:pt x="21246" y="12034"/>
                    <a:pt x="21246" y="12034"/>
                  </a:cubicBezTo>
                  <a:cubicBezTo>
                    <a:pt x="21246" y="11532"/>
                    <a:pt x="21423" y="11197"/>
                    <a:pt x="21423" y="10695"/>
                  </a:cubicBezTo>
                  <a:cubicBezTo>
                    <a:pt x="21600" y="5505"/>
                    <a:pt x="17705" y="984"/>
                    <a:pt x="12393" y="14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8" name="Shape">
              <a:extLst>
                <a:ext uri="{FF2B5EF4-FFF2-40B4-BE49-F238E27FC236}">
                  <a16:creationId xmlns:a16="http://schemas.microsoft.com/office/drawing/2014/main" id="{ED253C0D-F8A1-2E4A-B7EC-47E2C6DBAE0F}"/>
                </a:ext>
              </a:extLst>
            </p:cNvPr>
            <p:cNvSpPr/>
            <p:nvPr/>
          </p:nvSpPr>
          <p:spPr>
            <a:xfrm>
              <a:off x="3810001" y="877601"/>
              <a:ext cx="152088" cy="153209"/>
            </a:xfrm>
            <a:custGeom>
              <a:avLst/>
              <a:gdLst/>
              <a:ahLst/>
              <a:cxnLst>
                <a:cxn ang="0">
                  <a:pos x="wd2" y="hd2"/>
                </a:cxn>
                <a:cxn ang="5400000">
                  <a:pos x="wd2" y="hd2"/>
                </a:cxn>
                <a:cxn ang="10800000">
                  <a:pos x="wd2" y="hd2"/>
                </a:cxn>
                <a:cxn ang="16200000">
                  <a:pos x="wd2" y="hd2"/>
                </a:cxn>
              </a:cxnLst>
              <a:rect l="0" t="0" r="r" b="b"/>
              <a:pathLst>
                <a:path w="19596" h="20356" extrusionOk="0">
                  <a:moveTo>
                    <a:pt x="18271" y="15129"/>
                  </a:moveTo>
                  <a:cubicBezTo>
                    <a:pt x="18435" y="14961"/>
                    <a:pt x="18435" y="14792"/>
                    <a:pt x="18598" y="14624"/>
                  </a:cubicBezTo>
                  <a:cubicBezTo>
                    <a:pt x="18762" y="14118"/>
                    <a:pt x="18926" y="13780"/>
                    <a:pt x="19089" y="13274"/>
                  </a:cubicBezTo>
                  <a:cubicBezTo>
                    <a:pt x="20562" y="8718"/>
                    <a:pt x="18762" y="3655"/>
                    <a:pt x="14507" y="1293"/>
                  </a:cubicBezTo>
                  <a:cubicBezTo>
                    <a:pt x="11235" y="-563"/>
                    <a:pt x="7307" y="-394"/>
                    <a:pt x="4198" y="1631"/>
                  </a:cubicBezTo>
                  <a:lnTo>
                    <a:pt x="5180" y="2644"/>
                  </a:lnTo>
                  <a:cubicBezTo>
                    <a:pt x="5180" y="2644"/>
                    <a:pt x="5180" y="2813"/>
                    <a:pt x="5344" y="2813"/>
                  </a:cubicBezTo>
                  <a:cubicBezTo>
                    <a:pt x="5835" y="3319"/>
                    <a:pt x="5671" y="4162"/>
                    <a:pt x="5180" y="4669"/>
                  </a:cubicBezTo>
                  <a:lnTo>
                    <a:pt x="2726" y="7031"/>
                  </a:lnTo>
                  <a:cubicBezTo>
                    <a:pt x="2398" y="7369"/>
                    <a:pt x="2071" y="7369"/>
                    <a:pt x="1744" y="7369"/>
                  </a:cubicBezTo>
                  <a:cubicBezTo>
                    <a:pt x="1417" y="7369"/>
                    <a:pt x="926" y="7200"/>
                    <a:pt x="762" y="6863"/>
                  </a:cubicBezTo>
                  <a:lnTo>
                    <a:pt x="598" y="6694"/>
                  </a:lnTo>
                  <a:cubicBezTo>
                    <a:pt x="-1038" y="11250"/>
                    <a:pt x="762" y="16481"/>
                    <a:pt x="5017" y="19012"/>
                  </a:cubicBezTo>
                  <a:cubicBezTo>
                    <a:pt x="8453" y="21037"/>
                    <a:pt x="12544" y="20699"/>
                    <a:pt x="15489" y="18506"/>
                  </a:cubicBezTo>
                  <a:cubicBezTo>
                    <a:pt x="15980" y="18168"/>
                    <a:pt x="16307" y="17831"/>
                    <a:pt x="16635" y="17493"/>
                  </a:cubicBezTo>
                  <a:cubicBezTo>
                    <a:pt x="16962" y="17155"/>
                    <a:pt x="17453" y="16650"/>
                    <a:pt x="17780" y="16144"/>
                  </a:cubicBezTo>
                  <a:cubicBezTo>
                    <a:pt x="17780" y="15975"/>
                    <a:pt x="17944" y="15975"/>
                    <a:pt x="17944" y="15806"/>
                  </a:cubicBezTo>
                  <a:cubicBezTo>
                    <a:pt x="17944" y="15636"/>
                    <a:pt x="18107" y="15298"/>
                    <a:pt x="18271" y="1512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9" name="Shape">
              <a:extLst>
                <a:ext uri="{FF2B5EF4-FFF2-40B4-BE49-F238E27FC236}">
                  <a16:creationId xmlns:a16="http://schemas.microsoft.com/office/drawing/2014/main" id="{70C0A540-8E19-D849-AC3A-CC3C35AF3A6B}"/>
                </a:ext>
              </a:extLst>
            </p:cNvPr>
            <p:cNvSpPr/>
            <p:nvPr/>
          </p:nvSpPr>
          <p:spPr>
            <a:xfrm>
              <a:off x="3949701" y="991902"/>
              <a:ext cx="69850" cy="50800"/>
            </a:xfrm>
            <a:custGeom>
              <a:avLst/>
              <a:gdLst/>
              <a:ahLst/>
              <a:cxnLst>
                <a:cxn ang="0">
                  <a:pos x="wd2" y="hd2"/>
                </a:cxn>
                <a:cxn ang="5400000">
                  <a:pos x="wd2" y="hd2"/>
                </a:cxn>
                <a:cxn ang="10800000">
                  <a:pos x="wd2" y="hd2"/>
                </a:cxn>
                <a:cxn ang="16200000">
                  <a:pos x="wd2" y="hd2"/>
                </a:cxn>
              </a:cxnLst>
              <a:rect l="0" t="0" r="r" b="b"/>
              <a:pathLst>
                <a:path w="21600" h="21600" extrusionOk="0">
                  <a:moveTo>
                    <a:pt x="18065" y="21600"/>
                  </a:moveTo>
                  <a:lnTo>
                    <a:pt x="20422" y="15119"/>
                  </a:lnTo>
                  <a:lnTo>
                    <a:pt x="21600" y="11878"/>
                  </a:lnTo>
                  <a:lnTo>
                    <a:pt x="21600" y="11878"/>
                  </a:lnTo>
                  <a:lnTo>
                    <a:pt x="18458" y="9719"/>
                  </a:lnTo>
                  <a:lnTo>
                    <a:pt x="15316" y="7559"/>
                  </a:lnTo>
                  <a:lnTo>
                    <a:pt x="4713" y="0"/>
                  </a:lnTo>
                  <a:cubicBezTo>
                    <a:pt x="4320" y="541"/>
                    <a:pt x="4320" y="1081"/>
                    <a:pt x="3927" y="2159"/>
                  </a:cubicBezTo>
                  <a:cubicBezTo>
                    <a:pt x="3535" y="2700"/>
                    <a:pt x="3142" y="3778"/>
                    <a:pt x="3142" y="4319"/>
                  </a:cubicBezTo>
                  <a:cubicBezTo>
                    <a:pt x="2749" y="4859"/>
                    <a:pt x="2749" y="5400"/>
                    <a:pt x="2356" y="5938"/>
                  </a:cubicBezTo>
                  <a:cubicBezTo>
                    <a:pt x="1571" y="7019"/>
                    <a:pt x="785" y="8638"/>
                    <a:pt x="0" y="9719"/>
                  </a:cubicBezTo>
                  <a:lnTo>
                    <a:pt x="12567" y="18359"/>
                  </a:lnTo>
                  <a:lnTo>
                    <a:pt x="15709" y="20519"/>
                  </a:lnTo>
                  <a:lnTo>
                    <a:pt x="18065" y="2160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Shape">
              <a:extLst>
                <a:ext uri="{FF2B5EF4-FFF2-40B4-BE49-F238E27FC236}">
                  <a16:creationId xmlns:a16="http://schemas.microsoft.com/office/drawing/2014/main" id="{CD8F827B-28BE-384E-9EFE-2D3A1456D4A1}"/>
                </a:ext>
              </a:extLst>
            </p:cNvPr>
            <p:cNvSpPr/>
            <p:nvPr/>
          </p:nvSpPr>
          <p:spPr>
            <a:xfrm>
              <a:off x="3187700" y="1301"/>
              <a:ext cx="2126142" cy="1216852"/>
            </a:xfrm>
            <a:custGeom>
              <a:avLst/>
              <a:gdLst/>
              <a:ahLst/>
              <a:cxnLst>
                <a:cxn ang="0">
                  <a:pos x="wd2" y="hd2"/>
                </a:cxn>
                <a:cxn ang="5400000">
                  <a:pos x="wd2" y="hd2"/>
                </a:cxn>
                <a:cxn ang="10800000">
                  <a:pos x="wd2" y="hd2"/>
                </a:cxn>
                <a:cxn ang="16200000">
                  <a:pos x="wd2" y="hd2"/>
                </a:cxn>
              </a:cxnLst>
              <a:rect l="0" t="0" r="r" b="b"/>
              <a:pathLst>
                <a:path w="21589" h="21580" extrusionOk="0">
                  <a:moveTo>
                    <a:pt x="21589" y="4842"/>
                  </a:moveTo>
                  <a:cubicBezTo>
                    <a:pt x="21408" y="4730"/>
                    <a:pt x="21202" y="4617"/>
                    <a:pt x="20996" y="4482"/>
                  </a:cubicBezTo>
                  <a:cubicBezTo>
                    <a:pt x="20699" y="4324"/>
                    <a:pt x="20364" y="4144"/>
                    <a:pt x="19990" y="3986"/>
                  </a:cubicBezTo>
                  <a:cubicBezTo>
                    <a:pt x="20029" y="3919"/>
                    <a:pt x="20067" y="3851"/>
                    <a:pt x="20106" y="3784"/>
                  </a:cubicBezTo>
                  <a:cubicBezTo>
                    <a:pt x="20248" y="3468"/>
                    <a:pt x="20325" y="3063"/>
                    <a:pt x="20299" y="2635"/>
                  </a:cubicBezTo>
                  <a:cubicBezTo>
                    <a:pt x="20274" y="2207"/>
                    <a:pt x="20145" y="1847"/>
                    <a:pt x="19977" y="1599"/>
                  </a:cubicBezTo>
                  <a:cubicBezTo>
                    <a:pt x="19848" y="1419"/>
                    <a:pt x="19693" y="1306"/>
                    <a:pt x="19526" y="1261"/>
                  </a:cubicBezTo>
                  <a:lnTo>
                    <a:pt x="19307" y="180"/>
                  </a:lnTo>
                  <a:cubicBezTo>
                    <a:pt x="19332" y="135"/>
                    <a:pt x="19371" y="68"/>
                    <a:pt x="19397" y="0"/>
                  </a:cubicBezTo>
                  <a:lnTo>
                    <a:pt x="19152" y="0"/>
                  </a:lnTo>
                  <a:lnTo>
                    <a:pt x="19178" y="113"/>
                  </a:lnTo>
                  <a:lnTo>
                    <a:pt x="19216" y="293"/>
                  </a:lnTo>
                  <a:lnTo>
                    <a:pt x="19410" y="1216"/>
                  </a:lnTo>
                  <a:lnTo>
                    <a:pt x="19435" y="1374"/>
                  </a:lnTo>
                  <a:lnTo>
                    <a:pt x="19358" y="1419"/>
                  </a:lnTo>
                  <a:cubicBezTo>
                    <a:pt x="19423" y="1419"/>
                    <a:pt x="19474" y="1419"/>
                    <a:pt x="19539" y="1419"/>
                  </a:cubicBezTo>
                  <a:cubicBezTo>
                    <a:pt x="19887" y="1509"/>
                    <a:pt x="20158" y="1982"/>
                    <a:pt x="20196" y="2613"/>
                  </a:cubicBezTo>
                  <a:cubicBezTo>
                    <a:pt x="20222" y="3131"/>
                    <a:pt x="20093" y="3604"/>
                    <a:pt x="19874" y="3874"/>
                  </a:cubicBezTo>
                  <a:cubicBezTo>
                    <a:pt x="19822" y="3851"/>
                    <a:pt x="19771" y="3829"/>
                    <a:pt x="19719" y="3806"/>
                  </a:cubicBezTo>
                  <a:cubicBezTo>
                    <a:pt x="19461" y="3694"/>
                    <a:pt x="19190" y="3581"/>
                    <a:pt x="18907" y="3469"/>
                  </a:cubicBezTo>
                  <a:cubicBezTo>
                    <a:pt x="18855" y="3446"/>
                    <a:pt x="18804" y="3423"/>
                    <a:pt x="18752" y="3401"/>
                  </a:cubicBezTo>
                  <a:cubicBezTo>
                    <a:pt x="18700" y="3243"/>
                    <a:pt x="18675" y="3086"/>
                    <a:pt x="18662" y="2905"/>
                  </a:cubicBezTo>
                  <a:cubicBezTo>
                    <a:pt x="18623" y="2320"/>
                    <a:pt x="18804" y="1802"/>
                    <a:pt x="19087" y="1554"/>
                  </a:cubicBezTo>
                  <a:cubicBezTo>
                    <a:pt x="19126" y="1532"/>
                    <a:pt x="19152" y="1509"/>
                    <a:pt x="19190" y="1487"/>
                  </a:cubicBezTo>
                  <a:lnTo>
                    <a:pt x="19152" y="1306"/>
                  </a:lnTo>
                  <a:lnTo>
                    <a:pt x="18984" y="518"/>
                  </a:lnTo>
                  <a:lnTo>
                    <a:pt x="18945" y="338"/>
                  </a:lnTo>
                  <a:lnTo>
                    <a:pt x="18907" y="158"/>
                  </a:lnTo>
                  <a:lnTo>
                    <a:pt x="18907" y="158"/>
                  </a:lnTo>
                  <a:lnTo>
                    <a:pt x="18997" y="90"/>
                  </a:lnTo>
                  <a:lnTo>
                    <a:pt x="19152" y="0"/>
                  </a:lnTo>
                  <a:lnTo>
                    <a:pt x="18842" y="0"/>
                  </a:lnTo>
                  <a:cubicBezTo>
                    <a:pt x="18804" y="45"/>
                    <a:pt x="18791" y="135"/>
                    <a:pt x="18791" y="203"/>
                  </a:cubicBezTo>
                  <a:cubicBezTo>
                    <a:pt x="18791" y="203"/>
                    <a:pt x="18791" y="226"/>
                    <a:pt x="18791" y="226"/>
                  </a:cubicBezTo>
                  <a:lnTo>
                    <a:pt x="18829" y="383"/>
                  </a:lnTo>
                  <a:cubicBezTo>
                    <a:pt x="18584" y="451"/>
                    <a:pt x="18326" y="316"/>
                    <a:pt x="18146" y="0"/>
                  </a:cubicBezTo>
                  <a:lnTo>
                    <a:pt x="18004" y="0"/>
                  </a:lnTo>
                  <a:cubicBezTo>
                    <a:pt x="18146" y="316"/>
                    <a:pt x="18365" y="518"/>
                    <a:pt x="18584" y="586"/>
                  </a:cubicBezTo>
                  <a:cubicBezTo>
                    <a:pt x="18675" y="608"/>
                    <a:pt x="18778" y="608"/>
                    <a:pt x="18868" y="563"/>
                  </a:cubicBezTo>
                  <a:lnTo>
                    <a:pt x="19036" y="1397"/>
                  </a:lnTo>
                  <a:cubicBezTo>
                    <a:pt x="18920" y="1509"/>
                    <a:pt x="18816" y="1645"/>
                    <a:pt x="18739" y="1825"/>
                  </a:cubicBezTo>
                  <a:cubicBezTo>
                    <a:pt x="18597" y="2140"/>
                    <a:pt x="18520" y="2545"/>
                    <a:pt x="18546" y="2973"/>
                  </a:cubicBezTo>
                  <a:cubicBezTo>
                    <a:pt x="18559" y="3131"/>
                    <a:pt x="18571" y="3266"/>
                    <a:pt x="18610" y="3401"/>
                  </a:cubicBezTo>
                  <a:cubicBezTo>
                    <a:pt x="18546" y="3379"/>
                    <a:pt x="18494" y="3356"/>
                    <a:pt x="18430" y="3334"/>
                  </a:cubicBezTo>
                  <a:lnTo>
                    <a:pt x="18430" y="3334"/>
                  </a:lnTo>
                  <a:cubicBezTo>
                    <a:pt x="18146" y="3244"/>
                    <a:pt x="17901" y="3401"/>
                    <a:pt x="17746" y="3829"/>
                  </a:cubicBezTo>
                  <a:lnTo>
                    <a:pt x="17695" y="3717"/>
                  </a:lnTo>
                  <a:cubicBezTo>
                    <a:pt x="17785" y="3379"/>
                    <a:pt x="17811" y="3018"/>
                    <a:pt x="17772" y="2681"/>
                  </a:cubicBezTo>
                  <a:cubicBezTo>
                    <a:pt x="17720" y="2298"/>
                    <a:pt x="17591" y="1937"/>
                    <a:pt x="17385" y="1712"/>
                  </a:cubicBezTo>
                  <a:cubicBezTo>
                    <a:pt x="17179" y="1487"/>
                    <a:pt x="16934" y="1419"/>
                    <a:pt x="16714" y="1487"/>
                  </a:cubicBezTo>
                  <a:cubicBezTo>
                    <a:pt x="16624" y="1509"/>
                    <a:pt x="16547" y="1577"/>
                    <a:pt x="16469" y="1645"/>
                  </a:cubicBezTo>
                  <a:cubicBezTo>
                    <a:pt x="16469" y="1645"/>
                    <a:pt x="16469" y="1622"/>
                    <a:pt x="16457" y="1622"/>
                  </a:cubicBezTo>
                  <a:lnTo>
                    <a:pt x="15967" y="766"/>
                  </a:lnTo>
                  <a:cubicBezTo>
                    <a:pt x="16018" y="519"/>
                    <a:pt x="16031" y="271"/>
                    <a:pt x="16018" y="23"/>
                  </a:cubicBezTo>
                  <a:lnTo>
                    <a:pt x="15902" y="23"/>
                  </a:lnTo>
                  <a:cubicBezTo>
                    <a:pt x="15915" y="226"/>
                    <a:pt x="15915" y="406"/>
                    <a:pt x="15876" y="609"/>
                  </a:cubicBezTo>
                  <a:lnTo>
                    <a:pt x="15863" y="586"/>
                  </a:lnTo>
                  <a:cubicBezTo>
                    <a:pt x="15838" y="541"/>
                    <a:pt x="15812" y="519"/>
                    <a:pt x="15773" y="541"/>
                  </a:cubicBezTo>
                  <a:cubicBezTo>
                    <a:pt x="15747" y="541"/>
                    <a:pt x="15722" y="564"/>
                    <a:pt x="15696" y="586"/>
                  </a:cubicBezTo>
                  <a:lnTo>
                    <a:pt x="15502" y="924"/>
                  </a:lnTo>
                  <a:cubicBezTo>
                    <a:pt x="15464" y="992"/>
                    <a:pt x="15464" y="1104"/>
                    <a:pt x="15489" y="1172"/>
                  </a:cubicBezTo>
                  <a:cubicBezTo>
                    <a:pt x="15489" y="1172"/>
                    <a:pt x="15489" y="1194"/>
                    <a:pt x="15502" y="1194"/>
                  </a:cubicBezTo>
                  <a:lnTo>
                    <a:pt x="15580" y="1329"/>
                  </a:lnTo>
                  <a:cubicBezTo>
                    <a:pt x="15348" y="1622"/>
                    <a:pt x="15038" y="1667"/>
                    <a:pt x="14767" y="1420"/>
                  </a:cubicBezTo>
                  <a:cubicBezTo>
                    <a:pt x="14471" y="1149"/>
                    <a:pt x="14316" y="586"/>
                    <a:pt x="14355" y="46"/>
                  </a:cubicBezTo>
                  <a:lnTo>
                    <a:pt x="14251" y="46"/>
                  </a:lnTo>
                  <a:cubicBezTo>
                    <a:pt x="14239" y="271"/>
                    <a:pt x="14251" y="474"/>
                    <a:pt x="14277" y="699"/>
                  </a:cubicBezTo>
                  <a:lnTo>
                    <a:pt x="14277" y="699"/>
                  </a:lnTo>
                  <a:cubicBezTo>
                    <a:pt x="14342" y="1082"/>
                    <a:pt x="14496" y="1420"/>
                    <a:pt x="14716" y="1622"/>
                  </a:cubicBezTo>
                  <a:cubicBezTo>
                    <a:pt x="14935" y="1825"/>
                    <a:pt x="15180" y="1847"/>
                    <a:pt x="15399" y="1712"/>
                  </a:cubicBezTo>
                  <a:cubicBezTo>
                    <a:pt x="15489" y="1667"/>
                    <a:pt x="15580" y="1577"/>
                    <a:pt x="15657" y="1487"/>
                  </a:cubicBezTo>
                  <a:lnTo>
                    <a:pt x="16096" y="2253"/>
                  </a:lnTo>
                  <a:cubicBezTo>
                    <a:pt x="16096" y="2253"/>
                    <a:pt x="16108" y="2275"/>
                    <a:pt x="16108" y="2275"/>
                  </a:cubicBezTo>
                  <a:cubicBezTo>
                    <a:pt x="16005" y="2613"/>
                    <a:pt x="15967" y="2996"/>
                    <a:pt x="16018" y="3356"/>
                  </a:cubicBezTo>
                  <a:lnTo>
                    <a:pt x="16018" y="3356"/>
                  </a:lnTo>
                  <a:cubicBezTo>
                    <a:pt x="16070" y="3739"/>
                    <a:pt x="16199" y="4100"/>
                    <a:pt x="16405" y="4325"/>
                  </a:cubicBezTo>
                  <a:lnTo>
                    <a:pt x="16405" y="4325"/>
                  </a:lnTo>
                  <a:cubicBezTo>
                    <a:pt x="16611" y="4550"/>
                    <a:pt x="16856" y="4618"/>
                    <a:pt x="17076" y="4527"/>
                  </a:cubicBezTo>
                  <a:cubicBezTo>
                    <a:pt x="17166" y="4482"/>
                    <a:pt x="17256" y="4437"/>
                    <a:pt x="17333" y="4347"/>
                  </a:cubicBezTo>
                  <a:lnTo>
                    <a:pt x="17591" y="4888"/>
                  </a:lnTo>
                  <a:cubicBezTo>
                    <a:pt x="17475" y="5136"/>
                    <a:pt x="17398" y="5406"/>
                    <a:pt x="17372" y="5721"/>
                  </a:cubicBezTo>
                  <a:lnTo>
                    <a:pt x="17372" y="5721"/>
                  </a:lnTo>
                  <a:cubicBezTo>
                    <a:pt x="17346" y="6104"/>
                    <a:pt x="17398" y="6532"/>
                    <a:pt x="17540" y="6870"/>
                  </a:cubicBezTo>
                  <a:cubicBezTo>
                    <a:pt x="17682" y="7185"/>
                    <a:pt x="17875" y="7388"/>
                    <a:pt x="18069" y="7456"/>
                  </a:cubicBezTo>
                  <a:lnTo>
                    <a:pt x="17849" y="7681"/>
                  </a:lnTo>
                  <a:cubicBezTo>
                    <a:pt x="17733" y="7433"/>
                    <a:pt x="17579" y="7253"/>
                    <a:pt x="17411" y="7163"/>
                  </a:cubicBezTo>
                  <a:cubicBezTo>
                    <a:pt x="17192" y="7050"/>
                    <a:pt x="16947" y="7095"/>
                    <a:pt x="16740" y="7298"/>
                  </a:cubicBezTo>
                  <a:cubicBezTo>
                    <a:pt x="16521" y="7501"/>
                    <a:pt x="16379" y="7838"/>
                    <a:pt x="16315" y="8221"/>
                  </a:cubicBezTo>
                  <a:cubicBezTo>
                    <a:pt x="16289" y="8379"/>
                    <a:pt x="16276" y="8559"/>
                    <a:pt x="16276" y="8717"/>
                  </a:cubicBezTo>
                  <a:lnTo>
                    <a:pt x="15786" y="8897"/>
                  </a:lnTo>
                  <a:cubicBezTo>
                    <a:pt x="15747" y="8672"/>
                    <a:pt x="15683" y="8492"/>
                    <a:pt x="15593" y="8311"/>
                  </a:cubicBezTo>
                  <a:cubicBezTo>
                    <a:pt x="15438" y="8019"/>
                    <a:pt x="15219" y="7838"/>
                    <a:pt x="14974" y="7816"/>
                  </a:cubicBezTo>
                  <a:cubicBezTo>
                    <a:pt x="14729" y="7793"/>
                    <a:pt x="14509" y="7951"/>
                    <a:pt x="14342" y="8221"/>
                  </a:cubicBezTo>
                  <a:cubicBezTo>
                    <a:pt x="14174" y="8492"/>
                    <a:pt x="14071" y="8874"/>
                    <a:pt x="14058" y="9302"/>
                  </a:cubicBezTo>
                  <a:cubicBezTo>
                    <a:pt x="14045" y="9730"/>
                    <a:pt x="14135" y="10113"/>
                    <a:pt x="14290" y="10406"/>
                  </a:cubicBezTo>
                  <a:cubicBezTo>
                    <a:pt x="14445" y="10699"/>
                    <a:pt x="14664" y="10879"/>
                    <a:pt x="14909" y="10901"/>
                  </a:cubicBezTo>
                  <a:cubicBezTo>
                    <a:pt x="15154" y="10924"/>
                    <a:pt x="15373" y="10766"/>
                    <a:pt x="15541" y="10496"/>
                  </a:cubicBezTo>
                  <a:cubicBezTo>
                    <a:pt x="15657" y="10293"/>
                    <a:pt x="15747" y="10046"/>
                    <a:pt x="15799" y="9753"/>
                  </a:cubicBezTo>
                  <a:lnTo>
                    <a:pt x="16431" y="9528"/>
                  </a:lnTo>
                  <a:cubicBezTo>
                    <a:pt x="16547" y="9820"/>
                    <a:pt x="16714" y="10046"/>
                    <a:pt x="16908" y="10136"/>
                  </a:cubicBezTo>
                  <a:cubicBezTo>
                    <a:pt x="17127" y="10248"/>
                    <a:pt x="17372" y="10203"/>
                    <a:pt x="17579" y="10001"/>
                  </a:cubicBezTo>
                  <a:lnTo>
                    <a:pt x="17579" y="10001"/>
                  </a:lnTo>
                  <a:lnTo>
                    <a:pt x="17579" y="10001"/>
                  </a:lnTo>
                  <a:cubicBezTo>
                    <a:pt x="17785" y="9798"/>
                    <a:pt x="17940" y="9460"/>
                    <a:pt x="17991" y="9077"/>
                  </a:cubicBezTo>
                  <a:cubicBezTo>
                    <a:pt x="18030" y="8874"/>
                    <a:pt x="18030" y="8672"/>
                    <a:pt x="18017" y="8447"/>
                  </a:cubicBezTo>
                  <a:lnTo>
                    <a:pt x="18468" y="7974"/>
                  </a:lnTo>
                  <a:cubicBezTo>
                    <a:pt x="18481" y="7974"/>
                    <a:pt x="18481" y="7996"/>
                    <a:pt x="18494" y="7996"/>
                  </a:cubicBezTo>
                  <a:lnTo>
                    <a:pt x="18546" y="8244"/>
                  </a:lnTo>
                  <a:cubicBezTo>
                    <a:pt x="18430" y="8357"/>
                    <a:pt x="18326" y="8492"/>
                    <a:pt x="18249" y="8672"/>
                  </a:cubicBezTo>
                  <a:cubicBezTo>
                    <a:pt x="18107" y="8987"/>
                    <a:pt x="18030" y="9393"/>
                    <a:pt x="18056" y="9820"/>
                  </a:cubicBezTo>
                  <a:cubicBezTo>
                    <a:pt x="18081" y="10248"/>
                    <a:pt x="18210" y="10609"/>
                    <a:pt x="18378" y="10857"/>
                  </a:cubicBezTo>
                  <a:cubicBezTo>
                    <a:pt x="18468" y="10992"/>
                    <a:pt x="18571" y="11082"/>
                    <a:pt x="18688" y="11127"/>
                  </a:cubicBezTo>
                  <a:lnTo>
                    <a:pt x="18649" y="11983"/>
                  </a:lnTo>
                  <a:cubicBezTo>
                    <a:pt x="18597" y="11983"/>
                    <a:pt x="18533" y="12005"/>
                    <a:pt x="18481" y="12005"/>
                  </a:cubicBezTo>
                  <a:cubicBezTo>
                    <a:pt x="18262" y="12073"/>
                    <a:pt x="18056" y="12320"/>
                    <a:pt x="17914" y="12681"/>
                  </a:cubicBezTo>
                  <a:cubicBezTo>
                    <a:pt x="17785" y="13041"/>
                    <a:pt x="17746" y="13447"/>
                    <a:pt x="17785" y="13852"/>
                  </a:cubicBezTo>
                  <a:cubicBezTo>
                    <a:pt x="17785" y="13897"/>
                    <a:pt x="17798" y="13942"/>
                    <a:pt x="17811" y="13987"/>
                  </a:cubicBezTo>
                  <a:lnTo>
                    <a:pt x="17746" y="13942"/>
                  </a:lnTo>
                  <a:lnTo>
                    <a:pt x="17591" y="13830"/>
                  </a:lnTo>
                  <a:lnTo>
                    <a:pt x="17424" y="13717"/>
                  </a:lnTo>
                  <a:lnTo>
                    <a:pt x="17256" y="13604"/>
                  </a:lnTo>
                  <a:lnTo>
                    <a:pt x="17088" y="13492"/>
                  </a:lnTo>
                  <a:lnTo>
                    <a:pt x="16908" y="13379"/>
                  </a:lnTo>
                  <a:lnTo>
                    <a:pt x="16727" y="13266"/>
                  </a:lnTo>
                  <a:lnTo>
                    <a:pt x="16547" y="13154"/>
                  </a:lnTo>
                  <a:lnTo>
                    <a:pt x="16547" y="13154"/>
                  </a:lnTo>
                  <a:lnTo>
                    <a:pt x="16547" y="13154"/>
                  </a:lnTo>
                  <a:lnTo>
                    <a:pt x="16521" y="13131"/>
                  </a:lnTo>
                  <a:lnTo>
                    <a:pt x="16495" y="13131"/>
                  </a:lnTo>
                  <a:lnTo>
                    <a:pt x="16469" y="13131"/>
                  </a:lnTo>
                  <a:lnTo>
                    <a:pt x="16444" y="13131"/>
                  </a:lnTo>
                  <a:lnTo>
                    <a:pt x="16418" y="13131"/>
                  </a:lnTo>
                  <a:lnTo>
                    <a:pt x="16392" y="13131"/>
                  </a:lnTo>
                  <a:lnTo>
                    <a:pt x="16366" y="13131"/>
                  </a:lnTo>
                  <a:lnTo>
                    <a:pt x="16341" y="13131"/>
                  </a:lnTo>
                  <a:lnTo>
                    <a:pt x="16315" y="13131"/>
                  </a:lnTo>
                  <a:lnTo>
                    <a:pt x="16289" y="13131"/>
                  </a:lnTo>
                  <a:lnTo>
                    <a:pt x="16263" y="13131"/>
                  </a:lnTo>
                  <a:lnTo>
                    <a:pt x="16237" y="13131"/>
                  </a:lnTo>
                  <a:lnTo>
                    <a:pt x="16212" y="13131"/>
                  </a:lnTo>
                  <a:lnTo>
                    <a:pt x="16186" y="13131"/>
                  </a:lnTo>
                  <a:lnTo>
                    <a:pt x="16160" y="13131"/>
                  </a:lnTo>
                  <a:lnTo>
                    <a:pt x="16134" y="13154"/>
                  </a:lnTo>
                  <a:lnTo>
                    <a:pt x="16108" y="13176"/>
                  </a:lnTo>
                  <a:lnTo>
                    <a:pt x="16083" y="13199"/>
                  </a:lnTo>
                  <a:lnTo>
                    <a:pt x="16057" y="13221"/>
                  </a:lnTo>
                  <a:lnTo>
                    <a:pt x="16031" y="13244"/>
                  </a:lnTo>
                  <a:lnTo>
                    <a:pt x="16005" y="13267"/>
                  </a:lnTo>
                  <a:lnTo>
                    <a:pt x="15979" y="13289"/>
                  </a:lnTo>
                  <a:lnTo>
                    <a:pt x="15954" y="13312"/>
                  </a:lnTo>
                  <a:lnTo>
                    <a:pt x="15928" y="13334"/>
                  </a:lnTo>
                  <a:lnTo>
                    <a:pt x="15902" y="13357"/>
                  </a:lnTo>
                  <a:lnTo>
                    <a:pt x="15876" y="13379"/>
                  </a:lnTo>
                  <a:lnTo>
                    <a:pt x="15850" y="13402"/>
                  </a:lnTo>
                  <a:lnTo>
                    <a:pt x="15825" y="13424"/>
                  </a:lnTo>
                  <a:lnTo>
                    <a:pt x="15799" y="13447"/>
                  </a:lnTo>
                  <a:lnTo>
                    <a:pt x="15773" y="13469"/>
                  </a:lnTo>
                  <a:lnTo>
                    <a:pt x="15760" y="13515"/>
                  </a:lnTo>
                  <a:lnTo>
                    <a:pt x="15747" y="13560"/>
                  </a:lnTo>
                  <a:lnTo>
                    <a:pt x="15747" y="13560"/>
                  </a:lnTo>
                  <a:lnTo>
                    <a:pt x="15722" y="13605"/>
                  </a:lnTo>
                  <a:lnTo>
                    <a:pt x="15709" y="13672"/>
                  </a:lnTo>
                  <a:lnTo>
                    <a:pt x="15709" y="13672"/>
                  </a:lnTo>
                  <a:lnTo>
                    <a:pt x="15709" y="13672"/>
                  </a:lnTo>
                  <a:lnTo>
                    <a:pt x="15850" y="13740"/>
                  </a:lnTo>
                  <a:cubicBezTo>
                    <a:pt x="15850" y="13740"/>
                    <a:pt x="15850" y="13740"/>
                    <a:pt x="15850" y="13740"/>
                  </a:cubicBezTo>
                  <a:cubicBezTo>
                    <a:pt x="15850" y="13740"/>
                    <a:pt x="15850" y="13740"/>
                    <a:pt x="15850" y="13740"/>
                  </a:cubicBezTo>
                  <a:lnTo>
                    <a:pt x="15709" y="13650"/>
                  </a:lnTo>
                  <a:lnTo>
                    <a:pt x="15696" y="13717"/>
                  </a:lnTo>
                  <a:lnTo>
                    <a:pt x="15683" y="13785"/>
                  </a:lnTo>
                  <a:lnTo>
                    <a:pt x="15670" y="13852"/>
                  </a:lnTo>
                  <a:lnTo>
                    <a:pt x="15657" y="13920"/>
                  </a:lnTo>
                  <a:lnTo>
                    <a:pt x="15657" y="13987"/>
                  </a:lnTo>
                  <a:lnTo>
                    <a:pt x="15657" y="14055"/>
                  </a:lnTo>
                  <a:lnTo>
                    <a:pt x="15657" y="14122"/>
                  </a:lnTo>
                  <a:lnTo>
                    <a:pt x="15657" y="14190"/>
                  </a:lnTo>
                  <a:lnTo>
                    <a:pt x="15657" y="14257"/>
                  </a:lnTo>
                  <a:lnTo>
                    <a:pt x="15657" y="14325"/>
                  </a:lnTo>
                  <a:lnTo>
                    <a:pt x="15657" y="14392"/>
                  </a:lnTo>
                  <a:lnTo>
                    <a:pt x="15670" y="14460"/>
                  </a:lnTo>
                  <a:lnTo>
                    <a:pt x="15683" y="14505"/>
                  </a:lnTo>
                  <a:lnTo>
                    <a:pt x="15696" y="14550"/>
                  </a:lnTo>
                  <a:lnTo>
                    <a:pt x="15709" y="14595"/>
                  </a:lnTo>
                  <a:lnTo>
                    <a:pt x="15722" y="14640"/>
                  </a:lnTo>
                  <a:lnTo>
                    <a:pt x="15734" y="14685"/>
                  </a:lnTo>
                  <a:lnTo>
                    <a:pt x="15747" y="14731"/>
                  </a:lnTo>
                  <a:lnTo>
                    <a:pt x="15773" y="14776"/>
                  </a:lnTo>
                  <a:lnTo>
                    <a:pt x="15799" y="14821"/>
                  </a:lnTo>
                  <a:lnTo>
                    <a:pt x="15825" y="14866"/>
                  </a:lnTo>
                  <a:lnTo>
                    <a:pt x="15850" y="14911"/>
                  </a:lnTo>
                  <a:lnTo>
                    <a:pt x="15876" y="14933"/>
                  </a:lnTo>
                  <a:lnTo>
                    <a:pt x="15902" y="14956"/>
                  </a:lnTo>
                  <a:lnTo>
                    <a:pt x="15928" y="14979"/>
                  </a:lnTo>
                  <a:lnTo>
                    <a:pt x="15954" y="15001"/>
                  </a:lnTo>
                  <a:lnTo>
                    <a:pt x="15979" y="15024"/>
                  </a:lnTo>
                  <a:lnTo>
                    <a:pt x="16005" y="15046"/>
                  </a:lnTo>
                  <a:lnTo>
                    <a:pt x="16044" y="15069"/>
                  </a:lnTo>
                  <a:lnTo>
                    <a:pt x="16083" y="15091"/>
                  </a:lnTo>
                  <a:lnTo>
                    <a:pt x="16121" y="15114"/>
                  </a:lnTo>
                  <a:lnTo>
                    <a:pt x="16160" y="15136"/>
                  </a:lnTo>
                  <a:lnTo>
                    <a:pt x="16134" y="15114"/>
                  </a:lnTo>
                  <a:lnTo>
                    <a:pt x="16173" y="14911"/>
                  </a:lnTo>
                  <a:cubicBezTo>
                    <a:pt x="15902" y="14821"/>
                    <a:pt x="15786" y="14528"/>
                    <a:pt x="15799" y="14258"/>
                  </a:cubicBezTo>
                  <a:cubicBezTo>
                    <a:pt x="15799" y="14258"/>
                    <a:pt x="15799" y="14258"/>
                    <a:pt x="15799" y="14258"/>
                  </a:cubicBezTo>
                  <a:cubicBezTo>
                    <a:pt x="15799" y="14168"/>
                    <a:pt x="15812" y="14100"/>
                    <a:pt x="15838" y="14033"/>
                  </a:cubicBezTo>
                  <a:cubicBezTo>
                    <a:pt x="15863" y="13965"/>
                    <a:pt x="15889" y="13920"/>
                    <a:pt x="15928" y="13853"/>
                  </a:cubicBezTo>
                  <a:cubicBezTo>
                    <a:pt x="15928" y="13853"/>
                    <a:pt x="15928" y="13853"/>
                    <a:pt x="15928" y="13853"/>
                  </a:cubicBezTo>
                  <a:cubicBezTo>
                    <a:pt x="15967" y="13785"/>
                    <a:pt x="16018" y="13740"/>
                    <a:pt x="16083" y="13717"/>
                  </a:cubicBezTo>
                  <a:cubicBezTo>
                    <a:pt x="16160" y="13695"/>
                    <a:pt x="16263" y="13695"/>
                    <a:pt x="16379" y="13740"/>
                  </a:cubicBezTo>
                  <a:cubicBezTo>
                    <a:pt x="16379" y="13740"/>
                    <a:pt x="16379" y="13740"/>
                    <a:pt x="16379" y="13740"/>
                  </a:cubicBezTo>
                  <a:cubicBezTo>
                    <a:pt x="16379" y="13740"/>
                    <a:pt x="16392" y="13740"/>
                    <a:pt x="16392" y="13740"/>
                  </a:cubicBezTo>
                  <a:lnTo>
                    <a:pt x="16392" y="13740"/>
                  </a:lnTo>
                  <a:cubicBezTo>
                    <a:pt x="16869" y="14033"/>
                    <a:pt x="17295" y="14303"/>
                    <a:pt x="17695" y="14573"/>
                  </a:cubicBezTo>
                  <a:cubicBezTo>
                    <a:pt x="17733" y="14596"/>
                    <a:pt x="17772" y="14618"/>
                    <a:pt x="17811" y="14663"/>
                  </a:cubicBezTo>
                  <a:cubicBezTo>
                    <a:pt x="17849" y="14686"/>
                    <a:pt x="17888" y="14709"/>
                    <a:pt x="17927" y="14754"/>
                  </a:cubicBezTo>
                  <a:cubicBezTo>
                    <a:pt x="17940" y="14754"/>
                    <a:pt x="17952" y="14776"/>
                    <a:pt x="17952" y="14776"/>
                  </a:cubicBezTo>
                  <a:cubicBezTo>
                    <a:pt x="17965" y="14776"/>
                    <a:pt x="17965" y="14776"/>
                    <a:pt x="17978" y="14799"/>
                  </a:cubicBezTo>
                  <a:cubicBezTo>
                    <a:pt x="18017" y="14821"/>
                    <a:pt x="18056" y="14844"/>
                    <a:pt x="18094" y="14889"/>
                  </a:cubicBezTo>
                  <a:cubicBezTo>
                    <a:pt x="18133" y="14911"/>
                    <a:pt x="18172" y="14934"/>
                    <a:pt x="18210" y="14979"/>
                  </a:cubicBezTo>
                  <a:cubicBezTo>
                    <a:pt x="18236" y="15001"/>
                    <a:pt x="18249" y="15001"/>
                    <a:pt x="18275" y="15024"/>
                  </a:cubicBezTo>
                  <a:cubicBezTo>
                    <a:pt x="18365" y="15091"/>
                    <a:pt x="18455" y="15159"/>
                    <a:pt x="18533" y="15227"/>
                  </a:cubicBezTo>
                  <a:cubicBezTo>
                    <a:pt x="18700" y="15362"/>
                    <a:pt x="18855" y="15474"/>
                    <a:pt x="18997" y="15587"/>
                  </a:cubicBezTo>
                  <a:cubicBezTo>
                    <a:pt x="19074" y="15654"/>
                    <a:pt x="19139" y="15700"/>
                    <a:pt x="19216" y="15767"/>
                  </a:cubicBezTo>
                  <a:cubicBezTo>
                    <a:pt x="19410" y="15947"/>
                    <a:pt x="19577" y="16105"/>
                    <a:pt x="19732" y="16263"/>
                  </a:cubicBezTo>
                  <a:cubicBezTo>
                    <a:pt x="19887" y="16420"/>
                    <a:pt x="20016" y="16578"/>
                    <a:pt x="20119" y="16713"/>
                  </a:cubicBezTo>
                  <a:cubicBezTo>
                    <a:pt x="20145" y="16736"/>
                    <a:pt x="20183" y="16781"/>
                    <a:pt x="20209" y="16803"/>
                  </a:cubicBezTo>
                  <a:cubicBezTo>
                    <a:pt x="20209" y="16803"/>
                    <a:pt x="20209" y="16803"/>
                    <a:pt x="20209" y="16803"/>
                  </a:cubicBezTo>
                  <a:cubicBezTo>
                    <a:pt x="20261" y="16871"/>
                    <a:pt x="20299" y="16916"/>
                    <a:pt x="20325" y="16983"/>
                  </a:cubicBezTo>
                  <a:cubicBezTo>
                    <a:pt x="20338" y="17028"/>
                    <a:pt x="20351" y="17051"/>
                    <a:pt x="20364" y="17096"/>
                  </a:cubicBezTo>
                  <a:cubicBezTo>
                    <a:pt x="20390" y="17163"/>
                    <a:pt x="20403" y="17231"/>
                    <a:pt x="20403" y="17321"/>
                  </a:cubicBezTo>
                  <a:cubicBezTo>
                    <a:pt x="20403" y="17344"/>
                    <a:pt x="20403" y="17344"/>
                    <a:pt x="20403" y="17366"/>
                  </a:cubicBezTo>
                  <a:cubicBezTo>
                    <a:pt x="20403" y="17434"/>
                    <a:pt x="20403" y="17501"/>
                    <a:pt x="20390" y="17569"/>
                  </a:cubicBezTo>
                  <a:cubicBezTo>
                    <a:pt x="20364" y="17704"/>
                    <a:pt x="20325" y="17794"/>
                    <a:pt x="20274" y="17862"/>
                  </a:cubicBezTo>
                  <a:cubicBezTo>
                    <a:pt x="20248" y="17907"/>
                    <a:pt x="20222" y="17929"/>
                    <a:pt x="20183" y="17952"/>
                  </a:cubicBezTo>
                  <a:cubicBezTo>
                    <a:pt x="20145" y="17974"/>
                    <a:pt x="20119" y="17974"/>
                    <a:pt x="20080" y="17952"/>
                  </a:cubicBezTo>
                  <a:cubicBezTo>
                    <a:pt x="20054" y="17952"/>
                    <a:pt x="20029" y="17929"/>
                    <a:pt x="20003" y="17929"/>
                  </a:cubicBezTo>
                  <a:cubicBezTo>
                    <a:pt x="20003" y="17929"/>
                    <a:pt x="20003" y="17929"/>
                    <a:pt x="20003" y="17929"/>
                  </a:cubicBezTo>
                  <a:cubicBezTo>
                    <a:pt x="19977" y="17907"/>
                    <a:pt x="19964" y="17907"/>
                    <a:pt x="19938" y="17884"/>
                  </a:cubicBezTo>
                  <a:cubicBezTo>
                    <a:pt x="19913" y="17861"/>
                    <a:pt x="19887" y="17839"/>
                    <a:pt x="19861" y="17816"/>
                  </a:cubicBezTo>
                  <a:cubicBezTo>
                    <a:pt x="19719" y="17636"/>
                    <a:pt x="19500" y="17411"/>
                    <a:pt x="19203" y="17141"/>
                  </a:cubicBezTo>
                  <a:cubicBezTo>
                    <a:pt x="19152" y="17096"/>
                    <a:pt x="19087" y="17028"/>
                    <a:pt x="19023" y="16983"/>
                  </a:cubicBezTo>
                  <a:cubicBezTo>
                    <a:pt x="19023" y="16983"/>
                    <a:pt x="19023" y="16983"/>
                    <a:pt x="19023" y="16983"/>
                  </a:cubicBezTo>
                  <a:cubicBezTo>
                    <a:pt x="18907" y="16871"/>
                    <a:pt x="18765" y="16780"/>
                    <a:pt x="18623" y="16668"/>
                  </a:cubicBezTo>
                  <a:cubicBezTo>
                    <a:pt x="18559" y="16623"/>
                    <a:pt x="18494" y="16578"/>
                    <a:pt x="18430" y="16510"/>
                  </a:cubicBezTo>
                  <a:cubicBezTo>
                    <a:pt x="18430" y="16510"/>
                    <a:pt x="18430" y="16510"/>
                    <a:pt x="18430" y="16510"/>
                  </a:cubicBezTo>
                  <a:cubicBezTo>
                    <a:pt x="18404" y="16488"/>
                    <a:pt x="18378" y="16465"/>
                    <a:pt x="18352" y="16443"/>
                  </a:cubicBezTo>
                  <a:cubicBezTo>
                    <a:pt x="18275" y="16375"/>
                    <a:pt x="18185" y="16307"/>
                    <a:pt x="18094" y="16240"/>
                  </a:cubicBezTo>
                  <a:cubicBezTo>
                    <a:pt x="18004" y="16172"/>
                    <a:pt x="17901" y="16105"/>
                    <a:pt x="17811" y="16037"/>
                  </a:cubicBezTo>
                  <a:cubicBezTo>
                    <a:pt x="17772" y="16015"/>
                    <a:pt x="17733" y="15970"/>
                    <a:pt x="17682" y="15947"/>
                  </a:cubicBezTo>
                  <a:cubicBezTo>
                    <a:pt x="17643" y="15925"/>
                    <a:pt x="17591" y="15880"/>
                    <a:pt x="17553" y="15857"/>
                  </a:cubicBezTo>
                  <a:cubicBezTo>
                    <a:pt x="17540" y="15857"/>
                    <a:pt x="17540" y="15835"/>
                    <a:pt x="17527" y="15835"/>
                  </a:cubicBezTo>
                  <a:cubicBezTo>
                    <a:pt x="17256" y="15632"/>
                    <a:pt x="16959" y="15429"/>
                    <a:pt x="16637" y="15226"/>
                  </a:cubicBezTo>
                  <a:cubicBezTo>
                    <a:pt x="16586" y="15204"/>
                    <a:pt x="16547" y="15159"/>
                    <a:pt x="16495" y="15136"/>
                  </a:cubicBezTo>
                  <a:cubicBezTo>
                    <a:pt x="16457" y="15114"/>
                    <a:pt x="16418" y="15091"/>
                    <a:pt x="16379" y="15046"/>
                  </a:cubicBezTo>
                  <a:cubicBezTo>
                    <a:pt x="16315" y="15001"/>
                    <a:pt x="16237" y="14956"/>
                    <a:pt x="16173" y="14911"/>
                  </a:cubicBezTo>
                  <a:cubicBezTo>
                    <a:pt x="16173" y="14911"/>
                    <a:pt x="16160" y="14911"/>
                    <a:pt x="16160" y="14911"/>
                  </a:cubicBezTo>
                  <a:lnTo>
                    <a:pt x="16121" y="15114"/>
                  </a:lnTo>
                  <a:lnTo>
                    <a:pt x="16289" y="15226"/>
                  </a:lnTo>
                  <a:cubicBezTo>
                    <a:pt x="16276" y="15249"/>
                    <a:pt x="16263" y="15271"/>
                    <a:pt x="16250" y="15316"/>
                  </a:cubicBezTo>
                  <a:cubicBezTo>
                    <a:pt x="16250" y="15316"/>
                    <a:pt x="16237" y="15339"/>
                    <a:pt x="16237" y="15339"/>
                  </a:cubicBezTo>
                  <a:cubicBezTo>
                    <a:pt x="16083" y="15677"/>
                    <a:pt x="16031" y="16082"/>
                    <a:pt x="16057" y="16465"/>
                  </a:cubicBezTo>
                  <a:cubicBezTo>
                    <a:pt x="16070" y="16623"/>
                    <a:pt x="16096" y="16803"/>
                    <a:pt x="16134" y="16938"/>
                  </a:cubicBezTo>
                  <a:lnTo>
                    <a:pt x="15799" y="17321"/>
                  </a:lnTo>
                  <a:cubicBezTo>
                    <a:pt x="15683" y="17073"/>
                    <a:pt x="15515" y="16916"/>
                    <a:pt x="15348" y="16848"/>
                  </a:cubicBezTo>
                  <a:cubicBezTo>
                    <a:pt x="15128" y="16758"/>
                    <a:pt x="14883" y="16803"/>
                    <a:pt x="14677" y="17028"/>
                  </a:cubicBezTo>
                  <a:cubicBezTo>
                    <a:pt x="14471" y="17253"/>
                    <a:pt x="14329" y="17591"/>
                    <a:pt x="14277" y="17997"/>
                  </a:cubicBezTo>
                  <a:cubicBezTo>
                    <a:pt x="14251" y="18154"/>
                    <a:pt x="14251" y="18334"/>
                    <a:pt x="14251" y="18515"/>
                  </a:cubicBezTo>
                  <a:lnTo>
                    <a:pt x="13761" y="18717"/>
                  </a:lnTo>
                  <a:cubicBezTo>
                    <a:pt x="13658" y="18402"/>
                    <a:pt x="13478" y="18154"/>
                    <a:pt x="13284" y="18042"/>
                  </a:cubicBezTo>
                  <a:lnTo>
                    <a:pt x="13284" y="18042"/>
                  </a:lnTo>
                  <a:cubicBezTo>
                    <a:pt x="13065" y="17906"/>
                    <a:pt x="12833" y="17929"/>
                    <a:pt x="12601" y="18109"/>
                  </a:cubicBezTo>
                  <a:cubicBezTo>
                    <a:pt x="12382" y="18289"/>
                    <a:pt x="12227" y="18627"/>
                    <a:pt x="12149" y="18987"/>
                  </a:cubicBezTo>
                  <a:cubicBezTo>
                    <a:pt x="12124" y="19145"/>
                    <a:pt x="12098" y="19303"/>
                    <a:pt x="12098" y="19483"/>
                  </a:cubicBezTo>
                  <a:lnTo>
                    <a:pt x="11788" y="19573"/>
                  </a:lnTo>
                  <a:cubicBezTo>
                    <a:pt x="11750" y="19370"/>
                    <a:pt x="11685" y="19190"/>
                    <a:pt x="11608" y="19033"/>
                  </a:cubicBezTo>
                  <a:cubicBezTo>
                    <a:pt x="11453" y="18740"/>
                    <a:pt x="11247" y="18537"/>
                    <a:pt x="11002" y="18492"/>
                  </a:cubicBezTo>
                  <a:cubicBezTo>
                    <a:pt x="10757" y="18470"/>
                    <a:pt x="10525" y="18605"/>
                    <a:pt x="10357" y="18875"/>
                  </a:cubicBezTo>
                  <a:cubicBezTo>
                    <a:pt x="10280" y="18988"/>
                    <a:pt x="10228" y="19123"/>
                    <a:pt x="10176" y="19258"/>
                  </a:cubicBezTo>
                  <a:lnTo>
                    <a:pt x="9712" y="18943"/>
                  </a:lnTo>
                  <a:cubicBezTo>
                    <a:pt x="9725" y="18560"/>
                    <a:pt x="9661" y="18222"/>
                    <a:pt x="9545" y="17929"/>
                  </a:cubicBezTo>
                  <a:cubicBezTo>
                    <a:pt x="9416" y="17614"/>
                    <a:pt x="9209" y="17366"/>
                    <a:pt x="8964" y="17299"/>
                  </a:cubicBezTo>
                  <a:cubicBezTo>
                    <a:pt x="8719" y="17231"/>
                    <a:pt x="8487" y="17344"/>
                    <a:pt x="8307" y="17569"/>
                  </a:cubicBezTo>
                  <a:cubicBezTo>
                    <a:pt x="8229" y="17659"/>
                    <a:pt x="8152" y="17794"/>
                    <a:pt x="8100" y="17929"/>
                  </a:cubicBezTo>
                  <a:lnTo>
                    <a:pt x="7739" y="17614"/>
                  </a:lnTo>
                  <a:cubicBezTo>
                    <a:pt x="7804" y="17299"/>
                    <a:pt x="7804" y="16983"/>
                    <a:pt x="7752" y="16690"/>
                  </a:cubicBezTo>
                  <a:cubicBezTo>
                    <a:pt x="7688" y="16308"/>
                    <a:pt x="7546" y="15970"/>
                    <a:pt x="7327" y="15744"/>
                  </a:cubicBezTo>
                  <a:cubicBezTo>
                    <a:pt x="7120" y="15542"/>
                    <a:pt x="6875" y="15497"/>
                    <a:pt x="6656" y="15609"/>
                  </a:cubicBezTo>
                  <a:cubicBezTo>
                    <a:pt x="6566" y="15654"/>
                    <a:pt x="6475" y="15722"/>
                    <a:pt x="6385" y="15835"/>
                  </a:cubicBezTo>
                  <a:lnTo>
                    <a:pt x="6050" y="15204"/>
                  </a:lnTo>
                  <a:cubicBezTo>
                    <a:pt x="6153" y="14889"/>
                    <a:pt x="6192" y="14506"/>
                    <a:pt x="6153" y="14168"/>
                  </a:cubicBezTo>
                  <a:cubicBezTo>
                    <a:pt x="6114" y="13785"/>
                    <a:pt x="5985" y="13402"/>
                    <a:pt x="5779" y="13177"/>
                  </a:cubicBezTo>
                  <a:lnTo>
                    <a:pt x="5779" y="13177"/>
                  </a:lnTo>
                  <a:cubicBezTo>
                    <a:pt x="5573" y="12929"/>
                    <a:pt x="5341" y="12862"/>
                    <a:pt x="5121" y="12929"/>
                  </a:cubicBezTo>
                  <a:cubicBezTo>
                    <a:pt x="5031" y="12952"/>
                    <a:pt x="4941" y="13019"/>
                    <a:pt x="4851" y="13109"/>
                  </a:cubicBezTo>
                  <a:lnTo>
                    <a:pt x="4477" y="12276"/>
                  </a:lnTo>
                  <a:cubicBezTo>
                    <a:pt x="4477" y="12276"/>
                    <a:pt x="4477" y="12276"/>
                    <a:pt x="4477" y="12276"/>
                  </a:cubicBezTo>
                  <a:cubicBezTo>
                    <a:pt x="4618" y="11916"/>
                    <a:pt x="4657" y="11510"/>
                    <a:pt x="4618" y="11105"/>
                  </a:cubicBezTo>
                  <a:lnTo>
                    <a:pt x="4618" y="11105"/>
                  </a:lnTo>
                  <a:cubicBezTo>
                    <a:pt x="4580" y="10722"/>
                    <a:pt x="4451" y="10362"/>
                    <a:pt x="4245" y="10114"/>
                  </a:cubicBezTo>
                  <a:lnTo>
                    <a:pt x="4245" y="10114"/>
                  </a:lnTo>
                  <a:cubicBezTo>
                    <a:pt x="4038" y="9889"/>
                    <a:pt x="3806" y="9798"/>
                    <a:pt x="3587" y="9866"/>
                  </a:cubicBezTo>
                  <a:cubicBezTo>
                    <a:pt x="3497" y="9889"/>
                    <a:pt x="3406" y="9956"/>
                    <a:pt x="3316" y="10046"/>
                  </a:cubicBezTo>
                  <a:lnTo>
                    <a:pt x="3071" y="9483"/>
                  </a:lnTo>
                  <a:cubicBezTo>
                    <a:pt x="3200" y="9258"/>
                    <a:pt x="3277" y="8965"/>
                    <a:pt x="3303" y="8650"/>
                  </a:cubicBezTo>
                  <a:lnTo>
                    <a:pt x="3303" y="8650"/>
                  </a:lnTo>
                  <a:cubicBezTo>
                    <a:pt x="3342" y="8267"/>
                    <a:pt x="3290" y="7839"/>
                    <a:pt x="3148" y="7501"/>
                  </a:cubicBezTo>
                  <a:cubicBezTo>
                    <a:pt x="3007" y="7163"/>
                    <a:pt x="2787" y="6938"/>
                    <a:pt x="2568" y="6870"/>
                  </a:cubicBezTo>
                  <a:cubicBezTo>
                    <a:pt x="2478" y="6848"/>
                    <a:pt x="2375" y="6848"/>
                    <a:pt x="2272" y="6870"/>
                  </a:cubicBezTo>
                  <a:lnTo>
                    <a:pt x="2117" y="6037"/>
                  </a:lnTo>
                  <a:cubicBezTo>
                    <a:pt x="2284" y="5812"/>
                    <a:pt x="2413" y="5497"/>
                    <a:pt x="2465" y="5159"/>
                  </a:cubicBezTo>
                  <a:cubicBezTo>
                    <a:pt x="2529" y="4776"/>
                    <a:pt x="2491" y="4348"/>
                    <a:pt x="2375" y="3988"/>
                  </a:cubicBezTo>
                  <a:cubicBezTo>
                    <a:pt x="2259" y="3627"/>
                    <a:pt x="2052" y="3379"/>
                    <a:pt x="1833" y="3267"/>
                  </a:cubicBezTo>
                  <a:cubicBezTo>
                    <a:pt x="1743" y="3222"/>
                    <a:pt x="1640" y="3199"/>
                    <a:pt x="1536" y="3222"/>
                  </a:cubicBezTo>
                  <a:lnTo>
                    <a:pt x="1408" y="2253"/>
                  </a:lnTo>
                  <a:cubicBezTo>
                    <a:pt x="1420" y="2231"/>
                    <a:pt x="1446" y="2208"/>
                    <a:pt x="1459" y="2186"/>
                  </a:cubicBezTo>
                  <a:lnTo>
                    <a:pt x="1459" y="2186"/>
                  </a:lnTo>
                  <a:cubicBezTo>
                    <a:pt x="1640" y="1915"/>
                    <a:pt x="1756" y="1533"/>
                    <a:pt x="1769" y="1127"/>
                  </a:cubicBezTo>
                  <a:cubicBezTo>
                    <a:pt x="1781" y="767"/>
                    <a:pt x="1730" y="406"/>
                    <a:pt x="1614" y="114"/>
                  </a:cubicBezTo>
                  <a:lnTo>
                    <a:pt x="1485" y="114"/>
                  </a:lnTo>
                  <a:cubicBezTo>
                    <a:pt x="1485" y="114"/>
                    <a:pt x="1485" y="114"/>
                    <a:pt x="1485" y="114"/>
                  </a:cubicBezTo>
                  <a:cubicBezTo>
                    <a:pt x="1756" y="699"/>
                    <a:pt x="1717" y="1555"/>
                    <a:pt x="1395" y="2028"/>
                  </a:cubicBezTo>
                  <a:cubicBezTo>
                    <a:pt x="1382" y="2051"/>
                    <a:pt x="1382" y="2051"/>
                    <a:pt x="1369" y="2073"/>
                  </a:cubicBezTo>
                  <a:cubicBezTo>
                    <a:pt x="1317" y="2141"/>
                    <a:pt x="1266" y="2186"/>
                    <a:pt x="1214" y="2231"/>
                  </a:cubicBezTo>
                  <a:cubicBezTo>
                    <a:pt x="1162" y="2276"/>
                    <a:pt x="1098" y="2298"/>
                    <a:pt x="1034" y="2321"/>
                  </a:cubicBezTo>
                  <a:cubicBezTo>
                    <a:pt x="995" y="2343"/>
                    <a:pt x="956" y="2343"/>
                    <a:pt x="917" y="2343"/>
                  </a:cubicBezTo>
                  <a:cubicBezTo>
                    <a:pt x="685" y="2366"/>
                    <a:pt x="453" y="2186"/>
                    <a:pt x="286" y="1848"/>
                  </a:cubicBezTo>
                  <a:cubicBezTo>
                    <a:pt x="41" y="1330"/>
                    <a:pt x="53" y="587"/>
                    <a:pt x="286" y="91"/>
                  </a:cubicBezTo>
                  <a:lnTo>
                    <a:pt x="298" y="136"/>
                  </a:lnTo>
                  <a:cubicBezTo>
                    <a:pt x="311" y="181"/>
                    <a:pt x="337" y="226"/>
                    <a:pt x="363" y="249"/>
                  </a:cubicBezTo>
                  <a:cubicBezTo>
                    <a:pt x="389" y="271"/>
                    <a:pt x="415" y="271"/>
                    <a:pt x="440" y="249"/>
                  </a:cubicBezTo>
                  <a:lnTo>
                    <a:pt x="660" y="91"/>
                  </a:lnTo>
                  <a:lnTo>
                    <a:pt x="157" y="91"/>
                  </a:lnTo>
                  <a:cubicBezTo>
                    <a:pt x="66" y="316"/>
                    <a:pt x="15" y="564"/>
                    <a:pt x="2" y="834"/>
                  </a:cubicBezTo>
                  <a:cubicBezTo>
                    <a:pt x="-11" y="1240"/>
                    <a:pt x="53" y="1645"/>
                    <a:pt x="208" y="1960"/>
                  </a:cubicBezTo>
                  <a:lnTo>
                    <a:pt x="208" y="1960"/>
                  </a:lnTo>
                  <a:cubicBezTo>
                    <a:pt x="363" y="2276"/>
                    <a:pt x="582" y="2478"/>
                    <a:pt x="814" y="2501"/>
                  </a:cubicBezTo>
                  <a:cubicBezTo>
                    <a:pt x="853" y="2501"/>
                    <a:pt x="905" y="2501"/>
                    <a:pt x="943" y="2501"/>
                  </a:cubicBezTo>
                  <a:lnTo>
                    <a:pt x="1072" y="3492"/>
                  </a:lnTo>
                  <a:cubicBezTo>
                    <a:pt x="905" y="3717"/>
                    <a:pt x="789" y="4010"/>
                    <a:pt x="737" y="4348"/>
                  </a:cubicBezTo>
                  <a:cubicBezTo>
                    <a:pt x="672" y="4731"/>
                    <a:pt x="711" y="5159"/>
                    <a:pt x="827" y="5519"/>
                  </a:cubicBezTo>
                  <a:cubicBezTo>
                    <a:pt x="956" y="5879"/>
                    <a:pt x="1150" y="6127"/>
                    <a:pt x="1369" y="6240"/>
                  </a:cubicBezTo>
                  <a:cubicBezTo>
                    <a:pt x="1459" y="6285"/>
                    <a:pt x="1549" y="6307"/>
                    <a:pt x="1640" y="6285"/>
                  </a:cubicBezTo>
                  <a:lnTo>
                    <a:pt x="1807" y="7186"/>
                  </a:lnTo>
                  <a:cubicBezTo>
                    <a:pt x="1653" y="7434"/>
                    <a:pt x="1562" y="7749"/>
                    <a:pt x="1524" y="8087"/>
                  </a:cubicBezTo>
                  <a:cubicBezTo>
                    <a:pt x="1485" y="8470"/>
                    <a:pt x="1536" y="8897"/>
                    <a:pt x="1678" y="9235"/>
                  </a:cubicBezTo>
                  <a:lnTo>
                    <a:pt x="1678" y="9235"/>
                  </a:lnTo>
                  <a:lnTo>
                    <a:pt x="1678" y="9235"/>
                  </a:lnTo>
                  <a:cubicBezTo>
                    <a:pt x="1820" y="9573"/>
                    <a:pt x="2026" y="9776"/>
                    <a:pt x="2246" y="9843"/>
                  </a:cubicBezTo>
                  <a:cubicBezTo>
                    <a:pt x="2362" y="9889"/>
                    <a:pt x="2491" y="9866"/>
                    <a:pt x="2607" y="9821"/>
                  </a:cubicBezTo>
                  <a:lnTo>
                    <a:pt x="2942" y="10564"/>
                  </a:lnTo>
                  <a:cubicBezTo>
                    <a:pt x="2839" y="10879"/>
                    <a:pt x="2813" y="11240"/>
                    <a:pt x="2852" y="11600"/>
                  </a:cubicBezTo>
                  <a:cubicBezTo>
                    <a:pt x="2890" y="11983"/>
                    <a:pt x="3019" y="12343"/>
                    <a:pt x="3226" y="12591"/>
                  </a:cubicBezTo>
                  <a:cubicBezTo>
                    <a:pt x="3432" y="12839"/>
                    <a:pt x="3664" y="12906"/>
                    <a:pt x="3896" y="12839"/>
                  </a:cubicBezTo>
                  <a:cubicBezTo>
                    <a:pt x="3961" y="12816"/>
                    <a:pt x="4025" y="12771"/>
                    <a:pt x="4077" y="12726"/>
                  </a:cubicBezTo>
                  <a:lnTo>
                    <a:pt x="4477" y="13627"/>
                  </a:lnTo>
                  <a:cubicBezTo>
                    <a:pt x="4373" y="13942"/>
                    <a:pt x="4348" y="14303"/>
                    <a:pt x="4386" y="14641"/>
                  </a:cubicBezTo>
                  <a:cubicBezTo>
                    <a:pt x="4425" y="15024"/>
                    <a:pt x="4554" y="15406"/>
                    <a:pt x="4760" y="15632"/>
                  </a:cubicBezTo>
                  <a:lnTo>
                    <a:pt x="4760" y="15632"/>
                  </a:lnTo>
                  <a:cubicBezTo>
                    <a:pt x="4967" y="15879"/>
                    <a:pt x="5199" y="15947"/>
                    <a:pt x="5418" y="15879"/>
                  </a:cubicBezTo>
                  <a:cubicBezTo>
                    <a:pt x="5508" y="15857"/>
                    <a:pt x="5599" y="15789"/>
                    <a:pt x="5676" y="15722"/>
                  </a:cubicBezTo>
                  <a:lnTo>
                    <a:pt x="6050" y="16420"/>
                  </a:lnTo>
                  <a:cubicBezTo>
                    <a:pt x="5973" y="16758"/>
                    <a:pt x="5960" y="17118"/>
                    <a:pt x="6011" y="17456"/>
                  </a:cubicBezTo>
                  <a:cubicBezTo>
                    <a:pt x="6076" y="17839"/>
                    <a:pt x="6218" y="18177"/>
                    <a:pt x="6437" y="18402"/>
                  </a:cubicBezTo>
                  <a:cubicBezTo>
                    <a:pt x="6643" y="18605"/>
                    <a:pt x="6888" y="18650"/>
                    <a:pt x="7107" y="18537"/>
                  </a:cubicBezTo>
                  <a:cubicBezTo>
                    <a:pt x="7223" y="18492"/>
                    <a:pt x="7327" y="18379"/>
                    <a:pt x="7430" y="18267"/>
                  </a:cubicBezTo>
                  <a:lnTo>
                    <a:pt x="7907" y="18695"/>
                  </a:lnTo>
                  <a:cubicBezTo>
                    <a:pt x="7894" y="19055"/>
                    <a:pt x="7958" y="19393"/>
                    <a:pt x="8074" y="19686"/>
                  </a:cubicBezTo>
                  <a:cubicBezTo>
                    <a:pt x="8203" y="20001"/>
                    <a:pt x="8410" y="20249"/>
                    <a:pt x="8655" y="20316"/>
                  </a:cubicBezTo>
                  <a:lnTo>
                    <a:pt x="8655" y="20316"/>
                  </a:lnTo>
                  <a:cubicBezTo>
                    <a:pt x="8900" y="20384"/>
                    <a:pt x="9132" y="20271"/>
                    <a:pt x="9312" y="20046"/>
                  </a:cubicBezTo>
                  <a:cubicBezTo>
                    <a:pt x="9390" y="19956"/>
                    <a:pt x="9454" y="19843"/>
                    <a:pt x="9519" y="19708"/>
                  </a:cubicBezTo>
                  <a:lnTo>
                    <a:pt x="10022" y="20069"/>
                  </a:lnTo>
                  <a:cubicBezTo>
                    <a:pt x="10022" y="20429"/>
                    <a:pt x="10112" y="20767"/>
                    <a:pt x="10241" y="21037"/>
                  </a:cubicBezTo>
                  <a:cubicBezTo>
                    <a:pt x="10396" y="21330"/>
                    <a:pt x="10602" y="21532"/>
                    <a:pt x="10847" y="21577"/>
                  </a:cubicBezTo>
                  <a:cubicBezTo>
                    <a:pt x="11092" y="21600"/>
                    <a:pt x="11324" y="21465"/>
                    <a:pt x="11492" y="21195"/>
                  </a:cubicBezTo>
                  <a:cubicBezTo>
                    <a:pt x="11621" y="20992"/>
                    <a:pt x="11724" y="20722"/>
                    <a:pt x="11763" y="20429"/>
                  </a:cubicBezTo>
                  <a:lnTo>
                    <a:pt x="12188" y="20316"/>
                  </a:lnTo>
                  <a:cubicBezTo>
                    <a:pt x="12304" y="20631"/>
                    <a:pt x="12472" y="20857"/>
                    <a:pt x="12652" y="20947"/>
                  </a:cubicBezTo>
                  <a:cubicBezTo>
                    <a:pt x="12872" y="21082"/>
                    <a:pt x="13104" y="21059"/>
                    <a:pt x="13336" y="20879"/>
                  </a:cubicBezTo>
                  <a:cubicBezTo>
                    <a:pt x="13555" y="20699"/>
                    <a:pt x="13710" y="20361"/>
                    <a:pt x="13787" y="19978"/>
                  </a:cubicBezTo>
                  <a:cubicBezTo>
                    <a:pt x="13813" y="19821"/>
                    <a:pt x="13839" y="19663"/>
                    <a:pt x="13839" y="19505"/>
                  </a:cubicBezTo>
                  <a:lnTo>
                    <a:pt x="14380" y="19280"/>
                  </a:lnTo>
                  <a:cubicBezTo>
                    <a:pt x="14509" y="19573"/>
                    <a:pt x="14677" y="19753"/>
                    <a:pt x="14870" y="19843"/>
                  </a:cubicBezTo>
                  <a:cubicBezTo>
                    <a:pt x="15090" y="19933"/>
                    <a:pt x="15335" y="19888"/>
                    <a:pt x="15541" y="19663"/>
                  </a:cubicBezTo>
                  <a:cubicBezTo>
                    <a:pt x="15747" y="19438"/>
                    <a:pt x="15889" y="19100"/>
                    <a:pt x="15941" y="18695"/>
                  </a:cubicBezTo>
                  <a:cubicBezTo>
                    <a:pt x="15967" y="18492"/>
                    <a:pt x="15979" y="18289"/>
                    <a:pt x="15954" y="18086"/>
                  </a:cubicBezTo>
                  <a:lnTo>
                    <a:pt x="16405" y="17569"/>
                  </a:lnTo>
                  <a:cubicBezTo>
                    <a:pt x="16586" y="17771"/>
                    <a:pt x="16779" y="17839"/>
                    <a:pt x="16985" y="17794"/>
                  </a:cubicBezTo>
                  <a:cubicBezTo>
                    <a:pt x="17217" y="17749"/>
                    <a:pt x="17424" y="17546"/>
                    <a:pt x="17578" y="17208"/>
                  </a:cubicBezTo>
                  <a:cubicBezTo>
                    <a:pt x="17707" y="16938"/>
                    <a:pt x="17772" y="16600"/>
                    <a:pt x="17772" y="16285"/>
                  </a:cubicBezTo>
                  <a:lnTo>
                    <a:pt x="17785" y="16285"/>
                  </a:lnTo>
                  <a:lnTo>
                    <a:pt x="17927" y="16397"/>
                  </a:lnTo>
                  <a:lnTo>
                    <a:pt x="18068" y="16510"/>
                  </a:lnTo>
                  <a:lnTo>
                    <a:pt x="18197" y="16623"/>
                  </a:lnTo>
                  <a:lnTo>
                    <a:pt x="18326" y="16735"/>
                  </a:lnTo>
                  <a:lnTo>
                    <a:pt x="18455" y="16825"/>
                  </a:lnTo>
                  <a:lnTo>
                    <a:pt x="18546" y="16893"/>
                  </a:lnTo>
                  <a:cubicBezTo>
                    <a:pt x="18520" y="17118"/>
                    <a:pt x="18507" y="17343"/>
                    <a:pt x="18520" y="17568"/>
                  </a:cubicBezTo>
                  <a:cubicBezTo>
                    <a:pt x="18559" y="18875"/>
                    <a:pt x="19190" y="20158"/>
                    <a:pt x="20093" y="19978"/>
                  </a:cubicBezTo>
                  <a:cubicBezTo>
                    <a:pt x="20802" y="19843"/>
                    <a:pt x="21473" y="18740"/>
                    <a:pt x="21434" y="17186"/>
                  </a:cubicBezTo>
                  <a:cubicBezTo>
                    <a:pt x="21396" y="15879"/>
                    <a:pt x="20777" y="14618"/>
                    <a:pt x="19887" y="14776"/>
                  </a:cubicBezTo>
                  <a:cubicBezTo>
                    <a:pt x="19642" y="14821"/>
                    <a:pt x="19397" y="14978"/>
                    <a:pt x="19190" y="15226"/>
                  </a:cubicBezTo>
                  <a:lnTo>
                    <a:pt x="19126" y="15181"/>
                  </a:lnTo>
                  <a:lnTo>
                    <a:pt x="19010" y="15091"/>
                  </a:lnTo>
                  <a:lnTo>
                    <a:pt x="18932" y="15023"/>
                  </a:lnTo>
                  <a:cubicBezTo>
                    <a:pt x="19074" y="14911"/>
                    <a:pt x="19190" y="14731"/>
                    <a:pt x="19281" y="14483"/>
                  </a:cubicBezTo>
                  <a:cubicBezTo>
                    <a:pt x="19410" y="14123"/>
                    <a:pt x="19448" y="13717"/>
                    <a:pt x="19410" y="13312"/>
                  </a:cubicBezTo>
                  <a:cubicBezTo>
                    <a:pt x="19371" y="12906"/>
                    <a:pt x="19229" y="12568"/>
                    <a:pt x="19023" y="12321"/>
                  </a:cubicBezTo>
                  <a:cubicBezTo>
                    <a:pt x="19010" y="12321"/>
                    <a:pt x="19010" y="12298"/>
                    <a:pt x="18997" y="12298"/>
                  </a:cubicBezTo>
                  <a:lnTo>
                    <a:pt x="19049" y="11195"/>
                  </a:lnTo>
                  <a:cubicBezTo>
                    <a:pt x="19229" y="11105"/>
                    <a:pt x="19384" y="10924"/>
                    <a:pt x="19500" y="10677"/>
                  </a:cubicBezTo>
                  <a:cubicBezTo>
                    <a:pt x="19642" y="10361"/>
                    <a:pt x="19719" y="9956"/>
                    <a:pt x="19693" y="9528"/>
                  </a:cubicBezTo>
                  <a:cubicBezTo>
                    <a:pt x="19668" y="9100"/>
                    <a:pt x="19539" y="8740"/>
                    <a:pt x="19371" y="8492"/>
                  </a:cubicBezTo>
                  <a:cubicBezTo>
                    <a:pt x="19294" y="8379"/>
                    <a:pt x="19203" y="8289"/>
                    <a:pt x="19113" y="8244"/>
                  </a:cubicBezTo>
                  <a:cubicBezTo>
                    <a:pt x="19268" y="8154"/>
                    <a:pt x="19410" y="8019"/>
                    <a:pt x="19526" y="7771"/>
                  </a:cubicBezTo>
                  <a:cubicBezTo>
                    <a:pt x="19680" y="7433"/>
                    <a:pt x="19758" y="7028"/>
                    <a:pt x="19745" y="6645"/>
                  </a:cubicBezTo>
                  <a:cubicBezTo>
                    <a:pt x="19732" y="6420"/>
                    <a:pt x="19693" y="6195"/>
                    <a:pt x="19629" y="5992"/>
                  </a:cubicBezTo>
                  <a:cubicBezTo>
                    <a:pt x="20003" y="6172"/>
                    <a:pt x="20338" y="6352"/>
                    <a:pt x="20635" y="6510"/>
                  </a:cubicBezTo>
                  <a:cubicBezTo>
                    <a:pt x="20648" y="6465"/>
                    <a:pt x="20660" y="6420"/>
                    <a:pt x="20673" y="6375"/>
                  </a:cubicBezTo>
                  <a:cubicBezTo>
                    <a:pt x="20686" y="6330"/>
                    <a:pt x="20699" y="6307"/>
                    <a:pt x="20712" y="6285"/>
                  </a:cubicBezTo>
                  <a:cubicBezTo>
                    <a:pt x="20725" y="6285"/>
                    <a:pt x="20738" y="6307"/>
                    <a:pt x="20751" y="6307"/>
                  </a:cubicBezTo>
                  <a:cubicBezTo>
                    <a:pt x="20764" y="6285"/>
                    <a:pt x="20777" y="6240"/>
                    <a:pt x="20789" y="6217"/>
                  </a:cubicBezTo>
                  <a:cubicBezTo>
                    <a:pt x="20802" y="6172"/>
                    <a:pt x="20828" y="6127"/>
                    <a:pt x="20841" y="6082"/>
                  </a:cubicBezTo>
                  <a:cubicBezTo>
                    <a:pt x="20854" y="6037"/>
                    <a:pt x="20880" y="5992"/>
                    <a:pt x="20905" y="5969"/>
                  </a:cubicBezTo>
                  <a:cubicBezTo>
                    <a:pt x="20944" y="5879"/>
                    <a:pt x="20983" y="5812"/>
                    <a:pt x="21022" y="5744"/>
                  </a:cubicBezTo>
                  <a:cubicBezTo>
                    <a:pt x="21060" y="5677"/>
                    <a:pt x="21112" y="5609"/>
                    <a:pt x="21151" y="5541"/>
                  </a:cubicBezTo>
                  <a:cubicBezTo>
                    <a:pt x="21189" y="5474"/>
                    <a:pt x="21228" y="5429"/>
                    <a:pt x="21267" y="5361"/>
                  </a:cubicBezTo>
                  <a:cubicBezTo>
                    <a:pt x="21305" y="5294"/>
                    <a:pt x="21344" y="5226"/>
                    <a:pt x="21383" y="5159"/>
                  </a:cubicBezTo>
                  <a:cubicBezTo>
                    <a:pt x="21357" y="5136"/>
                    <a:pt x="21331" y="5114"/>
                    <a:pt x="21305" y="5114"/>
                  </a:cubicBezTo>
                  <a:cubicBezTo>
                    <a:pt x="21512" y="5000"/>
                    <a:pt x="21537" y="4910"/>
                    <a:pt x="21589" y="4842"/>
                  </a:cubicBezTo>
                  <a:close/>
                  <a:moveTo>
                    <a:pt x="1175" y="2455"/>
                  </a:moveTo>
                  <a:cubicBezTo>
                    <a:pt x="1214" y="2432"/>
                    <a:pt x="1253" y="2432"/>
                    <a:pt x="1279" y="2410"/>
                  </a:cubicBezTo>
                  <a:cubicBezTo>
                    <a:pt x="1291" y="2410"/>
                    <a:pt x="1304" y="2387"/>
                    <a:pt x="1330" y="2387"/>
                  </a:cubicBezTo>
                  <a:cubicBezTo>
                    <a:pt x="1369" y="2365"/>
                    <a:pt x="1395" y="2342"/>
                    <a:pt x="1433" y="2297"/>
                  </a:cubicBezTo>
                  <a:lnTo>
                    <a:pt x="1549" y="3198"/>
                  </a:lnTo>
                  <a:lnTo>
                    <a:pt x="1575" y="3378"/>
                  </a:lnTo>
                  <a:lnTo>
                    <a:pt x="1601" y="3581"/>
                  </a:lnTo>
                  <a:lnTo>
                    <a:pt x="1343" y="3694"/>
                  </a:lnTo>
                  <a:lnTo>
                    <a:pt x="1330" y="3558"/>
                  </a:lnTo>
                  <a:lnTo>
                    <a:pt x="1304" y="3378"/>
                  </a:lnTo>
                  <a:lnTo>
                    <a:pt x="1175" y="2455"/>
                  </a:lnTo>
                  <a:close/>
                  <a:moveTo>
                    <a:pt x="1743" y="6059"/>
                  </a:moveTo>
                  <a:cubicBezTo>
                    <a:pt x="1472" y="6059"/>
                    <a:pt x="1201" y="5833"/>
                    <a:pt x="1046" y="5383"/>
                  </a:cubicBezTo>
                  <a:cubicBezTo>
                    <a:pt x="853" y="4797"/>
                    <a:pt x="930" y="4077"/>
                    <a:pt x="1214" y="3649"/>
                  </a:cubicBezTo>
                  <a:lnTo>
                    <a:pt x="1214" y="3694"/>
                  </a:lnTo>
                  <a:cubicBezTo>
                    <a:pt x="1227" y="3761"/>
                    <a:pt x="1240" y="3784"/>
                    <a:pt x="1266" y="3829"/>
                  </a:cubicBezTo>
                  <a:cubicBezTo>
                    <a:pt x="1291" y="3851"/>
                    <a:pt x="1317" y="3851"/>
                    <a:pt x="1343" y="3851"/>
                  </a:cubicBezTo>
                  <a:lnTo>
                    <a:pt x="1601" y="3739"/>
                  </a:lnTo>
                  <a:cubicBezTo>
                    <a:pt x="1653" y="3716"/>
                    <a:pt x="1691" y="3626"/>
                    <a:pt x="1678" y="3536"/>
                  </a:cubicBezTo>
                  <a:cubicBezTo>
                    <a:pt x="1678" y="3536"/>
                    <a:pt x="1678" y="3514"/>
                    <a:pt x="1678" y="3514"/>
                  </a:cubicBezTo>
                  <a:lnTo>
                    <a:pt x="1653" y="3333"/>
                  </a:lnTo>
                  <a:cubicBezTo>
                    <a:pt x="1936" y="3311"/>
                    <a:pt x="2220" y="3559"/>
                    <a:pt x="2362" y="4009"/>
                  </a:cubicBezTo>
                  <a:cubicBezTo>
                    <a:pt x="2568" y="4595"/>
                    <a:pt x="2478" y="5360"/>
                    <a:pt x="2168" y="5766"/>
                  </a:cubicBezTo>
                  <a:cubicBezTo>
                    <a:pt x="2143" y="5811"/>
                    <a:pt x="2117" y="5833"/>
                    <a:pt x="2078" y="5878"/>
                  </a:cubicBezTo>
                  <a:cubicBezTo>
                    <a:pt x="2078" y="5878"/>
                    <a:pt x="2065" y="5878"/>
                    <a:pt x="2065" y="5878"/>
                  </a:cubicBezTo>
                  <a:cubicBezTo>
                    <a:pt x="1988" y="5968"/>
                    <a:pt x="1898" y="6014"/>
                    <a:pt x="1807" y="6036"/>
                  </a:cubicBezTo>
                  <a:cubicBezTo>
                    <a:pt x="1807" y="6059"/>
                    <a:pt x="1781" y="6059"/>
                    <a:pt x="1743" y="6059"/>
                  </a:cubicBezTo>
                  <a:close/>
                  <a:moveTo>
                    <a:pt x="1885" y="6216"/>
                  </a:moveTo>
                  <a:cubicBezTo>
                    <a:pt x="1923" y="6194"/>
                    <a:pt x="1962" y="6194"/>
                    <a:pt x="1988" y="6171"/>
                  </a:cubicBezTo>
                  <a:cubicBezTo>
                    <a:pt x="2001" y="6171"/>
                    <a:pt x="2014" y="6148"/>
                    <a:pt x="2039" y="6148"/>
                  </a:cubicBezTo>
                  <a:cubicBezTo>
                    <a:pt x="2078" y="6126"/>
                    <a:pt x="2104" y="6103"/>
                    <a:pt x="2143" y="6058"/>
                  </a:cubicBezTo>
                  <a:lnTo>
                    <a:pt x="2284" y="6824"/>
                  </a:lnTo>
                  <a:lnTo>
                    <a:pt x="2323" y="7004"/>
                  </a:lnTo>
                  <a:lnTo>
                    <a:pt x="2362" y="7184"/>
                  </a:lnTo>
                  <a:lnTo>
                    <a:pt x="2323" y="7207"/>
                  </a:lnTo>
                  <a:cubicBezTo>
                    <a:pt x="2323" y="7207"/>
                    <a:pt x="2310" y="7207"/>
                    <a:pt x="2310" y="7207"/>
                  </a:cubicBezTo>
                  <a:lnTo>
                    <a:pt x="2104" y="7320"/>
                  </a:lnTo>
                  <a:lnTo>
                    <a:pt x="2078" y="7207"/>
                  </a:lnTo>
                  <a:lnTo>
                    <a:pt x="2039" y="7027"/>
                  </a:lnTo>
                  <a:lnTo>
                    <a:pt x="1885" y="6216"/>
                  </a:lnTo>
                  <a:close/>
                  <a:moveTo>
                    <a:pt x="2684" y="9662"/>
                  </a:moveTo>
                  <a:cubicBezTo>
                    <a:pt x="2400" y="9752"/>
                    <a:pt x="2091" y="9549"/>
                    <a:pt x="1910" y="9122"/>
                  </a:cubicBezTo>
                  <a:cubicBezTo>
                    <a:pt x="1678" y="8581"/>
                    <a:pt x="1730" y="7838"/>
                    <a:pt x="1988" y="7365"/>
                  </a:cubicBezTo>
                  <a:lnTo>
                    <a:pt x="2001" y="7410"/>
                  </a:lnTo>
                  <a:cubicBezTo>
                    <a:pt x="2014" y="7455"/>
                    <a:pt x="2039" y="7500"/>
                    <a:pt x="2065" y="7523"/>
                  </a:cubicBezTo>
                  <a:cubicBezTo>
                    <a:pt x="2091" y="7545"/>
                    <a:pt x="2117" y="7545"/>
                    <a:pt x="2143" y="7523"/>
                  </a:cubicBezTo>
                  <a:lnTo>
                    <a:pt x="2400" y="7387"/>
                  </a:lnTo>
                  <a:cubicBezTo>
                    <a:pt x="2452" y="7365"/>
                    <a:pt x="2491" y="7252"/>
                    <a:pt x="2478" y="7162"/>
                  </a:cubicBezTo>
                  <a:cubicBezTo>
                    <a:pt x="2478" y="7162"/>
                    <a:pt x="2478" y="7140"/>
                    <a:pt x="2478" y="7140"/>
                  </a:cubicBezTo>
                  <a:lnTo>
                    <a:pt x="2439" y="6960"/>
                  </a:lnTo>
                  <a:cubicBezTo>
                    <a:pt x="2723" y="6892"/>
                    <a:pt x="3007" y="7072"/>
                    <a:pt x="3187" y="7500"/>
                  </a:cubicBezTo>
                  <a:cubicBezTo>
                    <a:pt x="3406" y="8041"/>
                    <a:pt x="3381" y="8739"/>
                    <a:pt x="3136" y="9212"/>
                  </a:cubicBezTo>
                  <a:cubicBezTo>
                    <a:pt x="3110" y="9257"/>
                    <a:pt x="3084" y="9302"/>
                    <a:pt x="3058" y="9347"/>
                  </a:cubicBezTo>
                  <a:cubicBezTo>
                    <a:pt x="3045" y="9369"/>
                    <a:pt x="3032" y="9392"/>
                    <a:pt x="3019" y="9392"/>
                  </a:cubicBezTo>
                  <a:cubicBezTo>
                    <a:pt x="3007" y="9415"/>
                    <a:pt x="2981" y="9437"/>
                    <a:pt x="2968" y="9460"/>
                  </a:cubicBezTo>
                  <a:cubicBezTo>
                    <a:pt x="2955" y="9460"/>
                    <a:pt x="2942" y="9482"/>
                    <a:pt x="2929" y="9482"/>
                  </a:cubicBezTo>
                  <a:cubicBezTo>
                    <a:pt x="2891" y="9527"/>
                    <a:pt x="2852" y="9550"/>
                    <a:pt x="2813" y="9572"/>
                  </a:cubicBezTo>
                  <a:cubicBezTo>
                    <a:pt x="2762" y="9617"/>
                    <a:pt x="2723" y="9640"/>
                    <a:pt x="2684" y="9662"/>
                  </a:cubicBezTo>
                  <a:close/>
                  <a:moveTo>
                    <a:pt x="2865" y="9752"/>
                  </a:moveTo>
                  <a:cubicBezTo>
                    <a:pt x="2903" y="9730"/>
                    <a:pt x="2929" y="9707"/>
                    <a:pt x="2968" y="9662"/>
                  </a:cubicBezTo>
                  <a:cubicBezTo>
                    <a:pt x="2981" y="9640"/>
                    <a:pt x="2994" y="9640"/>
                    <a:pt x="3007" y="9617"/>
                  </a:cubicBezTo>
                  <a:cubicBezTo>
                    <a:pt x="3019" y="9594"/>
                    <a:pt x="3045" y="9572"/>
                    <a:pt x="3058" y="9549"/>
                  </a:cubicBezTo>
                  <a:cubicBezTo>
                    <a:pt x="3071" y="9527"/>
                    <a:pt x="3084" y="9504"/>
                    <a:pt x="3097" y="9482"/>
                  </a:cubicBezTo>
                  <a:lnTo>
                    <a:pt x="3342" y="10022"/>
                  </a:lnTo>
                  <a:lnTo>
                    <a:pt x="3406" y="10180"/>
                  </a:lnTo>
                  <a:lnTo>
                    <a:pt x="3471" y="10338"/>
                  </a:lnTo>
                  <a:lnTo>
                    <a:pt x="3264" y="10631"/>
                  </a:lnTo>
                  <a:lnTo>
                    <a:pt x="3213" y="10518"/>
                  </a:lnTo>
                  <a:lnTo>
                    <a:pt x="3136" y="10360"/>
                  </a:lnTo>
                  <a:lnTo>
                    <a:pt x="2865" y="9752"/>
                  </a:lnTo>
                  <a:close/>
                  <a:moveTo>
                    <a:pt x="4180" y="12545"/>
                  </a:moveTo>
                  <a:cubicBezTo>
                    <a:pt x="3948" y="12725"/>
                    <a:pt x="3664" y="12680"/>
                    <a:pt x="3432" y="12410"/>
                  </a:cubicBezTo>
                  <a:cubicBezTo>
                    <a:pt x="3110" y="12027"/>
                    <a:pt x="3007" y="11306"/>
                    <a:pt x="3161" y="10721"/>
                  </a:cubicBezTo>
                  <a:lnTo>
                    <a:pt x="3174" y="10766"/>
                  </a:lnTo>
                  <a:cubicBezTo>
                    <a:pt x="3200" y="10811"/>
                    <a:pt x="3226" y="10833"/>
                    <a:pt x="3252" y="10833"/>
                  </a:cubicBezTo>
                  <a:cubicBezTo>
                    <a:pt x="3277" y="10833"/>
                    <a:pt x="3303" y="10833"/>
                    <a:pt x="3329" y="10788"/>
                  </a:cubicBezTo>
                  <a:lnTo>
                    <a:pt x="3535" y="10495"/>
                  </a:lnTo>
                  <a:cubicBezTo>
                    <a:pt x="3574" y="10428"/>
                    <a:pt x="3587" y="10338"/>
                    <a:pt x="3561" y="10248"/>
                  </a:cubicBezTo>
                  <a:cubicBezTo>
                    <a:pt x="3561" y="10248"/>
                    <a:pt x="3561" y="10225"/>
                    <a:pt x="3548" y="10225"/>
                  </a:cubicBezTo>
                  <a:lnTo>
                    <a:pt x="3484" y="10090"/>
                  </a:lnTo>
                  <a:cubicBezTo>
                    <a:pt x="3729" y="9865"/>
                    <a:pt x="4038" y="9865"/>
                    <a:pt x="4296" y="10157"/>
                  </a:cubicBezTo>
                  <a:cubicBezTo>
                    <a:pt x="4657" y="10585"/>
                    <a:pt x="4747" y="11419"/>
                    <a:pt x="4502" y="12049"/>
                  </a:cubicBezTo>
                  <a:cubicBezTo>
                    <a:pt x="4502" y="12049"/>
                    <a:pt x="4502" y="12049"/>
                    <a:pt x="4502" y="12072"/>
                  </a:cubicBezTo>
                  <a:cubicBezTo>
                    <a:pt x="4425" y="12297"/>
                    <a:pt x="4309" y="12455"/>
                    <a:pt x="4180" y="12545"/>
                  </a:cubicBezTo>
                  <a:close/>
                  <a:moveTo>
                    <a:pt x="4322" y="12635"/>
                  </a:moveTo>
                  <a:cubicBezTo>
                    <a:pt x="4399" y="12545"/>
                    <a:pt x="4464" y="12455"/>
                    <a:pt x="4528" y="12342"/>
                  </a:cubicBezTo>
                  <a:lnTo>
                    <a:pt x="4876" y="13131"/>
                  </a:lnTo>
                  <a:lnTo>
                    <a:pt x="4941" y="13288"/>
                  </a:lnTo>
                  <a:lnTo>
                    <a:pt x="5005" y="13446"/>
                  </a:lnTo>
                  <a:lnTo>
                    <a:pt x="5005" y="13446"/>
                  </a:lnTo>
                  <a:lnTo>
                    <a:pt x="4928" y="13559"/>
                  </a:lnTo>
                  <a:lnTo>
                    <a:pt x="4799" y="13739"/>
                  </a:lnTo>
                  <a:lnTo>
                    <a:pt x="4747" y="13626"/>
                  </a:lnTo>
                  <a:lnTo>
                    <a:pt x="4683" y="13468"/>
                  </a:lnTo>
                  <a:lnTo>
                    <a:pt x="4322" y="12635"/>
                  </a:lnTo>
                  <a:close/>
                  <a:moveTo>
                    <a:pt x="5753" y="15585"/>
                  </a:moveTo>
                  <a:cubicBezTo>
                    <a:pt x="5508" y="15788"/>
                    <a:pt x="5212" y="15766"/>
                    <a:pt x="4967" y="15495"/>
                  </a:cubicBezTo>
                  <a:cubicBezTo>
                    <a:pt x="4644" y="15112"/>
                    <a:pt x="4541" y="14392"/>
                    <a:pt x="4709" y="13806"/>
                  </a:cubicBezTo>
                  <a:lnTo>
                    <a:pt x="4722" y="13851"/>
                  </a:lnTo>
                  <a:cubicBezTo>
                    <a:pt x="4747" y="13896"/>
                    <a:pt x="4773" y="13919"/>
                    <a:pt x="4799" y="13919"/>
                  </a:cubicBezTo>
                  <a:cubicBezTo>
                    <a:pt x="4825" y="13919"/>
                    <a:pt x="4851" y="13919"/>
                    <a:pt x="4876" y="13874"/>
                  </a:cubicBezTo>
                  <a:lnTo>
                    <a:pt x="5096" y="13581"/>
                  </a:lnTo>
                  <a:cubicBezTo>
                    <a:pt x="5134" y="13513"/>
                    <a:pt x="5147" y="13401"/>
                    <a:pt x="5121" y="13333"/>
                  </a:cubicBezTo>
                  <a:cubicBezTo>
                    <a:pt x="5121" y="13333"/>
                    <a:pt x="5121" y="13311"/>
                    <a:pt x="5121" y="13311"/>
                  </a:cubicBezTo>
                  <a:lnTo>
                    <a:pt x="5057" y="13176"/>
                  </a:lnTo>
                  <a:cubicBezTo>
                    <a:pt x="5302" y="12950"/>
                    <a:pt x="5611" y="12950"/>
                    <a:pt x="5869" y="13266"/>
                  </a:cubicBezTo>
                  <a:cubicBezTo>
                    <a:pt x="6192" y="13649"/>
                    <a:pt x="6295" y="14414"/>
                    <a:pt x="6114" y="15000"/>
                  </a:cubicBezTo>
                  <a:cubicBezTo>
                    <a:pt x="6101" y="15045"/>
                    <a:pt x="6076" y="15112"/>
                    <a:pt x="6063" y="15158"/>
                  </a:cubicBezTo>
                  <a:cubicBezTo>
                    <a:pt x="6063" y="15158"/>
                    <a:pt x="6063" y="15158"/>
                    <a:pt x="6050" y="15180"/>
                  </a:cubicBezTo>
                  <a:cubicBezTo>
                    <a:pt x="5998" y="15315"/>
                    <a:pt x="5934" y="15428"/>
                    <a:pt x="5856" y="15518"/>
                  </a:cubicBezTo>
                  <a:cubicBezTo>
                    <a:pt x="5818" y="15518"/>
                    <a:pt x="5779" y="15540"/>
                    <a:pt x="5753" y="15585"/>
                  </a:cubicBezTo>
                  <a:close/>
                  <a:moveTo>
                    <a:pt x="5921" y="15631"/>
                  </a:moveTo>
                  <a:cubicBezTo>
                    <a:pt x="5947" y="15585"/>
                    <a:pt x="5985" y="15563"/>
                    <a:pt x="6011" y="15518"/>
                  </a:cubicBezTo>
                  <a:cubicBezTo>
                    <a:pt x="6024" y="15495"/>
                    <a:pt x="6037" y="15473"/>
                    <a:pt x="6050" y="15450"/>
                  </a:cubicBezTo>
                  <a:cubicBezTo>
                    <a:pt x="6076" y="15405"/>
                    <a:pt x="6101" y="15360"/>
                    <a:pt x="6127" y="15293"/>
                  </a:cubicBezTo>
                  <a:lnTo>
                    <a:pt x="6437" y="15878"/>
                  </a:lnTo>
                  <a:lnTo>
                    <a:pt x="6514" y="16013"/>
                  </a:lnTo>
                  <a:lnTo>
                    <a:pt x="6592" y="16149"/>
                  </a:lnTo>
                  <a:lnTo>
                    <a:pt x="6592" y="16149"/>
                  </a:lnTo>
                  <a:lnTo>
                    <a:pt x="6527" y="16261"/>
                  </a:lnTo>
                  <a:lnTo>
                    <a:pt x="6398" y="16464"/>
                  </a:lnTo>
                  <a:lnTo>
                    <a:pt x="6347" y="16374"/>
                  </a:lnTo>
                  <a:lnTo>
                    <a:pt x="6269" y="16216"/>
                  </a:lnTo>
                  <a:lnTo>
                    <a:pt x="5921" y="15631"/>
                  </a:lnTo>
                  <a:close/>
                  <a:moveTo>
                    <a:pt x="7559" y="18018"/>
                  </a:moveTo>
                  <a:cubicBezTo>
                    <a:pt x="7533" y="18063"/>
                    <a:pt x="7494" y="18108"/>
                    <a:pt x="7468" y="18153"/>
                  </a:cubicBezTo>
                  <a:cubicBezTo>
                    <a:pt x="7236" y="18446"/>
                    <a:pt x="6914" y="18491"/>
                    <a:pt x="6643" y="18221"/>
                  </a:cubicBezTo>
                  <a:cubicBezTo>
                    <a:pt x="6308" y="17883"/>
                    <a:pt x="6166" y="17185"/>
                    <a:pt x="6295" y="16577"/>
                  </a:cubicBezTo>
                  <a:lnTo>
                    <a:pt x="6308" y="16599"/>
                  </a:lnTo>
                  <a:cubicBezTo>
                    <a:pt x="6334" y="16644"/>
                    <a:pt x="6359" y="16667"/>
                    <a:pt x="6385" y="16667"/>
                  </a:cubicBezTo>
                  <a:cubicBezTo>
                    <a:pt x="6411" y="16667"/>
                    <a:pt x="6437" y="16644"/>
                    <a:pt x="6463" y="16622"/>
                  </a:cubicBezTo>
                  <a:lnTo>
                    <a:pt x="6656" y="16306"/>
                  </a:lnTo>
                  <a:cubicBezTo>
                    <a:pt x="6695" y="16239"/>
                    <a:pt x="6708" y="16126"/>
                    <a:pt x="6669" y="16058"/>
                  </a:cubicBezTo>
                  <a:cubicBezTo>
                    <a:pt x="6669" y="16058"/>
                    <a:pt x="6669" y="16036"/>
                    <a:pt x="6656" y="16036"/>
                  </a:cubicBezTo>
                  <a:lnTo>
                    <a:pt x="6579" y="15901"/>
                  </a:lnTo>
                  <a:cubicBezTo>
                    <a:pt x="6811" y="15630"/>
                    <a:pt x="7120" y="15585"/>
                    <a:pt x="7391" y="15856"/>
                  </a:cubicBezTo>
                  <a:cubicBezTo>
                    <a:pt x="7726" y="16171"/>
                    <a:pt x="7868" y="16869"/>
                    <a:pt x="7752" y="17455"/>
                  </a:cubicBezTo>
                  <a:cubicBezTo>
                    <a:pt x="7739" y="17522"/>
                    <a:pt x="7726" y="17567"/>
                    <a:pt x="7713" y="17635"/>
                  </a:cubicBezTo>
                  <a:cubicBezTo>
                    <a:pt x="7701" y="17657"/>
                    <a:pt x="7701" y="17680"/>
                    <a:pt x="7688" y="17702"/>
                  </a:cubicBezTo>
                  <a:cubicBezTo>
                    <a:pt x="7675" y="17725"/>
                    <a:pt x="7662" y="17770"/>
                    <a:pt x="7649" y="17793"/>
                  </a:cubicBezTo>
                  <a:cubicBezTo>
                    <a:pt x="7649" y="17815"/>
                    <a:pt x="7636" y="17815"/>
                    <a:pt x="7636" y="17838"/>
                  </a:cubicBezTo>
                  <a:cubicBezTo>
                    <a:pt x="7623" y="17905"/>
                    <a:pt x="7597" y="17973"/>
                    <a:pt x="7559" y="18018"/>
                  </a:cubicBezTo>
                  <a:close/>
                  <a:moveTo>
                    <a:pt x="7662" y="18108"/>
                  </a:moveTo>
                  <a:cubicBezTo>
                    <a:pt x="7688" y="18063"/>
                    <a:pt x="7713" y="18018"/>
                    <a:pt x="7739" y="17950"/>
                  </a:cubicBezTo>
                  <a:cubicBezTo>
                    <a:pt x="7752" y="17928"/>
                    <a:pt x="7752" y="17905"/>
                    <a:pt x="7765" y="17883"/>
                  </a:cubicBezTo>
                  <a:cubicBezTo>
                    <a:pt x="7778" y="17860"/>
                    <a:pt x="7791" y="17815"/>
                    <a:pt x="7791" y="17793"/>
                  </a:cubicBezTo>
                  <a:cubicBezTo>
                    <a:pt x="7804" y="17770"/>
                    <a:pt x="7804" y="17748"/>
                    <a:pt x="7817" y="17703"/>
                  </a:cubicBezTo>
                  <a:lnTo>
                    <a:pt x="8165" y="18018"/>
                  </a:lnTo>
                  <a:lnTo>
                    <a:pt x="8268" y="18108"/>
                  </a:lnTo>
                  <a:lnTo>
                    <a:pt x="8371" y="18198"/>
                  </a:lnTo>
                  <a:lnTo>
                    <a:pt x="8371" y="18198"/>
                  </a:lnTo>
                  <a:lnTo>
                    <a:pt x="8332" y="18333"/>
                  </a:lnTo>
                  <a:lnTo>
                    <a:pt x="8255" y="18604"/>
                  </a:lnTo>
                  <a:lnTo>
                    <a:pt x="8191" y="18536"/>
                  </a:lnTo>
                  <a:lnTo>
                    <a:pt x="8087" y="18446"/>
                  </a:lnTo>
                  <a:lnTo>
                    <a:pt x="7662" y="18108"/>
                  </a:lnTo>
                  <a:close/>
                  <a:moveTo>
                    <a:pt x="9712" y="19009"/>
                  </a:moveTo>
                  <a:cubicBezTo>
                    <a:pt x="9699" y="19167"/>
                    <a:pt x="9661" y="19324"/>
                    <a:pt x="9622" y="19459"/>
                  </a:cubicBezTo>
                  <a:cubicBezTo>
                    <a:pt x="9609" y="19504"/>
                    <a:pt x="9583" y="19572"/>
                    <a:pt x="9557" y="19617"/>
                  </a:cubicBezTo>
                  <a:cubicBezTo>
                    <a:pt x="9390" y="20000"/>
                    <a:pt x="9106" y="20203"/>
                    <a:pt x="8822" y="20113"/>
                  </a:cubicBezTo>
                  <a:cubicBezTo>
                    <a:pt x="8448" y="20000"/>
                    <a:pt x="8178" y="19437"/>
                    <a:pt x="8165" y="18784"/>
                  </a:cubicBezTo>
                  <a:lnTo>
                    <a:pt x="8191" y="18806"/>
                  </a:lnTo>
                  <a:cubicBezTo>
                    <a:pt x="8216" y="18829"/>
                    <a:pt x="8255" y="18829"/>
                    <a:pt x="8281" y="18806"/>
                  </a:cubicBezTo>
                  <a:cubicBezTo>
                    <a:pt x="8307" y="18784"/>
                    <a:pt x="8332" y="18761"/>
                    <a:pt x="8345" y="18716"/>
                  </a:cubicBezTo>
                  <a:lnTo>
                    <a:pt x="8461" y="18288"/>
                  </a:lnTo>
                  <a:cubicBezTo>
                    <a:pt x="8487" y="18198"/>
                    <a:pt x="8474" y="18108"/>
                    <a:pt x="8423" y="18041"/>
                  </a:cubicBezTo>
                  <a:cubicBezTo>
                    <a:pt x="8423" y="18041"/>
                    <a:pt x="8423" y="18041"/>
                    <a:pt x="8410" y="18018"/>
                  </a:cubicBezTo>
                  <a:lnTo>
                    <a:pt x="8320" y="17928"/>
                  </a:lnTo>
                  <a:cubicBezTo>
                    <a:pt x="8487" y="17523"/>
                    <a:pt x="8771" y="17320"/>
                    <a:pt x="9067" y="17387"/>
                  </a:cubicBezTo>
                  <a:cubicBezTo>
                    <a:pt x="9454" y="17500"/>
                    <a:pt x="9725" y="18108"/>
                    <a:pt x="9725" y="18761"/>
                  </a:cubicBezTo>
                  <a:cubicBezTo>
                    <a:pt x="9725" y="18851"/>
                    <a:pt x="9725" y="18919"/>
                    <a:pt x="9712" y="19009"/>
                  </a:cubicBezTo>
                  <a:cubicBezTo>
                    <a:pt x="9712" y="18986"/>
                    <a:pt x="9712" y="18986"/>
                    <a:pt x="9712" y="19009"/>
                  </a:cubicBezTo>
                  <a:close/>
                  <a:moveTo>
                    <a:pt x="10176" y="19820"/>
                  </a:moveTo>
                  <a:lnTo>
                    <a:pt x="9725" y="19504"/>
                  </a:lnTo>
                  <a:cubicBezTo>
                    <a:pt x="9738" y="19437"/>
                    <a:pt x="9764" y="19392"/>
                    <a:pt x="9777" y="19324"/>
                  </a:cubicBezTo>
                  <a:cubicBezTo>
                    <a:pt x="9777" y="19302"/>
                    <a:pt x="9790" y="19279"/>
                    <a:pt x="9790" y="19257"/>
                  </a:cubicBezTo>
                  <a:cubicBezTo>
                    <a:pt x="9803" y="19189"/>
                    <a:pt x="9815" y="19144"/>
                    <a:pt x="9815" y="19077"/>
                  </a:cubicBezTo>
                  <a:lnTo>
                    <a:pt x="10241" y="19369"/>
                  </a:lnTo>
                  <a:lnTo>
                    <a:pt x="10344" y="19437"/>
                  </a:lnTo>
                  <a:lnTo>
                    <a:pt x="10447" y="19504"/>
                  </a:lnTo>
                  <a:lnTo>
                    <a:pt x="10344" y="19932"/>
                  </a:lnTo>
                  <a:lnTo>
                    <a:pt x="10280" y="19887"/>
                  </a:lnTo>
                  <a:lnTo>
                    <a:pt x="10176" y="19820"/>
                  </a:lnTo>
                  <a:close/>
                  <a:moveTo>
                    <a:pt x="11840" y="20000"/>
                  </a:moveTo>
                  <a:cubicBezTo>
                    <a:pt x="11840" y="20022"/>
                    <a:pt x="11840" y="20045"/>
                    <a:pt x="11840" y="20067"/>
                  </a:cubicBezTo>
                  <a:cubicBezTo>
                    <a:pt x="11840" y="20113"/>
                    <a:pt x="11840" y="20157"/>
                    <a:pt x="11827" y="20203"/>
                  </a:cubicBezTo>
                  <a:cubicBezTo>
                    <a:pt x="11814" y="20270"/>
                    <a:pt x="11814" y="20338"/>
                    <a:pt x="11801" y="20405"/>
                  </a:cubicBezTo>
                  <a:cubicBezTo>
                    <a:pt x="11698" y="20991"/>
                    <a:pt x="11376" y="21374"/>
                    <a:pt x="11002" y="21329"/>
                  </a:cubicBezTo>
                  <a:cubicBezTo>
                    <a:pt x="10615" y="21284"/>
                    <a:pt x="10318" y="20743"/>
                    <a:pt x="10280" y="20090"/>
                  </a:cubicBezTo>
                  <a:lnTo>
                    <a:pt x="10305" y="20113"/>
                  </a:lnTo>
                  <a:cubicBezTo>
                    <a:pt x="10331" y="20135"/>
                    <a:pt x="10370" y="20135"/>
                    <a:pt x="10396" y="20113"/>
                  </a:cubicBezTo>
                  <a:cubicBezTo>
                    <a:pt x="10421" y="20090"/>
                    <a:pt x="10447" y="20067"/>
                    <a:pt x="10447" y="20000"/>
                  </a:cubicBezTo>
                  <a:lnTo>
                    <a:pt x="10550" y="19572"/>
                  </a:lnTo>
                  <a:cubicBezTo>
                    <a:pt x="10576" y="19482"/>
                    <a:pt x="10550" y="19392"/>
                    <a:pt x="10499" y="19347"/>
                  </a:cubicBezTo>
                  <a:cubicBezTo>
                    <a:pt x="10499" y="19347"/>
                    <a:pt x="10486" y="19347"/>
                    <a:pt x="10486" y="19324"/>
                  </a:cubicBezTo>
                  <a:lnTo>
                    <a:pt x="10396" y="19257"/>
                  </a:lnTo>
                  <a:cubicBezTo>
                    <a:pt x="10538" y="18829"/>
                    <a:pt x="10808" y="18581"/>
                    <a:pt x="11118" y="18604"/>
                  </a:cubicBezTo>
                  <a:cubicBezTo>
                    <a:pt x="11440" y="18649"/>
                    <a:pt x="11698" y="19009"/>
                    <a:pt x="11801" y="19527"/>
                  </a:cubicBezTo>
                  <a:cubicBezTo>
                    <a:pt x="11814" y="19595"/>
                    <a:pt x="11827" y="19662"/>
                    <a:pt x="11827" y="19730"/>
                  </a:cubicBezTo>
                  <a:cubicBezTo>
                    <a:pt x="11840" y="19797"/>
                    <a:pt x="11840" y="19865"/>
                    <a:pt x="11840" y="19932"/>
                  </a:cubicBezTo>
                  <a:cubicBezTo>
                    <a:pt x="11840" y="19932"/>
                    <a:pt x="11840" y="19977"/>
                    <a:pt x="11840" y="20000"/>
                  </a:cubicBezTo>
                  <a:close/>
                  <a:moveTo>
                    <a:pt x="12407" y="20045"/>
                  </a:moveTo>
                  <a:lnTo>
                    <a:pt x="12291" y="20068"/>
                  </a:lnTo>
                  <a:lnTo>
                    <a:pt x="11943" y="20158"/>
                  </a:lnTo>
                  <a:cubicBezTo>
                    <a:pt x="11943" y="20135"/>
                    <a:pt x="11943" y="20113"/>
                    <a:pt x="11943" y="20068"/>
                  </a:cubicBezTo>
                  <a:cubicBezTo>
                    <a:pt x="11943" y="20022"/>
                    <a:pt x="11943" y="20000"/>
                    <a:pt x="11943" y="19955"/>
                  </a:cubicBezTo>
                  <a:cubicBezTo>
                    <a:pt x="11943" y="19932"/>
                    <a:pt x="11943" y="19910"/>
                    <a:pt x="11943" y="19865"/>
                  </a:cubicBezTo>
                  <a:cubicBezTo>
                    <a:pt x="11943" y="19797"/>
                    <a:pt x="11930" y="19730"/>
                    <a:pt x="11930" y="19662"/>
                  </a:cubicBezTo>
                  <a:lnTo>
                    <a:pt x="12214" y="19595"/>
                  </a:lnTo>
                  <a:lnTo>
                    <a:pt x="12330" y="19572"/>
                  </a:lnTo>
                  <a:lnTo>
                    <a:pt x="12446" y="19550"/>
                  </a:lnTo>
                  <a:lnTo>
                    <a:pt x="12485" y="20023"/>
                  </a:lnTo>
                  <a:lnTo>
                    <a:pt x="12407" y="20045"/>
                  </a:lnTo>
                  <a:close/>
                  <a:moveTo>
                    <a:pt x="13452" y="20653"/>
                  </a:moveTo>
                  <a:cubicBezTo>
                    <a:pt x="13104" y="20946"/>
                    <a:pt x="12691" y="20743"/>
                    <a:pt x="12485" y="20225"/>
                  </a:cubicBezTo>
                  <a:lnTo>
                    <a:pt x="12511" y="20225"/>
                  </a:lnTo>
                  <a:cubicBezTo>
                    <a:pt x="12549" y="20225"/>
                    <a:pt x="12575" y="20180"/>
                    <a:pt x="12588" y="20135"/>
                  </a:cubicBezTo>
                  <a:cubicBezTo>
                    <a:pt x="12601" y="20090"/>
                    <a:pt x="12614" y="20045"/>
                    <a:pt x="12601" y="20000"/>
                  </a:cubicBezTo>
                  <a:lnTo>
                    <a:pt x="12562" y="19527"/>
                  </a:lnTo>
                  <a:cubicBezTo>
                    <a:pt x="12549" y="19437"/>
                    <a:pt x="12511" y="19369"/>
                    <a:pt x="12459" y="19369"/>
                  </a:cubicBezTo>
                  <a:cubicBezTo>
                    <a:pt x="12459" y="19369"/>
                    <a:pt x="12446" y="19369"/>
                    <a:pt x="12446" y="19369"/>
                  </a:cubicBezTo>
                  <a:lnTo>
                    <a:pt x="12343" y="19392"/>
                  </a:lnTo>
                  <a:cubicBezTo>
                    <a:pt x="12356" y="18896"/>
                    <a:pt x="12511" y="18446"/>
                    <a:pt x="12781" y="18198"/>
                  </a:cubicBezTo>
                  <a:cubicBezTo>
                    <a:pt x="13142" y="17905"/>
                    <a:pt x="13555" y="18108"/>
                    <a:pt x="13774" y="18671"/>
                  </a:cubicBezTo>
                  <a:cubicBezTo>
                    <a:pt x="13787" y="18716"/>
                    <a:pt x="13813" y="18761"/>
                    <a:pt x="13826" y="18829"/>
                  </a:cubicBezTo>
                  <a:cubicBezTo>
                    <a:pt x="13826" y="18829"/>
                    <a:pt x="13826" y="18851"/>
                    <a:pt x="13826" y="18851"/>
                  </a:cubicBezTo>
                  <a:cubicBezTo>
                    <a:pt x="13865" y="19009"/>
                    <a:pt x="13890" y="19144"/>
                    <a:pt x="13890" y="19302"/>
                  </a:cubicBezTo>
                  <a:cubicBezTo>
                    <a:pt x="13890" y="19369"/>
                    <a:pt x="13890" y="19437"/>
                    <a:pt x="13890" y="19504"/>
                  </a:cubicBezTo>
                  <a:cubicBezTo>
                    <a:pt x="13865" y="19977"/>
                    <a:pt x="13710" y="20428"/>
                    <a:pt x="13452" y="20653"/>
                  </a:cubicBezTo>
                  <a:close/>
                  <a:moveTo>
                    <a:pt x="14574" y="19009"/>
                  </a:moveTo>
                  <a:lnTo>
                    <a:pt x="14471" y="19054"/>
                  </a:lnTo>
                  <a:lnTo>
                    <a:pt x="13994" y="19257"/>
                  </a:lnTo>
                  <a:cubicBezTo>
                    <a:pt x="13994" y="19189"/>
                    <a:pt x="13981" y="19122"/>
                    <a:pt x="13981" y="19054"/>
                  </a:cubicBezTo>
                  <a:cubicBezTo>
                    <a:pt x="13981" y="19031"/>
                    <a:pt x="13968" y="19009"/>
                    <a:pt x="13968" y="18964"/>
                  </a:cubicBezTo>
                  <a:cubicBezTo>
                    <a:pt x="13955" y="18896"/>
                    <a:pt x="13942" y="18851"/>
                    <a:pt x="13929" y="18784"/>
                  </a:cubicBezTo>
                  <a:lnTo>
                    <a:pt x="14380" y="18581"/>
                  </a:lnTo>
                  <a:lnTo>
                    <a:pt x="14484" y="18536"/>
                  </a:lnTo>
                  <a:lnTo>
                    <a:pt x="14600" y="18491"/>
                  </a:lnTo>
                  <a:lnTo>
                    <a:pt x="14600" y="18491"/>
                  </a:lnTo>
                  <a:lnTo>
                    <a:pt x="14625" y="18649"/>
                  </a:lnTo>
                  <a:lnTo>
                    <a:pt x="14664" y="18941"/>
                  </a:lnTo>
                  <a:lnTo>
                    <a:pt x="14574" y="19009"/>
                  </a:lnTo>
                  <a:close/>
                  <a:moveTo>
                    <a:pt x="15644" y="19437"/>
                  </a:moveTo>
                  <a:cubicBezTo>
                    <a:pt x="15309" y="19797"/>
                    <a:pt x="14896" y="19662"/>
                    <a:pt x="14651" y="19167"/>
                  </a:cubicBezTo>
                  <a:lnTo>
                    <a:pt x="14677" y="19144"/>
                  </a:lnTo>
                  <a:cubicBezTo>
                    <a:pt x="14703" y="19121"/>
                    <a:pt x="14729" y="19099"/>
                    <a:pt x="14741" y="19054"/>
                  </a:cubicBezTo>
                  <a:cubicBezTo>
                    <a:pt x="14754" y="19009"/>
                    <a:pt x="14767" y="18964"/>
                    <a:pt x="14754" y="18896"/>
                  </a:cubicBezTo>
                  <a:lnTo>
                    <a:pt x="14690" y="18446"/>
                  </a:lnTo>
                  <a:cubicBezTo>
                    <a:pt x="14677" y="18356"/>
                    <a:pt x="14625" y="18288"/>
                    <a:pt x="14574" y="18311"/>
                  </a:cubicBezTo>
                  <a:cubicBezTo>
                    <a:pt x="14574" y="18311"/>
                    <a:pt x="14561" y="18311"/>
                    <a:pt x="14561" y="18311"/>
                  </a:cubicBezTo>
                  <a:lnTo>
                    <a:pt x="14458" y="18356"/>
                  </a:lnTo>
                  <a:cubicBezTo>
                    <a:pt x="14445" y="17860"/>
                    <a:pt x="14574" y="17365"/>
                    <a:pt x="14832" y="17094"/>
                  </a:cubicBezTo>
                  <a:cubicBezTo>
                    <a:pt x="15154" y="16757"/>
                    <a:pt x="15554" y="16869"/>
                    <a:pt x="15812" y="17320"/>
                  </a:cubicBezTo>
                  <a:cubicBezTo>
                    <a:pt x="15838" y="17365"/>
                    <a:pt x="15863" y="17410"/>
                    <a:pt x="15876" y="17477"/>
                  </a:cubicBezTo>
                  <a:cubicBezTo>
                    <a:pt x="15889" y="17500"/>
                    <a:pt x="15889" y="17522"/>
                    <a:pt x="15902" y="17545"/>
                  </a:cubicBezTo>
                  <a:cubicBezTo>
                    <a:pt x="15915" y="17567"/>
                    <a:pt x="15928" y="17612"/>
                    <a:pt x="15928" y="17635"/>
                  </a:cubicBezTo>
                  <a:cubicBezTo>
                    <a:pt x="15928" y="17657"/>
                    <a:pt x="15941" y="17680"/>
                    <a:pt x="15941" y="17702"/>
                  </a:cubicBezTo>
                  <a:cubicBezTo>
                    <a:pt x="15954" y="17770"/>
                    <a:pt x="15967" y="17838"/>
                    <a:pt x="15979" y="17905"/>
                  </a:cubicBezTo>
                  <a:cubicBezTo>
                    <a:pt x="15992" y="17973"/>
                    <a:pt x="15992" y="18040"/>
                    <a:pt x="16005" y="18108"/>
                  </a:cubicBezTo>
                  <a:cubicBezTo>
                    <a:pt x="16044" y="18649"/>
                    <a:pt x="15902" y="19167"/>
                    <a:pt x="15644" y="19437"/>
                  </a:cubicBezTo>
                  <a:close/>
                  <a:moveTo>
                    <a:pt x="16560" y="17275"/>
                  </a:moveTo>
                  <a:lnTo>
                    <a:pt x="16469" y="17387"/>
                  </a:lnTo>
                  <a:lnTo>
                    <a:pt x="16083" y="17838"/>
                  </a:lnTo>
                  <a:cubicBezTo>
                    <a:pt x="16070" y="17770"/>
                    <a:pt x="16057" y="17703"/>
                    <a:pt x="16044" y="17658"/>
                  </a:cubicBezTo>
                  <a:cubicBezTo>
                    <a:pt x="16031" y="17635"/>
                    <a:pt x="16031" y="17612"/>
                    <a:pt x="16018" y="17590"/>
                  </a:cubicBezTo>
                  <a:cubicBezTo>
                    <a:pt x="16005" y="17568"/>
                    <a:pt x="16005" y="17523"/>
                    <a:pt x="15992" y="17500"/>
                  </a:cubicBezTo>
                  <a:cubicBezTo>
                    <a:pt x="15979" y="17477"/>
                    <a:pt x="15979" y="17455"/>
                    <a:pt x="15967" y="17432"/>
                  </a:cubicBezTo>
                  <a:lnTo>
                    <a:pt x="16289" y="17050"/>
                  </a:lnTo>
                  <a:lnTo>
                    <a:pt x="16379" y="16937"/>
                  </a:lnTo>
                  <a:lnTo>
                    <a:pt x="16469" y="16824"/>
                  </a:lnTo>
                  <a:lnTo>
                    <a:pt x="16624" y="17207"/>
                  </a:lnTo>
                  <a:lnTo>
                    <a:pt x="16560" y="17275"/>
                  </a:lnTo>
                  <a:close/>
                  <a:moveTo>
                    <a:pt x="17643" y="17049"/>
                  </a:moveTo>
                  <a:cubicBezTo>
                    <a:pt x="17398" y="17567"/>
                    <a:pt x="16985" y="17703"/>
                    <a:pt x="16663" y="17387"/>
                  </a:cubicBezTo>
                  <a:lnTo>
                    <a:pt x="16689" y="17365"/>
                  </a:lnTo>
                  <a:cubicBezTo>
                    <a:pt x="16714" y="17320"/>
                    <a:pt x="16727" y="17275"/>
                    <a:pt x="16740" y="17230"/>
                  </a:cubicBezTo>
                  <a:cubicBezTo>
                    <a:pt x="16740" y="17184"/>
                    <a:pt x="16740" y="17139"/>
                    <a:pt x="16727" y="17094"/>
                  </a:cubicBezTo>
                  <a:lnTo>
                    <a:pt x="16573" y="16711"/>
                  </a:lnTo>
                  <a:cubicBezTo>
                    <a:pt x="16547" y="16621"/>
                    <a:pt x="16482" y="16599"/>
                    <a:pt x="16444" y="16644"/>
                  </a:cubicBezTo>
                  <a:cubicBezTo>
                    <a:pt x="16431" y="16644"/>
                    <a:pt x="16431" y="16644"/>
                    <a:pt x="16418" y="16667"/>
                  </a:cubicBezTo>
                  <a:lnTo>
                    <a:pt x="16341" y="16757"/>
                  </a:lnTo>
                  <a:cubicBezTo>
                    <a:pt x="16224" y="16306"/>
                    <a:pt x="16263" y="15766"/>
                    <a:pt x="16444" y="15360"/>
                  </a:cubicBezTo>
                  <a:cubicBezTo>
                    <a:pt x="16469" y="15315"/>
                    <a:pt x="16495" y="15270"/>
                    <a:pt x="16521" y="15225"/>
                  </a:cubicBezTo>
                  <a:lnTo>
                    <a:pt x="16624" y="15293"/>
                  </a:lnTo>
                  <a:lnTo>
                    <a:pt x="16637" y="15293"/>
                  </a:lnTo>
                  <a:lnTo>
                    <a:pt x="16805" y="15405"/>
                  </a:lnTo>
                  <a:lnTo>
                    <a:pt x="16985" y="15540"/>
                  </a:lnTo>
                  <a:lnTo>
                    <a:pt x="17153" y="15675"/>
                  </a:lnTo>
                  <a:lnTo>
                    <a:pt x="17321" y="15788"/>
                  </a:lnTo>
                  <a:lnTo>
                    <a:pt x="17488" y="15901"/>
                  </a:lnTo>
                  <a:lnTo>
                    <a:pt x="17643" y="16013"/>
                  </a:lnTo>
                  <a:lnTo>
                    <a:pt x="17707" y="16058"/>
                  </a:lnTo>
                  <a:lnTo>
                    <a:pt x="17785" y="16126"/>
                  </a:lnTo>
                  <a:lnTo>
                    <a:pt x="17811" y="16148"/>
                  </a:lnTo>
                  <a:cubicBezTo>
                    <a:pt x="17824" y="16464"/>
                    <a:pt x="17772" y="16779"/>
                    <a:pt x="17643" y="17049"/>
                  </a:cubicBezTo>
                  <a:close/>
                  <a:moveTo>
                    <a:pt x="20661" y="15315"/>
                  </a:moveTo>
                  <a:cubicBezTo>
                    <a:pt x="20931" y="15473"/>
                    <a:pt x="21176" y="16036"/>
                    <a:pt x="21280" y="16441"/>
                  </a:cubicBezTo>
                  <a:cubicBezTo>
                    <a:pt x="21383" y="16892"/>
                    <a:pt x="21434" y="17680"/>
                    <a:pt x="21267" y="18153"/>
                  </a:cubicBezTo>
                  <a:cubicBezTo>
                    <a:pt x="21267" y="18153"/>
                    <a:pt x="21267" y="18153"/>
                    <a:pt x="21267" y="18153"/>
                  </a:cubicBezTo>
                  <a:lnTo>
                    <a:pt x="21267" y="18153"/>
                  </a:lnTo>
                  <a:cubicBezTo>
                    <a:pt x="21267" y="18153"/>
                    <a:pt x="21267" y="18153"/>
                    <a:pt x="21267" y="18153"/>
                  </a:cubicBezTo>
                  <a:cubicBezTo>
                    <a:pt x="21267" y="18153"/>
                    <a:pt x="21267" y="18153"/>
                    <a:pt x="21267" y="18153"/>
                  </a:cubicBezTo>
                  <a:cubicBezTo>
                    <a:pt x="21267" y="18153"/>
                    <a:pt x="21267" y="18153"/>
                    <a:pt x="21267" y="18153"/>
                  </a:cubicBezTo>
                  <a:cubicBezTo>
                    <a:pt x="21267" y="18153"/>
                    <a:pt x="21267" y="18153"/>
                    <a:pt x="21267" y="18153"/>
                  </a:cubicBezTo>
                  <a:lnTo>
                    <a:pt x="21267" y="18153"/>
                  </a:lnTo>
                  <a:cubicBezTo>
                    <a:pt x="21267" y="18153"/>
                    <a:pt x="21267" y="18153"/>
                    <a:pt x="21267" y="18153"/>
                  </a:cubicBezTo>
                  <a:cubicBezTo>
                    <a:pt x="21099" y="17703"/>
                    <a:pt x="20712" y="15856"/>
                    <a:pt x="20661" y="15315"/>
                  </a:cubicBezTo>
                  <a:cubicBezTo>
                    <a:pt x="20661" y="15315"/>
                    <a:pt x="20661" y="15315"/>
                    <a:pt x="20661" y="15315"/>
                  </a:cubicBezTo>
                  <a:cubicBezTo>
                    <a:pt x="20661" y="15315"/>
                    <a:pt x="20661" y="15315"/>
                    <a:pt x="20661" y="15315"/>
                  </a:cubicBezTo>
                  <a:close/>
                  <a:moveTo>
                    <a:pt x="20673" y="17995"/>
                  </a:moveTo>
                  <a:lnTo>
                    <a:pt x="20686" y="17950"/>
                  </a:lnTo>
                  <a:lnTo>
                    <a:pt x="20699" y="17905"/>
                  </a:lnTo>
                  <a:lnTo>
                    <a:pt x="20712" y="17860"/>
                  </a:lnTo>
                  <a:lnTo>
                    <a:pt x="20725" y="17815"/>
                  </a:lnTo>
                  <a:lnTo>
                    <a:pt x="20738" y="17770"/>
                  </a:lnTo>
                  <a:lnTo>
                    <a:pt x="20751" y="17725"/>
                  </a:lnTo>
                  <a:lnTo>
                    <a:pt x="20764" y="17680"/>
                  </a:lnTo>
                  <a:lnTo>
                    <a:pt x="20764" y="17680"/>
                  </a:lnTo>
                  <a:lnTo>
                    <a:pt x="20777" y="17635"/>
                  </a:lnTo>
                  <a:lnTo>
                    <a:pt x="20777" y="17590"/>
                  </a:lnTo>
                  <a:lnTo>
                    <a:pt x="20777" y="17545"/>
                  </a:lnTo>
                  <a:lnTo>
                    <a:pt x="20777" y="17499"/>
                  </a:lnTo>
                  <a:lnTo>
                    <a:pt x="20777" y="17454"/>
                  </a:lnTo>
                  <a:lnTo>
                    <a:pt x="20777" y="17432"/>
                  </a:lnTo>
                  <a:lnTo>
                    <a:pt x="21060" y="18761"/>
                  </a:lnTo>
                  <a:cubicBezTo>
                    <a:pt x="21047" y="18783"/>
                    <a:pt x="21022" y="18828"/>
                    <a:pt x="21009" y="18851"/>
                  </a:cubicBezTo>
                  <a:cubicBezTo>
                    <a:pt x="20828" y="19166"/>
                    <a:pt x="20725" y="19391"/>
                    <a:pt x="20467" y="19369"/>
                  </a:cubicBezTo>
                  <a:cubicBezTo>
                    <a:pt x="19719" y="19233"/>
                    <a:pt x="19216" y="18310"/>
                    <a:pt x="19126" y="17274"/>
                  </a:cubicBezTo>
                  <a:lnTo>
                    <a:pt x="19139" y="17297"/>
                  </a:lnTo>
                  <a:lnTo>
                    <a:pt x="19242" y="17387"/>
                  </a:lnTo>
                  <a:lnTo>
                    <a:pt x="19332" y="17477"/>
                  </a:lnTo>
                  <a:lnTo>
                    <a:pt x="19423" y="17567"/>
                  </a:lnTo>
                  <a:lnTo>
                    <a:pt x="19500" y="17634"/>
                  </a:lnTo>
                  <a:lnTo>
                    <a:pt x="19577" y="17702"/>
                  </a:lnTo>
                  <a:lnTo>
                    <a:pt x="19655" y="17769"/>
                  </a:lnTo>
                  <a:lnTo>
                    <a:pt x="19719" y="17837"/>
                  </a:lnTo>
                  <a:lnTo>
                    <a:pt x="19784" y="17904"/>
                  </a:lnTo>
                  <a:lnTo>
                    <a:pt x="19848" y="17972"/>
                  </a:lnTo>
                  <a:lnTo>
                    <a:pt x="19900" y="18040"/>
                  </a:lnTo>
                  <a:lnTo>
                    <a:pt x="19951" y="18107"/>
                  </a:lnTo>
                  <a:lnTo>
                    <a:pt x="19990" y="18152"/>
                  </a:lnTo>
                  <a:lnTo>
                    <a:pt x="19990" y="18175"/>
                  </a:lnTo>
                  <a:lnTo>
                    <a:pt x="20003" y="18175"/>
                  </a:lnTo>
                  <a:lnTo>
                    <a:pt x="20067" y="17949"/>
                  </a:lnTo>
                  <a:cubicBezTo>
                    <a:pt x="20067" y="17949"/>
                    <a:pt x="20067" y="17949"/>
                    <a:pt x="20067" y="17949"/>
                  </a:cubicBezTo>
                  <a:cubicBezTo>
                    <a:pt x="20067" y="17949"/>
                    <a:pt x="20067" y="17949"/>
                    <a:pt x="20067" y="17949"/>
                  </a:cubicBezTo>
                  <a:lnTo>
                    <a:pt x="20003" y="18175"/>
                  </a:lnTo>
                  <a:lnTo>
                    <a:pt x="20029" y="18197"/>
                  </a:lnTo>
                  <a:lnTo>
                    <a:pt x="20054" y="18220"/>
                  </a:lnTo>
                  <a:lnTo>
                    <a:pt x="20080" y="18242"/>
                  </a:lnTo>
                  <a:lnTo>
                    <a:pt x="20106" y="18265"/>
                  </a:lnTo>
                  <a:lnTo>
                    <a:pt x="20132" y="18287"/>
                  </a:lnTo>
                  <a:lnTo>
                    <a:pt x="20158" y="18310"/>
                  </a:lnTo>
                  <a:lnTo>
                    <a:pt x="20183" y="18332"/>
                  </a:lnTo>
                  <a:lnTo>
                    <a:pt x="20209" y="18332"/>
                  </a:lnTo>
                  <a:lnTo>
                    <a:pt x="20235" y="18332"/>
                  </a:lnTo>
                  <a:lnTo>
                    <a:pt x="20261" y="18332"/>
                  </a:lnTo>
                  <a:lnTo>
                    <a:pt x="20287" y="18332"/>
                  </a:lnTo>
                  <a:lnTo>
                    <a:pt x="20312" y="18332"/>
                  </a:lnTo>
                  <a:lnTo>
                    <a:pt x="20338" y="18332"/>
                  </a:lnTo>
                  <a:lnTo>
                    <a:pt x="20364" y="18332"/>
                  </a:lnTo>
                  <a:lnTo>
                    <a:pt x="20390" y="18332"/>
                  </a:lnTo>
                  <a:lnTo>
                    <a:pt x="20415" y="18310"/>
                  </a:lnTo>
                  <a:lnTo>
                    <a:pt x="20441" y="18287"/>
                  </a:lnTo>
                  <a:lnTo>
                    <a:pt x="20467" y="18265"/>
                  </a:lnTo>
                  <a:lnTo>
                    <a:pt x="20493" y="18242"/>
                  </a:lnTo>
                  <a:lnTo>
                    <a:pt x="20519" y="18220"/>
                  </a:lnTo>
                  <a:lnTo>
                    <a:pt x="20544" y="18197"/>
                  </a:lnTo>
                  <a:lnTo>
                    <a:pt x="20570" y="18175"/>
                  </a:lnTo>
                  <a:lnTo>
                    <a:pt x="20596" y="18130"/>
                  </a:lnTo>
                  <a:lnTo>
                    <a:pt x="20622" y="18084"/>
                  </a:lnTo>
                  <a:lnTo>
                    <a:pt x="20673" y="17995"/>
                  </a:lnTo>
                  <a:close/>
                  <a:moveTo>
                    <a:pt x="19564" y="15383"/>
                  </a:moveTo>
                  <a:cubicBezTo>
                    <a:pt x="19745" y="15203"/>
                    <a:pt x="20042" y="15067"/>
                    <a:pt x="20312" y="15112"/>
                  </a:cubicBezTo>
                  <a:lnTo>
                    <a:pt x="20635" y="16644"/>
                  </a:lnTo>
                  <a:lnTo>
                    <a:pt x="20635" y="16644"/>
                  </a:lnTo>
                  <a:lnTo>
                    <a:pt x="20622" y="16599"/>
                  </a:lnTo>
                  <a:lnTo>
                    <a:pt x="20609" y="16554"/>
                  </a:lnTo>
                  <a:lnTo>
                    <a:pt x="20583" y="16531"/>
                  </a:lnTo>
                  <a:lnTo>
                    <a:pt x="20557" y="16509"/>
                  </a:lnTo>
                  <a:lnTo>
                    <a:pt x="20532" y="16486"/>
                  </a:lnTo>
                  <a:lnTo>
                    <a:pt x="20506" y="16464"/>
                  </a:lnTo>
                  <a:lnTo>
                    <a:pt x="20480" y="16441"/>
                  </a:lnTo>
                  <a:lnTo>
                    <a:pt x="20454" y="16419"/>
                  </a:lnTo>
                  <a:lnTo>
                    <a:pt x="20428" y="16396"/>
                  </a:lnTo>
                  <a:lnTo>
                    <a:pt x="20441" y="16419"/>
                  </a:lnTo>
                  <a:lnTo>
                    <a:pt x="20351" y="16644"/>
                  </a:lnTo>
                  <a:cubicBezTo>
                    <a:pt x="20351" y="16644"/>
                    <a:pt x="20351" y="16644"/>
                    <a:pt x="20351" y="16644"/>
                  </a:cubicBezTo>
                  <a:lnTo>
                    <a:pt x="20441" y="16419"/>
                  </a:lnTo>
                  <a:lnTo>
                    <a:pt x="20377" y="16328"/>
                  </a:lnTo>
                  <a:lnTo>
                    <a:pt x="20312" y="16238"/>
                  </a:lnTo>
                  <a:lnTo>
                    <a:pt x="20248" y="16148"/>
                  </a:lnTo>
                  <a:lnTo>
                    <a:pt x="20170" y="16058"/>
                  </a:lnTo>
                  <a:lnTo>
                    <a:pt x="20093" y="15968"/>
                  </a:lnTo>
                  <a:lnTo>
                    <a:pt x="20016" y="15878"/>
                  </a:lnTo>
                  <a:lnTo>
                    <a:pt x="19938" y="15788"/>
                  </a:lnTo>
                  <a:lnTo>
                    <a:pt x="19848" y="15698"/>
                  </a:lnTo>
                  <a:lnTo>
                    <a:pt x="19758" y="15608"/>
                  </a:lnTo>
                  <a:lnTo>
                    <a:pt x="19668" y="15518"/>
                  </a:lnTo>
                  <a:lnTo>
                    <a:pt x="19564" y="15428"/>
                  </a:lnTo>
                  <a:lnTo>
                    <a:pt x="19564" y="15383"/>
                  </a:lnTo>
                  <a:cubicBezTo>
                    <a:pt x="19564" y="15383"/>
                    <a:pt x="19564" y="15383"/>
                    <a:pt x="19564" y="15383"/>
                  </a:cubicBezTo>
                  <a:close/>
                  <a:moveTo>
                    <a:pt x="15722" y="1351"/>
                  </a:moveTo>
                  <a:lnTo>
                    <a:pt x="15644" y="1216"/>
                  </a:lnTo>
                  <a:lnTo>
                    <a:pt x="15567" y="1081"/>
                  </a:lnTo>
                  <a:lnTo>
                    <a:pt x="15593" y="1036"/>
                  </a:lnTo>
                  <a:cubicBezTo>
                    <a:pt x="15593" y="1036"/>
                    <a:pt x="15605" y="1013"/>
                    <a:pt x="15605" y="1013"/>
                  </a:cubicBezTo>
                  <a:lnTo>
                    <a:pt x="15747" y="766"/>
                  </a:lnTo>
                  <a:lnTo>
                    <a:pt x="15799" y="856"/>
                  </a:lnTo>
                  <a:lnTo>
                    <a:pt x="15876" y="991"/>
                  </a:lnTo>
                  <a:lnTo>
                    <a:pt x="16328" y="1779"/>
                  </a:lnTo>
                  <a:cubicBezTo>
                    <a:pt x="16250" y="1869"/>
                    <a:pt x="16186" y="1982"/>
                    <a:pt x="16134" y="2117"/>
                  </a:cubicBezTo>
                  <a:lnTo>
                    <a:pt x="15722" y="1351"/>
                  </a:lnTo>
                  <a:close/>
                  <a:moveTo>
                    <a:pt x="16444" y="4167"/>
                  </a:moveTo>
                  <a:cubicBezTo>
                    <a:pt x="16083" y="3761"/>
                    <a:pt x="15979" y="2905"/>
                    <a:pt x="16212" y="2275"/>
                  </a:cubicBezTo>
                  <a:cubicBezTo>
                    <a:pt x="16212" y="2252"/>
                    <a:pt x="16224" y="2252"/>
                    <a:pt x="16224" y="2252"/>
                  </a:cubicBezTo>
                  <a:cubicBezTo>
                    <a:pt x="16276" y="2117"/>
                    <a:pt x="16353" y="1982"/>
                    <a:pt x="16431" y="1892"/>
                  </a:cubicBezTo>
                  <a:cubicBezTo>
                    <a:pt x="16676" y="1599"/>
                    <a:pt x="17024" y="1577"/>
                    <a:pt x="17295" y="1869"/>
                  </a:cubicBezTo>
                  <a:cubicBezTo>
                    <a:pt x="17617" y="2230"/>
                    <a:pt x="17733" y="2950"/>
                    <a:pt x="17591" y="3559"/>
                  </a:cubicBezTo>
                  <a:lnTo>
                    <a:pt x="17578" y="3513"/>
                  </a:lnTo>
                  <a:cubicBezTo>
                    <a:pt x="17566" y="3468"/>
                    <a:pt x="17527" y="3446"/>
                    <a:pt x="17501" y="3446"/>
                  </a:cubicBezTo>
                  <a:cubicBezTo>
                    <a:pt x="17475" y="3446"/>
                    <a:pt x="17450" y="3446"/>
                    <a:pt x="17424" y="3491"/>
                  </a:cubicBezTo>
                  <a:lnTo>
                    <a:pt x="17217" y="3784"/>
                  </a:lnTo>
                  <a:cubicBezTo>
                    <a:pt x="17179" y="3851"/>
                    <a:pt x="17166" y="3964"/>
                    <a:pt x="17192" y="4031"/>
                  </a:cubicBezTo>
                  <a:cubicBezTo>
                    <a:pt x="17192" y="4031"/>
                    <a:pt x="17192" y="4054"/>
                    <a:pt x="17192" y="4054"/>
                  </a:cubicBezTo>
                  <a:lnTo>
                    <a:pt x="17256" y="4189"/>
                  </a:lnTo>
                  <a:cubicBezTo>
                    <a:pt x="17011" y="4437"/>
                    <a:pt x="16702" y="4437"/>
                    <a:pt x="16444" y="4167"/>
                  </a:cubicBezTo>
                  <a:close/>
                  <a:moveTo>
                    <a:pt x="17424" y="4234"/>
                  </a:moveTo>
                  <a:lnTo>
                    <a:pt x="17346" y="4076"/>
                  </a:lnTo>
                  <a:lnTo>
                    <a:pt x="17269" y="3919"/>
                  </a:lnTo>
                  <a:lnTo>
                    <a:pt x="17269" y="3919"/>
                  </a:lnTo>
                  <a:lnTo>
                    <a:pt x="17346" y="3806"/>
                  </a:lnTo>
                  <a:lnTo>
                    <a:pt x="17475" y="3626"/>
                  </a:lnTo>
                  <a:lnTo>
                    <a:pt x="17527" y="3716"/>
                  </a:lnTo>
                  <a:lnTo>
                    <a:pt x="17604" y="3874"/>
                  </a:lnTo>
                  <a:lnTo>
                    <a:pt x="17669" y="4009"/>
                  </a:lnTo>
                  <a:cubicBezTo>
                    <a:pt x="17656" y="4122"/>
                    <a:pt x="17656" y="4212"/>
                    <a:pt x="17669" y="4302"/>
                  </a:cubicBezTo>
                  <a:cubicBezTo>
                    <a:pt x="17669" y="4347"/>
                    <a:pt x="17669" y="4392"/>
                    <a:pt x="17669" y="4437"/>
                  </a:cubicBezTo>
                  <a:cubicBezTo>
                    <a:pt x="17682" y="4527"/>
                    <a:pt x="17682" y="4595"/>
                    <a:pt x="17707" y="4662"/>
                  </a:cubicBezTo>
                  <a:cubicBezTo>
                    <a:pt x="17707" y="4662"/>
                    <a:pt x="17707" y="4662"/>
                    <a:pt x="17707" y="4662"/>
                  </a:cubicBezTo>
                  <a:cubicBezTo>
                    <a:pt x="17695" y="4685"/>
                    <a:pt x="17682" y="4707"/>
                    <a:pt x="17669" y="4730"/>
                  </a:cubicBezTo>
                  <a:lnTo>
                    <a:pt x="17424" y="4234"/>
                  </a:lnTo>
                  <a:close/>
                  <a:moveTo>
                    <a:pt x="17617" y="6757"/>
                  </a:moveTo>
                  <a:cubicBezTo>
                    <a:pt x="17385" y="6239"/>
                    <a:pt x="17411" y="5518"/>
                    <a:pt x="17656" y="5045"/>
                  </a:cubicBezTo>
                  <a:cubicBezTo>
                    <a:pt x="17682" y="5000"/>
                    <a:pt x="17707" y="4955"/>
                    <a:pt x="17733" y="4910"/>
                  </a:cubicBezTo>
                  <a:cubicBezTo>
                    <a:pt x="17746" y="4887"/>
                    <a:pt x="17746" y="4887"/>
                    <a:pt x="17759" y="4865"/>
                  </a:cubicBezTo>
                  <a:cubicBezTo>
                    <a:pt x="17772" y="4887"/>
                    <a:pt x="17772" y="4887"/>
                    <a:pt x="17785" y="4910"/>
                  </a:cubicBezTo>
                  <a:cubicBezTo>
                    <a:pt x="17798" y="4932"/>
                    <a:pt x="17811" y="4955"/>
                    <a:pt x="17824" y="5000"/>
                  </a:cubicBezTo>
                  <a:cubicBezTo>
                    <a:pt x="17824" y="5000"/>
                    <a:pt x="17824" y="5000"/>
                    <a:pt x="17836" y="5022"/>
                  </a:cubicBezTo>
                  <a:cubicBezTo>
                    <a:pt x="17836" y="5022"/>
                    <a:pt x="17836" y="5022"/>
                    <a:pt x="17836" y="5022"/>
                  </a:cubicBezTo>
                  <a:cubicBezTo>
                    <a:pt x="17836" y="5022"/>
                    <a:pt x="17836" y="5022"/>
                    <a:pt x="17849" y="5022"/>
                  </a:cubicBezTo>
                  <a:cubicBezTo>
                    <a:pt x="17875" y="5068"/>
                    <a:pt x="17901" y="5090"/>
                    <a:pt x="17940" y="5135"/>
                  </a:cubicBezTo>
                  <a:cubicBezTo>
                    <a:pt x="18017" y="5203"/>
                    <a:pt x="18120" y="5270"/>
                    <a:pt x="18236" y="5270"/>
                  </a:cubicBezTo>
                  <a:cubicBezTo>
                    <a:pt x="18339" y="5315"/>
                    <a:pt x="18442" y="5360"/>
                    <a:pt x="18533" y="5405"/>
                  </a:cubicBezTo>
                  <a:cubicBezTo>
                    <a:pt x="18455" y="5495"/>
                    <a:pt x="18391" y="5586"/>
                    <a:pt x="18326" y="5698"/>
                  </a:cubicBezTo>
                  <a:lnTo>
                    <a:pt x="18326" y="5698"/>
                  </a:lnTo>
                  <a:cubicBezTo>
                    <a:pt x="18172" y="6013"/>
                    <a:pt x="18094" y="6419"/>
                    <a:pt x="18107" y="6824"/>
                  </a:cubicBezTo>
                  <a:cubicBezTo>
                    <a:pt x="18107" y="6914"/>
                    <a:pt x="18120" y="7004"/>
                    <a:pt x="18133" y="7095"/>
                  </a:cubicBezTo>
                  <a:cubicBezTo>
                    <a:pt x="18146" y="7162"/>
                    <a:pt x="18159" y="7230"/>
                    <a:pt x="18172" y="7297"/>
                  </a:cubicBezTo>
                  <a:cubicBezTo>
                    <a:pt x="17965" y="7275"/>
                    <a:pt x="17759" y="7095"/>
                    <a:pt x="17617" y="6757"/>
                  </a:cubicBezTo>
                  <a:close/>
                  <a:moveTo>
                    <a:pt x="16482" y="9347"/>
                  </a:moveTo>
                  <a:lnTo>
                    <a:pt x="16366" y="9392"/>
                  </a:lnTo>
                  <a:lnTo>
                    <a:pt x="15825" y="9595"/>
                  </a:lnTo>
                  <a:lnTo>
                    <a:pt x="15734" y="9617"/>
                  </a:lnTo>
                  <a:lnTo>
                    <a:pt x="15722" y="9482"/>
                  </a:lnTo>
                  <a:cubicBezTo>
                    <a:pt x="15722" y="9595"/>
                    <a:pt x="15709" y="9685"/>
                    <a:pt x="15696" y="9775"/>
                  </a:cubicBezTo>
                  <a:cubicBezTo>
                    <a:pt x="15593" y="10360"/>
                    <a:pt x="15283" y="10766"/>
                    <a:pt x="14922" y="10743"/>
                  </a:cubicBezTo>
                  <a:cubicBezTo>
                    <a:pt x="14496" y="10721"/>
                    <a:pt x="14161" y="10090"/>
                    <a:pt x="14174" y="9324"/>
                  </a:cubicBezTo>
                  <a:cubicBezTo>
                    <a:pt x="14187" y="8581"/>
                    <a:pt x="14548" y="7995"/>
                    <a:pt x="14986" y="8018"/>
                  </a:cubicBezTo>
                  <a:cubicBezTo>
                    <a:pt x="15322" y="8041"/>
                    <a:pt x="15593" y="8423"/>
                    <a:pt x="15696" y="8941"/>
                  </a:cubicBezTo>
                  <a:cubicBezTo>
                    <a:pt x="15709" y="9009"/>
                    <a:pt x="15722" y="9077"/>
                    <a:pt x="15722" y="9122"/>
                  </a:cubicBezTo>
                  <a:lnTo>
                    <a:pt x="15825" y="9077"/>
                  </a:lnTo>
                  <a:lnTo>
                    <a:pt x="16289" y="8919"/>
                  </a:lnTo>
                  <a:lnTo>
                    <a:pt x="16392" y="8874"/>
                  </a:lnTo>
                  <a:lnTo>
                    <a:pt x="16508" y="8829"/>
                  </a:lnTo>
                  <a:lnTo>
                    <a:pt x="16508" y="8829"/>
                  </a:lnTo>
                  <a:lnTo>
                    <a:pt x="16521" y="8986"/>
                  </a:lnTo>
                  <a:lnTo>
                    <a:pt x="16560" y="9279"/>
                  </a:lnTo>
                  <a:lnTo>
                    <a:pt x="16482" y="9347"/>
                  </a:lnTo>
                  <a:close/>
                  <a:moveTo>
                    <a:pt x="17527" y="9865"/>
                  </a:moveTo>
                  <a:cubicBezTo>
                    <a:pt x="17192" y="10180"/>
                    <a:pt x="16779" y="10022"/>
                    <a:pt x="16547" y="9527"/>
                  </a:cubicBezTo>
                  <a:lnTo>
                    <a:pt x="16573" y="9527"/>
                  </a:lnTo>
                  <a:cubicBezTo>
                    <a:pt x="16598" y="9527"/>
                    <a:pt x="16624" y="9482"/>
                    <a:pt x="16637" y="9437"/>
                  </a:cubicBezTo>
                  <a:cubicBezTo>
                    <a:pt x="16650" y="9392"/>
                    <a:pt x="16663" y="9347"/>
                    <a:pt x="16650" y="9302"/>
                  </a:cubicBezTo>
                  <a:lnTo>
                    <a:pt x="16598" y="8851"/>
                  </a:lnTo>
                  <a:cubicBezTo>
                    <a:pt x="16586" y="8761"/>
                    <a:pt x="16534" y="8694"/>
                    <a:pt x="16482" y="8694"/>
                  </a:cubicBezTo>
                  <a:cubicBezTo>
                    <a:pt x="16482" y="8694"/>
                    <a:pt x="16469" y="8694"/>
                    <a:pt x="16469" y="8694"/>
                  </a:cubicBezTo>
                  <a:lnTo>
                    <a:pt x="16366" y="8739"/>
                  </a:lnTo>
                  <a:cubicBezTo>
                    <a:pt x="16353" y="8243"/>
                    <a:pt x="16508" y="7770"/>
                    <a:pt x="16766" y="7522"/>
                  </a:cubicBezTo>
                  <a:cubicBezTo>
                    <a:pt x="17101" y="7207"/>
                    <a:pt x="17501" y="7342"/>
                    <a:pt x="17733" y="7838"/>
                  </a:cubicBezTo>
                  <a:cubicBezTo>
                    <a:pt x="17759" y="7883"/>
                    <a:pt x="17772" y="7928"/>
                    <a:pt x="17798" y="7995"/>
                  </a:cubicBezTo>
                  <a:cubicBezTo>
                    <a:pt x="17811" y="8018"/>
                    <a:pt x="17811" y="8041"/>
                    <a:pt x="17824" y="8063"/>
                  </a:cubicBezTo>
                  <a:cubicBezTo>
                    <a:pt x="17836" y="8086"/>
                    <a:pt x="17836" y="8131"/>
                    <a:pt x="17849" y="8153"/>
                  </a:cubicBezTo>
                  <a:cubicBezTo>
                    <a:pt x="17849" y="8176"/>
                    <a:pt x="17862" y="8198"/>
                    <a:pt x="17862" y="8221"/>
                  </a:cubicBezTo>
                  <a:cubicBezTo>
                    <a:pt x="17875" y="8288"/>
                    <a:pt x="17888" y="8356"/>
                    <a:pt x="17901" y="8446"/>
                  </a:cubicBezTo>
                  <a:cubicBezTo>
                    <a:pt x="17914" y="8513"/>
                    <a:pt x="17914" y="8581"/>
                    <a:pt x="17914" y="8648"/>
                  </a:cubicBezTo>
                  <a:cubicBezTo>
                    <a:pt x="17952" y="9099"/>
                    <a:pt x="17798" y="9594"/>
                    <a:pt x="17527" y="9865"/>
                  </a:cubicBezTo>
                  <a:close/>
                  <a:moveTo>
                    <a:pt x="18507" y="7748"/>
                  </a:moveTo>
                  <a:lnTo>
                    <a:pt x="18481" y="7770"/>
                  </a:lnTo>
                  <a:lnTo>
                    <a:pt x="18404" y="7838"/>
                  </a:lnTo>
                  <a:lnTo>
                    <a:pt x="18017" y="8243"/>
                  </a:lnTo>
                  <a:cubicBezTo>
                    <a:pt x="18004" y="8176"/>
                    <a:pt x="17991" y="8108"/>
                    <a:pt x="17978" y="8063"/>
                  </a:cubicBezTo>
                  <a:cubicBezTo>
                    <a:pt x="17978" y="8040"/>
                    <a:pt x="17965" y="8018"/>
                    <a:pt x="17952" y="7973"/>
                  </a:cubicBezTo>
                  <a:cubicBezTo>
                    <a:pt x="17940" y="7950"/>
                    <a:pt x="17940" y="7905"/>
                    <a:pt x="17927" y="7883"/>
                  </a:cubicBezTo>
                  <a:cubicBezTo>
                    <a:pt x="17914" y="7860"/>
                    <a:pt x="17914" y="7838"/>
                    <a:pt x="17901" y="7815"/>
                  </a:cubicBezTo>
                  <a:lnTo>
                    <a:pt x="18223" y="7477"/>
                  </a:lnTo>
                  <a:lnTo>
                    <a:pt x="18236" y="7477"/>
                  </a:lnTo>
                  <a:lnTo>
                    <a:pt x="18326" y="7387"/>
                  </a:lnTo>
                  <a:lnTo>
                    <a:pt x="18378" y="7342"/>
                  </a:lnTo>
                  <a:lnTo>
                    <a:pt x="18430" y="7297"/>
                  </a:lnTo>
                  <a:lnTo>
                    <a:pt x="18430" y="7297"/>
                  </a:lnTo>
                  <a:lnTo>
                    <a:pt x="18481" y="7432"/>
                  </a:lnTo>
                  <a:lnTo>
                    <a:pt x="18481" y="7432"/>
                  </a:lnTo>
                  <a:lnTo>
                    <a:pt x="18571" y="7703"/>
                  </a:lnTo>
                  <a:lnTo>
                    <a:pt x="18507" y="7748"/>
                  </a:lnTo>
                  <a:close/>
                  <a:moveTo>
                    <a:pt x="19332" y="14324"/>
                  </a:moveTo>
                  <a:cubicBezTo>
                    <a:pt x="19229" y="14572"/>
                    <a:pt x="19100" y="14752"/>
                    <a:pt x="18945" y="14865"/>
                  </a:cubicBezTo>
                  <a:lnTo>
                    <a:pt x="18920" y="14842"/>
                  </a:lnTo>
                  <a:lnTo>
                    <a:pt x="18791" y="14730"/>
                  </a:lnTo>
                  <a:lnTo>
                    <a:pt x="18778" y="14730"/>
                  </a:lnTo>
                  <a:lnTo>
                    <a:pt x="18649" y="14639"/>
                  </a:lnTo>
                  <a:lnTo>
                    <a:pt x="18507" y="14527"/>
                  </a:lnTo>
                  <a:lnTo>
                    <a:pt x="18365" y="14414"/>
                  </a:lnTo>
                  <a:lnTo>
                    <a:pt x="18339" y="14392"/>
                  </a:lnTo>
                  <a:lnTo>
                    <a:pt x="18223" y="14144"/>
                  </a:lnTo>
                  <a:cubicBezTo>
                    <a:pt x="18185" y="14076"/>
                    <a:pt x="18133" y="14054"/>
                    <a:pt x="18081" y="14099"/>
                  </a:cubicBezTo>
                  <a:cubicBezTo>
                    <a:pt x="18081" y="14099"/>
                    <a:pt x="18069" y="14099"/>
                    <a:pt x="18069" y="14121"/>
                  </a:cubicBezTo>
                  <a:lnTo>
                    <a:pt x="18030" y="14166"/>
                  </a:lnTo>
                  <a:lnTo>
                    <a:pt x="17952" y="14121"/>
                  </a:lnTo>
                  <a:cubicBezTo>
                    <a:pt x="17849" y="13716"/>
                    <a:pt x="17862" y="13221"/>
                    <a:pt x="18017" y="12815"/>
                  </a:cubicBezTo>
                  <a:cubicBezTo>
                    <a:pt x="18159" y="12432"/>
                    <a:pt x="18404" y="12207"/>
                    <a:pt x="18649" y="12207"/>
                  </a:cubicBezTo>
                  <a:cubicBezTo>
                    <a:pt x="18688" y="12207"/>
                    <a:pt x="18726" y="12207"/>
                    <a:pt x="18752" y="12207"/>
                  </a:cubicBezTo>
                  <a:cubicBezTo>
                    <a:pt x="18829" y="12230"/>
                    <a:pt x="18907" y="12252"/>
                    <a:pt x="18971" y="12320"/>
                  </a:cubicBezTo>
                  <a:cubicBezTo>
                    <a:pt x="19010" y="12342"/>
                    <a:pt x="19049" y="12387"/>
                    <a:pt x="19087" y="12432"/>
                  </a:cubicBezTo>
                  <a:cubicBezTo>
                    <a:pt x="19087" y="12432"/>
                    <a:pt x="19100" y="12432"/>
                    <a:pt x="19100" y="12455"/>
                  </a:cubicBezTo>
                  <a:cubicBezTo>
                    <a:pt x="19474" y="12860"/>
                    <a:pt x="19564" y="13694"/>
                    <a:pt x="19332" y="14324"/>
                  </a:cubicBezTo>
                  <a:close/>
                  <a:moveTo>
                    <a:pt x="18778" y="12027"/>
                  </a:moveTo>
                  <a:lnTo>
                    <a:pt x="18816" y="11194"/>
                  </a:lnTo>
                  <a:lnTo>
                    <a:pt x="18829" y="11013"/>
                  </a:lnTo>
                  <a:lnTo>
                    <a:pt x="18842" y="10833"/>
                  </a:lnTo>
                  <a:lnTo>
                    <a:pt x="19113" y="10878"/>
                  </a:lnTo>
                  <a:lnTo>
                    <a:pt x="19100" y="11014"/>
                  </a:lnTo>
                  <a:lnTo>
                    <a:pt x="19087" y="11216"/>
                  </a:lnTo>
                  <a:lnTo>
                    <a:pt x="19036" y="12162"/>
                  </a:lnTo>
                  <a:cubicBezTo>
                    <a:pt x="18997" y="12140"/>
                    <a:pt x="18958" y="12117"/>
                    <a:pt x="18933" y="12095"/>
                  </a:cubicBezTo>
                  <a:cubicBezTo>
                    <a:pt x="18920" y="12095"/>
                    <a:pt x="18907" y="12072"/>
                    <a:pt x="18881" y="12072"/>
                  </a:cubicBezTo>
                  <a:cubicBezTo>
                    <a:pt x="18855" y="12050"/>
                    <a:pt x="18816" y="12050"/>
                    <a:pt x="18778" y="12027"/>
                  </a:cubicBezTo>
                  <a:close/>
                  <a:moveTo>
                    <a:pt x="19732" y="9527"/>
                  </a:moveTo>
                  <a:cubicBezTo>
                    <a:pt x="19771" y="10180"/>
                    <a:pt x="19552" y="10766"/>
                    <a:pt x="19216" y="10968"/>
                  </a:cubicBezTo>
                  <a:lnTo>
                    <a:pt x="19216" y="10901"/>
                  </a:lnTo>
                  <a:cubicBezTo>
                    <a:pt x="19216" y="10856"/>
                    <a:pt x="19203" y="10811"/>
                    <a:pt x="19190" y="10766"/>
                  </a:cubicBezTo>
                  <a:cubicBezTo>
                    <a:pt x="19178" y="10721"/>
                    <a:pt x="19139" y="10698"/>
                    <a:pt x="19113" y="10676"/>
                  </a:cubicBezTo>
                  <a:lnTo>
                    <a:pt x="18842" y="10631"/>
                  </a:lnTo>
                  <a:cubicBezTo>
                    <a:pt x="18791" y="10631"/>
                    <a:pt x="18739" y="10676"/>
                    <a:pt x="18726" y="10766"/>
                  </a:cubicBezTo>
                  <a:cubicBezTo>
                    <a:pt x="18726" y="10788"/>
                    <a:pt x="18726" y="10788"/>
                    <a:pt x="18713" y="10811"/>
                  </a:cubicBezTo>
                  <a:lnTo>
                    <a:pt x="18700" y="10968"/>
                  </a:lnTo>
                  <a:cubicBezTo>
                    <a:pt x="18417" y="10811"/>
                    <a:pt x="18197" y="10383"/>
                    <a:pt x="18159" y="9820"/>
                  </a:cubicBezTo>
                  <a:cubicBezTo>
                    <a:pt x="18120" y="9234"/>
                    <a:pt x="18301" y="8716"/>
                    <a:pt x="18584" y="8468"/>
                  </a:cubicBezTo>
                  <a:cubicBezTo>
                    <a:pt x="18623" y="8446"/>
                    <a:pt x="18649" y="8423"/>
                    <a:pt x="18688" y="8401"/>
                  </a:cubicBezTo>
                  <a:lnTo>
                    <a:pt x="18649" y="8221"/>
                  </a:lnTo>
                  <a:lnTo>
                    <a:pt x="18636" y="8176"/>
                  </a:lnTo>
                  <a:cubicBezTo>
                    <a:pt x="18649" y="8176"/>
                    <a:pt x="18662" y="8198"/>
                    <a:pt x="18675" y="8198"/>
                  </a:cubicBezTo>
                  <a:cubicBezTo>
                    <a:pt x="18765" y="8243"/>
                    <a:pt x="18842" y="8288"/>
                    <a:pt x="18933" y="8288"/>
                  </a:cubicBezTo>
                  <a:lnTo>
                    <a:pt x="18868" y="8333"/>
                  </a:lnTo>
                  <a:cubicBezTo>
                    <a:pt x="18933" y="8333"/>
                    <a:pt x="18984" y="8333"/>
                    <a:pt x="19049" y="8333"/>
                  </a:cubicBezTo>
                  <a:cubicBezTo>
                    <a:pt x="19423" y="8423"/>
                    <a:pt x="19693" y="8896"/>
                    <a:pt x="19732" y="9527"/>
                  </a:cubicBezTo>
                  <a:close/>
                  <a:moveTo>
                    <a:pt x="19590" y="7613"/>
                  </a:moveTo>
                  <a:cubicBezTo>
                    <a:pt x="19448" y="7905"/>
                    <a:pt x="19255" y="8063"/>
                    <a:pt x="19049" y="8086"/>
                  </a:cubicBezTo>
                  <a:cubicBezTo>
                    <a:pt x="19010" y="8086"/>
                    <a:pt x="18971" y="8086"/>
                    <a:pt x="18933" y="8086"/>
                  </a:cubicBezTo>
                  <a:cubicBezTo>
                    <a:pt x="18894" y="8086"/>
                    <a:pt x="18842" y="8063"/>
                    <a:pt x="18804" y="8040"/>
                  </a:cubicBezTo>
                  <a:cubicBezTo>
                    <a:pt x="18791" y="8040"/>
                    <a:pt x="18765" y="8018"/>
                    <a:pt x="18752" y="8018"/>
                  </a:cubicBezTo>
                  <a:cubicBezTo>
                    <a:pt x="18700" y="7995"/>
                    <a:pt x="18662" y="7950"/>
                    <a:pt x="18610" y="7905"/>
                  </a:cubicBezTo>
                  <a:cubicBezTo>
                    <a:pt x="18610" y="7905"/>
                    <a:pt x="18610" y="7905"/>
                    <a:pt x="18597" y="7905"/>
                  </a:cubicBezTo>
                  <a:lnTo>
                    <a:pt x="18597" y="7905"/>
                  </a:lnTo>
                  <a:lnTo>
                    <a:pt x="18623" y="7883"/>
                  </a:lnTo>
                  <a:cubicBezTo>
                    <a:pt x="18649" y="7860"/>
                    <a:pt x="18662" y="7815"/>
                    <a:pt x="18675" y="7770"/>
                  </a:cubicBezTo>
                  <a:cubicBezTo>
                    <a:pt x="18675" y="7725"/>
                    <a:pt x="18675" y="7680"/>
                    <a:pt x="18662" y="7635"/>
                  </a:cubicBezTo>
                  <a:lnTo>
                    <a:pt x="18584" y="7410"/>
                  </a:lnTo>
                  <a:lnTo>
                    <a:pt x="18533" y="7252"/>
                  </a:lnTo>
                  <a:lnTo>
                    <a:pt x="18533" y="7230"/>
                  </a:lnTo>
                  <a:cubicBezTo>
                    <a:pt x="18520" y="7184"/>
                    <a:pt x="18494" y="7162"/>
                    <a:pt x="18455" y="7139"/>
                  </a:cubicBezTo>
                  <a:cubicBezTo>
                    <a:pt x="18430" y="7139"/>
                    <a:pt x="18417" y="7139"/>
                    <a:pt x="18391" y="7162"/>
                  </a:cubicBezTo>
                  <a:cubicBezTo>
                    <a:pt x="18391" y="7162"/>
                    <a:pt x="18378" y="7162"/>
                    <a:pt x="18378" y="7162"/>
                  </a:cubicBezTo>
                  <a:lnTo>
                    <a:pt x="18352" y="7185"/>
                  </a:lnTo>
                  <a:lnTo>
                    <a:pt x="18288" y="7252"/>
                  </a:lnTo>
                  <a:cubicBezTo>
                    <a:pt x="18275" y="7207"/>
                    <a:pt x="18275" y="7185"/>
                    <a:pt x="18262" y="7139"/>
                  </a:cubicBezTo>
                  <a:cubicBezTo>
                    <a:pt x="18185" y="6712"/>
                    <a:pt x="18236" y="6216"/>
                    <a:pt x="18417" y="5856"/>
                  </a:cubicBezTo>
                  <a:cubicBezTo>
                    <a:pt x="18494" y="5698"/>
                    <a:pt x="18584" y="5585"/>
                    <a:pt x="18688" y="5495"/>
                  </a:cubicBezTo>
                  <a:cubicBezTo>
                    <a:pt x="18739" y="5518"/>
                    <a:pt x="18804" y="5540"/>
                    <a:pt x="18855" y="5563"/>
                  </a:cubicBezTo>
                  <a:cubicBezTo>
                    <a:pt x="18868" y="5563"/>
                    <a:pt x="18894" y="5585"/>
                    <a:pt x="18907" y="5585"/>
                  </a:cubicBezTo>
                  <a:cubicBezTo>
                    <a:pt x="18933" y="5585"/>
                    <a:pt x="18958" y="5608"/>
                    <a:pt x="18984" y="5608"/>
                  </a:cubicBezTo>
                  <a:cubicBezTo>
                    <a:pt x="19023" y="5630"/>
                    <a:pt x="19061" y="5630"/>
                    <a:pt x="19100" y="5653"/>
                  </a:cubicBezTo>
                  <a:cubicBezTo>
                    <a:pt x="19178" y="5675"/>
                    <a:pt x="19255" y="5720"/>
                    <a:pt x="19319" y="5743"/>
                  </a:cubicBezTo>
                  <a:cubicBezTo>
                    <a:pt x="19345" y="5743"/>
                    <a:pt x="19358" y="5766"/>
                    <a:pt x="19384" y="5766"/>
                  </a:cubicBezTo>
                  <a:cubicBezTo>
                    <a:pt x="19461" y="5811"/>
                    <a:pt x="19539" y="5833"/>
                    <a:pt x="19616" y="5878"/>
                  </a:cubicBezTo>
                  <a:cubicBezTo>
                    <a:pt x="19848" y="6396"/>
                    <a:pt x="19848" y="7117"/>
                    <a:pt x="19590" y="7613"/>
                  </a:cubicBezTo>
                  <a:close/>
                  <a:moveTo>
                    <a:pt x="21228" y="5203"/>
                  </a:moveTo>
                  <a:cubicBezTo>
                    <a:pt x="21202" y="5248"/>
                    <a:pt x="21176" y="5270"/>
                    <a:pt x="21151" y="5315"/>
                  </a:cubicBezTo>
                  <a:cubicBezTo>
                    <a:pt x="21009" y="5518"/>
                    <a:pt x="20906" y="5676"/>
                    <a:pt x="20789" y="5946"/>
                  </a:cubicBezTo>
                  <a:cubicBezTo>
                    <a:pt x="20789" y="5946"/>
                    <a:pt x="20777" y="5968"/>
                    <a:pt x="20777" y="5968"/>
                  </a:cubicBezTo>
                  <a:cubicBezTo>
                    <a:pt x="20751" y="6036"/>
                    <a:pt x="20725" y="6103"/>
                    <a:pt x="20686" y="6171"/>
                  </a:cubicBezTo>
                  <a:cubicBezTo>
                    <a:pt x="20686" y="6171"/>
                    <a:pt x="20686" y="6171"/>
                    <a:pt x="20686" y="6171"/>
                  </a:cubicBezTo>
                  <a:cubicBezTo>
                    <a:pt x="20377" y="6013"/>
                    <a:pt x="20029" y="5856"/>
                    <a:pt x="19642" y="5675"/>
                  </a:cubicBezTo>
                  <a:cubicBezTo>
                    <a:pt x="19603" y="5653"/>
                    <a:pt x="19577" y="5653"/>
                    <a:pt x="19539" y="5630"/>
                  </a:cubicBezTo>
                  <a:cubicBezTo>
                    <a:pt x="19487" y="5608"/>
                    <a:pt x="19435" y="5585"/>
                    <a:pt x="19397" y="5563"/>
                  </a:cubicBezTo>
                  <a:cubicBezTo>
                    <a:pt x="19294" y="5518"/>
                    <a:pt x="19190" y="5473"/>
                    <a:pt x="19087" y="5428"/>
                  </a:cubicBezTo>
                  <a:cubicBezTo>
                    <a:pt x="19074" y="5428"/>
                    <a:pt x="19061" y="5428"/>
                    <a:pt x="19061" y="5405"/>
                  </a:cubicBezTo>
                  <a:cubicBezTo>
                    <a:pt x="19036" y="5383"/>
                    <a:pt x="18997" y="5383"/>
                    <a:pt x="18971" y="5360"/>
                  </a:cubicBezTo>
                  <a:cubicBezTo>
                    <a:pt x="18958" y="5360"/>
                    <a:pt x="18945" y="5360"/>
                    <a:pt x="18933" y="5338"/>
                  </a:cubicBezTo>
                  <a:cubicBezTo>
                    <a:pt x="18881" y="5315"/>
                    <a:pt x="18829" y="5292"/>
                    <a:pt x="18778" y="5270"/>
                  </a:cubicBezTo>
                  <a:cubicBezTo>
                    <a:pt x="18752" y="5270"/>
                    <a:pt x="18739" y="5247"/>
                    <a:pt x="18713" y="5247"/>
                  </a:cubicBezTo>
                  <a:cubicBezTo>
                    <a:pt x="18559" y="5180"/>
                    <a:pt x="18404" y="5112"/>
                    <a:pt x="18236" y="5045"/>
                  </a:cubicBezTo>
                  <a:cubicBezTo>
                    <a:pt x="18159" y="5045"/>
                    <a:pt x="18094" y="5022"/>
                    <a:pt x="18030" y="4977"/>
                  </a:cubicBezTo>
                  <a:cubicBezTo>
                    <a:pt x="17991" y="4955"/>
                    <a:pt x="17965" y="4932"/>
                    <a:pt x="17940" y="4887"/>
                  </a:cubicBezTo>
                  <a:cubicBezTo>
                    <a:pt x="17940" y="4887"/>
                    <a:pt x="17927" y="4887"/>
                    <a:pt x="17927" y="4865"/>
                  </a:cubicBezTo>
                  <a:cubicBezTo>
                    <a:pt x="17901" y="4820"/>
                    <a:pt x="17875" y="4775"/>
                    <a:pt x="17849" y="4729"/>
                  </a:cubicBezTo>
                  <a:cubicBezTo>
                    <a:pt x="17824" y="4684"/>
                    <a:pt x="17811" y="4617"/>
                    <a:pt x="17811" y="4549"/>
                  </a:cubicBezTo>
                  <a:cubicBezTo>
                    <a:pt x="17811" y="4527"/>
                    <a:pt x="17811" y="4504"/>
                    <a:pt x="17811" y="4504"/>
                  </a:cubicBezTo>
                  <a:cubicBezTo>
                    <a:pt x="17811" y="4459"/>
                    <a:pt x="17811" y="4392"/>
                    <a:pt x="17811" y="4347"/>
                  </a:cubicBezTo>
                  <a:cubicBezTo>
                    <a:pt x="17824" y="4279"/>
                    <a:pt x="17836" y="4211"/>
                    <a:pt x="17849" y="4144"/>
                  </a:cubicBezTo>
                  <a:cubicBezTo>
                    <a:pt x="17927" y="3919"/>
                    <a:pt x="18107" y="3761"/>
                    <a:pt x="18365" y="3829"/>
                  </a:cubicBezTo>
                  <a:cubicBezTo>
                    <a:pt x="18365" y="3829"/>
                    <a:pt x="18365" y="3829"/>
                    <a:pt x="18365" y="3829"/>
                  </a:cubicBezTo>
                  <a:lnTo>
                    <a:pt x="18365" y="3829"/>
                  </a:lnTo>
                  <a:cubicBezTo>
                    <a:pt x="18365" y="3829"/>
                    <a:pt x="18365" y="3829"/>
                    <a:pt x="18365" y="3829"/>
                  </a:cubicBezTo>
                  <a:cubicBezTo>
                    <a:pt x="18520" y="3896"/>
                    <a:pt x="18675" y="3941"/>
                    <a:pt x="18829" y="4009"/>
                  </a:cubicBezTo>
                  <a:cubicBezTo>
                    <a:pt x="18945" y="4054"/>
                    <a:pt x="19049" y="4099"/>
                    <a:pt x="19152" y="4144"/>
                  </a:cubicBezTo>
                  <a:cubicBezTo>
                    <a:pt x="19190" y="4166"/>
                    <a:pt x="19229" y="4166"/>
                    <a:pt x="19255" y="4189"/>
                  </a:cubicBezTo>
                  <a:cubicBezTo>
                    <a:pt x="19294" y="4212"/>
                    <a:pt x="19332" y="4212"/>
                    <a:pt x="19358" y="4234"/>
                  </a:cubicBezTo>
                  <a:cubicBezTo>
                    <a:pt x="19371" y="4234"/>
                    <a:pt x="19384" y="4257"/>
                    <a:pt x="19410" y="4257"/>
                  </a:cubicBezTo>
                  <a:cubicBezTo>
                    <a:pt x="19448" y="4279"/>
                    <a:pt x="19487" y="4279"/>
                    <a:pt x="19526" y="4302"/>
                  </a:cubicBezTo>
                  <a:cubicBezTo>
                    <a:pt x="19552" y="4302"/>
                    <a:pt x="19577" y="4324"/>
                    <a:pt x="19603" y="4324"/>
                  </a:cubicBezTo>
                  <a:cubicBezTo>
                    <a:pt x="19616" y="4324"/>
                    <a:pt x="19629" y="4324"/>
                    <a:pt x="19642" y="4347"/>
                  </a:cubicBezTo>
                  <a:cubicBezTo>
                    <a:pt x="20287" y="4617"/>
                    <a:pt x="20841" y="4887"/>
                    <a:pt x="21280" y="5135"/>
                  </a:cubicBezTo>
                  <a:cubicBezTo>
                    <a:pt x="21267" y="5158"/>
                    <a:pt x="21241" y="5180"/>
                    <a:pt x="21228" y="5203"/>
                  </a:cubicBezTo>
                  <a:close/>
                </a:path>
              </a:pathLst>
            </a:custGeom>
            <a:solidFill>
              <a:srgbClr val="47444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1" name="Shape">
              <a:extLst>
                <a:ext uri="{FF2B5EF4-FFF2-40B4-BE49-F238E27FC236}">
                  <a16:creationId xmlns:a16="http://schemas.microsoft.com/office/drawing/2014/main" id="{389C0CA8-349C-6E4B-9018-8EB56E953CB1}"/>
                </a:ext>
              </a:extLst>
            </p:cNvPr>
            <p:cNvSpPr/>
            <p:nvPr/>
          </p:nvSpPr>
          <p:spPr>
            <a:xfrm>
              <a:off x="4343400" y="1302"/>
              <a:ext cx="228938" cy="539391"/>
            </a:xfrm>
            <a:custGeom>
              <a:avLst/>
              <a:gdLst/>
              <a:ahLst/>
              <a:cxnLst>
                <a:cxn ang="0">
                  <a:pos x="wd2" y="hd2"/>
                </a:cxn>
                <a:cxn ang="5400000">
                  <a:pos x="wd2" y="hd2"/>
                </a:cxn>
                <a:cxn ang="10800000">
                  <a:pos x="wd2" y="hd2"/>
                </a:cxn>
                <a:cxn ang="16200000">
                  <a:pos x="wd2" y="hd2"/>
                </a:cxn>
              </a:cxnLst>
              <a:rect l="0" t="0" r="r" b="b"/>
              <a:pathLst>
                <a:path w="21047" h="21484" extrusionOk="0">
                  <a:moveTo>
                    <a:pt x="16060" y="2226"/>
                  </a:moveTo>
                  <a:cubicBezTo>
                    <a:pt x="15243" y="3339"/>
                    <a:pt x="12908" y="4148"/>
                    <a:pt x="10339" y="4300"/>
                  </a:cubicBezTo>
                  <a:cubicBezTo>
                    <a:pt x="9288" y="4351"/>
                    <a:pt x="8237" y="4351"/>
                    <a:pt x="7070" y="4199"/>
                  </a:cubicBezTo>
                  <a:cubicBezTo>
                    <a:pt x="6719" y="4148"/>
                    <a:pt x="6369" y="4097"/>
                    <a:pt x="6019" y="3996"/>
                  </a:cubicBezTo>
                  <a:cubicBezTo>
                    <a:pt x="2983" y="3288"/>
                    <a:pt x="1465" y="1771"/>
                    <a:pt x="2633" y="354"/>
                  </a:cubicBezTo>
                  <a:cubicBezTo>
                    <a:pt x="2750" y="203"/>
                    <a:pt x="2866" y="101"/>
                    <a:pt x="2983" y="0"/>
                  </a:cubicBezTo>
                  <a:lnTo>
                    <a:pt x="1932" y="0"/>
                  </a:lnTo>
                  <a:cubicBezTo>
                    <a:pt x="1816" y="101"/>
                    <a:pt x="1816" y="152"/>
                    <a:pt x="1699" y="253"/>
                  </a:cubicBezTo>
                  <a:cubicBezTo>
                    <a:pt x="998" y="1163"/>
                    <a:pt x="1232" y="2125"/>
                    <a:pt x="2166" y="2934"/>
                  </a:cubicBezTo>
                  <a:cubicBezTo>
                    <a:pt x="2983" y="3591"/>
                    <a:pt x="4267" y="4198"/>
                    <a:pt x="5902" y="4502"/>
                  </a:cubicBezTo>
                  <a:lnTo>
                    <a:pt x="5435" y="6880"/>
                  </a:lnTo>
                  <a:cubicBezTo>
                    <a:pt x="3684" y="7133"/>
                    <a:pt x="2166" y="7638"/>
                    <a:pt x="1232" y="8296"/>
                  </a:cubicBezTo>
                  <a:cubicBezTo>
                    <a:pt x="181" y="9055"/>
                    <a:pt x="-286" y="10016"/>
                    <a:pt x="181" y="10926"/>
                  </a:cubicBezTo>
                  <a:lnTo>
                    <a:pt x="181" y="10926"/>
                  </a:lnTo>
                  <a:lnTo>
                    <a:pt x="181" y="10926"/>
                  </a:lnTo>
                  <a:cubicBezTo>
                    <a:pt x="648" y="11837"/>
                    <a:pt x="2049" y="12596"/>
                    <a:pt x="3684" y="13102"/>
                  </a:cubicBezTo>
                  <a:cubicBezTo>
                    <a:pt x="4618" y="13354"/>
                    <a:pt x="5669" y="13506"/>
                    <a:pt x="6719" y="13607"/>
                  </a:cubicBezTo>
                  <a:lnTo>
                    <a:pt x="7770" y="15378"/>
                  </a:lnTo>
                  <a:cubicBezTo>
                    <a:pt x="6369" y="15884"/>
                    <a:pt x="5552" y="16541"/>
                    <a:pt x="5202" y="17250"/>
                  </a:cubicBezTo>
                  <a:cubicBezTo>
                    <a:pt x="4734" y="18110"/>
                    <a:pt x="5085" y="19071"/>
                    <a:pt x="6252" y="19880"/>
                  </a:cubicBezTo>
                  <a:cubicBezTo>
                    <a:pt x="7420" y="20690"/>
                    <a:pt x="9288" y="21246"/>
                    <a:pt x="11273" y="21398"/>
                  </a:cubicBezTo>
                  <a:cubicBezTo>
                    <a:pt x="13258" y="21600"/>
                    <a:pt x="15476" y="21448"/>
                    <a:pt x="17344" y="20942"/>
                  </a:cubicBezTo>
                  <a:cubicBezTo>
                    <a:pt x="19212" y="20437"/>
                    <a:pt x="20497" y="19627"/>
                    <a:pt x="20847" y="18767"/>
                  </a:cubicBezTo>
                  <a:cubicBezTo>
                    <a:pt x="21314" y="17907"/>
                    <a:pt x="20964" y="16946"/>
                    <a:pt x="19796" y="16137"/>
                  </a:cubicBezTo>
                  <a:lnTo>
                    <a:pt x="19796" y="16137"/>
                  </a:lnTo>
                  <a:cubicBezTo>
                    <a:pt x="18629" y="15327"/>
                    <a:pt x="16760" y="14822"/>
                    <a:pt x="14776" y="14619"/>
                  </a:cubicBezTo>
                  <a:cubicBezTo>
                    <a:pt x="13842" y="14518"/>
                    <a:pt x="12791" y="14518"/>
                    <a:pt x="11857" y="14569"/>
                  </a:cubicBezTo>
                  <a:lnTo>
                    <a:pt x="11156" y="13355"/>
                  </a:lnTo>
                  <a:cubicBezTo>
                    <a:pt x="12674" y="13051"/>
                    <a:pt x="13958" y="12596"/>
                    <a:pt x="14776" y="12039"/>
                  </a:cubicBezTo>
                  <a:cubicBezTo>
                    <a:pt x="15826" y="11281"/>
                    <a:pt x="16293" y="10320"/>
                    <a:pt x="15826" y="9409"/>
                  </a:cubicBezTo>
                  <a:cubicBezTo>
                    <a:pt x="15359" y="8448"/>
                    <a:pt x="14075" y="7689"/>
                    <a:pt x="12324" y="7234"/>
                  </a:cubicBezTo>
                  <a:cubicBezTo>
                    <a:pt x="11623" y="7032"/>
                    <a:pt x="10806" y="6880"/>
                    <a:pt x="9872" y="6779"/>
                  </a:cubicBezTo>
                  <a:lnTo>
                    <a:pt x="10222" y="4806"/>
                  </a:lnTo>
                  <a:cubicBezTo>
                    <a:pt x="11156" y="4755"/>
                    <a:pt x="12090" y="4654"/>
                    <a:pt x="12907" y="4452"/>
                  </a:cubicBezTo>
                  <a:cubicBezTo>
                    <a:pt x="14776" y="4047"/>
                    <a:pt x="16293" y="3339"/>
                    <a:pt x="16994" y="2428"/>
                  </a:cubicBezTo>
                  <a:cubicBezTo>
                    <a:pt x="17578" y="1619"/>
                    <a:pt x="17461" y="759"/>
                    <a:pt x="16760" y="0"/>
                  </a:cubicBezTo>
                  <a:lnTo>
                    <a:pt x="15710" y="0"/>
                  </a:lnTo>
                  <a:cubicBezTo>
                    <a:pt x="16527" y="607"/>
                    <a:pt x="16644" y="1467"/>
                    <a:pt x="16060" y="2226"/>
                  </a:cubicBezTo>
                  <a:close/>
                  <a:moveTo>
                    <a:pt x="6369" y="7133"/>
                  </a:moveTo>
                  <a:lnTo>
                    <a:pt x="6486" y="6678"/>
                  </a:lnTo>
                  <a:lnTo>
                    <a:pt x="6836" y="4654"/>
                  </a:lnTo>
                  <a:lnTo>
                    <a:pt x="7887" y="4705"/>
                  </a:lnTo>
                  <a:lnTo>
                    <a:pt x="7887" y="4705"/>
                  </a:lnTo>
                  <a:cubicBezTo>
                    <a:pt x="8004" y="4705"/>
                    <a:pt x="8121" y="4705"/>
                    <a:pt x="8237" y="4705"/>
                  </a:cubicBezTo>
                  <a:lnTo>
                    <a:pt x="8354" y="4705"/>
                  </a:lnTo>
                  <a:lnTo>
                    <a:pt x="9288" y="4755"/>
                  </a:lnTo>
                  <a:lnTo>
                    <a:pt x="9288" y="4755"/>
                  </a:lnTo>
                  <a:lnTo>
                    <a:pt x="8938" y="6627"/>
                  </a:lnTo>
                  <a:lnTo>
                    <a:pt x="8821" y="7082"/>
                  </a:lnTo>
                  <a:lnTo>
                    <a:pt x="8704" y="7538"/>
                  </a:lnTo>
                  <a:lnTo>
                    <a:pt x="8704" y="7538"/>
                  </a:lnTo>
                  <a:lnTo>
                    <a:pt x="7887" y="7487"/>
                  </a:lnTo>
                  <a:lnTo>
                    <a:pt x="6252" y="7436"/>
                  </a:lnTo>
                  <a:lnTo>
                    <a:pt x="6369" y="7133"/>
                  </a:lnTo>
                  <a:close/>
                  <a:moveTo>
                    <a:pt x="12557" y="15631"/>
                  </a:moveTo>
                  <a:lnTo>
                    <a:pt x="12441" y="15378"/>
                  </a:lnTo>
                  <a:lnTo>
                    <a:pt x="12207" y="14923"/>
                  </a:lnTo>
                  <a:cubicBezTo>
                    <a:pt x="14776" y="14771"/>
                    <a:pt x="17578" y="15277"/>
                    <a:pt x="19096" y="16289"/>
                  </a:cubicBezTo>
                  <a:cubicBezTo>
                    <a:pt x="21197" y="17705"/>
                    <a:pt x="20263" y="19627"/>
                    <a:pt x="16877" y="20487"/>
                  </a:cubicBezTo>
                  <a:cubicBezTo>
                    <a:pt x="13491" y="21347"/>
                    <a:pt x="9171" y="20993"/>
                    <a:pt x="7187" y="19526"/>
                  </a:cubicBezTo>
                  <a:cubicBezTo>
                    <a:pt x="5318" y="18262"/>
                    <a:pt x="5902" y="16693"/>
                    <a:pt x="8237" y="15682"/>
                  </a:cubicBezTo>
                  <a:lnTo>
                    <a:pt x="8471" y="15985"/>
                  </a:lnTo>
                  <a:cubicBezTo>
                    <a:pt x="8471" y="16036"/>
                    <a:pt x="8588" y="16087"/>
                    <a:pt x="8704" y="16137"/>
                  </a:cubicBezTo>
                  <a:cubicBezTo>
                    <a:pt x="8938" y="16289"/>
                    <a:pt x="9405" y="16339"/>
                    <a:pt x="9755" y="16289"/>
                  </a:cubicBezTo>
                  <a:lnTo>
                    <a:pt x="12090" y="16036"/>
                  </a:lnTo>
                  <a:cubicBezTo>
                    <a:pt x="12441" y="16137"/>
                    <a:pt x="12674" y="15884"/>
                    <a:pt x="12557" y="15631"/>
                  </a:cubicBezTo>
                  <a:close/>
                  <a:moveTo>
                    <a:pt x="11156" y="15075"/>
                  </a:moveTo>
                  <a:lnTo>
                    <a:pt x="11390" y="15530"/>
                  </a:lnTo>
                  <a:lnTo>
                    <a:pt x="11623" y="15833"/>
                  </a:lnTo>
                  <a:lnTo>
                    <a:pt x="9288" y="16086"/>
                  </a:lnTo>
                  <a:lnTo>
                    <a:pt x="9288" y="16036"/>
                  </a:lnTo>
                  <a:lnTo>
                    <a:pt x="9055" y="15580"/>
                  </a:lnTo>
                  <a:lnTo>
                    <a:pt x="8821" y="15125"/>
                  </a:lnTo>
                  <a:lnTo>
                    <a:pt x="7887" y="13658"/>
                  </a:lnTo>
                  <a:cubicBezTo>
                    <a:pt x="8237" y="13658"/>
                    <a:pt x="8588" y="13658"/>
                    <a:pt x="8938" y="13658"/>
                  </a:cubicBezTo>
                  <a:cubicBezTo>
                    <a:pt x="9055" y="13658"/>
                    <a:pt x="9288" y="13658"/>
                    <a:pt x="9405" y="13608"/>
                  </a:cubicBezTo>
                  <a:cubicBezTo>
                    <a:pt x="9522" y="13608"/>
                    <a:pt x="9755" y="13608"/>
                    <a:pt x="9872" y="13557"/>
                  </a:cubicBezTo>
                  <a:cubicBezTo>
                    <a:pt x="9989" y="13557"/>
                    <a:pt x="10222" y="13506"/>
                    <a:pt x="10339" y="13506"/>
                  </a:cubicBezTo>
                  <a:lnTo>
                    <a:pt x="11040" y="14670"/>
                  </a:lnTo>
                  <a:lnTo>
                    <a:pt x="11156" y="15075"/>
                  </a:lnTo>
                  <a:close/>
                  <a:moveTo>
                    <a:pt x="14892" y="9460"/>
                  </a:moveTo>
                  <a:cubicBezTo>
                    <a:pt x="15593" y="10927"/>
                    <a:pt x="13842" y="12343"/>
                    <a:pt x="10923" y="12899"/>
                  </a:cubicBezTo>
                  <a:cubicBezTo>
                    <a:pt x="10572" y="12950"/>
                    <a:pt x="10339" y="13001"/>
                    <a:pt x="9989" y="13051"/>
                  </a:cubicBezTo>
                  <a:cubicBezTo>
                    <a:pt x="9872" y="13051"/>
                    <a:pt x="9755" y="13102"/>
                    <a:pt x="9522" y="13102"/>
                  </a:cubicBezTo>
                  <a:cubicBezTo>
                    <a:pt x="9288" y="13102"/>
                    <a:pt x="9171" y="13152"/>
                    <a:pt x="8938" y="13152"/>
                  </a:cubicBezTo>
                  <a:cubicBezTo>
                    <a:pt x="8821" y="13152"/>
                    <a:pt x="8704" y="13152"/>
                    <a:pt x="8588" y="13152"/>
                  </a:cubicBezTo>
                  <a:cubicBezTo>
                    <a:pt x="8237" y="13152"/>
                    <a:pt x="7770" y="13152"/>
                    <a:pt x="7420" y="13152"/>
                  </a:cubicBezTo>
                  <a:cubicBezTo>
                    <a:pt x="7070" y="13152"/>
                    <a:pt x="6719" y="13102"/>
                    <a:pt x="6369" y="13102"/>
                  </a:cubicBezTo>
                  <a:cubicBezTo>
                    <a:pt x="3800" y="12849"/>
                    <a:pt x="1699" y="11989"/>
                    <a:pt x="1115" y="10775"/>
                  </a:cubicBezTo>
                  <a:cubicBezTo>
                    <a:pt x="415" y="9308"/>
                    <a:pt x="2166" y="7841"/>
                    <a:pt x="5318" y="7284"/>
                  </a:cubicBezTo>
                  <a:lnTo>
                    <a:pt x="5318" y="7386"/>
                  </a:lnTo>
                  <a:cubicBezTo>
                    <a:pt x="5318" y="7487"/>
                    <a:pt x="5435" y="7639"/>
                    <a:pt x="5552" y="7689"/>
                  </a:cubicBezTo>
                  <a:cubicBezTo>
                    <a:pt x="5669" y="7791"/>
                    <a:pt x="5902" y="7841"/>
                    <a:pt x="6252" y="7841"/>
                  </a:cubicBezTo>
                  <a:lnTo>
                    <a:pt x="8704" y="7942"/>
                  </a:lnTo>
                  <a:cubicBezTo>
                    <a:pt x="9171" y="7942"/>
                    <a:pt x="9638" y="7791"/>
                    <a:pt x="9755" y="7588"/>
                  </a:cubicBezTo>
                  <a:cubicBezTo>
                    <a:pt x="9755" y="7588"/>
                    <a:pt x="9755" y="7537"/>
                    <a:pt x="9755" y="7537"/>
                  </a:cubicBezTo>
                  <a:lnTo>
                    <a:pt x="9872" y="7133"/>
                  </a:lnTo>
                  <a:cubicBezTo>
                    <a:pt x="12324" y="7436"/>
                    <a:pt x="14309" y="8296"/>
                    <a:pt x="14892" y="9460"/>
                  </a:cubicBezTo>
                  <a:close/>
                </a:path>
              </a:pathLst>
            </a:custGeom>
            <a:solidFill>
              <a:srgbClr val="47444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3" name="Shape">
            <a:extLst>
              <a:ext uri="{FF2B5EF4-FFF2-40B4-BE49-F238E27FC236}">
                <a16:creationId xmlns:a16="http://schemas.microsoft.com/office/drawing/2014/main" id="{1E8CFB3F-5409-4F40-A122-619C485A1D71}"/>
              </a:ext>
            </a:extLst>
          </p:cNvPr>
          <p:cNvSpPr/>
          <p:nvPr/>
        </p:nvSpPr>
        <p:spPr>
          <a:xfrm>
            <a:off x="5461000" y="2493025"/>
            <a:ext cx="1393191" cy="1733552"/>
          </a:xfrm>
          <a:custGeom>
            <a:avLst/>
            <a:gdLst/>
            <a:ahLst/>
            <a:cxnLst>
              <a:cxn ang="0">
                <a:pos x="wd2" y="hd2"/>
              </a:cxn>
              <a:cxn ang="5400000">
                <a:pos x="wd2" y="hd2"/>
              </a:cxn>
              <a:cxn ang="10800000">
                <a:pos x="wd2" y="hd2"/>
              </a:cxn>
              <a:cxn ang="16200000">
                <a:pos x="wd2" y="hd2"/>
              </a:cxn>
            </a:cxnLst>
            <a:rect l="0" t="0" r="r" b="b"/>
            <a:pathLst>
              <a:path w="21600" h="21600" extrusionOk="0">
                <a:moveTo>
                  <a:pt x="591" y="4747"/>
                </a:moveTo>
                <a:lnTo>
                  <a:pt x="7226" y="4747"/>
                </a:lnTo>
                <a:lnTo>
                  <a:pt x="7226" y="21125"/>
                </a:lnTo>
                <a:cubicBezTo>
                  <a:pt x="7226" y="21394"/>
                  <a:pt x="7482" y="21600"/>
                  <a:pt x="7817" y="21600"/>
                </a:cubicBezTo>
                <a:lnTo>
                  <a:pt x="13783" y="21600"/>
                </a:lnTo>
                <a:cubicBezTo>
                  <a:pt x="14118" y="21600"/>
                  <a:pt x="14374" y="21394"/>
                  <a:pt x="14374" y="21125"/>
                </a:cubicBezTo>
                <a:lnTo>
                  <a:pt x="14374" y="4747"/>
                </a:lnTo>
                <a:lnTo>
                  <a:pt x="21009" y="4747"/>
                </a:lnTo>
                <a:cubicBezTo>
                  <a:pt x="21344" y="4747"/>
                  <a:pt x="21600" y="4542"/>
                  <a:pt x="21600" y="4273"/>
                </a:cubicBezTo>
                <a:lnTo>
                  <a:pt x="21600" y="475"/>
                </a:lnTo>
                <a:cubicBezTo>
                  <a:pt x="21600" y="206"/>
                  <a:pt x="21344" y="0"/>
                  <a:pt x="21009" y="0"/>
                </a:cubicBezTo>
                <a:lnTo>
                  <a:pt x="591" y="0"/>
                </a:lnTo>
                <a:cubicBezTo>
                  <a:pt x="256" y="0"/>
                  <a:pt x="0" y="206"/>
                  <a:pt x="0" y="475"/>
                </a:cubicBezTo>
                <a:lnTo>
                  <a:pt x="0" y="4273"/>
                </a:lnTo>
                <a:cubicBezTo>
                  <a:pt x="0" y="4541"/>
                  <a:pt x="256" y="4747"/>
                  <a:pt x="591" y="4747"/>
                </a:cubicBezTo>
                <a:close/>
              </a:path>
            </a:pathLst>
          </a:custGeom>
          <a:solidFill>
            <a:srgbClr val="FFFFFF"/>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Tree>
    <p:extLst>
      <p:ext uri="{BB962C8B-B14F-4D97-AF65-F5344CB8AC3E}">
        <p14:creationId xmlns:p14="http://schemas.microsoft.com/office/powerpoint/2010/main" val="41748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49B84D-A234-4296-B4C9-92A57C6D1AFC}"/>
              </a:ext>
            </a:extLst>
          </p:cNvPr>
          <p:cNvSpPr>
            <a:spLocks noGrp="1"/>
          </p:cNvSpPr>
          <p:nvPr>
            <p:ph type="title"/>
          </p:nvPr>
        </p:nvSpPr>
        <p:spPr/>
        <p:txBody>
          <a:bodyPr/>
          <a:lstStyle/>
          <a:p>
            <a:r>
              <a:rPr lang="en-US" dirty="0"/>
              <a:t>Title of your Slide</a:t>
            </a:r>
          </a:p>
        </p:txBody>
      </p:sp>
      <p:sp>
        <p:nvSpPr>
          <p:cNvPr id="5" name="Content Placeholder 4">
            <a:extLst>
              <a:ext uri="{FF2B5EF4-FFF2-40B4-BE49-F238E27FC236}">
                <a16:creationId xmlns:a16="http://schemas.microsoft.com/office/drawing/2014/main" id="{BE780FC3-EBC9-4538-91F6-C3852A655574}"/>
              </a:ext>
            </a:extLst>
          </p:cNvPr>
          <p:cNvSpPr>
            <a:spLocks noGrp="1"/>
          </p:cNvSpPr>
          <p:nvPr>
            <p:ph idx="1"/>
          </p:nvPr>
        </p:nvSpPr>
        <p:spPr/>
        <p:txBody>
          <a:bodyPr/>
          <a:lstStyle/>
          <a:p>
            <a:r>
              <a:rPr lang="en-US" noProof="1"/>
              <a:t>Lorem ipsum dolor sit amet, tollit epicuri est ex, exerci accumsan singulis ei mel. Non blandit massa enim nec dui nunc mattis enim. Fermentum et sollicitudin ac orci phasellus egestas tellus.</a:t>
            </a:r>
          </a:p>
          <a:p>
            <a:r>
              <a:rPr lang="en-US" noProof="1"/>
              <a:t>Duis aute irure dolor in reprehenderit in voluptate velit esse cillum dolore eu fugiat nulla pariatur. Excepteur sint occaecat cupidatat non proident, sunt in culpa qui officia deserunt mollit anim id est laborum.</a:t>
            </a:r>
          </a:p>
        </p:txBody>
      </p:sp>
      <p:sp>
        <p:nvSpPr>
          <p:cNvPr id="6" name="Date Placeholder 5">
            <a:extLst>
              <a:ext uri="{FF2B5EF4-FFF2-40B4-BE49-F238E27FC236}">
                <a16:creationId xmlns:a16="http://schemas.microsoft.com/office/drawing/2014/main" id="{CCD26F59-6975-4286-98FB-2D4E0045784D}"/>
              </a:ext>
            </a:extLst>
          </p:cNvPr>
          <p:cNvSpPr>
            <a:spLocks noGrp="1"/>
          </p:cNvSpPr>
          <p:nvPr>
            <p:ph type="dt" sz="half" idx="10"/>
          </p:nvPr>
        </p:nvSpPr>
        <p:spPr/>
        <p:txBody>
          <a:bodyPr/>
          <a:lstStyle/>
          <a:p>
            <a:r>
              <a:rPr lang="en-US"/>
              <a:t>Date</a:t>
            </a:r>
          </a:p>
        </p:txBody>
      </p:sp>
      <p:sp>
        <p:nvSpPr>
          <p:cNvPr id="7" name="Footer Placeholder 6">
            <a:extLst>
              <a:ext uri="{FF2B5EF4-FFF2-40B4-BE49-F238E27FC236}">
                <a16:creationId xmlns:a16="http://schemas.microsoft.com/office/drawing/2014/main" id="{91337D04-F29E-4894-AA2C-9C669787F86E}"/>
              </a:ext>
            </a:extLst>
          </p:cNvPr>
          <p:cNvSpPr>
            <a:spLocks noGrp="1"/>
          </p:cNvSpPr>
          <p:nvPr>
            <p:ph type="ftr" sz="quarter" idx="11"/>
          </p:nvPr>
        </p:nvSpPr>
        <p:spPr/>
        <p:txBody>
          <a:bodyPr/>
          <a:lstStyle/>
          <a:p>
            <a:r>
              <a:rPr lang="en-US"/>
              <a:t>Your Footer Here</a:t>
            </a:r>
          </a:p>
        </p:txBody>
      </p:sp>
      <p:sp>
        <p:nvSpPr>
          <p:cNvPr id="8" name="Slide Number Placeholder 7">
            <a:extLst>
              <a:ext uri="{FF2B5EF4-FFF2-40B4-BE49-F238E27FC236}">
                <a16:creationId xmlns:a16="http://schemas.microsoft.com/office/drawing/2014/main" id="{8E294D89-4B92-4C25-93C3-28017F1DCBE7}"/>
              </a:ext>
            </a:extLst>
          </p:cNvPr>
          <p:cNvSpPr>
            <a:spLocks noGrp="1"/>
          </p:cNvSpPr>
          <p:nvPr>
            <p:ph type="sldNum" sz="quarter" idx="12"/>
          </p:nvPr>
        </p:nvSpPr>
        <p:spPr/>
        <p:txBody>
          <a:bodyPr/>
          <a:lstStyle/>
          <a:p>
            <a:fld id="{672B7600-67E3-4D97-B453-880E2742B982}" type="slidenum">
              <a:rPr lang="en-US" smtClean="0"/>
              <a:t>2</a:t>
            </a:fld>
            <a:endParaRPr lang="en-US"/>
          </a:p>
        </p:txBody>
      </p:sp>
    </p:spTree>
    <p:extLst>
      <p:ext uri="{BB962C8B-B14F-4D97-AF65-F5344CB8AC3E}">
        <p14:creationId xmlns:p14="http://schemas.microsoft.com/office/powerpoint/2010/main" val="233149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49B84D-A234-4296-B4C9-92A57C6D1AFC}"/>
              </a:ext>
            </a:extLst>
          </p:cNvPr>
          <p:cNvSpPr>
            <a:spLocks noGrp="1"/>
          </p:cNvSpPr>
          <p:nvPr>
            <p:ph type="title"/>
          </p:nvPr>
        </p:nvSpPr>
        <p:spPr/>
        <p:txBody>
          <a:bodyPr/>
          <a:lstStyle/>
          <a:p>
            <a:r>
              <a:rPr lang="en-US" dirty="0"/>
              <a:t>Title of your Slide</a:t>
            </a:r>
          </a:p>
        </p:txBody>
      </p:sp>
      <p:sp>
        <p:nvSpPr>
          <p:cNvPr id="5" name="Content Placeholder 4">
            <a:extLst>
              <a:ext uri="{FF2B5EF4-FFF2-40B4-BE49-F238E27FC236}">
                <a16:creationId xmlns:a16="http://schemas.microsoft.com/office/drawing/2014/main" id="{BE780FC3-EBC9-4538-91F6-C3852A655574}"/>
              </a:ext>
            </a:extLst>
          </p:cNvPr>
          <p:cNvSpPr>
            <a:spLocks noGrp="1"/>
          </p:cNvSpPr>
          <p:nvPr>
            <p:ph idx="1"/>
          </p:nvPr>
        </p:nvSpPr>
        <p:spPr/>
        <p:txBody>
          <a:bodyPr/>
          <a:lstStyle/>
          <a:p>
            <a:r>
              <a:rPr lang="en-US" noProof="1"/>
              <a:t>Lorem ipsum dolor sit amet, tollit epicuri est ex, exerci accumsan singulis ei mel. Non blandit massa enim nec dui nunc mattis enim. Fermentum et sollicitudin ac orci phasellus egestas tellus.</a:t>
            </a:r>
          </a:p>
          <a:p>
            <a:r>
              <a:rPr lang="en-US" noProof="1"/>
              <a:t>Duis aute irure dolor in reprehenderit in voluptate velit esse cillum dolore eu fugiat nulla pariatur. Excepteur sint occaecat cupidatat non proident, sunt in culpa qui officia deserunt mollit anim id est laborum.</a:t>
            </a:r>
          </a:p>
        </p:txBody>
      </p:sp>
      <p:sp>
        <p:nvSpPr>
          <p:cNvPr id="2" name="Date Placeholder 1">
            <a:extLst>
              <a:ext uri="{FF2B5EF4-FFF2-40B4-BE49-F238E27FC236}">
                <a16:creationId xmlns:a16="http://schemas.microsoft.com/office/drawing/2014/main" id="{72B2E0B8-7E8C-4D5B-8720-7D6DF5745A86}"/>
              </a:ext>
            </a:extLst>
          </p:cNvPr>
          <p:cNvSpPr>
            <a:spLocks noGrp="1"/>
          </p:cNvSpPr>
          <p:nvPr>
            <p:ph type="dt" sz="half" idx="10"/>
          </p:nvPr>
        </p:nvSpPr>
        <p:spPr/>
        <p:txBody>
          <a:bodyPr/>
          <a:lstStyle/>
          <a:p>
            <a:r>
              <a:rPr lang="en-US"/>
              <a:t>Date</a:t>
            </a:r>
          </a:p>
        </p:txBody>
      </p:sp>
      <p:sp>
        <p:nvSpPr>
          <p:cNvPr id="3" name="Footer Placeholder 2">
            <a:extLst>
              <a:ext uri="{FF2B5EF4-FFF2-40B4-BE49-F238E27FC236}">
                <a16:creationId xmlns:a16="http://schemas.microsoft.com/office/drawing/2014/main" id="{E508D2D0-7ED2-46AF-8889-FC3188626EE6}"/>
              </a:ext>
            </a:extLst>
          </p:cNvPr>
          <p:cNvSpPr>
            <a:spLocks noGrp="1"/>
          </p:cNvSpPr>
          <p:nvPr>
            <p:ph type="ftr" sz="quarter" idx="11"/>
          </p:nvPr>
        </p:nvSpPr>
        <p:spPr/>
        <p:txBody>
          <a:bodyPr/>
          <a:lstStyle/>
          <a:p>
            <a:r>
              <a:rPr lang="en-US"/>
              <a:t>Your Footer Here</a:t>
            </a:r>
          </a:p>
        </p:txBody>
      </p:sp>
      <p:sp>
        <p:nvSpPr>
          <p:cNvPr id="6" name="Slide Number Placeholder 5">
            <a:extLst>
              <a:ext uri="{FF2B5EF4-FFF2-40B4-BE49-F238E27FC236}">
                <a16:creationId xmlns:a16="http://schemas.microsoft.com/office/drawing/2014/main" id="{7E492738-5ABF-4B0E-8DE3-867BE4D42FC5}"/>
              </a:ext>
            </a:extLst>
          </p:cNvPr>
          <p:cNvSpPr>
            <a:spLocks noGrp="1"/>
          </p:cNvSpPr>
          <p:nvPr>
            <p:ph type="sldNum" sz="quarter" idx="12"/>
          </p:nvPr>
        </p:nvSpPr>
        <p:spPr/>
        <p:txBody>
          <a:bodyPr/>
          <a:lstStyle/>
          <a:p>
            <a:fld id="{672B7600-67E3-4D97-B453-880E2742B982}" type="slidenum">
              <a:rPr lang="en-US" smtClean="0"/>
              <a:t>3</a:t>
            </a:fld>
            <a:endParaRPr lang="en-US"/>
          </a:p>
        </p:txBody>
      </p:sp>
    </p:spTree>
    <p:extLst>
      <p:ext uri="{BB962C8B-B14F-4D97-AF65-F5344CB8AC3E}">
        <p14:creationId xmlns:p14="http://schemas.microsoft.com/office/powerpoint/2010/main" val="1257221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Placeholder 62" descr="A turtle in the dark&#10;&#10;Description automatically generated with low confidence">
            <a:extLst>
              <a:ext uri="{FF2B5EF4-FFF2-40B4-BE49-F238E27FC236}">
                <a16:creationId xmlns:a16="http://schemas.microsoft.com/office/drawing/2014/main" id="{9EDC70F7-3D7D-48C0-91F7-9E0B244A63DD}"/>
              </a:ext>
            </a:extLst>
          </p:cNvPr>
          <p:cNvPicPr>
            <a:picLocks noGrp="1" noChangeAspect="1"/>
          </p:cNvPicPr>
          <p:nvPr>
            <p:ph type="pic" sz="quarter" idx="13"/>
          </p:nvPr>
        </p:nvPicPr>
        <p:blipFill>
          <a:blip r:embed="rId3"/>
          <a:srcRect l="4634" r="4634"/>
          <a:stretch>
            <a:fillRect/>
          </a:stretch>
        </p:blipFill>
        <p:spPr/>
      </p:pic>
      <p:sp>
        <p:nvSpPr>
          <p:cNvPr id="4" name="Title 3">
            <a:extLst>
              <a:ext uri="{FF2B5EF4-FFF2-40B4-BE49-F238E27FC236}">
                <a16:creationId xmlns:a16="http://schemas.microsoft.com/office/drawing/2014/main" id="{8284E382-9EF1-4EBC-8F04-8C4130B8A40A}"/>
              </a:ext>
            </a:extLst>
          </p:cNvPr>
          <p:cNvSpPr>
            <a:spLocks noGrp="1"/>
          </p:cNvSpPr>
          <p:nvPr>
            <p:ph type="title"/>
          </p:nvPr>
        </p:nvSpPr>
        <p:spPr/>
        <p:txBody>
          <a:bodyPr/>
          <a:lstStyle/>
          <a:p>
            <a:r>
              <a:rPr lang="en-US" dirty="0"/>
              <a:t>Title of your Section</a:t>
            </a:r>
          </a:p>
        </p:txBody>
      </p:sp>
      <p:sp>
        <p:nvSpPr>
          <p:cNvPr id="5" name="Text Placeholder 4">
            <a:extLst>
              <a:ext uri="{FF2B5EF4-FFF2-40B4-BE49-F238E27FC236}">
                <a16:creationId xmlns:a16="http://schemas.microsoft.com/office/drawing/2014/main" id="{11BD888B-972E-42BE-8FD6-806C5A5A3530}"/>
              </a:ext>
            </a:extLst>
          </p:cNvPr>
          <p:cNvSpPr>
            <a:spLocks noGrp="1"/>
          </p:cNvSpPr>
          <p:nvPr>
            <p:ph type="body" idx="1"/>
          </p:nvPr>
        </p:nvSpPr>
        <p:spPr/>
        <p:txBody>
          <a:bodyPr/>
          <a:lstStyle/>
          <a:p>
            <a:r>
              <a:rPr lang="en-US" dirty="0"/>
              <a:t>Here goes the subtitle of your section</a:t>
            </a:r>
          </a:p>
        </p:txBody>
      </p:sp>
      <p:sp>
        <p:nvSpPr>
          <p:cNvPr id="6" name="Date Placeholder 5">
            <a:extLst>
              <a:ext uri="{FF2B5EF4-FFF2-40B4-BE49-F238E27FC236}">
                <a16:creationId xmlns:a16="http://schemas.microsoft.com/office/drawing/2014/main" id="{D3DC3FBB-70C8-4B6F-AF79-5136DB1FBA02}"/>
              </a:ext>
            </a:extLst>
          </p:cNvPr>
          <p:cNvSpPr>
            <a:spLocks noGrp="1"/>
          </p:cNvSpPr>
          <p:nvPr>
            <p:ph type="dt" sz="half" idx="10"/>
          </p:nvPr>
        </p:nvSpPr>
        <p:spPr/>
        <p:txBody>
          <a:bodyPr/>
          <a:lstStyle/>
          <a:p>
            <a:r>
              <a:rPr lang="en-US"/>
              <a:t>Date</a:t>
            </a:r>
          </a:p>
        </p:txBody>
      </p:sp>
      <p:sp>
        <p:nvSpPr>
          <p:cNvPr id="7" name="Footer Placeholder 6">
            <a:extLst>
              <a:ext uri="{FF2B5EF4-FFF2-40B4-BE49-F238E27FC236}">
                <a16:creationId xmlns:a16="http://schemas.microsoft.com/office/drawing/2014/main" id="{A23E8A3A-6FB3-4A01-980B-E2DB20DE2F5B}"/>
              </a:ext>
            </a:extLst>
          </p:cNvPr>
          <p:cNvSpPr>
            <a:spLocks noGrp="1"/>
          </p:cNvSpPr>
          <p:nvPr>
            <p:ph type="ftr" sz="quarter" idx="11"/>
          </p:nvPr>
        </p:nvSpPr>
        <p:spPr/>
        <p:txBody>
          <a:bodyPr/>
          <a:lstStyle/>
          <a:p>
            <a:r>
              <a:rPr lang="en-US"/>
              <a:t>Your Footer Here</a:t>
            </a:r>
          </a:p>
        </p:txBody>
      </p:sp>
      <p:sp>
        <p:nvSpPr>
          <p:cNvPr id="8" name="Slide Number Placeholder 7">
            <a:extLst>
              <a:ext uri="{FF2B5EF4-FFF2-40B4-BE49-F238E27FC236}">
                <a16:creationId xmlns:a16="http://schemas.microsoft.com/office/drawing/2014/main" id="{82ABB03D-568D-4321-8FC9-B6B10C349997}"/>
              </a:ext>
            </a:extLst>
          </p:cNvPr>
          <p:cNvSpPr>
            <a:spLocks noGrp="1"/>
          </p:cNvSpPr>
          <p:nvPr>
            <p:ph type="sldNum" sz="quarter" idx="12"/>
          </p:nvPr>
        </p:nvSpPr>
        <p:spPr/>
        <p:txBody>
          <a:bodyPr/>
          <a:lstStyle/>
          <a:p>
            <a:fld id="{672B7600-67E3-4D97-B453-880E2742B982}" type="slidenum">
              <a:rPr lang="en-US" smtClean="0"/>
              <a:pPr/>
              <a:t>4</a:t>
            </a:fld>
            <a:endParaRPr lang="en-US"/>
          </a:p>
        </p:txBody>
      </p:sp>
      <p:grpSp>
        <p:nvGrpSpPr>
          <p:cNvPr id="9" name="Group 8">
            <a:extLst>
              <a:ext uri="{FF2B5EF4-FFF2-40B4-BE49-F238E27FC236}">
                <a16:creationId xmlns:a16="http://schemas.microsoft.com/office/drawing/2014/main" id="{B95DAAA0-874B-644E-B759-EBA06C0FF858}"/>
              </a:ext>
            </a:extLst>
          </p:cNvPr>
          <p:cNvGrpSpPr/>
          <p:nvPr/>
        </p:nvGrpSpPr>
        <p:grpSpPr>
          <a:xfrm>
            <a:off x="1790708" y="-1"/>
            <a:ext cx="9874977" cy="4900278"/>
            <a:chOff x="1790708" y="-1"/>
            <a:chExt cx="9874977" cy="4900278"/>
          </a:xfrm>
        </p:grpSpPr>
        <p:sp>
          <p:nvSpPr>
            <p:cNvPr id="10" name="Line">
              <a:extLst>
                <a:ext uri="{FF2B5EF4-FFF2-40B4-BE49-F238E27FC236}">
                  <a16:creationId xmlns:a16="http://schemas.microsoft.com/office/drawing/2014/main" id="{15CAAC1A-B267-DE42-BCF3-6BA824FFBC75}"/>
                </a:ext>
              </a:extLst>
            </p:cNvPr>
            <p:cNvSpPr/>
            <p:nvPr userDrawn="1"/>
          </p:nvSpPr>
          <p:spPr>
            <a:xfrm>
              <a:off x="5080008" y="698500"/>
              <a:ext cx="12700" cy="12700"/>
            </a:xfrm>
            <a:prstGeom prst="line">
              <a:avLst/>
            </a:prstGeom>
            <a:solidFill>
              <a:srgbClr val="AFAFAA"/>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F3CB2F65-B35B-6D44-B97E-74238D873069}"/>
                </a:ext>
              </a:extLst>
            </p:cNvPr>
            <p:cNvSpPr/>
            <p:nvPr userDrawn="1"/>
          </p:nvSpPr>
          <p:spPr>
            <a:xfrm>
              <a:off x="4610108" y="304799"/>
              <a:ext cx="6039661" cy="4448130"/>
            </a:xfrm>
            <a:custGeom>
              <a:avLst/>
              <a:gdLst/>
              <a:ahLst/>
              <a:cxnLst>
                <a:cxn ang="0">
                  <a:pos x="wd2" y="hd2"/>
                </a:cxn>
                <a:cxn ang="5400000">
                  <a:pos x="wd2" y="hd2"/>
                </a:cxn>
                <a:cxn ang="10800000">
                  <a:pos x="wd2" y="hd2"/>
                </a:cxn>
                <a:cxn ang="16200000">
                  <a:pos x="wd2" y="hd2"/>
                </a:cxn>
              </a:cxnLst>
              <a:rect l="0" t="0" r="r" b="b"/>
              <a:pathLst>
                <a:path w="21405" h="21523" extrusionOk="0">
                  <a:moveTo>
                    <a:pt x="4860" y="169"/>
                  </a:moveTo>
                  <a:cubicBezTo>
                    <a:pt x="5085" y="138"/>
                    <a:pt x="5566" y="378"/>
                    <a:pt x="5796" y="470"/>
                  </a:cubicBezTo>
                  <a:cubicBezTo>
                    <a:pt x="8384" y="1508"/>
                    <a:pt x="10958" y="2535"/>
                    <a:pt x="13537" y="3616"/>
                  </a:cubicBezTo>
                  <a:cubicBezTo>
                    <a:pt x="14978" y="4218"/>
                    <a:pt x="18011" y="5472"/>
                    <a:pt x="19267" y="6209"/>
                  </a:cubicBezTo>
                  <a:cubicBezTo>
                    <a:pt x="19672" y="6449"/>
                    <a:pt x="19942" y="6830"/>
                    <a:pt x="20194" y="7266"/>
                  </a:cubicBezTo>
                  <a:cubicBezTo>
                    <a:pt x="20446" y="7703"/>
                    <a:pt x="20635" y="8133"/>
                    <a:pt x="20806" y="8655"/>
                  </a:cubicBezTo>
                  <a:cubicBezTo>
                    <a:pt x="21432" y="10554"/>
                    <a:pt x="21378" y="13043"/>
                    <a:pt x="20946" y="15101"/>
                  </a:cubicBezTo>
                  <a:cubicBezTo>
                    <a:pt x="20577" y="16865"/>
                    <a:pt x="19920" y="18530"/>
                    <a:pt x="19118" y="19698"/>
                  </a:cubicBezTo>
                  <a:cubicBezTo>
                    <a:pt x="18880" y="20042"/>
                    <a:pt x="18808" y="20140"/>
                    <a:pt x="18542" y="20435"/>
                  </a:cubicBezTo>
                  <a:cubicBezTo>
                    <a:pt x="18295" y="20712"/>
                    <a:pt x="17809" y="21191"/>
                    <a:pt x="17539" y="21302"/>
                  </a:cubicBezTo>
                  <a:cubicBezTo>
                    <a:pt x="17026" y="21505"/>
                    <a:pt x="16166" y="21062"/>
                    <a:pt x="15657" y="20841"/>
                  </a:cubicBezTo>
                  <a:cubicBezTo>
                    <a:pt x="15356" y="20712"/>
                    <a:pt x="15059" y="20583"/>
                    <a:pt x="14757" y="20454"/>
                  </a:cubicBezTo>
                  <a:lnTo>
                    <a:pt x="9378" y="18149"/>
                  </a:lnTo>
                  <a:cubicBezTo>
                    <a:pt x="6984" y="17135"/>
                    <a:pt x="4603" y="16097"/>
                    <a:pt x="2208" y="15065"/>
                  </a:cubicBezTo>
                  <a:cubicBezTo>
                    <a:pt x="1929" y="14942"/>
                    <a:pt x="1569" y="14831"/>
                    <a:pt x="1331" y="14653"/>
                  </a:cubicBezTo>
                  <a:cubicBezTo>
                    <a:pt x="1034" y="14432"/>
                    <a:pt x="980" y="14210"/>
                    <a:pt x="858" y="13786"/>
                  </a:cubicBezTo>
                  <a:cubicBezTo>
                    <a:pt x="665" y="13110"/>
                    <a:pt x="471" y="12336"/>
                    <a:pt x="345" y="11574"/>
                  </a:cubicBezTo>
                  <a:cubicBezTo>
                    <a:pt x="66" y="9878"/>
                    <a:pt x="-24" y="8127"/>
                    <a:pt x="399" y="6314"/>
                  </a:cubicBezTo>
                  <a:cubicBezTo>
                    <a:pt x="597" y="5466"/>
                    <a:pt x="849" y="4851"/>
                    <a:pt x="1160" y="4188"/>
                  </a:cubicBezTo>
                  <a:cubicBezTo>
                    <a:pt x="1412" y="3653"/>
                    <a:pt x="2123" y="2572"/>
                    <a:pt x="2492" y="2160"/>
                  </a:cubicBezTo>
                  <a:cubicBezTo>
                    <a:pt x="2560" y="2086"/>
                    <a:pt x="2582" y="2043"/>
                    <a:pt x="2636" y="1969"/>
                  </a:cubicBezTo>
                  <a:lnTo>
                    <a:pt x="3716" y="808"/>
                  </a:lnTo>
                  <a:cubicBezTo>
                    <a:pt x="4027" y="513"/>
                    <a:pt x="4436" y="206"/>
                    <a:pt x="4842" y="157"/>
                  </a:cubicBezTo>
                  <a:lnTo>
                    <a:pt x="4860" y="169"/>
                  </a:lnTo>
                  <a:close/>
                  <a:moveTo>
                    <a:pt x="8" y="8471"/>
                  </a:moveTo>
                  <a:cubicBezTo>
                    <a:pt x="-51" y="10339"/>
                    <a:pt x="237" y="11875"/>
                    <a:pt x="629" y="13399"/>
                  </a:cubicBezTo>
                  <a:cubicBezTo>
                    <a:pt x="710" y="13713"/>
                    <a:pt x="840" y="14223"/>
                    <a:pt x="957" y="14444"/>
                  </a:cubicBezTo>
                  <a:cubicBezTo>
                    <a:pt x="1101" y="14702"/>
                    <a:pt x="1385" y="14911"/>
                    <a:pt x="1691" y="15034"/>
                  </a:cubicBezTo>
                  <a:cubicBezTo>
                    <a:pt x="2298" y="15273"/>
                    <a:pt x="2897" y="15544"/>
                    <a:pt x="3505" y="15802"/>
                  </a:cubicBezTo>
                  <a:cubicBezTo>
                    <a:pt x="7754" y="17615"/>
                    <a:pt x="11994" y="19471"/>
                    <a:pt x="16242" y="21271"/>
                  </a:cubicBezTo>
                  <a:cubicBezTo>
                    <a:pt x="16557" y="21406"/>
                    <a:pt x="16900" y="21523"/>
                    <a:pt x="17246" y="21523"/>
                  </a:cubicBezTo>
                  <a:cubicBezTo>
                    <a:pt x="17602" y="21523"/>
                    <a:pt x="17804" y="21339"/>
                    <a:pt x="18034" y="21142"/>
                  </a:cubicBezTo>
                  <a:cubicBezTo>
                    <a:pt x="19911" y="19581"/>
                    <a:pt x="21153" y="16128"/>
                    <a:pt x="21369" y="12951"/>
                  </a:cubicBezTo>
                  <a:cubicBezTo>
                    <a:pt x="21549" y="10296"/>
                    <a:pt x="21058" y="7955"/>
                    <a:pt x="19713" y="6338"/>
                  </a:cubicBezTo>
                  <a:cubicBezTo>
                    <a:pt x="19465" y="6044"/>
                    <a:pt x="18443" y="5595"/>
                    <a:pt x="18047" y="5404"/>
                  </a:cubicBezTo>
                  <a:cubicBezTo>
                    <a:pt x="17462" y="5116"/>
                    <a:pt x="16850" y="4858"/>
                    <a:pt x="16251" y="4593"/>
                  </a:cubicBezTo>
                  <a:cubicBezTo>
                    <a:pt x="14433" y="3801"/>
                    <a:pt x="12601" y="3045"/>
                    <a:pt x="10765" y="2295"/>
                  </a:cubicBezTo>
                  <a:cubicBezTo>
                    <a:pt x="8915" y="1533"/>
                    <a:pt x="7047" y="820"/>
                    <a:pt x="5206" y="58"/>
                  </a:cubicBezTo>
                  <a:cubicBezTo>
                    <a:pt x="4873" y="-77"/>
                    <a:pt x="4544" y="46"/>
                    <a:pt x="4292" y="200"/>
                  </a:cubicBezTo>
                  <a:cubicBezTo>
                    <a:pt x="3752" y="531"/>
                    <a:pt x="3109" y="1195"/>
                    <a:pt x="2659" y="1748"/>
                  </a:cubicBezTo>
                  <a:lnTo>
                    <a:pt x="2073" y="2498"/>
                  </a:lnTo>
                  <a:cubicBezTo>
                    <a:pt x="1785" y="2879"/>
                    <a:pt x="1511" y="3266"/>
                    <a:pt x="1263" y="3727"/>
                  </a:cubicBezTo>
                  <a:cubicBezTo>
                    <a:pt x="588" y="4999"/>
                    <a:pt x="71" y="6517"/>
                    <a:pt x="8" y="8471"/>
                  </a:cubicBezTo>
                  <a:close/>
                </a:path>
              </a:pathLst>
            </a:custGeom>
            <a:solidFill>
              <a:srgbClr val="3F3E3F"/>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F0A0E4B6-AD22-F543-B39A-E5FCB3E47936}"/>
                </a:ext>
              </a:extLst>
            </p:cNvPr>
            <p:cNvSpPr/>
            <p:nvPr userDrawn="1"/>
          </p:nvSpPr>
          <p:spPr>
            <a:xfrm>
              <a:off x="5232407" y="0"/>
              <a:ext cx="6061134" cy="2047243"/>
            </a:xfrm>
            <a:custGeom>
              <a:avLst/>
              <a:gdLst/>
              <a:ahLst/>
              <a:cxnLst>
                <a:cxn ang="0">
                  <a:pos x="wd2" y="hd2"/>
                </a:cxn>
                <a:cxn ang="5400000">
                  <a:pos x="wd2" y="hd2"/>
                </a:cxn>
                <a:cxn ang="10800000">
                  <a:pos x="wd2" y="hd2"/>
                </a:cxn>
                <a:cxn ang="16200000">
                  <a:pos x="wd2" y="hd2"/>
                </a:cxn>
              </a:cxnLst>
              <a:rect l="0" t="0" r="r" b="b"/>
              <a:pathLst>
                <a:path w="21427" h="21600" extrusionOk="0">
                  <a:moveTo>
                    <a:pt x="21046" y="16455"/>
                  </a:moveTo>
                  <a:cubicBezTo>
                    <a:pt x="21576" y="11323"/>
                    <a:pt x="21576" y="5078"/>
                    <a:pt x="20903" y="0"/>
                  </a:cubicBezTo>
                  <a:lnTo>
                    <a:pt x="492" y="0"/>
                  </a:lnTo>
                  <a:cubicBezTo>
                    <a:pt x="380" y="764"/>
                    <a:pt x="281" y="1595"/>
                    <a:pt x="192" y="2532"/>
                  </a:cubicBezTo>
                  <a:cubicBezTo>
                    <a:pt x="133" y="3149"/>
                    <a:pt x="-24" y="5212"/>
                    <a:pt x="3" y="5789"/>
                  </a:cubicBezTo>
                  <a:lnTo>
                    <a:pt x="7" y="5802"/>
                  </a:lnTo>
                  <a:cubicBezTo>
                    <a:pt x="34" y="5655"/>
                    <a:pt x="573" y="4288"/>
                    <a:pt x="676" y="3926"/>
                  </a:cubicBezTo>
                  <a:cubicBezTo>
                    <a:pt x="757" y="3658"/>
                    <a:pt x="811" y="3524"/>
                    <a:pt x="914" y="3336"/>
                  </a:cubicBezTo>
                  <a:cubicBezTo>
                    <a:pt x="1107" y="2988"/>
                    <a:pt x="1242" y="2653"/>
                    <a:pt x="1426" y="2291"/>
                  </a:cubicBezTo>
                  <a:cubicBezTo>
                    <a:pt x="1925" y="1286"/>
                    <a:pt x="2683" y="147"/>
                    <a:pt x="3348" y="482"/>
                  </a:cubicBezTo>
                  <a:cubicBezTo>
                    <a:pt x="3559" y="590"/>
                    <a:pt x="3855" y="911"/>
                    <a:pt x="4071" y="1112"/>
                  </a:cubicBezTo>
                  <a:cubicBezTo>
                    <a:pt x="4313" y="1327"/>
                    <a:pt x="4556" y="1541"/>
                    <a:pt x="4802" y="1755"/>
                  </a:cubicBezTo>
                  <a:cubicBezTo>
                    <a:pt x="6724" y="3444"/>
                    <a:pt x="8646" y="5172"/>
                    <a:pt x="10558" y="6887"/>
                  </a:cubicBezTo>
                  <a:cubicBezTo>
                    <a:pt x="12471" y="8589"/>
                    <a:pt x="14388" y="10318"/>
                    <a:pt x="16278" y="12113"/>
                  </a:cubicBezTo>
                  <a:cubicBezTo>
                    <a:pt x="16750" y="12555"/>
                    <a:pt x="17212" y="13011"/>
                    <a:pt x="17679" y="13466"/>
                  </a:cubicBezTo>
                  <a:cubicBezTo>
                    <a:pt x="18676" y="14445"/>
                    <a:pt x="19205" y="15396"/>
                    <a:pt x="19731" y="18049"/>
                  </a:cubicBezTo>
                  <a:cubicBezTo>
                    <a:pt x="19825" y="18532"/>
                    <a:pt x="19942" y="19148"/>
                    <a:pt x="20023" y="19724"/>
                  </a:cubicBezTo>
                  <a:cubicBezTo>
                    <a:pt x="20067" y="20032"/>
                    <a:pt x="20103" y="20287"/>
                    <a:pt x="20144" y="20622"/>
                  </a:cubicBezTo>
                  <a:cubicBezTo>
                    <a:pt x="20175" y="20863"/>
                    <a:pt x="20211" y="21426"/>
                    <a:pt x="20270" y="21600"/>
                  </a:cubicBezTo>
                  <a:cubicBezTo>
                    <a:pt x="20386" y="20890"/>
                    <a:pt x="20525" y="20354"/>
                    <a:pt x="20692" y="19242"/>
                  </a:cubicBezTo>
                  <a:cubicBezTo>
                    <a:pt x="20831" y="18317"/>
                    <a:pt x="20943" y="17433"/>
                    <a:pt x="21046" y="16455"/>
                  </a:cubicBezTo>
                  <a:close/>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6A1EBC69-BF57-C749-99FD-F68B5720A21D}"/>
                </a:ext>
              </a:extLst>
            </p:cNvPr>
            <p:cNvSpPr/>
            <p:nvPr userDrawn="1"/>
          </p:nvSpPr>
          <p:spPr>
            <a:xfrm>
              <a:off x="5080007" y="0"/>
              <a:ext cx="252753" cy="694693"/>
            </a:xfrm>
            <a:custGeom>
              <a:avLst/>
              <a:gdLst/>
              <a:ahLst/>
              <a:cxnLst>
                <a:cxn ang="0">
                  <a:pos x="wd2" y="hd2"/>
                </a:cxn>
                <a:cxn ang="5400000">
                  <a:pos x="wd2" y="hd2"/>
                </a:cxn>
                <a:cxn ang="10800000">
                  <a:pos x="wd2" y="hd2"/>
                </a:cxn>
                <a:cxn ang="16200000">
                  <a:pos x="wd2" y="hd2"/>
                </a:cxn>
              </a:cxnLst>
              <a:rect l="0" t="0" r="r" b="b"/>
              <a:pathLst>
                <a:path w="21494" h="21600" extrusionOk="0">
                  <a:moveTo>
                    <a:pt x="10910" y="0"/>
                  </a:moveTo>
                  <a:cubicBezTo>
                    <a:pt x="4214" y="6595"/>
                    <a:pt x="-106" y="13821"/>
                    <a:pt x="2" y="21600"/>
                  </a:cubicBezTo>
                  <a:lnTo>
                    <a:pt x="6914" y="19270"/>
                  </a:lnTo>
                  <a:cubicBezTo>
                    <a:pt x="7886" y="18954"/>
                    <a:pt x="7994" y="18717"/>
                    <a:pt x="9398" y="18480"/>
                  </a:cubicBezTo>
                  <a:cubicBezTo>
                    <a:pt x="12422" y="10543"/>
                    <a:pt x="12746" y="7582"/>
                    <a:pt x="21494" y="40"/>
                  </a:cubicBezTo>
                  <a:lnTo>
                    <a:pt x="10910" y="40"/>
                  </a:lnTo>
                  <a:close/>
                </a:path>
              </a:pathLst>
            </a:custGeom>
            <a:solidFill>
              <a:srgbClr val="D1D3D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Shape">
              <a:extLst>
                <a:ext uri="{FF2B5EF4-FFF2-40B4-BE49-F238E27FC236}">
                  <a16:creationId xmlns:a16="http://schemas.microsoft.com/office/drawing/2014/main" id="{F84DC290-D8A9-5A4A-91FE-F34CFDDE7336}"/>
                </a:ext>
              </a:extLst>
            </p:cNvPr>
            <p:cNvSpPr/>
            <p:nvPr userDrawn="1"/>
          </p:nvSpPr>
          <p:spPr>
            <a:xfrm>
              <a:off x="10985508" y="0"/>
              <a:ext cx="474925" cy="2222500"/>
            </a:xfrm>
            <a:custGeom>
              <a:avLst/>
              <a:gdLst/>
              <a:ahLst/>
              <a:cxnLst>
                <a:cxn ang="0">
                  <a:pos x="wd2" y="hd2"/>
                </a:cxn>
                <a:cxn ang="5400000">
                  <a:pos x="wd2" y="hd2"/>
                </a:cxn>
                <a:cxn ang="10800000">
                  <a:pos x="wd2" y="hd2"/>
                </a:cxn>
                <a:cxn ang="16200000">
                  <a:pos x="wd2" y="hd2"/>
                </a:cxn>
              </a:cxnLst>
              <a:rect l="0" t="0" r="r" b="b"/>
              <a:pathLst>
                <a:path w="19945" h="21600" extrusionOk="0">
                  <a:moveTo>
                    <a:pt x="14789" y="0"/>
                  </a:moveTo>
                  <a:lnTo>
                    <a:pt x="8655" y="0"/>
                  </a:lnTo>
                  <a:cubicBezTo>
                    <a:pt x="13882" y="3036"/>
                    <a:pt x="15802" y="7011"/>
                    <a:pt x="14095" y="10825"/>
                  </a:cubicBezTo>
                  <a:cubicBezTo>
                    <a:pt x="12869" y="13602"/>
                    <a:pt x="8869" y="16836"/>
                    <a:pt x="3002" y="19205"/>
                  </a:cubicBezTo>
                  <a:cubicBezTo>
                    <a:pt x="2469" y="19415"/>
                    <a:pt x="2095" y="19576"/>
                    <a:pt x="1562" y="19761"/>
                  </a:cubicBezTo>
                  <a:cubicBezTo>
                    <a:pt x="1242" y="19884"/>
                    <a:pt x="229" y="20205"/>
                    <a:pt x="69" y="20304"/>
                  </a:cubicBezTo>
                  <a:cubicBezTo>
                    <a:pt x="-198" y="20452"/>
                    <a:pt x="389" y="20761"/>
                    <a:pt x="549" y="20933"/>
                  </a:cubicBezTo>
                  <a:cubicBezTo>
                    <a:pt x="762" y="21143"/>
                    <a:pt x="922" y="21427"/>
                    <a:pt x="1242" y="21600"/>
                  </a:cubicBezTo>
                  <a:cubicBezTo>
                    <a:pt x="2842" y="21341"/>
                    <a:pt x="7002" y="19736"/>
                    <a:pt x="7802" y="19403"/>
                  </a:cubicBezTo>
                  <a:cubicBezTo>
                    <a:pt x="9722" y="18576"/>
                    <a:pt x="11322" y="17737"/>
                    <a:pt x="12922" y="16823"/>
                  </a:cubicBezTo>
                  <a:cubicBezTo>
                    <a:pt x="19642" y="12849"/>
                    <a:pt x="21402" y="8233"/>
                    <a:pt x="18789" y="4024"/>
                  </a:cubicBezTo>
                  <a:cubicBezTo>
                    <a:pt x="17989" y="2703"/>
                    <a:pt x="16602" y="1284"/>
                    <a:pt x="14789" y="0"/>
                  </a:cubicBezTo>
                  <a:close/>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0C89C4FE-F1D7-1D41-A0F4-036E7E5FC083}"/>
                </a:ext>
              </a:extLst>
            </p:cNvPr>
            <p:cNvSpPr/>
            <p:nvPr userDrawn="1"/>
          </p:nvSpPr>
          <p:spPr>
            <a:xfrm>
              <a:off x="4432308" y="-1"/>
              <a:ext cx="7233377" cy="4900278"/>
            </a:xfrm>
            <a:custGeom>
              <a:avLst/>
              <a:gdLst/>
              <a:ahLst/>
              <a:cxnLst>
                <a:cxn ang="0">
                  <a:pos x="wd2" y="hd2"/>
                </a:cxn>
                <a:cxn ang="5400000">
                  <a:pos x="wd2" y="hd2"/>
                </a:cxn>
                <a:cxn ang="10800000">
                  <a:pos x="wd2" y="hd2"/>
                </a:cxn>
                <a:cxn ang="16200000">
                  <a:pos x="wd2" y="hd2"/>
                </a:cxn>
              </a:cxnLst>
              <a:rect l="0" t="0" r="r" b="b"/>
              <a:pathLst>
                <a:path w="21564" h="21408" extrusionOk="0">
                  <a:moveTo>
                    <a:pt x="21341" y="83"/>
                  </a:moveTo>
                  <a:cubicBezTo>
                    <a:pt x="21337" y="55"/>
                    <a:pt x="21334" y="33"/>
                    <a:pt x="21330" y="11"/>
                  </a:cubicBezTo>
                  <a:lnTo>
                    <a:pt x="20561" y="11"/>
                  </a:lnTo>
                  <a:cubicBezTo>
                    <a:pt x="20690" y="588"/>
                    <a:pt x="20788" y="1226"/>
                    <a:pt x="20845" y="1825"/>
                  </a:cubicBezTo>
                  <a:cubicBezTo>
                    <a:pt x="21031" y="3723"/>
                    <a:pt x="20906" y="5793"/>
                    <a:pt x="20429" y="7579"/>
                  </a:cubicBezTo>
                  <a:cubicBezTo>
                    <a:pt x="20319" y="7995"/>
                    <a:pt x="20205" y="8373"/>
                    <a:pt x="20065" y="8739"/>
                  </a:cubicBezTo>
                  <a:cubicBezTo>
                    <a:pt x="20009" y="8889"/>
                    <a:pt x="19713" y="9610"/>
                    <a:pt x="19600" y="9726"/>
                  </a:cubicBezTo>
                  <a:cubicBezTo>
                    <a:pt x="19577" y="9643"/>
                    <a:pt x="19566" y="9521"/>
                    <a:pt x="19550" y="9427"/>
                  </a:cubicBezTo>
                  <a:cubicBezTo>
                    <a:pt x="19539" y="9349"/>
                    <a:pt x="19497" y="9210"/>
                    <a:pt x="19516" y="9144"/>
                  </a:cubicBezTo>
                  <a:cubicBezTo>
                    <a:pt x="19528" y="9099"/>
                    <a:pt x="19600" y="8955"/>
                    <a:pt x="19622" y="8900"/>
                  </a:cubicBezTo>
                  <a:cubicBezTo>
                    <a:pt x="19656" y="8816"/>
                    <a:pt x="19687" y="8744"/>
                    <a:pt x="19725" y="8650"/>
                  </a:cubicBezTo>
                  <a:cubicBezTo>
                    <a:pt x="20141" y="7585"/>
                    <a:pt x="20425" y="6131"/>
                    <a:pt x="20512" y="4883"/>
                  </a:cubicBezTo>
                  <a:cubicBezTo>
                    <a:pt x="20637" y="3163"/>
                    <a:pt x="20501" y="1382"/>
                    <a:pt x="20126" y="17"/>
                  </a:cubicBezTo>
                  <a:lnTo>
                    <a:pt x="20009" y="17"/>
                  </a:lnTo>
                  <a:cubicBezTo>
                    <a:pt x="20580" y="2125"/>
                    <a:pt x="20580" y="4711"/>
                    <a:pt x="20133" y="6836"/>
                  </a:cubicBezTo>
                  <a:cubicBezTo>
                    <a:pt x="20046" y="7241"/>
                    <a:pt x="19952" y="7607"/>
                    <a:pt x="19842" y="7973"/>
                  </a:cubicBezTo>
                  <a:cubicBezTo>
                    <a:pt x="19698" y="8434"/>
                    <a:pt x="19581" y="8656"/>
                    <a:pt x="19486" y="8950"/>
                  </a:cubicBezTo>
                  <a:cubicBezTo>
                    <a:pt x="19437" y="8883"/>
                    <a:pt x="19403" y="8650"/>
                    <a:pt x="19380" y="8545"/>
                  </a:cubicBezTo>
                  <a:cubicBezTo>
                    <a:pt x="19346" y="8411"/>
                    <a:pt x="19312" y="8306"/>
                    <a:pt x="19278" y="8173"/>
                  </a:cubicBezTo>
                  <a:cubicBezTo>
                    <a:pt x="19210" y="7934"/>
                    <a:pt x="19111" y="7679"/>
                    <a:pt x="19032" y="7479"/>
                  </a:cubicBezTo>
                  <a:cubicBezTo>
                    <a:pt x="18585" y="6381"/>
                    <a:pt x="18142" y="5981"/>
                    <a:pt x="17301" y="5582"/>
                  </a:cubicBezTo>
                  <a:cubicBezTo>
                    <a:pt x="16908" y="5393"/>
                    <a:pt x="16518" y="5204"/>
                    <a:pt x="16120" y="5021"/>
                  </a:cubicBezTo>
                  <a:cubicBezTo>
                    <a:pt x="14526" y="4278"/>
                    <a:pt x="12909" y="3568"/>
                    <a:pt x="11297" y="2857"/>
                  </a:cubicBezTo>
                  <a:cubicBezTo>
                    <a:pt x="9680" y="2147"/>
                    <a:pt x="8063" y="1431"/>
                    <a:pt x="6443" y="732"/>
                  </a:cubicBezTo>
                  <a:cubicBezTo>
                    <a:pt x="6235" y="644"/>
                    <a:pt x="6030" y="555"/>
                    <a:pt x="5826" y="466"/>
                  </a:cubicBezTo>
                  <a:cubicBezTo>
                    <a:pt x="5644" y="388"/>
                    <a:pt x="5394" y="250"/>
                    <a:pt x="5216" y="205"/>
                  </a:cubicBezTo>
                  <a:cubicBezTo>
                    <a:pt x="4656" y="67"/>
                    <a:pt x="4016" y="538"/>
                    <a:pt x="3596" y="954"/>
                  </a:cubicBezTo>
                  <a:cubicBezTo>
                    <a:pt x="3440" y="1110"/>
                    <a:pt x="3327" y="1248"/>
                    <a:pt x="3164" y="1387"/>
                  </a:cubicBezTo>
                  <a:cubicBezTo>
                    <a:pt x="3073" y="1465"/>
                    <a:pt x="3028" y="1515"/>
                    <a:pt x="2963" y="1631"/>
                  </a:cubicBezTo>
                  <a:cubicBezTo>
                    <a:pt x="2876" y="1781"/>
                    <a:pt x="2422" y="2347"/>
                    <a:pt x="2399" y="2408"/>
                  </a:cubicBezTo>
                  <a:lnTo>
                    <a:pt x="2395" y="2402"/>
                  </a:lnTo>
                  <a:cubicBezTo>
                    <a:pt x="2373" y="2158"/>
                    <a:pt x="2505" y="1309"/>
                    <a:pt x="2554" y="1054"/>
                  </a:cubicBezTo>
                  <a:cubicBezTo>
                    <a:pt x="2630" y="666"/>
                    <a:pt x="2713" y="322"/>
                    <a:pt x="2808" y="0"/>
                  </a:cubicBezTo>
                  <a:lnTo>
                    <a:pt x="2691" y="0"/>
                  </a:lnTo>
                  <a:cubicBezTo>
                    <a:pt x="2384" y="1060"/>
                    <a:pt x="2376" y="1476"/>
                    <a:pt x="2267" y="2591"/>
                  </a:cubicBezTo>
                  <a:cubicBezTo>
                    <a:pt x="2217" y="2630"/>
                    <a:pt x="2214" y="2658"/>
                    <a:pt x="2180" y="2702"/>
                  </a:cubicBezTo>
                  <a:lnTo>
                    <a:pt x="1937" y="3029"/>
                  </a:lnTo>
                  <a:cubicBezTo>
                    <a:pt x="1937" y="3029"/>
                    <a:pt x="1937" y="3035"/>
                    <a:pt x="1937" y="3035"/>
                  </a:cubicBezTo>
                  <a:lnTo>
                    <a:pt x="1933" y="3035"/>
                  </a:lnTo>
                  <a:lnTo>
                    <a:pt x="1937" y="3029"/>
                  </a:lnTo>
                  <a:cubicBezTo>
                    <a:pt x="1933" y="1942"/>
                    <a:pt x="2085" y="921"/>
                    <a:pt x="2320" y="0"/>
                  </a:cubicBezTo>
                  <a:lnTo>
                    <a:pt x="2161" y="0"/>
                  </a:lnTo>
                  <a:cubicBezTo>
                    <a:pt x="1994" y="688"/>
                    <a:pt x="1873" y="1465"/>
                    <a:pt x="1824" y="2197"/>
                  </a:cubicBezTo>
                  <a:lnTo>
                    <a:pt x="1824" y="2197"/>
                  </a:lnTo>
                  <a:cubicBezTo>
                    <a:pt x="1816" y="2280"/>
                    <a:pt x="1808" y="2380"/>
                    <a:pt x="1805" y="2469"/>
                  </a:cubicBezTo>
                  <a:cubicBezTo>
                    <a:pt x="1801" y="2624"/>
                    <a:pt x="1808" y="3113"/>
                    <a:pt x="1793" y="3229"/>
                  </a:cubicBezTo>
                  <a:cubicBezTo>
                    <a:pt x="1778" y="3318"/>
                    <a:pt x="1593" y="3579"/>
                    <a:pt x="1540" y="3679"/>
                  </a:cubicBezTo>
                  <a:cubicBezTo>
                    <a:pt x="1509" y="3734"/>
                    <a:pt x="1479" y="3784"/>
                    <a:pt x="1449" y="3840"/>
                  </a:cubicBezTo>
                  <a:cubicBezTo>
                    <a:pt x="703" y="5171"/>
                    <a:pt x="180" y="6924"/>
                    <a:pt x="59" y="8694"/>
                  </a:cubicBezTo>
                  <a:cubicBezTo>
                    <a:pt x="-24" y="9898"/>
                    <a:pt x="-24" y="10731"/>
                    <a:pt x="90" y="11896"/>
                  </a:cubicBezTo>
                  <a:cubicBezTo>
                    <a:pt x="116" y="12157"/>
                    <a:pt x="154" y="12445"/>
                    <a:pt x="199" y="12684"/>
                  </a:cubicBezTo>
                  <a:cubicBezTo>
                    <a:pt x="396" y="13682"/>
                    <a:pt x="646" y="14498"/>
                    <a:pt x="1210" y="15147"/>
                  </a:cubicBezTo>
                  <a:cubicBezTo>
                    <a:pt x="1490" y="15469"/>
                    <a:pt x="1880" y="15602"/>
                    <a:pt x="2217" y="15780"/>
                  </a:cubicBezTo>
                  <a:lnTo>
                    <a:pt x="3308" y="16307"/>
                  </a:lnTo>
                  <a:cubicBezTo>
                    <a:pt x="3486" y="16390"/>
                    <a:pt x="3667" y="16473"/>
                    <a:pt x="3857" y="16568"/>
                  </a:cubicBezTo>
                  <a:lnTo>
                    <a:pt x="6590" y="17866"/>
                  </a:lnTo>
                  <a:cubicBezTo>
                    <a:pt x="7147" y="18121"/>
                    <a:pt x="7681" y="18393"/>
                    <a:pt x="8241" y="18643"/>
                  </a:cubicBezTo>
                  <a:lnTo>
                    <a:pt x="13209" y="20951"/>
                  </a:lnTo>
                  <a:cubicBezTo>
                    <a:pt x="14098" y="21367"/>
                    <a:pt x="14636" y="21600"/>
                    <a:pt x="15530" y="21206"/>
                  </a:cubicBezTo>
                  <a:cubicBezTo>
                    <a:pt x="15817" y="21078"/>
                    <a:pt x="15969" y="20906"/>
                    <a:pt x="16230" y="20773"/>
                  </a:cubicBezTo>
                  <a:cubicBezTo>
                    <a:pt x="16321" y="20729"/>
                    <a:pt x="16389" y="20679"/>
                    <a:pt x="16472" y="20629"/>
                  </a:cubicBezTo>
                  <a:cubicBezTo>
                    <a:pt x="16521" y="20601"/>
                    <a:pt x="16540" y="20579"/>
                    <a:pt x="16586" y="20551"/>
                  </a:cubicBezTo>
                  <a:lnTo>
                    <a:pt x="16908" y="20285"/>
                  </a:lnTo>
                  <a:cubicBezTo>
                    <a:pt x="18479" y="18748"/>
                    <a:pt x="19490" y="15380"/>
                    <a:pt x="19668" y="12750"/>
                  </a:cubicBezTo>
                  <a:cubicBezTo>
                    <a:pt x="19721" y="11990"/>
                    <a:pt x="19732" y="11258"/>
                    <a:pt x="19683" y="10525"/>
                  </a:cubicBezTo>
                  <a:cubicBezTo>
                    <a:pt x="19653" y="10093"/>
                    <a:pt x="19656" y="10326"/>
                    <a:pt x="19846" y="10032"/>
                  </a:cubicBezTo>
                  <a:cubicBezTo>
                    <a:pt x="20046" y="9721"/>
                    <a:pt x="20099" y="9710"/>
                    <a:pt x="20338" y="9227"/>
                  </a:cubicBezTo>
                  <a:cubicBezTo>
                    <a:pt x="20944" y="8012"/>
                    <a:pt x="21390" y="6098"/>
                    <a:pt x="21493" y="4561"/>
                  </a:cubicBezTo>
                  <a:cubicBezTo>
                    <a:pt x="21542" y="3851"/>
                    <a:pt x="21576" y="3201"/>
                    <a:pt x="21561" y="2497"/>
                  </a:cubicBezTo>
                  <a:cubicBezTo>
                    <a:pt x="21538" y="1692"/>
                    <a:pt x="21462" y="860"/>
                    <a:pt x="21341" y="83"/>
                  </a:cubicBezTo>
                  <a:close/>
                  <a:moveTo>
                    <a:pt x="18922" y="12478"/>
                  </a:moveTo>
                  <a:cubicBezTo>
                    <a:pt x="18835" y="15025"/>
                    <a:pt x="18119" y="17711"/>
                    <a:pt x="16983" y="19503"/>
                  </a:cubicBezTo>
                  <a:cubicBezTo>
                    <a:pt x="16843" y="19725"/>
                    <a:pt x="16631" y="20024"/>
                    <a:pt x="16472" y="20202"/>
                  </a:cubicBezTo>
                  <a:lnTo>
                    <a:pt x="16264" y="20429"/>
                  </a:lnTo>
                  <a:cubicBezTo>
                    <a:pt x="15904" y="20818"/>
                    <a:pt x="15333" y="21151"/>
                    <a:pt x="14750" y="21178"/>
                  </a:cubicBezTo>
                  <a:cubicBezTo>
                    <a:pt x="14140" y="21206"/>
                    <a:pt x="13587" y="20895"/>
                    <a:pt x="13042" y="20640"/>
                  </a:cubicBezTo>
                  <a:cubicBezTo>
                    <a:pt x="11982" y="20141"/>
                    <a:pt x="10922" y="19647"/>
                    <a:pt x="9858" y="19159"/>
                  </a:cubicBezTo>
                  <a:cubicBezTo>
                    <a:pt x="7738" y="18188"/>
                    <a:pt x="5621" y="17172"/>
                    <a:pt x="3516" y="16168"/>
                  </a:cubicBezTo>
                  <a:cubicBezTo>
                    <a:pt x="2990" y="15918"/>
                    <a:pt x="2460" y="15669"/>
                    <a:pt x="1945" y="15408"/>
                  </a:cubicBezTo>
                  <a:cubicBezTo>
                    <a:pt x="1634" y="15247"/>
                    <a:pt x="1487" y="15186"/>
                    <a:pt x="1256" y="14914"/>
                  </a:cubicBezTo>
                  <a:cubicBezTo>
                    <a:pt x="317" y="13810"/>
                    <a:pt x="105" y="11563"/>
                    <a:pt x="158" y="9615"/>
                  </a:cubicBezTo>
                  <a:lnTo>
                    <a:pt x="158" y="9615"/>
                  </a:lnTo>
                  <a:cubicBezTo>
                    <a:pt x="222" y="7124"/>
                    <a:pt x="885" y="4855"/>
                    <a:pt x="2013" y="3240"/>
                  </a:cubicBezTo>
                  <a:lnTo>
                    <a:pt x="2452" y="2624"/>
                  </a:lnTo>
                  <a:cubicBezTo>
                    <a:pt x="2607" y="2430"/>
                    <a:pt x="2766" y="2219"/>
                    <a:pt x="2925" y="2047"/>
                  </a:cubicBezTo>
                  <a:cubicBezTo>
                    <a:pt x="3357" y="1587"/>
                    <a:pt x="3796" y="1121"/>
                    <a:pt x="4360" y="965"/>
                  </a:cubicBezTo>
                  <a:cubicBezTo>
                    <a:pt x="4720" y="866"/>
                    <a:pt x="4887" y="960"/>
                    <a:pt x="5220" y="1104"/>
                  </a:cubicBezTo>
                  <a:lnTo>
                    <a:pt x="12497" y="4300"/>
                  </a:lnTo>
                  <a:cubicBezTo>
                    <a:pt x="13564" y="4777"/>
                    <a:pt x="14640" y="5254"/>
                    <a:pt x="15704" y="5754"/>
                  </a:cubicBezTo>
                  <a:cubicBezTo>
                    <a:pt x="16196" y="5981"/>
                    <a:pt x="16809" y="6236"/>
                    <a:pt x="17248" y="6553"/>
                  </a:cubicBezTo>
                  <a:cubicBezTo>
                    <a:pt x="17688" y="6863"/>
                    <a:pt x="18021" y="7396"/>
                    <a:pt x="18259" y="7990"/>
                  </a:cubicBezTo>
                  <a:cubicBezTo>
                    <a:pt x="18801" y="9366"/>
                    <a:pt x="18979" y="10842"/>
                    <a:pt x="18922" y="12478"/>
                  </a:cubicBezTo>
                  <a:close/>
                </a:path>
              </a:pathLst>
            </a:custGeom>
            <a:solidFill>
              <a:schemeClr val="accent1">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223D2BE9-DCEF-C049-974A-80EF3F390BC6}"/>
                </a:ext>
              </a:extLst>
            </p:cNvPr>
            <p:cNvSpPr/>
            <p:nvPr userDrawn="1"/>
          </p:nvSpPr>
          <p:spPr>
            <a:xfrm>
              <a:off x="4797429" y="520304"/>
              <a:ext cx="259492" cy="246952"/>
            </a:xfrm>
            <a:custGeom>
              <a:avLst/>
              <a:gdLst/>
              <a:ahLst/>
              <a:cxnLst>
                <a:cxn ang="0">
                  <a:pos x="wd2" y="hd2"/>
                </a:cxn>
                <a:cxn ang="5400000">
                  <a:pos x="wd2" y="hd2"/>
                </a:cxn>
                <a:cxn ang="10800000">
                  <a:pos x="wd2" y="hd2"/>
                </a:cxn>
                <a:cxn ang="16200000">
                  <a:pos x="wd2" y="hd2"/>
                </a:cxn>
              </a:cxnLst>
              <a:rect l="0" t="0" r="r" b="b"/>
              <a:pathLst>
                <a:path w="20245" h="21538" extrusionOk="0">
                  <a:moveTo>
                    <a:pt x="18172" y="3324"/>
                  </a:moveTo>
                  <a:cubicBezTo>
                    <a:pt x="17182" y="2991"/>
                    <a:pt x="16191" y="2770"/>
                    <a:pt x="15200" y="2438"/>
                  </a:cubicBezTo>
                  <a:cubicBezTo>
                    <a:pt x="14903" y="2327"/>
                    <a:pt x="14605" y="2216"/>
                    <a:pt x="14308" y="2216"/>
                  </a:cubicBezTo>
                  <a:cubicBezTo>
                    <a:pt x="13417" y="1994"/>
                    <a:pt x="12426" y="1662"/>
                    <a:pt x="11435" y="1440"/>
                  </a:cubicBezTo>
                  <a:cubicBezTo>
                    <a:pt x="10940" y="1329"/>
                    <a:pt x="10444" y="1219"/>
                    <a:pt x="9949" y="997"/>
                  </a:cubicBezTo>
                  <a:cubicBezTo>
                    <a:pt x="9652" y="886"/>
                    <a:pt x="9354" y="776"/>
                    <a:pt x="9057" y="776"/>
                  </a:cubicBezTo>
                  <a:cubicBezTo>
                    <a:pt x="8859" y="665"/>
                    <a:pt x="8562" y="665"/>
                    <a:pt x="8264" y="554"/>
                  </a:cubicBezTo>
                  <a:cubicBezTo>
                    <a:pt x="7571" y="332"/>
                    <a:pt x="6778" y="111"/>
                    <a:pt x="6085" y="0"/>
                  </a:cubicBezTo>
                  <a:cubicBezTo>
                    <a:pt x="4797" y="665"/>
                    <a:pt x="3508" y="1661"/>
                    <a:pt x="2518" y="2880"/>
                  </a:cubicBezTo>
                  <a:cubicBezTo>
                    <a:pt x="140" y="5871"/>
                    <a:pt x="-554" y="9969"/>
                    <a:pt x="437" y="13514"/>
                  </a:cubicBezTo>
                  <a:cubicBezTo>
                    <a:pt x="536" y="13846"/>
                    <a:pt x="635" y="14068"/>
                    <a:pt x="734" y="14400"/>
                  </a:cubicBezTo>
                  <a:lnTo>
                    <a:pt x="1527" y="13846"/>
                  </a:lnTo>
                  <a:lnTo>
                    <a:pt x="1923" y="13624"/>
                  </a:lnTo>
                  <a:cubicBezTo>
                    <a:pt x="2022" y="13624"/>
                    <a:pt x="2022" y="13624"/>
                    <a:pt x="2121" y="13513"/>
                  </a:cubicBezTo>
                  <a:cubicBezTo>
                    <a:pt x="2418" y="13402"/>
                    <a:pt x="2716" y="13291"/>
                    <a:pt x="3013" y="13402"/>
                  </a:cubicBezTo>
                  <a:cubicBezTo>
                    <a:pt x="3409" y="13513"/>
                    <a:pt x="3706" y="13734"/>
                    <a:pt x="3904" y="14067"/>
                  </a:cubicBezTo>
                  <a:lnTo>
                    <a:pt x="4004" y="14178"/>
                  </a:lnTo>
                  <a:lnTo>
                    <a:pt x="4697" y="15507"/>
                  </a:lnTo>
                  <a:lnTo>
                    <a:pt x="5688" y="17391"/>
                  </a:lnTo>
                  <a:cubicBezTo>
                    <a:pt x="5886" y="17723"/>
                    <a:pt x="5886" y="18166"/>
                    <a:pt x="5886" y="18609"/>
                  </a:cubicBezTo>
                  <a:cubicBezTo>
                    <a:pt x="5787" y="19052"/>
                    <a:pt x="5589" y="19385"/>
                    <a:pt x="5292" y="19606"/>
                  </a:cubicBezTo>
                  <a:lnTo>
                    <a:pt x="4994" y="19828"/>
                  </a:lnTo>
                  <a:lnTo>
                    <a:pt x="4895" y="19828"/>
                  </a:lnTo>
                  <a:cubicBezTo>
                    <a:pt x="4895" y="19828"/>
                    <a:pt x="4994" y="19828"/>
                    <a:pt x="4994" y="19939"/>
                  </a:cubicBezTo>
                  <a:cubicBezTo>
                    <a:pt x="5589" y="20381"/>
                    <a:pt x="6183" y="20603"/>
                    <a:pt x="6778" y="20935"/>
                  </a:cubicBezTo>
                  <a:cubicBezTo>
                    <a:pt x="6976" y="21046"/>
                    <a:pt x="7273" y="21157"/>
                    <a:pt x="7471" y="21157"/>
                  </a:cubicBezTo>
                  <a:cubicBezTo>
                    <a:pt x="7967" y="21268"/>
                    <a:pt x="8561" y="21379"/>
                    <a:pt x="9156" y="21489"/>
                  </a:cubicBezTo>
                  <a:cubicBezTo>
                    <a:pt x="9651" y="21489"/>
                    <a:pt x="10146" y="21600"/>
                    <a:pt x="10741" y="21489"/>
                  </a:cubicBezTo>
                  <a:cubicBezTo>
                    <a:pt x="13317" y="21267"/>
                    <a:pt x="15893" y="20049"/>
                    <a:pt x="17776" y="17612"/>
                  </a:cubicBezTo>
                  <a:cubicBezTo>
                    <a:pt x="20947" y="13514"/>
                    <a:pt x="21046" y="7532"/>
                    <a:pt x="18172" y="332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Shape">
              <a:extLst>
                <a:ext uri="{FF2B5EF4-FFF2-40B4-BE49-F238E27FC236}">
                  <a16:creationId xmlns:a16="http://schemas.microsoft.com/office/drawing/2014/main" id="{BFD7E5D7-9F05-5C42-8CD3-6041C0050142}"/>
                </a:ext>
              </a:extLst>
            </p:cNvPr>
            <p:cNvSpPr/>
            <p:nvPr userDrawn="1"/>
          </p:nvSpPr>
          <p:spPr>
            <a:xfrm>
              <a:off x="4667954" y="457507"/>
              <a:ext cx="177739" cy="229866"/>
            </a:xfrm>
            <a:custGeom>
              <a:avLst/>
              <a:gdLst/>
              <a:ahLst/>
              <a:cxnLst>
                <a:cxn ang="0">
                  <a:pos x="wd2" y="hd2"/>
                </a:cxn>
                <a:cxn ang="5400000">
                  <a:pos x="wd2" y="hd2"/>
                </a:cxn>
                <a:cxn ang="10800000">
                  <a:pos x="wd2" y="hd2"/>
                </a:cxn>
                <a:cxn ang="16200000">
                  <a:pos x="wd2" y="hd2"/>
                </a:cxn>
              </a:cxnLst>
              <a:rect l="0" t="0" r="r" b="b"/>
              <a:pathLst>
                <a:path w="20288" h="21600" extrusionOk="0">
                  <a:moveTo>
                    <a:pt x="8981" y="2506"/>
                  </a:moveTo>
                  <a:cubicBezTo>
                    <a:pt x="8401" y="2267"/>
                    <a:pt x="7821" y="1910"/>
                    <a:pt x="7242" y="1552"/>
                  </a:cubicBezTo>
                  <a:cubicBezTo>
                    <a:pt x="7242" y="1552"/>
                    <a:pt x="7096" y="1552"/>
                    <a:pt x="7096" y="1432"/>
                  </a:cubicBezTo>
                  <a:cubicBezTo>
                    <a:pt x="7096" y="1432"/>
                    <a:pt x="7096" y="1313"/>
                    <a:pt x="6951" y="1313"/>
                  </a:cubicBezTo>
                  <a:cubicBezTo>
                    <a:pt x="6951" y="1313"/>
                    <a:pt x="6806" y="1193"/>
                    <a:pt x="6806" y="1193"/>
                  </a:cubicBezTo>
                  <a:cubicBezTo>
                    <a:pt x="6516" y="954"/>
                    <a:pt x="6226" y="716"/>
                    <a:pt x="6081" y="477"/>
                  </a:cubicBezTo>
                  <a:cubicBezTo>
                    <a:pt x="5936" y="358"/>
                    <a:pt x="5791" y="238"/>
                    <a:pt x="5646" y="0"/>
                  </a:cubicBezTo>
                  <a:cubicBezTo>
                    <a:pt x="5501" y="119"/>
                    <a:pt x="5357" y="239"/>
                    <a:pt x="5211" y="358"/>
                  </a:cubicBezTo>
                  <a:cubicBezTo>
                    <a:pt x="4632" y="716"/>
                    <a:pt x="4197" y="1193"/>
                    <a:pt x="3617" y="1551"/>
                  </a:cubicBezTo>
                  <a:cubicBezTo>
                    <a:pt x="-877" y="5848"/>
                    <a:pt x="-1312" y="12172"/>
                    <a:pt x="3037" y="16826"/>
                  </a:cubicBezTo>
                  <a:cubicBezTo>
                    <a:pt x="5646" y="19690"/>
                    <a:pt x="9560" y="21361"/>
                    <a:pt x="13619" y="21600"/>
                  </a:cubicBezTo>
                  <a:cubicBezTo>
                    <a:pt x="13330" y="21003"/>
                    <a:pt x="13185" y="20407"/>
                    <a:pt x="12895" y="19810"/>
                  </a:cubicBezTo>
                  <a:cubicBezTo>
                    <a:pt x="12605" y="18974"/>
                    <a:pt x="12460" y="18259"/>
                    <a:pt x="12460" y="17423"/>
                  </a:cubicBezTo>
                  <a:cubicBezTo>
                    <a:pt x="12170" y="13843"/>
                    <a:pt x="13474" y="10263"/>
                    <a:pt x="16519" y="7399"/>
                  </a:cubicBezTo>
                  <a:lnTo>
                    <a:pt x="16519" y="7399"/>
                  </a:lnTo>
                  <a:cubicBezTo>
                    <a:pt x="17679" y="6325"/>
                    <a:pt x="18983" y="5489"/>
                    <a:pt x="20288" y="4773"/>
                  </a:cubicBezTo>
                  <a:cubicBezTo>
                    <a:pt x="18403" y="4415"/>
                    <a:pt x="16519" y="4057"/>
                    <a:pt x="14635" y="3699"/>
                  </a:cubicBezTo>
                  <a:cubicBezTo>
                    <a:pt x="12315" y="3580"/>
                    <a:pt x="10431" y="3103"/>
                    <a:pt x="8981" y="2506"/>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Shape">
              <a:extLst>
                <a:ext uri="{FF2B5EF4-FFF2-40B4-BE49-F238E27FC236}">
                  <a16:creationId xmlns:a16="http://schemas.microsoft.com/office/drawing/2014/main" id="{51C6C0B7-E44D-E24F-8454-966AFA9E17F6}"/>
                </a:ext>
              </a:extLst>
            </p:cNvPr>
            <p:cNvSpPr/>
            <p:nvPr userDrawn="1"/>
          </p:nvSpPr>
          <p:spPr>
            <a:xfrm>
              <a:off x="4749807" y="1155700"/>
              <a:ext cx="258983" cy="251458"/>
            </a:xfrm>
            <a:custGeom>
              <a:avLst/>
              <a:gdLst/>
              <a:ahLst/>
              <a:cxnLst>
                <a:cxn ang="0">
                  <a:pos x="wd2" y="hd2"/>
                </a:cxn>
                <a:cxn ang="5400000">
                  <a:pos x="wd2" y="hd2"/>
                </a:cxn>
                <a:cxn ang="10800000">
                  <a:pos x="wd2" y="hd2"/>
                </a:cxn>
                <a:cxn ang="16200000">
                  <a:pos x="wd2" y="hd2"/>
                </a:cxn>
              </a:cxnLst>
              <a:rect l="0" t="0" r="r" b="b"/>
              <a:pathLst>
                <a:path w="19752" h="21600" extrusionOk="0">
                  <a:moveTo>
                    <a:pt x="1745" y="16037"/>
                  </a:moveTo>
                  <a:lnTo>
                    <a:pt x="2230" y="15600"/>
                  </a:lnTo>
                  <a:cubicBezTo>
                    <a:pt x="2327" y="15491"/>
                    <a:pt x="2327" y="15491"/>
                    <a:pt x="2423" y="15491"/>
                  </a:cubicBezTo>
                  <a:cubicBezTo>
                    <a:pt x="3005" y="15164"/>
                    <a:pt x="3779" y="15273"/>
                    <a:pt x="4167" y="15818"/>
                  </a:cubicBezTo>
                  <a:lnTo>
                    <a:pt x="5717" y="17891"/>
                  </a:lnTo>
                  <a:lnTo>
                    <a:pt x="6007" y="18000"/>
                  </a:lnTo>
                  <a:lnTo>
                    <a:pt x="7751" y="18873"/>
                  </a:lnTo>
                  <a:lnTo>
                    <a:pt x="9494" y="19745"/>
                  </a:lnTo>
                  <a:lnTo>
                    <a:pt x="11044" y="20509"/>
                  </a:lnTo>
                  <a:lnTo>
                    <a:pt x="11141" y="20509"/>
                  </a:lnTo>
                  <a:lnTo>
                    <a:pt x="12788" y="21382"/>
                  </a:lnTo>
                  <a:lnTo>
                    <a:pt x="13175" y="21600"/>
                  </a:lnTo>
                  <a:cubicBezTo>
                    <a:pt x="15112" y="20836"/>
                    <a:pt x="16856" y="19309"/>
                    <a:pt x="18115" y="17236"/>
                  </a:cubicBezTo>
                  <a:cubicBezTo>
                    <a:pt x="21118" y="12109"/>
                    <a:pt x="19859" y="5345"/>
                    <a:pt x="15403" y="1963"/>
                  </a:cubicBezTo>
                  <a:cubicBezTo>
                    <a:pt x="15403" y="1963"/>
                    <a:pt x="15306" y="1854"/>
                    <a:pt x="15306" y="1854"/>
                  </a:cubicBezTo>
                  <a:cubicBezTo>
                    <a:pt x="14822" y="1527"/>
                    <a:pt x="14338" y="1200"/>
                    <a:pt x="13756" y="982"/>
                  </a:cubicBezTo>
                  <a:cubicBezTo>
                    <a:pt x="12885" y="545"/>
                    <a:pt x="11916" y="218"/>
                    <a:pt x="10947" y="109"/>
                  </a:cubicBezTo>
                  <a:cubicBezTo>
                    <a:pt x="10463" y="0"/>
                    <a:pt x="9979" y="0"/>
                    <a:pt x="9591" y="0"/>
                  </a:cubicBezTo>
                  <a:cubicBezTo>
                    <a:pt x="6492" y="109"/>
                    <a:pt x="3489" y="1855"/>
                    <a:pt x="1649" y="5018"/>
                  </a:cubicBezTo>
                  <a:cubicBezTo>
                    <a:pt x="-288" y="8291"/>
                    <a:pt x="-482" y="12328"/>
                    <a:pt x="874" y="15600"/>
                  </a:cubicBezTo>
                  <a:lnTo>
                    <a:pt x="1745" y="16037"/>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0" name="Shape">
              <a:extLst>
                <a:ext uri="{FF2B5EF4-FFF2-40B4-BE49-F238E27FC236}">
                  <a16:creationId xmlns:a16="http://schemas.microsoft.com/office/drawing/2014/main" id="{87A9C9EB-8E31-F646-9738-D3D077677249}"/>
                </a:ext>
              </a:extLst>
            </p:cNvPr>
            <p:cNvSpPr/>
            <p:nvPr userDrawn="1"/>
          </p:nvSpPr>
          <p:spPr>
            <a:xfrm>
              <a:off x="4787907" y="774700"/>
              <a:ext cx="258377" cy="267972"/>
            </a:xfrm>
            <a:custGeom>
              <a:avLst/>
              <a:gdLst/>
              <a:ahLst/>
              <a:cxnLst>
                <a:cxn ang="0">
                  <a:pos x="wd2" y="hd2"/>
                </a:cxn>
                <a:cxn ang="5400000">
                  <a:pos x="wd2" y="hd2"/>
                </a:cxn>
                <a:cxn ang="10800000">
                  <a:pos x="wd2" y="hd2"/>
                </a:cxn>
                <a:cxn ang="16200000">
                  <a:pos x="wd2" y="hd2"/>
                </a:cxn>
              </a:cxnLst>
              <a:rect l="0" t="0" r="r" b="b"/>
              <a:pathLst>
                <a:path w="20631" h="21600" extrusionOk="0">
                  <a:moveTo>
                    <a:pt x="20554" y="10442"/>
                  </a:moveTo>
                  <a:cubicBezTo>
                    <a:pt x="20047" y="5630"/>
                    <a:pt x="16295" y="1945"/>
                    <a:pt x="11832" y="1229"/>
                  </a:cubicBezTo>
                  <a:cubicBezTo>
                    <a:pt x="11021" y="1126"/>
                    <a:pt x="10311" y="1126"/>
                    <a:pt x="9500" y="1126"/>
                  </a:cubicBezTo>
                  <a:lnTo>
                    <a:pt x="10413" y="819"/>
                  </a:lnTo>
                  <a:cubicBezTo>
                    <a:pt x="9297" y="819"/>
                    <a:pt x="8080" y="512"/>
                    <a:pt x="6965" y="205"/>
                  </a:cubicBezTo>
                  <a:cubicBezTo>
                    <a:pt x="6762" y="102"/>
                    <a:pt x="6559" y="102"/>
                    <a:pt x="6356" y="0"/>
                  </a:cubicBezTo>
                  <a:lnTo>
                    <a:pt x="6458" y="409"/>
                  </a:lnTo>
                  <a:lnTo>
                    <a:pt x="6965" y="1740"/>
                  </a:lnTo>
                  <a:cubicBezTo>
                    <a:pt x="6458" y="1945"/>
                    <a:pt x="6052" y="2149"/>
                    <a:pt x="5646" y="2354"/>
                  </a:cubicBezTo>
                  <a:cubicBezTo>
                    <a:pt x="1894" y="4299"/>
                    <a:pt x="-438" y="8292"/>
                    <a:pt x="69" y="12796"/>
                  </a:cubicBezTo>
                  <a:cubicBezTo>
                    <a:pt x="576" y="16993"/>
                    <a:pt x="3416" y="20371"/>
                    <a:pt x="7168" y="21600"/>
                  </a:cubicBezTo>
                  <a:lnTo>
                    <a:pt x="7269" y="20371"/>
                  </a:lnTo>
                  <a:cubicBezTo>
                    <a:pt x="7269" y="20269"/>
                    <a:pt x="7371" y="20166"/>
                    <a:pt x="7371" y="20064"/>
                  </a:cubicBezTo>
                  <a:cubicBezTo>
                    <a:pt x="7573" y="19450"/>
                    <a:pt x="8182" y="18938"/>
                    <a:pt x="8892" y="19041"/>
                  </a:cubicBezTo>
                  <a:lnTo>
                    <a:pt x="12441" y="19348"/>
                  </a:lnTo>
                  <a:cubicBezTo>
                    <a:pt x="12847" y="19348"/>
                    <a:pt x="13252" y="19655"/>
                    <a:pt x="13455" y="19962"/>
                  </a:cubicBezTo>
                  <a:cubicBezTo>
                    <a:pt x="13658" y="20269"/>
                    <a:pt x="13759" y="20576"/>
                    <a:pt x="13759" y="20986"/>
                  </a:cubicBezTo>
                  <a:lnTo>
                    <a:pt x="13759" y="21498"/>
                  </a:lnTo>
                  <a:cubicBezTo>
                    <a:pt x="18120" y="19962"/>
                    <a:pt x="21162" y="15458"/>
                    <a:pt x="20554" y="10442"/>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1" name="Shape">
              <a:extLst>
                <a:ext uri="{FF2B5EF4-FFF2-40B4-BE49-F238E27FC236}">
                  <a16:creationId xmlns:a16="http://schemas.microsoft.com/office/drawing/2014/main" id="{A46EC1EF-4FA1-754D-B38D-4E8ED16297F6}"/>
                </a:ext>
              </a:extLst>
            </p:cNvPr>
            <p:cNvSpPr/>
            <p:nvPr userDrawn="1"/>
          </p:nvSpPr>
          <p:spPr>
            <a:xfrm>
              <a:off x="4152907" y="-1"/>
              <a:ext cx="257269" cy="146575"/>
            </a:xfrm>
            <a:custGeom>
              <a:avLst/>
              <a:gdLst/>
              <a:ahLst/>
              <a:cxnLst>
                <a:cxn ang="0">
                  <a:pos x="wd2" y="hd2"/>
                </a:cxn>
                <a:cxn ang="5400000">
                  <a:pos x="wd2" y="hd2"/>
                </a:cxn>
                <a:cxn ang="10800000">
                  <a:pos x="wd2" y="hd2"/>
                </a:cxn>
                <a:cxn ang="16200000">
                  <a:pos x="wd2" y="hd2"/>
                </a:cxn>
              </a:cxnLst>
              <a:rect l="0" t="0" r="r" b="b"/>
              <a:pathLst>
                <a:path w="21036" h="20434" extrusionOk="0">
                  <a:moveTo>
                    <a:pt x="5613" y="18413"/>
                  </a:moveTo>
                  <a:cubicBezTo>
                    <a:pt x="9247" y="21600"/>
                    <a:pt x="13401" y="20892"/>
                    <a:pt x="16621" y="17174"/>
                  </a:cubicBezTo>
                  <a:lnTo>
                    <a:pt x="15582" y="15403"/>
                  </a:lnTo>
                  <a:cubicBezTo>
                    <a:pt x="15582" y="15403"/>
                    <a:pt x="15478" y="15226"/>
                    <a:pt x="15478" y="15226"/>
                  </a:cubicBezTo>
                  <a:cubicBezTo>
                    <a:pt x="14959" y="14163"/>
                    <a:pt x="15063" y="12747"/>
                    <a:pt x="15582" y="11862"/>
                  </a:cubicBezTo>
                  <a:lnTo>
                    <a:pt x="18178" y="7436"/>
                  </a:lnTo>
                  <a:cubicBezTo>
                    <a:pt x="18490" y="6905"/>
                    <a:pt x="18801" y="6728"/>
                    <a:pt x="19217" y="6728"/>
                  </a:cubicBezTo>
                  <a:cubicBezTo>
                    <a:pt x="19632" y="6728"/>
                    <a:pt x="20048" y="6905"/>
                    <a:pt x="20359" y="7436"/>
                  </a:cubicBezTo>
                  <a:lnTo>
                    <a:pt x="20567" y="7790"/>
                  </a:lnTo>
                  <a:cubicBezTo>
                    <a:pt x="21086" y="5312"/>
                    <a:pt x="21086" y="2656"/>
                    <a:pt x="20982" y="0"/>
                  </a:cubicBezTo>
                  <a:lnTo>
                    <a:pt x="109" y="0"/>
                  </a:lnTo>
                  <a:cubicBezTo>
                    <a:pt x="-514" y="7436"/>
                    <a:pt x="1563" y="14872"/>
                    <a:pt x="5613" y="1841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2" name="Shape">
              <a:extLst>
                <a:ext uri="{FF2B5EF4-FFF2-40B4-BE49-F238E27FC236}">
                  <a16:creationId xmlns:a16="http://schemas.microsoft.com/office/drawing/2014/main" id="{4C64959A-A63D-1845-9EA7-4FF2EC6926A5}"/>
                </a:ext>
              </a:extLst>
            </p:cNvPr>
            <p:cNvSpPr/>
            <p:nvPr userDrawn="1"/>
          </p:nvSpPr>
          <p:spPr>
            <a:xfrm>
              <a:off x="4889508" y="1028699"/>
              <a:ext cx="53343" cy="127002"/>
            </a:xfrm>
            <a:custGeom>
              <a:avLst/>
              <a:gdLst/>
              <a:ahLst/>
              <a:cxnLst>
                <a:cxn ang="0">
                  <a:pos x="wd2" y="hd2"/>
                </a:cxn>
                <a:cxn ang="5400000">
                  <a:pos x="wd2" y="hd2"/>
                </a:cxn>
                <a:cxn ang="10800000">
                  <a:pos x="wd2" y="hd2"/>
                </a:cxn>
                <a:cxn ang="16200000">
                  <a:pos x="wd2" y="hd2"/>
                </a:cxn>
              </a:cxnLst>
              <a:rect l="0" t="0" r="r" b="b"/>
              <a:pathLst>
                <a:path w="21600" h="21600" extrusionOk="0">
                  <a:moveTo>
                    <a:pt x="17484" y="21600"/>
                  </a:moveTo>
                  <a:lnTo>
                    <a:pt x="20570" y="6048"/>
                  </a:lnTo>
                  <a:lnTo>
                    <a:pt x="21085" y="2808"/>
                  </a:lnTo>
                  <a:lnTo>
                    <a:pt x="21600" y="648"/>
                  </a:lnTo>
                  <a:lnTo>
                    <a:pt x="3601" y="0"/>
                  </a:lnTo>
                  <a:lnTo>
                    <a:pt x="3086" y="3024"/>
                  </a:lnTo>
                  <a:lnTo>
                    <a:pt x="2571" y="6048"/>
                  </a:lnTo>
                  <a:lnTo>
                    <a:pt x="0" y="19440"/>
                  </a:lnTo>
                  <a:cubicBezTo>
                    <a:pt x="2571" y="19656"/>
                    <a:pt x="4628" y="19656"/>
                    <a:pt x="7199" y="19872"/>
                  </a:cubicBezTo>
                  <a:cubicBezTo>
                    <a:pt x="8227" y="19872"/>
                    <a:pt x="9256" y="20089"/>
                    <a:pt x="10285" y="20305"/>
                  </a:cubicBezTo>
                  <a:cubicBezTo>
                    <a:pt x="12855" y="20736"/>
                    <a:pt x="14913" y="21168"/>
                    <a:pt x="17484" y="2160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Shape">
              <a:extLst>
                <a:ext uri="{FF2B5EF4-FFF2-40B4-BE49-F238E27FC236}">
                  <a16:creationId xmlns:a16="http://schemas.microsoft.com/office/drawing/2014/main" id="{EA20BA1D-914E-884B-8121-4DD501E6B7E9}"/>
                </a:ext>
              </a:extLst>
            </p:cNvPr>
            <p:cNvSpPr/>
            <p:nvPr userDrawn="1"/>
          </p:nvSpPr>
          <p:spPr>
            <a:xfrm>
              <a:off x="4783145" y="0"/>
              <a:ext cx="115573" cy="38429"/>
            </a:xfrm>
            <a:custGeom>
              <a:avLst/>
              <a:gdLst/>
              <a:ahLst/>
              <a:cxnLst>
                <a:cxn ang="0">
                  <a:pos x="wd2" y="hd2"/>
                </a:cxn>
                <a:cxn ang="5400000">
                  <a:pos x="wd2" y="hd2"/>
                </a:cxn>
                <a:cxn ang="10800000">
                  <a:pos x="wd2" y="hd2"/>
                </a:cxn>
                <a:cxn ang="16200000">
                  <a:pos x="wd2" y="hd2"/>
                </a:cxn>
              </a:cxnLst>
              <a:rect l="0" t="0" r="r" b="b"/>
              <a:pathLst>
                <a:path w="21600" h="19221" extrusionOk="0">
                  <a:moveTo>
                    <a:pt x="21125" y="18424"/>
                  </a:moveTo>
                  <a:lnTo>
                    <a:pt x="20176" y="10800"/>
                  </a:lnTo>
                  <a:cubicBezTo>
                    <a:pt x="20176" y="10164"/>
                    <a:pt x="20176" y="10164"/>
                    <a:pt x="20176" y="9528"/>
                  </a:cubicBezTo>
                  <a:cubicBezTo>
                    <a:pt x="19938" y="5716"/>
                    <a:pt x="20413" y="1904"/>
                    <a:pt x="21600" y="0"/>
                  </a:cubicBezTo>
                  <a:lnTo>
                    <a:pt x="0" y="0"/>
                  </a:lnTo>
                  <a:cubicBezTo>
                    <a:pt x="5459" y="15248"/>
                    <a:pt x="13529" y="21600"/>
                    <a:pt x="21125" y="1842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B97E88B6-030B-DF4D-B428-E3ECF1C2AC61}"/>
                </a:ext>
              </a:extLst>
            </p:cNvPr>
            <p:cNvSpPr/>
            <p:nvPr userDrawn="1"/>
          </p:nvSpPr>
          <p:spPr>
            <a:xfrm>
              <a:off x="1928027" y="311942"/>
              <a:ext cx="259455" cy="258051"/>
            </a:xfrm>
            <a:custGeom>
              <a:avLst/>
              <a:gdLst/>
              <a:ahLst/>
              <a:cxnLst>
                <a:cxn ang="0">
                  <a:pos x="wd2" y="hd2"/>
                </a:cxn>
                <a:cxn ang="5400000">
                  <a:pos x="wd2" y="hd2"/>
                </a:cxn>
                <a:cxn ang="10800000">
                  <a:pos x="wd2" y="hd2"/>
                </a:cxn>
                <a:cxn ang="16200000">
                  <a:pos x="wd2" y="hd2"/>
                </a:cxn>
              </a:cxnLst>
              <a:rect l="0" t="0" r="r" b="b"/>
              <a:pathLst>
                <a:path w="19354" h="21305" extrusionOk="0">
                  <a:moveTo>
                    <a:pt x="14515" y="20043"/>
                  </a:moveTo>
                  <a:cubicBezTo>
                    <a:pt x="14515" y="20043"/>
                    <a:pt x="14610" y="20043"/>
                    <a:pt x="14610" y="19938"/>
                  </a:cubicBezTo>
                  <a:cubicBezTo>
                    <a:pt x="14989" y="19728"/>
                    <a:pt x="15368" y="19414"/>
                    <a:pt x="15652" y="19100"/>
                  </a:cubicBezTo>
                  <a:cubicBezTo>
                    <a:pt x="19442" y="15849"/>
                    <a:pt x="20484" y="9977"/>
                    <a:pt x="18021" y="5259"/>
                  </a:cubicBezTo>
                  <a:cubicBezTo>
                    <a:pt x="16126" y="1694"/>
                    <a:pt x="12621" y="-194"/>
                    <a:pt x="9210" y="16"/>
                  </a:cubicBezTo>
                  <a:lnTo>
                    <a:pt x="9495" y="1379"/>
                  </a:lnTo>
                  <a:cubicBezTo>
                    <a:pt x="9495" y="1484"/>
                    <a:pt x="9495" y="1484"/>
                    <a:pt x="9495" y="1589"/>
                  </a:cubicBezTo>
                  <a:cubicBezTo>
                    <a:pt x="9495" y="2323"/>
                    <a:pt x="9116" y="3057"/>
                    <a:pt x="8452" y="3162"/>
                  </a:cubicBezTo>
                  <a:lnTo>
                    <a:pt x="5231" y="4000"/>
                  </a:lnTo>
                  <a:cubicBezTo>
                    <a:pt x="4947" y="4105"/>
                    <a:pt x="4568" y="4000"/>
                    <a:pt x="4284" y="3895"/>
                  </a:cubicBezTo>
                  <a:cubicBezTo>
                    <a:pt x="3905" y="3685"/>
                    <a:pt x="3621" y="3371"/>
                    <a:pt x="3526" y="2952"/>
                  </a:cubicBezTo>
                  <a:lnTo>
                    <a:pt x="3431" y="2532"/>
                  </a:lnTo>
                  <a:cubicBezTo>
                    <a:pt x="-74" y="5783"/>
                    <a:pt x="-1116" y="11550"/>
                    <a:pt x="1347" y="16058"/>
                  </a:cubicBezTo>
                  <a:cubicBezTo>
                    <a:pt x="3147" y="19518"/>
                    <a:pt x="6558" y="21406"/>
                    <a:pt x="9873" y="21301"/>
                  </a:cubicBezTo>
                  <a:cubicBezTo>
                    <a:pt x="10347" y="21301"/>
                    <a:pt x="10821" y="21196"/>
                    <a:pt x="11294" y="21196"/>
                  </a:cubicBezTo>
                  <a:cubicBezTo>
                    <a:pt x="12431" y="21092"/>
                    <a:pt x="13473" y="20672"/>
                    <a:pt x="14515" y="2004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12444B6C-396F-C944-BA98-610616ADCFE5}"/>
                </a:ext>
              </a:extLst>
            </p:cNvPr>
            <p:cNvSpPr/>
            <p:nvPr userDrawn="1"/>
          </p:nvSpPr>
          <p:spPr>
            <a:xfrm>
              <a:off x="1968508" y="215900"/>
              <a:ext cx="69850" cy="130808"/>
            </a:xfrm>
            <a:custGeom>
              <a:avLst/>
              <a:gdLst/>
              <a:ahLst/>
              <a:cxnLst>
                <a:cxn ang="0">
                  <a:pos x="wd2" y="hd2"/>
                </a:cxn>
                <a:cxn ang="5400000">
                  <a:pos x="wd2" y="hd2"/>
                </a:cxn>
                <a:cxn ang="10800000">
                  <a:pos x="wd2" y="hd2"/>
                </a:cxn>
                <a:cxn ang="16200000">
                  <a:pos x="wd2" y="hd2"/>
                </a:cxn>
              </a:cxnLst>
              <a:rect l="0" t="0" r="r" b="b"/>
              <a:pathLst>
                <a:path w="21600" h="21600" extrusionOk="0">
                  <a:moveTo>
                    <a:pt x="12960" y="0"/>
                  </a:moveTo>
                  <a:cubicBezTo>
                    <a:pt x="11390" y="420"/>
                    <a:pt x="9426" y="839"/>
                    <a:pt x="7855" y="1258"/>
                  </a:cubicBezTo>
                  <a:cubicBezTo>
                    <a:pt x="7069" y="1468"/>
                    <a:pt x="6284" y="1678"/>
                    <a:pt x="5498" y="1678"/>
                  </a:cubicBezTo>
                  <a:cubicBezTo>
                    <a:pt x="3534" y="2098"/>
                    <a:pt x="1964" y="2307"/>
                    <a:pt x="0" y="2517"/>
                  </a:cubicBezTo>
                  <a:lnTo>
                    <a:pt x="6284" y="16777"/>
                  </a:lnTo>
                  <a:lnTo>
                    <a:pt x="7462" y="19713"/>
                  </a:lnTo>
                  <a:lnTo>
                    <a:pt x="8248" y="21600"/>
                  </a:lnTo>
                  <a:lnTo>
                    <a:pt x="21600" y="19923"/>
                  </a:lnTo>
                  <a:lnTo>
                    <a:pt x="20422" y="16777"/>
                  </a:lnTo>
                  <a:lnTo>
                    <a:pt x="19243" y="13841"/>
                  </a:lnTo>
                  <a:lnTo>
                    <a:pt x="12960" y="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Shape">
              <a:extLst>
                <a:ext uri="{FF2B5EF4-FFF2-40B4-BE49-F238E27FC236}">
                  <a16:creationId xmlns:a16="http://schemas.microsoft.com/office/drawing/2014/main" id="{2DEE8A32-8C68-8942-AC9D-9375F4C31921}"/>
                </a:ext>
              </a:extLst>
            </p:cNvPr>
            <p:cNvSpPr/>
            <p:nvPr userDrawn="1"/>
          </p:nvSpPr>
          <p:spPr>
            <a:xfrm>
              <a:off x="1808965" y="-1"/>
              <a:ext cx="258521" cy="213048"/>
            </a:xfrm>
            <a:custGeom>
              <a:avLst/>
              <a:gdLst/>
              <a:ahLst/>
              <a:cxnLst>
                <a:cxn ang="0">
                  <a:pos x="wd2" y="hd2"/>
                </a:cxn>
                <a:cxn ang="5400000">
                  <a:pos x="wd2" y="hd2"/>
                </a:cxn>
                <a:cxn ang="10800000">
                  <a:pos x="wd2" y="hd2"/>
                </a:cxn>
                <a:cxn ang="16200000">
                  <a:pos x="wd2" y="hd2"/>
                </a:cxn>
              </a:cxnLst>
              <a:rect l="0" t="0" r="r" b="b"/>
              <a:pathLst>
                <a:path w="19542" h="21567" extrusionOk="0">
                  <a:moveTo>
                    <a:pt x="11617" y="21471"/>
                  </a:moveTo>
                  <a:cubicBezTo>
                    <a:pt x="12385" y="21342"/>
                    <a:pt x="13153" y="20957"/>
                    <a:pt x="13825" y="20570"/>
                  </a:cubicBezTo>
                  <a:cubicBezTo>
                    <a:pt x="14497" y="20185"/>
                    <a:pt x="15169" y="19670"/>
                    <a:pt x="15745" y="19027"/>
                  </a:cubicBezTo>
                  <a:cubicBezTo>
                    <a:pt x="15841" y="18899"/>
                    <a:pt x="15937" y="18770"/>
                    <a:pt x="16033" y="18642"/>
                  </a:cubicBezTo>
                  <a:cubicBezTo>
                    <a:pt x="20161" y="14014"/>
                    <a:pt x="20737" y="5785"/>
                    <a:pt x="17281" y="129"/>
                  </a:cubicBezTo>
                  <a:cubicBezTo>
                    <a:pt x="17281" y="129"/>
                    <a:pt x="17281" y="129"/>
                    <a:pt x="17185" y="0"/>
                  </a:cubicBezTo>
                  <a:lnTo>
                    <a:pt x="6913" y="0"/>
                  </a:lnTo>
                  <a:lnTo>
                    <a:pt x="4225" y="1414"/>
                  </a:lnTo>
                  <a:cubicBezTo>
                    <a:pt x="3937" y="1672"/>
                    <a:pt x="3553" y="1543"/>
                    <a:pt x="3265" y="1414"/>
                  </a:cubicBezTo>
                  <a:cubicBezTo>
                    <a:pt x="2881" y="1286"/>
                    <a:pt x="2593" y="900"/>
                    <a:pt x="2401" y="386"/>
                  </a:cubicBezTo>
                  <a:lnTo>
                    <a:pt x="2305" y="1"/>
                  </a:lnTo>
                  <a:cubicBezTo>
                    <a:pt x="-671" y="4758"/>
                    <a:pt x="-863" y="11957"/>
                    <a:pt x="2305" y="16843"/>
                  </a:cubicBezTo>
                  <a:cubicBezTo>
                    <a:pt x="4321" y="20057"/>
                    <a:pt x="7201" y="21600"/>
                    <a:pt x="10177" y="21471"/>
                  </a:cubicBezTo>
                  <a:cubicBezTo>
                    <a:pt x="10657" y="21599"/>
                    <a:pt x="11137" y="21599"/>
                    <a:pt x="11617" y="21471"/>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Shape">
              <a:extLst>
                <a:ext uri="{FF2B5EF4-FFF2-40B4-BE49-F238E27FC236}">
                  <a16:creationId xmlns:a16="http://schemas.microsoft.com/office/drawing/2014/main" id="{AB4F76C2-5948-D84E-BF63-82E18C5CFBB7}"/>
                </a:ext>
              </a:extLst>
            </p:cNvPr>
            <p:cNvSpPr/>
            <p:nvPr userDrawn="1"/>
          </p:nvSpPr>
          <p:spPr>
            <a:xfrm>
              <a:off x="3860808" y="571499"/>
              <a:ext cx="71119" cy="109216"/>
            </a:xfrm>
            <a:custGeom>
              <a:avLst/>
              <a:gdLst/>
              <a:ahLst/>
              <a:cxnLst>
                <a:cxn ang="0">
                  <a:pos x="wd2" y="hd2"/>
                </a:cxn>
                <a:cxn ang="5400000">
                  <a:pos x="wd2" y="hd2"/>
                </a:cxn>
                <a:cxn ang="10800000">
                  <a:pos x="wd2" y="hd2"/>
                </a:cxn>
                <a:cxn ang="16200000">
                  <a:pos x="wd2" y="hd2"/>
                </a:cxn>
              </a:cxnLst>
              <a:rect l="0" t="0" r="r" b="b"/>
              <a:pathLst>
                <a:path w="21600" h="21600" extrusionOk="0">
                  <a:moveTo>
                    <a:pt x="6557" y="17078"/>
                  </a:moveTo>
                  <a:lnTo>
                    <a:pt x="8100" y="21097"/>
                  </a:lnTo>
                  <a:lnTo>
                    <a:pt x="8486" y="21600"/>
                  </a:lnTo>
                  <a:lnTo>
                    <a:pt x="21600" y="19340"/>
                  </a:lnTo>
                  <a:lnTo>
                    <a:pt x="20443" y="16828"/>
                  </a:lnTo>
                  <a:lnTo>
                    <a:pt x="18900" y="13312"/>
                  </a:lnTo>
                  <a:lnTo>
                    <a:pt x="17358" y="9796"/>
                  </a:lnTo>
                  <a:lnTo>
                    <a:pt x="13500" y="0"/>
                  </a:lnTo>
                  <a:cubicBezTo>
                    <a:pt x="12729" y="251"/>
                    <a:pt x="11958" y="251"/>
                    <a:pt x="10800" y="503"/>
                  </a:cubicBezTo>
                  <a:cubicBezTo>
                    <a:pt x="10029" y="754"/>
                    <a:pt x="8872" y="754"/>
                    <a:pt x="8101" y="754"/>
                  </a:cubicBezTo>
                  <a:cubicBezTo>
                    <a:pt x="7329" y="754"/>
                    <a:pt x="6558" y="1006"/>
                    <a:pt x="5786" y="1006"/>
                  </a:cubicBezTo>
                  <a:cubicBezTo>
                    <a:pt x="3857" y="1006"/>
                    <a:pt x="1929" y="1257"/>
                    <a:pt x="0" y="1006"/>
                  </a:cubicBezTo>
                  <a:lnTo>
                    <a:pt x="5015" y="13313"/>
                  </a:lnTo>
                  <a:lnTo>
                    <a:pt x="6557" y="17078"/>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Shape">
              <a:extLst>
                <a:ext uri="{FF2B5EF4-FFF2-40B4-BE49-F238E27FC236}">
                  <a16:creationId xmlns:a16="http://schemas.microsoft.com/office/drawing/2014/main" id="{2D483DEE-4DEC-A04D-9D7A-44877D74BC5C}"/>
                </a:ext>
              </a:extLst>
            </p:cNvPr>
            <p:cNvSpPr/>
            <p:nvPr userDrawn="1"/>
          </p:nvSpPr>
          <p:spPr>
            <a:xfrm>
              <a:off x="3763969" y="0"/>
              <a:ext cx="259741" cy="186650"/>
            </a:xfrm>
            <a:custGeom>
              <a:avLst/>
              <a:gdLst/>
              <a:ahLst/>
              <a:cxnLst>
                <a:cxn ang="0">
                  <a:pos x="wd2" y="hd2"/>
                </a:cxn>
                <a:cxn ang="5400000">
                  <a:pos x="wd2" y="hd2"/>
                </a:cxn>
                <a:cxn ang="10800000">
                  <a:pos x="wd2" y="hd2"/>
                </a:cxn>
                <a:cxn ang="16200000">
                  <a:pos x="wd2" y="hd2"/>
                </a:cxn>
              </a:cxnLst>
              <a:rect l="0" t="0" r="r" b="b"/>
              <a:pathLst>
                <a:path w="20172" h="21449" extrusionOk="0">
                  <a:moveTo>
                    <a:pt x="515" y="1897"/>
                  </a:moveTo>
                  <a:cubicBezTo>
                    <a:pt x="-1063" y="8902"/>
                    <a:pt x="1107" y="16345"/>
                    <a:pt x="5348" y="19702"/>
                  </a:cubicBezTo>
                  <a:cubicBezTo>
                    <a:pt x="5841" y="20140"/>
                    <a:pt x="6334" y="20432"/>
                    <a:pt x="6926" y="20724"/>
                  </a:cubicBezTo>
                  <a:cubicBezTo>
                    <a:pt x="8504" y="21454"/>
                    <a:pt x="10082" y="21600"/>
                    <a:pt x="11562" y="21308"/>
                  </a:cubicBezTo>
                  <a:cubicBezTo>
                    <a:pt x="15211" y="20578"/>
                    <a:pt x="18466" y="16783"/>
                    <a:pt x="19649" y="11238"/>
                  </a:cubicBezTo>
                  <a:cubicBezTo>
                    <a:pt x="20537" y="7443"/>
                    <a:pt x="20241" y="3357"/>
                    <a:pt x="19156" y="0"/>
                  </a:cubicBezTo>
                  <a:lnTo>
                    <a:pt x="1107" y="0"/>
                  </a:lnTo>
                  <a:cubicBezTo>
                    <a:pt x="811" y="729"/>
                    <a:pt x="614" y="1313"/>
                    <a:pt x="515" y="189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Shape">
              <a:extLst>
                <a:ext uri="{FF2B5EF4-FFF2-40B4-BE49-F238E27FC236}">
                  <a16:creationId xmlns:a16="http://schemas.microsoft.com/office/drawing/2014/main" id="{E179D6C9-C86A-A54B-8962-FA54D0AD16CF}"/>
                </a:ext>
              </a:extLst>
            </p:cNvPr>
            <p:cNvSpPr/>
            <p:nvPr userDrawn="1"/>
          </p:nvSpPr>
          <p:spPr>
            <a:xfrm>
              <a:off x="4742934" y="689625"/>
              <a:ext cx="109223" cy="95251"/>
            </a:xfrm>
            <a:custGeom>
              <a:avLst/>
              <a:gdLst/>
              <a:ahLst/>
              <a:cxnLst>
                <a:cxn ang="0">
                  <a:pos x="wd2" y="hd2"/>
                </a:cxn>
                <a:cxn ang="5400000">
                  <a:pos x="wd2" y="hd2"/>
                </a:cxn>
                <a:cxn ang="10800000">
                  <a:pos x="wd2" y="hd2"/>
                </a:cxn>
                <a:cxn ang="16200000">
                  <a:pos x="wd2" y="hd2"/>
                </a:cxn>
              </a:cxnLst>
              <a:rect l="0" t="0" r="r" b="b"/>
              <a:pathLst>
                <a:path w="21600" h="21600" extrusionOk="0">
                  <a:moveTo>
                    <a:pt x="1759" y="15840"/>
                  </a:moveTo>
                  <a:cubicBezTo>
                    <a:pt x="2010" y="16417"/>
                    <a:pt x="2261" y="16992"/>
                    <a:pt x="2512" y="17568"/>
                  </a:cubicBezTo>
                  <a:cubicBezTo>
                    <a:pt x="3014" y="19008"/>
                    <a:pt x="3266" y="20160"/>
                    <a:pt x="3768" y="21600"/>
                  </a:cubicBezTo>
                  <a:lnTo>
                    <a:pt x="16326" y="12672"/>
                  </a:lnTo>
                  <a:lnTo>
                    <a:pt x="18586" y="10943"/>
                  </a:lnTo>
                  <a:lnTo>
                    <a:pt x="19591" y="10080"/>
                  </a:lnTo>
                  <a:lnTo>
                    <a:pt x="21600" y="8640"/>
                  </a:lnTo>
                  <a:lnTo>
                    <a:pt x="18586" y="2880"/>
                  </a:lnTo>
                  <a:lnTo>
                    <a:pt x="18586" y="2880"/>
                  </a:lnTo>
                  <a:lnTo>
                    <a:pt x="17079" y="0"/>
                  </a:lnTo>
                  <a:lnTo>
                    <a:pt x="17079" y="0"/>
                  </a:lnTo>
                  <a:lnTo>
                    <a:pt x="15572" y="1152"/>
                  </a:lnTo>
                  <a:lnTo>
                    <a:pt x="13814" y="2303"/>
                  </a:lnTo>
                  <a:lnTo>
                    <a:pt x="10800" y="4320"/>
                  </a:lnTo>
                  <a:lnTo>
                    <a:pt x="10549" y="4608"/>
                  </a:lnTo>
                  <a:lnTo>
                    <a:pt x="0" y="12097"/>
                  </a:lnTo>
                  <a:cubicBezTo>
                    <a:pt x="251" y="12673"/>
                    <a:pt x="502" y="13248"/>
                    <a:pt x="1004" y="13825"/>
                  </a:cubicBezTo>
                  <a:cubicBezTo>
                    <a:pt x="1256" y="14400"/>
                    <a:pt x="1508" y="15263"/>
                    <a:pt x="1759" y="1584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Shape">
              <a:extLst>
                <a:ext uri="{FF2B5EF4-FFF2-40B4-BE49-F238E27FC236}">
                  <a16:creationId xmlns:a16="http://schemas.microsoft.com/office/drawing/2014/main" id="{DE74DCE3-9DB1-D74C-8F3D-FDADA5CD242A}"/>
                </a:ext>
              </a:extLst>
            </p:cNvPr>
            <p:cNvSpPr/>
            <p:nvPr userDrawn="1"/>
          </p:nvSpPr>
          <p:spPr>
            <a:xfrm>
              <a:off x="4864108" y="0"/>
              <a:ext cx="258110" cy="370837"/>
            </a:xfrm>
            <a:custGeom>
              <a:avLst/>
              <a:gdLst/>
              <a:ahLst/>
              <a:cxnLst>
                <a:cxn ang="0">
                  <a:pos x="wd2" y="hd2"/>
                </a:cxn>
                <a:cxn ang="5400000">
                  <a:pos x="wd2" y="hd2"/>
                </a:cxn>
                <a:cxn ang="10800000">
                  <a:pos x="wd2" y="hd2"/>
                </a:cxn>
                <a:cxn ang="16200000">
                  <a:pos x="wd2" y="hd2"/>
                </a:cxn>
              </a:cxnLst>
              <a:rect l="0" t="0" r="r" b="b"/>
              <a:pathLst>
                <a:path w="20805" h="21600" extrusionOk="0">
                  <a:moveTo>
                    <a:pt x="3448" y="813"/>
                  </a:moveTo>
                  <a:lnTo>
                    <a:pt x="3448" y="813"/>
                  </a:lnTo>
                  <a:lnTo>
                    <a:pt x="3960" y="1849"/>
                  </a:lnTo>
                  <a:lnTo>
                    <a:pt x="4472" y="2810"/>
                  </a:lnTo>
                  <a:lnTo>
                    <a:pt x="6621" y="7249"/>
                  </a:lnTo>
                  <a:lnTo>
                    <a:pt x="7133" y="8284"/>
                  </a:lnTo>
                  <a:cubicBezTo>
                    <a:pt x="6621" y="8433"/>
                    <a:pt x="6212" y="8580"/>
                    <a:pt x="5700" y="8728"/>
                  </a:cubicBezTo>
                  <a:cubicBezTo>
                    <a:pt x="1913" y="10134"/>
                    <a:pt x="-442" y="13019"/>
                    <a:pt x="70" y="16274"/>
                  </a:cubicBezTo>
                  <a:cubicBezTo>
                    <a:pt x="172" y="17235"/>
                    <a:pt x="582" y="18197"/>
                    <a:pt x="1196" y="19011"/>
                  </a:cubicBezTo>
                  <a:cubicBezTo>
                    <a:pt x="1913" y="19159"/>
                    <a:pt x="2629" y="19233"/>
                    <a:pt x="3243" y="19381"/>
                  </a:cubicBezTo>
                  <a:cubicBezTo>
                    <a:pt x="7133" y="20046"/>
                    <a:pt x="10716" y="20638"/>
                    <a:pt x="14197" y="21230"/>
                  </a:cubicBezTo>
                  <a:cubicBezTo>
                    <a:pt x="14913" y="21378"/>
                    <a:pt x="15630" y="21526"/>
                    <a:pt x="16347" y="21600"/>
                  </a:cubicBezTo>
                  <a:cubicBezTo>
                    <a:pt x="19315" y="20046"/>
                    <a:pt x="21158" y="17457"/>
                    <a:pt x="20749" y="14647"/>
                  </a:cubicBezTo>
                  <a:cubicBezTo>
                    <a:pt x="20237" y="11170"/>
                    <a:pt x="16449" y="8507"/>
                    <a:pt x="11945" y="7989"/>
                  </a:cubicBezTo>
                  <a:cubicBezTo>
                    <a:pt x="11126" y="7915"/>
                    <a:pt x="10409" y="7915"/>
                    <a:pt x="9590" y="7915"/>
                  </a:cubicBezTo>
                  <a:lnTo>
                    <a:pt x="10614" y="7619"/>
                  </a:lnTo>
                  <a:lnTo>
                    <a:pt x="10205" y="6805"/>
                  </a:lnTo>
                  <a:lnTo>
                    <a:pt x="7645" y="1627"/>
                  </a:lnTo>
                  <a:lnTo>
                    <a:pt x="7133" y="666"/>
                  </a:lnTo>
                  <a:lnTo>
                    <a:pt x="6826" y="0"/>
                  </a:lnTo>
                  <a:lnTo>
                    <a:pt x="4676" y="518"/>
                  </a:lnTo>
                  <a:lnTo>
                    <a:pt x="3448" y="813"/>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Shape">
              <a:extLst>
                <a:ext uri="{FF2B5EF4-FFF2-40B4-BE49-F238E27FC236}">
                  <a16:creationId xmlns:a16="http://schemas.microsoft.com/office/drawing/2014/main" id="{5CBD33CC-941B-0E42-947F-34C4D427CBAE}"/>
                </a:ext>
              </a:extLst>
            </p:cNvPr>
            <p:cNvSpPr/>
            <p:nvPr userDrawn="1"/>
          </p:nvSpPr>
          <p:spPr>
            <a:xfrm>
              <a:off x="4635508" y="342899"/>
              <a:ext cx="69848" cy="104138"/>
            </a:xfrm>
            <a:custGeom>
              <a:avLst/>
              <a:gdLst/>
              <a:ahLst/>
              <a:cxnLst>
                <a:cxn ang="0">
                  <a:pos x="wd2" y="hd2"/>
                </a:cxn>
                <a:cxn ang="5400000">
                  <a:pos x="wd2" y="hd2"/>
                </a:cxn>
                <a:cxn ang="10800000">
                  <a:pos x="wd2" y="hd2"/>
                </a:cxn>
                <a:cxn ang="16200000">
                  <a:pos x="wd2" y="hd2"/>
                </a:cxn>
              </a:cxnLst>
              <a:rect l="0" t="0" r="r" b="b"/>
              <a:pathLst>
                <a:path w="21600" h="21600" extrusionOk="0">
                  <a:moveTo>
                    <a:pt x="16888" y="5268"/>
                  </a:moveTo>
                  <a:lnTo>
                    <a:pt x="12961" y="2107"/>
                  </a:lnTo>
                  <a:lnTo>
                    <a:pt x="10604" y="0"/>
                  </a:lnTo>
                  <a:lnTo>
                    <a:pt x="3927" y="3688"/>
                  </a:lnTo>
                  <a:lnTo>
                    <a:pt x="0" y="5795"/>
                  </a:lnTo>
                  <a:lnTo>
                    <a:pt x="0" y="5795"/>
                  </a:lnTo>
                  <a:lnTo>
                    <a:pt x="3534" y="8692"/>
                  </a:lnTo>
                  <a:lnTo>
                    <a:pt x="7069" y="11590"/>
                  </a:lnTo>
                  <a:lnTo>
                    <a:pt x="19636" y="21600"/>
                  </a:lnTo>
                  <a:cubicBezTo>
                    <a:pt x="20422" y="21336"/>
                    <a:pt x="20815" y="20810"/>
                    <a:pt x="21600" y="20547"/>
                  </a:cubicBezTo>
                  <a:cubicBezTo>
                    <a:pt x="21600" y="20547"/>
                    <a:pt x="21600" y="20547"/>
                    <a:pt x="21600" y="20547"/>
                  </a:cubicBezTo>
                  <a:cubicBezTo>
                    <a:pt x="20815" y="19229"/>
                    <a:pt x="20422" y="17649"/>
                    <a:pt x="20029" y="16068"/>
                  </a:cubicBezTo>
                  <a:cubicBezTo>
                    <a:pt x="19636" y="15278"/>
                    <a:pt x="20029" y="14223"/>
                    <a:pt x="19636" y="13434"/>
                  </a:cubicBezTo>
                  <a:cubicBezTo>
                    <a:pt x="19636" y="11589"/>
                    <a:pt x="19636" y="9746"/>
                    <a:pt x="20029" y="7638"/>
                  </a:cubicBezTo>
                  <a:lnTo>
                    <a:pt x="16888" y="5268"/>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Shape">
              <a:extLst>
                <a:ext uri="{FF2B5EF4-FFF2-40B4-BE49-F238E27FC236}">
                  <a16:creationId xmlns:a16="http://schemas.microsoft.com/office/drawing/2014/main" id="{938ECEEB-F066-914D-A86C-8BADF2E19362}"/>
                </a:ext>
              </a:extLst>
            </p:cNvPr>
            <p:cNvSpPr/>
            <p:nvPr userDrawn="1"/>
          </p:nvSpPr>
          <p:spPr>
            <a:xfrm>
              <a:off x="2082808" y="571499"/>
              <a:ext cx="77472" cy="121923"/>
            </a:xfrm>
            <a:custGeom>
              <a:avLst/>
              <a:gdLst/>
              <a:ahLst/>
              <a:cxnLst>
                <a:cxn ang="0">
                  <a:pos x="wd2" y="hd2"/>
                </a:cxn>
                <a:cxn ang="5400000">
                  <a:pos x="wd2" y="hd2"/>
                </a:cxn>
                <a:cxn ang="10800000">
                  <a:pos x="wd2" y="hd2"/>
                </a:cxn>
                <a:cxn ang="16200000">
                  <a:pos x="wd2" y="hd2"/>
                </a:cxn>
              </a:cxnLst>
              <a:rect l="0" t="0" r="r" b="b"/>
              <a:pathLst>
                <a:path w="21600" h="21600" extrusionOk="0">
                  <a:moveTo>
                    <a:pt x="11685" y="0"/>
                  </a:moveTo>
                  <a:cubicBezTo>
                    <a:pt x="10269" y="450"/>
                    <a:pt x="8499" y="900"/>
                    <a:pt x="7082" y="1350"/>
                  </a:cubicBezTo>
                  <a:cubicBezTo>
                    <a:pt x="6374" y="1575"/>
                    <a:pt x="5666" y="1801"/>
                    <a:pt x="4957" y="1801"/>
                  </a:cubicBezTo>
                  <a:cubicBezTo>
                    <a:pt x="3186" y="2251"/>
                    <a:pt x="1770" y="2475"/>
                    <a:pt x="0" y="2700"/>
                  </a:cubicBezTo>
                  <a:lnTo>
                    <a:pt x="7082" y="16425"/>
                  </a:lnTo>
                  <a:lnTo>
                    <a:pt x="8852" y="19575"/>
                  </a:lnTo>
                  <a:lnTo>
                    <a:pt x="9915" y="21600"/>
                  </a:lnTo>
                  <a:lnTo>
                    <a:pt x="21600" y="19125"/>
                  </a:lnTo>
                  <a:lnTo>
                    <a:pt x="19830" y="15975"/>
                  </a:lnTo>
                  <a:lnTo>
                    <a:pt x="18414" y="12825"/>
                  </a:lnTo>
                  <a:lnTo>
                    <a:pt x="11685" y="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23BB2E36-938F-9A4E-859C-E45B2C2685E0}"/>
                </a:ext>
              </a:extLst>
            </p:cNvPr>
            <p:cNvSpPr/>
            <p:nvPr userDrawn="1"/>
          </p:nvSpPr>
          <p:spPr>
            <a:xfrm>
              <a:off x="3835407" y="203200"/>
              <a:ext cx="54609" cy="120650"/>
            </a:xfrm>
            <a:custGeom>
              <a:avLst/>
              <a:gdLst/>
              <a:ahLst/>
              <a:cxnLst>
                <a:cxn ang="0">
                  <a:pos x="wd2" y="hd2"/>
                </a:cxn>
                <a:cxn ang="5400000">
                  <a:pos x="wd2" y="hd2"/>
                </a:cxn>
                <a:cxn ang="10800000">
                  <a:pos x="wd2" y="hd2"/>
                </a:cxn>
                <a:cxn ang="16200000">
                  <a:pos x="wd2" y="hd2"/>
                </a:cxn>
              </a:cxnLst>
              <a:rect l="0" t="0" r="r" b="b"/>
              <a:pathLst>
                <a:path w="21600" h="21600" extrusionOk="0">
                  <a:moveTo>
                    <a:pt x="14065" y="226"/>
                  </a:moveTo>
                  <a:lnTo>
                    <a:pt x="11553" y="226"/>
                  </a:lnTo>
                  <a:lnTo>
                    <a:pt x="4018" y="0"/>
                  </a:lnTo>
                  <a:lnTo>
                    <a:pt x="1004" y="15233"/>
                  </a:lnTo>
                  <a:lnTo>
                    <a:pt x="502" y="18644"/>
                  </a:lnTo>
                  <a:lnTo>
                    <a:pt x="0" y="20690"/>
                  </a:lnTo>
                  <a:lnTo>
                    <a:pt x="11553" y="21372"/>
                  </a:lnTo>
                  <a:lnTo>
                    <a:pt x="17582" y="21600"/>
                  </a:lnTo>
                  <a:lnTo>
                    <a:pt x="17582" y="21600"/>
                  </a:lnTo>
                  <a:lnTo>
                    <a:pt x="18587" y="18189"/>
                  </a:lnTo>
                  <a:lnTo>
                    <a:pt x="19088" y="14779"/>
                  </a:lnTo>
                  <a:lnTo>
                    <a:pt x="21600" y="682"/>
                  </a:lnTo>
                  <a:lnTo>
                    <a:pt x="21098" y="682"/>
                  </a:lnTo>
                  <a:lnTo>
                    <a:pt x="14568" y="226"/>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462D5A89-816D-1B4E-9AB9-9823E7461D39}"/>
                </a:ext>
              </a:extLst>
            </p:cNvPr>
            <p:cNvSpPr/>
            <p:nvPr userDrawn="1"/>
          </p:nvSpPr>
          <p:spPr>
            <a:xfrm>
              <a:off x="4488325" y="689626"/>
              <a:ext cx="259456" cy="258915"/>
            </a:xfrm>
            <a:custGeom>
              <a:avLst/>
              <a:gdLst/>
              <a:ahLst/>
              <a:cxnLst>
                <a:cxn ang="0">
                  <a:pos x="wd2" y="hd2"/>
                </a:cxn>
                <a:cxn ang="5400000">
                  <a:pos x="wd2" y="hd2"/>
                </a:cxn>
                <a:cxn ang="10800000">
                  <a:pos x="wd2" y="hd2"/>
                </a:cxn>
                <a:cxn ang="16200000">
                  <a:pos x="wd2" y="hd2"/>
                </a:cxn>
              </a:cxnLst>
              <a:rect l="0" t="0" r="r" b="b"/>
              <a:pathLst>
                <a:path w="21318" h="19398" extrusionOk="0">
                  <a:moveTo>
                    <a:pt x="15861" y="18153"/>
                  </a:moveTo>
                  <a:cubicBezTo>
                    <a:pt x="19513" y="16250"/>
                    <a:pt x="21600" y="12729"/>
                    <a:pt x="21287" y="9114"/>
                  </a:cubicBezTo>
                  <a:cubicBezTo>
                    <a:pt x="21287" y="8638"/>
                    <a:pt x="21182" y="8162"/>
                    <a:pt x="21078" y="7591"/>
                  </a:cubicBezTo>
                  <a:cubicBezTo>
                    <a:pt x="20974" y="7116"/>
                    <a:pt x="20765" y="6545"/>
                    <a:pt x="20557" y="6069"/>
                  </a:cubicBezTo>
                  <a:cubicBezTo>
                    <a:pt x="20452" y="5974"/>
                    <a:pt x="20452" y="5784"/>
                    <a:pt x="20348" y="5688"/>
                  </a:cubicBezTo>
                  <a:cubicBezTo>
                    <a:pt x="20243" y="5403"/>
                    <a:pt x="20139" y="5213"/>
                    <a:pt x="19931" y="5022"/>
                  </a:cubicBezTo>
                  <a:cubicBezTo>
                    <a:pt x="19826" y="4832"/>
                    <a:pt x="19722" y="4737"/>
                    <a:pt x="19617" y="4546"/>
                  </a:cubicBezTo>
                  <a:cubicBezTo>
                    <a:pt x="19304" y="4166"/>
                    <a:pt x="19096" y="3785"/>
                    <a:pt x="18783" y="3404"/>
                  </a:cubicBezTo>
                  <a:cubicBezTo>
                    <a:pt x="15548" y="-21"/>
                    <a:pt x="10018" y="-1068"/>
                    <a:pt x="5530" y="1216"/>
                  </a:cubicBezTo>
                  <a:cubicBezTo>
                    <a:pt x="1983" y="3024"/>
                    <a:pt x="0" y="6449"/>
                    <a:pt x="0" y="9970"/>
                  </a:cubicBezTo>
                  <a:lnTo>
                    <a:pt x="1357" y="9685"/>
                  </a:lnTo>
                  <a:cubicBezTo>
                    <a:pt x="1461" y="9685"/>
                    <a:pt x="1461" y="9685"/>
                    <a:pt x="1565" y="9685"/>
                  </a:cubicBezTo>
                  <a:cubicBezTo>
                    <a:pt x="2296" y="9590"/>
                    <a:pt x="3026" y="10065"/>
                    <a:pt x="3130" y="10732"/>
                  </a:cubicBezTo>
                  <a:lnTo>
                    <a:pt x="3861" y="13967"/>
                  </a:lnTo>
                  <a:cubicBezTo>
                    <a:pt x="3965" y="14347"/>
                    <a:pt x="3861" y="14728"/>
                    <a:pt x="3652" y="15013"/>
                  </a:cubicBezTo>
                  <a:cubicBezTo>
                    <a:pt x="3444" y="15299"/>
                    <a:pt x="3130" y="15584"/>
                    <a:pt x="2713" y="15584"/>
                  </a:cubicBezTo>
                  <a:lnTo>
                    <a:pt x="2296" y="15680"/>
                  </a:lnTo>
                  <a:cubicBezTo>
                    <a:pt x="5635" y="19390"/>
                    <a:pt x="11269" y="20532"/>
                    <a:pt x="15861" y="1815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Shape">
              <a:extLst>
                <a:ext uri="{FF2B5EF4-FFF2-40B4-BE49-F238E27FC236}">
                  <a16:creationId xmlns:a16="http://schemas.microsoft.com/office/drawing/2014/main" id="{DDCE97E0-4A3B-C843-B366-9A1E14380463}"/>
                </a:ext>
              </a:extLst>
            </p:cNvPr>
            <p:cNvSpPr/>
            <p:nvPr userDrawn="1"/>
          </p:nvSpPr>
          <p:spPr>
            <a:xfrm>
              <a:off x="4122745" y="762000"/>
              <a:ext cx="398863" cy="258008"/>
            </a:xfrm>
            <a:custGeom>
              <a:avLst/>
              <a:gdLst/>
              <a:ahLst/>
              <a:cxnLst>
                <a:cxn ang="0">
                  <a:pos x="wd2" y="hd2"/>
                </a:cxn>
                <a:cxn ang="5400000">
                  <a:pos x="wd2" y="hd2"/>
                </a:cxn>
                <a:cxn ang="10800000">
                  <a:pos x="wd2" y="hd2"/>
                </a:cxn>
                <a:cxn ang="16200000">
                  <a:pos x="wd2" y="hd2"/>
                </a:cxn>
              </a:cxnLst>
              <a:rect l="0" t="0" r="r" b="b"/>
              <a:pathLst>
                <a:path w="21468" h="21199" extrusionOk="0">
                  <a:moveTo>
                    <a:pt x="7182" y="7"/>
                  </a:moveTo>
                  <a:cubicBezTo>
                    <a:pt x="3354" y="-202"/>
                    <a:pt x="141" y="4390"/>
                    <a:pt x="5" y="10233"/>
                  </a:cubicBezTo>
                  <a:cubicBezTo>
                    <a:pt x="-132" y="16076"/>
                    <a:pt x="2876" y="20980"/>
                    <a:pt x="6703" y="21189"/>
                  </a:cubicBezTo>
                  <a:cubicBezTo>
                    <a:pt x="9916" y="21398"/>
                    <a:pt x="12719" y="18163"/>
                    <a:pt x="13607" y="13572"/>
                  </a:cubicBezTo>
                  <a:cubicBezTo>
                    <a:pt x="13744" y="12841"/>
                    <a:pt x="13881" y="12007"/>
                    <a:pt x="13881" y="11172"/>
                  </a:cubicBezTo>
                  <a:lnTo>
                    <a:pt x="14017" y="12216"/>
                  </a:lnTo>
                  <a:lnTo>
                    <a:pt x="14838" y="12007"/>
                  </a:lnTo>
                  <a:lnTo>
                    <a:pt x="19759" y="10546"/>
                  </a:lnTo>
                  <a:lnTo>
                    <a:pt x="20784" y="10233"/>
                  </a:lnTo>
                  <a:lnTo>
                    <a:pt x="21468" y="10024"/>
                  </a:lnTo>
                  <a:lnTo>
                    <a:pt x="21195" y="7728"/>
                  </a:lnTo>
                  <a:lnTo>
                    <a:pt x="21058" y="6476"/>
                  </a:lnTo>
                  <a:lnTo>
                    <a:pt x="21058" y="6476"/>
                  </a:lnTo>
                  <a:lnTo>
                    <a:pt x="20101" y="6789"/>
                  </a:lnTo>
                  <a:lnTo>
                    <a:pt x="19144" y="7102"/>
                  </a:lnTo>
                  <a:lnTo>
                    <a:pt x="14974" y="8354"/>
                  </a:lnTo>
                  <a:lnTo>
                    <a:pt x="14018" y="8667"/>
                  </a:lnTo>
                  <a:cubicBezTo>
                    <a:pt x="13949" y="8145"/>
                    <a:pt x="13881" y="7624"/>
                    <a:pt x="13744" y="7206"/>
                  </a:cubicBezTo>
                  <a:cubicBezTo>
                    <a:pt x="12582" y="3137"/>
                    <a:pt x="10121" y="215"/>
                    <a:pt x="7182" y="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6" name="Shape">
              <a:extLst>
                <a:ext uri="{FF2B5EF4-FFF2-40B4-BE49-F238E27FC236}">
                  <a16:creationId xmlns:a16="http://schemas.microsoft.com/office/drawing/2014/main" id="{5AA97434-F8D6-9940-A604-483772AC7F7F}"/>
                </a:ext>
              </a:extLst>
            </p:cNvPr>
            <p:cNvSpPr/>
            <p:nvPr userDrawn="1"/>
          </p:nvSpPr>
          <p:spPr>
            <a:xfrm>
              <a:off x="4442458" y="154126"/>
              <a:ext cx="260036" cy="258498"/>
            </a:xfrm>
            <a:custGeom>
              <a:avLst/>
              <a:gdLst/>
              <a:ahLst/>
              <a:cxnLst>
                <a:cxn ang="0">
                  <a:pos x="wd2" y="hd2"/>
                </a:cxn>
                <a:cxn ang="5400000">
                  <a:pos x="wd2" y="hd2"/>
                </a:cxn>
                <a:cxn ang="10800000">
                  <a:pos x="wd2" y="hd2"/>
                </a:cxn>
                <a:cxn ang="16200000">
                  <a:pos x="wd2" y="hd2"/>
                </a:cxn>
              </a:cxnLst>
              <a:rect l="0" t="0" r="r" b="b"/>
              <a:pathLst>
                <a:path w="19146" h="20449" extrusionOk="0">
                  <a:moveTo>
                    <a:pt x="14825" y="1647"/>
                  </a:moveTo>
                  <a:cubicBezTo>
                    <a:pt x="11552" y="-664"/>
                    <a:pt x="7344" y="-463"/>
                    <a:pt x="4258" y="1747"/>
                  </a:cubicBezTo>
                  <a:cubicBezTo>
                    <a:pt x="3323" y="2451"/>
                    <a:pt x="2482" y="3355"/>
                    <a:pt x="1734" y="4359"/>
                  </a:cubicBezTo>
                  <a:cubicBezTo>
                    <a:pt x="1640" y="4460"/>
                    <a:pt x="1640" y="4560"/>
                    <a:pt x="1547" y="4660"/>
                  </a:cubicBezTo>
                  <a:cubicBezTo>
                    <a:pt x="-1352" y="9383"/>
                    <a:pt x="-43" y="15712"/>
                    <a:pt x="4352" y="18826"/>
                  </a:cubicBezTo>
                  <a:cubicBezTo>
                    <a:pt x="7438" y="20936"/>
                    <a:pt x="11178" y="20936"/>
                    <a:pt x="14170" y="19127"/>
                  </a:cubicBezTo>
                  <a:lnTo>
                    <a:pt x="13422" y="18123"/>
                  </a:lnTo>
                  <a:cubicBezTo>
                    <a:pt x="13422" y="18123"/>
                    <a:pt x="13422" y="18022"/>
                    <a:pt x="13328" y="18022"/>
                  </a:cubicBezTo>
                  <a:cubicBezTo>
                    <a:pt x="12954" y="17419"/>
                    <a:pt x="13048" y="16616"/>
                    <a:pt x="13609" y="16113"/>
                  </a:cubicBezTo>
                  <a:lnTo>
                    <a:pt x="16134" y="13903"/>
                  </a:lnTo>
                  <a:cubicBezTo>
                    <a:pt x="16414" y="13702"/>
                    <a:pt x="16788" y="13602"/>
                    <a:pt x="17162" y="13602"/>
                  </a:cubicBezTo>
                  <a:cubicBezTo>
                    <a:pt x="17536" y="13602"/>
                    <a:pt x="17817" y="13803"/>
                    <a:pt x="18097" y="14104"/>
                  </a:cubicBezTo>
                  <a:lnTo>
                    <a:pt x="18284" y="14405"/>
                  </a:lnTo>
                  <a:cubicBezTo>
                    <a:pt x="20248" y="9784"/>
                    <a:pt x="18752" y="4459"/>
                    <a:pt x="14825" y="164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Shape">
              <a:extLst>
                <a:ext uri="{FF2B5EF4-FFF2-40B4-BE49-F238E27FC236}">
                  <a16:creationId xmlns:a16="http://schemas.microsoft.com/office/drawing/2014/main" id="{6ACFB675-1165-1649-8BB2-960EE26E9867}"/>
                </a:ext>
              </a:extLst>
            </p:cNvPr>
            <p:cNvSpPr/>
            <p:nvPr userDrawn="1"/>
          </p:nvSpPr>
          <p:spPr>
            <a:xfrm>
              <a:off x="4356107" y="63499"/>
              <a:ext cx="129544" cy="129544"/>
            </a:xfrm>
            <a:custGeom>
              <a:avLst/>
              <a:gdLst/>
              <a:ahLst/>
              <a:cxnLst>
                <a:cxn ang="0">
                  <a:pos x="wd2" y="hd2"/>
                </a:cxn>
                <a:cxn ang="5400000">
                  <a:pos x="wd2" y="hd2"/>
                </a:cxn>
                <a:cxn ang="10800000">
                  <a:pos x="wd2" y="hd2"/>
                </a:cxn>
                <a:cxn ang="16200000">
                  <a:pos x="wd2" y="hd2"/>
                </a:cxn>
              </a:cxnLst>
              <a:rect l="0" t="0" r="r" b="b"/>
              <a:pathLst>
                <a:path w="21600" h="21600" extrusionOk="0">
                  <a:moveTo>
                    <a:pt x="6776" y="1483"/>
                  </a:moveTo>
                  <a:lnTo>
                    <a:pt x="5294" y="0"/>
                  </a:lnTo>
                  <a:lnTo>
                    <a:pt x="0" y="5294"/>
                  </a:lnTo>
                  <a:lnTo>
                    <a:pt x="2330" y="7624"/>
                  </a:lnTo>
                  <a:lnTo>
                    <a:pt x="4447" y="9741"/>
                  </a:lnTo>
                  <a:lnTo>
                    <a:pt x="16306" y="21600"/>
                  </a:lnTo>
                  <a:cubicBezTo>
                    <a:pt x="17788" y="19482"/>
                    <a:pt x="19694" y="17789"/>
                    <a:pt x="21600" y="16306"/>
                  </a:cubicBezTo>
                  <a:lnTo>
                    <a:pt x="9106" y="3600"/>
                  </a:lnTo>
                  <a:lnTo>
                    <a:pt x="6776" y="1483"/>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Shape">
              <a:extLst>
                <a:ext uri="{FF2B5EF4-FFF2-40B4-BE49-F238E27FC236}">
                  <a16:creationId xmlns:a16="http://schemas.microsoft.com/office/drawing/2014/main" id="{27992AA7-39E8-BA47-B3A1-2A7A2A2778EE}"/>
                </a:ext>
              </a:extLst>
            </p:cNvPr>
            <p:cNvSpPr/>
            <p:nvPr userDrawn="1"/>
          </p:nvSpPr>
          <p:spPr>
            <a:xfrm>
              <a:off x="3835408" y="635000"/>
              <a:ext cx="258609" cy="258660"/>
            </a:xfrm>
            <a:custGeom>
              <a:avLst/>
              <a:gdLst/>
              <a:ahLst/>
              <a:cxnLst>
                <a:cxn ang="0">
                  <a:pos x="wd2" y="hd2"/>
                </a:cxn>
                <a:cxn ang="5400000">
                  <a:pos x="wd2" y="hd2"/>
                </a:cxn>
                <a:cxn ang="10800000">
                  <a:pos x="wd2" y="hd2"/>
                </a:cxn>
                <a:cxn ang="16200000">
                  <a:pos x="wd2" y="hd2"/>
                </a:cxn>
              </a:cxnLst>
              <a:rect l="0" t="0" r="r" b="b"/>
              <a:pathLst>
                <a:path w="19291" h="19816" extrusionOk="0">
                  <a:moveTo>
                    <a:pt x="1499" y="15262"/>
                  </a:moveTo>
                  <a:cubicBezTo>
                    <a:pt x="4341" y="19835"/>
                    <a:pt x="10310" y="21197"/>
                    <a:pt x="14857" y="18278"/>
                  </a:cubicBezTo>
                  <a:cubicBezTo>
                    <a:pt x="19310" y="15359"/>
                    <a:pt x="20636" y="9230"/>
                    <a:pt x="17794" y="4559"/>
                  </a:cubicBezTo>
                  <a:cubicBezTo>
                    <a:pt x="15710" y="1251"/>
                    <a:pt x="12015" y="-403"/>
                    <a:pt x="8415" y="83"/>
                  </a:cubicBezTo>
                  <a:lnTo>
                    <a:pt x="8794" y="1446"/>
                  </a:lnTo>
                  <a:lnTo>
                    <a:pt x="8983" y="2224"/>
                  </a:lnTo>
                  <a:cubicBezTo>
                    <a:pt x="9173" y="3002"/>
                    <a:pt x="8794" y="3781"/>
                    <a:pt x="8036" y="3975"/>
                  </a:cubicBezTo>
                  <a:lnTo>
                    <a:pt x="4815" y="4850"/>
                  </a:lnTo>
                  <a:cubicBezTo>
                    <a:pt x="4247" y="5045"/>
                    <a:pt x="3678" y="4753"/>
                    <a:pt x="3394" y="4364"/>
                  </a:cubicBezTo>
                  <a:cubicBezTo>
                    <a:pt x="3299" y="4267"/>
                    <a:pt x="3205" y="4072"/>
                    <a:pt x="3110" y="3877"/>
                  </a:cubicBezTo>
                  <a:lnTo>
                    <a:pt x="2825" y="2807"/>
                  </a:lnTo>
                  <a:cubicBezTo>
                    <a:pt x="-301" y="6116"/>
                    <a:pt x="-964" y="11273"/>
                    <a:pt x="1499" y="15262"/>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Shape">
              <a:extLst>
                <a:ext uri="{FF2B5EF4-FFF2-40B4-BE49-F238E27FC236}">
                  <a16:creationId xmlns:a16="http://schemas.microsoft.com/office/drawing/2014/main" id="{7F42DFCB-4AD6-BF4E-ABA0-47712EFB3124}"/>
                </a:ext>
              </a:extLst>
            </p:cNvPr>
            <p:cNvSpPr/>
            <p:nvPr userDrawn="1"/>
          </p:nvSpPr>
          <p:spPr>
            <a:xfrm>
              <a:off x="4426892" y="1594489"/>
              <a:ext cx="107952" cy="95245"/>
            </a:xfrm>
            <a:custGeom>
              <a:avLst/>
              <a:gdLst/>
              <a:ahLst/>
              <a:cxnLst>
                <a:cxn ang="0">
                  <a:pos x="wd2" y="hd2"/>
                </a:cxn>
                <a:cxn ang="5400000">
                  <a:pos x="wd2" y="hd2"/>
                </a:cxn>
                <a:cxn ang="10800000">
                  <a:pos x="wd2" y="hd2"/>
                </a:cxn>
                <a:cxn ang="16200000">
                  <a:pos x="wd2" y="hd2"/>
                </a:cxn>
              </a:cxnLst>
              <a:rect l="0" t="0" r="r" b="b"/>
              <a:pathLst>
                <a:path w="21600" h="21600" extrusionOk="0">
                  <a:moveTo>
                    <a:pt x="13722" y="2015"/>
                  </a:moveTo>
                  <a:lnTo>
                    <a:pt x="10673" y="4319"/>
                  </a:lnTo>
                  <a:lnTo>
                    <a:pt x="0" y="12383"/>
                  </a:lnTo>
                  <a:cubicBezTo>
                    <a:pt x="254" y="12959"/>
                    <a:pt x="508" y="13246"/>
                    <a:pt x="762" y="13823"/>
                  </a:cubicBezTo>
                  <a:cubicBezTo>
                    <a:pt x="1017" y="14400"/>
                    <a:pt x="1525" y="15263"/>
                    <a:pt x="1779" y="15840"/>
                  </a:cubicBezTo>
                  <a:cubicBezTo>
                    <a:pt x="2033" y="16416"/>
                    <a:pt x="2287" y="16991"/>
                    <a:pt x="2541" y="17568"/>
                  </a:cubicBezTo>
                  <a:cubicBezTo>
                    <a:pt x="3049" y="19008"/>
                    <a:pt x="3557" y="20160"/>
                    <a:pt x="3812" y="21600"/>
                  </a:cubicBezTo>
                  <a:lnTo>
                    <a:pt x="16518" y="12096"/>
                  </a:lnTo>
                  <a:lnTo>
                    <a:pt x="19567" y="9792"/>
                  </a:lnTo>
                  <a:lnTo>
                    <a:pt x="21600" y="8352"/>
                  </a:lnTo>
                  <a:lnTo>
                    <a:pt x="16518" y="0"/>
                  </a:lnTo>
                  <a:lnTo>
                    <a:pt x="13722" y="2015"/>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Shape">
              <a:extLst>
                <a:ext uri="{FF2B5EF4-FFF2-40B4-BE49-F238E27FC236}">
                  <a16:creationId xmlns:a16="http://schemas.microsoft.com/office/drawing/2014/main" id="{11112966-008F-CA4E-AA05-BC2A04F8C00A}"/>
                </a:ext>
              </a:extLst>
            </p:cNvPr>
            <p:cNvSpPr/>
            <p:nvPr userDrawn="1"/>
          </p:nvSpPr>
          <p:spPr>
            <a:xfrm>
              <a:off x="4168709" y="1602754"/>
              <a:ext cx="258744" cy="260602"/>
            </a:xfrm>
            <a:custGeom>
              <a:avLst/>
              <a:gdLst/>
              <a:ahLst/>
              <a:cxnLst>
                <a:cxn ang="0">
                  <a:pos x="wd2" y="hd2"/>
                </a:cxn>
                <a:cxn ang="5400000">
                  <a:pos x="wd2" y="hd2"/>
                </a:cxn>
                <a:cxn ang="10800000">
                  <a:pos x="wd2" y="hd2"/>
                </a:cxn>
                <a:cxn ang="16200000">
                  <a:pos x="wd2" y="hd2"/>
                </a:cxn>
              </a:cxnLst>
              <a:rect l="0" t="0" r="r" b="b"/>
              <a:pathLst>
                <a:path w="21055" h="19525" extrusionOk="0">
                  <a:moveTo>
                    <a:pt x="20582" y="7264"/>
                  </a:moveTo>
                  <a:cubicBezTo>
                    <a:pt x="20478" y="6788"/>
                    <a:pt x="20272" y="6312"/>
                    <a:pt x="20065" y="5836"/>
                  </a:cubicBezTo>
                  <a:cubicBezTo>
                    <a:pt x="19961" y="5646"/>
                    <a:pt x="19961" y="5551"/>
                    <a:pt x="19858" y="5360"/>
                  </a:cubicBezTo>
                  <a:cubicBezTo>
                    <a:pt x="19755" y="5170"/>
                    <a:pt x="19548" y="4885"/>
                    <a:pt x="19445" y="4694"/>
                  </a:cubicBezTo>
                  <a:cubicBezTo>
                    <a:pt x="19342" y="4504"/>
                    <a:pt x="19238" y="4409"/>
                    <a:pt x="19135" y="4218"/>
                  </a:cubicBezTo>
                  <a:cubicBezTo>
                    <a:pt x="18825" y="3838"/>
                    <a:pt x="18515" y="3457"/>
                    <a:pt x="18205" y="3076"/>
                  </a:cubicBezTo>
                  <a:cubicBezTo>
                    <a:pt x="14898" y="-254"/>
                    <a:pt x="9420" y="-1015"/>
                    <a:pt x="5080" y="1459"/>
                  </a:cubicBezTo>
                  <a:cubicBezTo>
                    <a:pt x="1566" y="3362"/>
                    <a:pt x="-191" y="6883"/>
                    <a:pt x="16" y="10403"/>
                  </a:cubicBezTo>
                  <a:lnTo>
                    <a:pt x="1359" y="10118"/>
                  </a:lnTo>
                  <a:cubicBezTo>
                    <a:pt x="1463" y="10118"/>
                    <a:pt x="1463" y="10118"/>
                    <a:pt x="1566" y="10118"/>
                  </a:cubicBezTo>
                  <a:cubicBezTo>
                    <a:pt x="2289" y="10022"/>
                    <a:pt x="3013" y="10403"/>
                    <a:pt x="3220" y="11164"/>
                  </a:cubicBezTo>
                  <a:lnTo>
                    <a:pt x="4150" y="14400"/>
                  </a:lnTo>
                  <a:cubicBezTo>
                    <a:pt x="4253" y="14780"/>
                    <a:pt x="4150" y="15161"/>
                    <a:pt x="3943" y="15446"/>
                  </a:cubicBezTo>
                  <a:cubicBezTo>
                    <a:pt x="3737" y="15732"/>
                    <a:pt x="3426" y="16017"/>
                    <a:pt x="3013" y="16113"/>
                  </a:cubicBezTo>
                  <a:lnTo>
                    <a:pt x="2600" y="16208"/>
                  </a:lnTo>
                  <a:cubicBezTo>
                    <a:pt x="5907" y="19729"/>
                    <a:pt x="11591" y="20585"/>
                    <a:pt x="16035" y="18111"/>
                  </a:cubicBezTo>
                  <a:cubicBezTo>
                    <a:pt x="19652" y="16113"/>
                    <a:pt x="21409" y="12497"/>
                    <a:pt x="20996" y="8881"/>
                  </a:cubicBezTo>
                  <a:cubicBezTo>
                    <a:pt x="20788" y="8310"/>
                    <a:pt x="20685" y="7739"/>
                    <a:pt x="20582" y="726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B39D97A8-7B05-CA48-A6E8-5D3E42804AA3}"/>
                </a:ext>
              </a:extLst>
            </p:cNvPr>
            <p:cNvSpPr/>
            <p:nvPr userDrawn="1"/>
          </p:nvSpPr>
          <p:spPr>
            <a:xfrm>
              <a:off x="4082265" y="1754981"/>
              <a:ext cx="120648" cy="71115"/>
            </a:xfrm>
            <a:custGeom>
              <a:avLst/>
              <a:gdLst/>
              <a:ahLst/>
              <a:cxnLst>
                <a:cxn ang="0">
                  <a:pos x="wd2" y="hd2"/>
                </a:cxn>
                <a:cxn ang="5400000">
                  <a:pos x="wd2" y="hd2"/>
                </a:cxn>
                <a:cxn ang="10800000">
                  <a:pos x="wd2" y="hd2"/>
                </a:cxn>
                <a:cxn ang="16200000">
                  <a:pos x="wd2" y="hd2"/>
                </a:cxn>
              </a:cxnLst>
              <a:rect l="0" t="0" r="r" b="b"/>
              <a:pathLst>
                <a:path w="21600" h="21600" extrusionOk="0">
                  <a:moveTo>
                    <a:pt x="19781" y="0"/>
                  </a:moveTo>
                  <a:lnTo>
                    <a:pt x="19781" y="0"/>
                  </a:lnTo>
                  <a:lnTo>
                    <a:pt x="16598" y="1543"/>
                  </a:lnTo>
                  <a:lnTo>
                    <a:pt x="13415" y="2699"/>
                  </a:lnTo>
                  <a:lnTo>
                    <a:pt x="0" y="8485"/>
                  </a:lnTo>
                  <a:cubicBezTo>
                    <a:pt x="455" y="10028"/>
                    <a:pt x="909" y="11956"/>
                    <a:pt x="1137" y="13885"/>
                  </a:cubicBezTo>
                  <a:cubicBezTo>
                    <a:pt x="1364" y="14657"/>
                    <a:pt x="1364" y="15428"/>
                    <a:pt x="1592" y="16200"/>
                  </a:cubicBezTo>
                  <a:cubicBezTo>
                    <a:pt x="1819" y="18129"/>
                    <a:pt x="2046" y="20057"/>
                    <a:pt x="2046" y="21600"/>
                  </a:cubicBezTo>
                  <a:lnTo>
                    <a:pt x="16371" y="15814"/>
                  </a:lnTo>
                  <a:lnTo>
                    <a:pt x="19554" y="14271"/>
                  </a:lnTo>
                  <a:lnTo>
                    <a:pt x="21600" y="13499"/>
                  </a:lnTo>
                  <a:lnTo>
                    <a:pt x="20463" y="5012"/>
                  </a:lnTo>
                  <a:lnTo>
                    <a:pt x="19781" y="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2" name="Shape">
              <a:extLst>
                <a:ext uri="{FF2B5EF4-FFF2-40B4-BE49-F238E27FC236}">
                  <a16:creationId xmlns:a16="http://schemas.microsoft.com/office/drawing/2014/main" id="{459F9AC0-B54E-8E46-9885-FCBD55F2B937}"/>
                </a:ext>
              </a:extLst>
            </p:cNvPr>
            <p:cNvSpPr/>
            <p:nvPr userDrawn="1"/>
          </p:nvSpPr>
          <p:spPr>
            <a:xfrm>
              <a:off x="3754446" y="1854200"/>
              <a:ext cx="91440" cy="58428"/>
            </a:xfrm>
            <a:custGeom>
              <a:avLst/>
              <a:gdLst/>
              <a:ahLst/>
              <a:cxnLst>
                <a:cxn ang="0">
                  <a:pos x="wd2" y="hd2"/>
                </a:cxn>
                <a:cxn ang="5400000">
                  <a:pos x="wd2" y="hd2"/>
                </a:cxn>
                <a:cxn ang="10800000">
                  <a:pos x="wd2" y="hd2"/>
                </a:cxn>
                <a:cxn ang="16200000">
                  <a:pos x="wd2" y="hd2"/>
                </a:cxn>
              </a:cxnLst>
              <a:rect l="0" t="0" r="r" b="b"/>
              <a:pathLst>
                <a:path w="21600" h="21600" extrusionOk="0">
                  <a:moveTo>
                    <a:pt x="19800" y="0"/>
                  </a:moveTo>
                  <a:lnTo>
                    <a:pt x="15300" y="940"/>
                  </a:lnTo>
                  <a:lnTo>
                    <a:pt x="11100" y="1880"/>
                  </a:lnTo>
                  <a:lnTo>
                    <a:pt x="0" y="4697"/>
                  </a:lnTo>
                  <a:cubicBezTo>
                    <a:pt x="300" y="7045"/>
                    <a:pt x="300" y="9392"/>
                    <a:pt x="600" y="11740"/>
                  </a:cubicBezTo>
                  <a:cubicBezTo>
                    <a:pt x="600" y="12680"/>
                    <a:pt x="600" y="13617"/>
                    <a:pt x="600" y="14557"/>
                  </a:cubicBezTo>
                  <a:cubicBezTo>
                    <a:pt x="600" y="15965"/>
                    <a:pt x="600" y="17375"/>
                    <a:pt x="600" y="18783"/>
                  </a:cubicBezTo>
                  <a:cubicBezTo>
                    <a:pt x="600" y="19722"/>
                    <a:pt x="300" y="20660"/>
                    <a:pt x="300" y="21600"/>
                  </a:cubicBezTo>
                  <a:lnTo>
                    <a:pt x="14100" y="18313"/>
                  </a:lnTo>
                  <a:lnTo>
                    <a:pt x="18600" y="17373"/>
                  </a:lnTo>
                  <a:lnTo>
                    <a:pt x="21600" y="16903"/>
                  </a:lnTo>
                  <a:lnTo>
                    <a:pt x="19800" y="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3" name="Shape">
              <a:extLst>
                <a:ext uri="{FF2B5EF4-FFF2-40B4-BE49-F238E27FC236}">
                  <a16:creationId xmlns:a16="http://schemas.microsoft.com/office/drawing/2014/main" id="{4009864C-6567-3C47-BDB2-B3BB3958FEA8}"/>
                </a:ext>
              </a:extLst>
            </p:cNvPr>
            <p:cNvSpPr/>
            <p:nvPr userDrawn="1"/>
          </p:nvSpPr>
          <p:spPr>
            <a:xfrm>
              <a:off x="3817946" y="1714499"/>
              <a:ext cx="257808" cy="256601"/>
            </a:xfrm>
            <a:custGeom>
              <a:avLst/>
              <a:gdLst/>
              <a:ahLst/>
              <a:cxnLst>
                <a:cxn ang="0">
                  <a:pos x="wd2" y="hd2"/>
                </a:cxn>
                <a:cxn ang="5400000">
                  <a:pos x="wd2" y="hd2"/>
                </a:cxn>
                <a:cxn ang="10800000">
                  <a:pos x="wd2" y="hd2"/>
                </a:cxn>
                <a:cxn ang="16200000">
                  <a:pos x="wd2" y="hd2"/>
                </a:cxn>
              </a:cxnLst>
              <a:rect l="0" t="0" r="r" b="b"/>
              <a:pathLst>
                <a:path w="21600" h="19311" extrusionOk="0">
                  <a:moveTo>
                    <a:pt x="20749" y="5530"/>
                  </a:moveTo>
                  <a:cubicBezTo>
                    <a:pt x="20749" y="5530"/>
                    <a:pt x="20749" y="5435"/>
                    <a:pt x="20642" y="5435"/>
                  </a:cubicBezTo>
                  <a:cubicBezTo>
                    <a:pt x="20429" y="5052"/>
                    <a:pt x="20217" y="4670"/>
                    <a:pt x="19897" y="4383"/>
                  </a:cubicBezTo>
                  <a:cubicBezTo>
                    <a:pt x="16918" y="369"/>
                    <a:pt x="11066" y="-1160"/>
                    <a:pt x="6065" y="942"/>
                  </a:cubicBezTo>
                  <a:cubicBezTo>
                    <a:pt x="2341" y="2567"/>
                    <a:pt x="106" y="5913"/>
                    <a:pt x="0" y="9449"/>
                  </a:cubicBezTo>
                  <a:lnTo>
                    <a:pt x="1383" y="9257"/>
                  </a:lnTo>
                  <a:cubicBezTo>
                    <a:pt x="1490" y="9257"/>
                    <a:pt x="1596" y="9257"/>
                    <a:pt x="1596" y="9257"/>
                  </a:cubicBezTo>
                  <a:cubicBezTo>
                    <a:pt x="2341" y="9257"/>
                    <a:pt x="2979" y="9735"/>
                    <a:pt x="3086" y="10404"/>
                  </a:cubicBezTo>
                  <a:lnTo>
                    <a:pt x="3618" y="13750"/>
                  </a:lnTo>
                  <a:cubicBezTo>
                    <a:pt x="3724" y="14132"/>
                    <a:pt x="3618" y="14419"/>
                    <a:pt x="3405" y="14705"/>
                  </a:cubicBezTo>
                  <a:cubicBezTo>
                    <a:pt x="3192" y="14992"/>
                    <a:pt x="2766" y="15279"/>
                    <a:pt x="2341" y="15279"/>
                  </a:cubicBezTo>
                  <a:lnTo>
                    <a:pt x="2022" y="15279"/>
                  </a:lnTo>
                  <a:cubicBezTo>
                    <a:pt x="5001" y="19006"/>
                    <a:pt x="10747" y="20440"/>
                    <a:pt x="15535" y="18338"/>
                  </a:cubicBezTo>
                  <a:cubicBezTo>
                    <a:pt x="19152" y="16713"/>
                    <a:pt x="21387" y="13559"/>
                    <a:pt x="21600" y="10118"/>
                  </a:cubicBezTo>
                  <a:cubicBezTo>
                    <a:pt x="21600" y="9640"/>
                    <a:pt x="21600" y="9162"/>
                    <a:pt x="21600" y="8684"/>
                  </a:cubicBezTo>
                  <a:cubicBezTo>
                    <a:pt x="21600" y="7633"/>
                    <a:pt x="21281" y="6581"/>
                    <a:pt x="20749" y="553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Shape">
              <a:extLst>
                <a:ext uri="{FF2B5EF4-FFF2-40B4-BE49-F238E27FC236}">
                  <a16:creationId xmlns:a16="http://schemas.microsoft.com/office/drawing/2014/main" id="{6A9EEAFA-93BB-0F49-B684-E36252A99BBB}"/>
                </a:ext>
              </a:extLst>
            </p:cNvPr>
            <p:cNvSpPr/>
            <p:nvPr userDrawn="1"/>
          </p:nvSpPr>
          <p:spPr>
            <a:xfrm>
              <a:off x="4408219" y="1292643"/>
              <a:ext cx="765875" cy="403441"/>
            </a:xfrm>
            <a:custGeom>
              <a:avLst/>
              <a:gdLst/>
              <a:ahLst/>
              <a:cxnLst>
                <a:cxn ang="0">
                  <a:pos x="wd2" y="hd2"/>
                </a:cxn>
                <a:cxn ang="5400000">
                  <a:pos x="wd2" y="hd2"/>
                </a:cxn>
                <a:cxn ang="10800000">
                  <a:pos x="wd2" y="hd2"/>
                </a:cxn>
                <a:cxn ang="16200000">
                  <a:pos x="wd2" y="hd2"/>
                </a:cxn>
              </a:cxnLst>
              <a:rect l="0" t="0" r="r" b="b"/>
              <a:pathLst>
                <a:path w="21566" h="21577" extrusionOk="0">
                  <a:moveTo>
                    <a:pt x="21208" y="16777"/>
                  </a:moveTo>
                  <a:cubicBezTo>
                    <a:pt x="21065" y="16437"/>
                    <a:pt x="20887" y="16166"/>
                    <a:pt x="20672" y="15826"/>
                  </a:cubicBezTo>
                  <a:cubicBezTo>
                    <a:pt x="20672" y="15826"/>
                    <a:pt x="20672" y="15826"/>
                    <a:pt x="20636" y="15758"/>
                  </a:cubicBezTo>
                  <a:cubicBezTo>
                    <a:pt x="20529" y="15622"/>
                    <a:pt x="20386" y="15418"/>
                    <a:pt x="20243" y="15282"/>
                  </a:cubicBezTo>
                  <a:cubicBezTo>
                    <a:pt x="19742" y="14535"/>
                    <a:pt x="19170" y="13788"/>
                    <a:pt x="18455" y="12973"/>
                  </a:cubicBezTo>
                  <a:cubicBezTo>
                    <a:pt x="17775" y="12158"/>
                    <a:pt x="16953" y="11343"/>
                    <a:pt x="16059" y="10460"/>
                  </a:cubicBezTo>
                  <a:cubicBezTo>
                    <a:pt x="15737" y="10120"/>
                    <a:pt x="15415" y="9849"/>
                    <a:pt x="15057" y="9509"/>
                  </a:cubicBezTo>
                  <a:cubicBezTo>
                    <a:pt x="14378" y="8898"/>
                    <a:pt x="13663" y="8287"/>
                    <a:pt x="12876" y="7607"/>
                  </a:cubicBezTo>
                  <a:cubicBezTo>
                    <a:pt x="12483" y="7268"/>
                    <a:pt x="12053" y="6928"/>
                    <a:pt x="11660" y="6589"/>
                  </a:cubicBezTo>
                  <a:cubicBezTo>
                    <a:pt x="11553" y="6521"/>
                    <a:pt x="11481" y="6453"/>
                    <a:pt x="11374" y="6385"/>
                  </a:cubicBezTo>
                  <a:cubicBezTo>
                    <a:pt x="11195" y="6249"/>
                    <a:pt x="11016" y="6113"/>
                    <a:pt x="10838" y="5977"/>
                  </a:cubicBezTo>
                  <a:cubicBezTo>
                    <a:pt x="10659" y="5841"/>
                    <a:pt x="10480" y="5706"/>
                    <a:pt x="10301" y="5570"/>
                  </a:cubicBezTo>
                  <a:cubicBezTo>
                    <a:pt x="10265" y="5570"/>
                    <a:pt x="10230" y="5502"/>
                    <a:pt x="10194" y="5502"/>
                  </a:cubicBezTo>
                  <a:cubicBezTo>
                    <a:pt x="10158" y="5502"/>
                    <a:pt x="10087" y="5434"/>
                    <a:pt x="10051" y="5366"/>
                  </a:cubicBezTo>
                  <a:cubicBezTo>
                    <a:pt x="9872" y="5230"/>
                    <a:pt x="9693" y="5094"/>
                    <a:pt x="9514" y="4958"/>
                  </a:cubicBezTo>
                  <a:cubicBezTo>
                    <a:pt x="9336" y="4822"/>
                    <a:pt x="9157" y="4687"/>
                    <a:pt x="8942" y="4551"/>
                  </a:cubicBezTo>
                  <a:cubicBezTo>
                    <a:pt x="7118" y="3192"/>
                    <a:pt x="5080" y="1766"/>
                    <a:pt x="2863" y="272"/>
                  </a:cubicBezTo>
                  <a:lnTo>
                    <a:pt x="2863" y="272"/>
                  </a:lnTo>
                  <a:cubicBezTo>
                    <a:pt x="2827" y="272"/>
                    <a:pt x="2791" y="272"/>
                    <a:pt x="2791" y="204"/>
                  </a:cubicBezTo>
                  <a:cubicBezTo>
                    <a:pt x="2791" y="204"/>
                    <a:pt x="2791" y="204"/>
                    <a:pt x="2755" y="204"/>
                  </a:cubicBezTo>
                  <a:cubicBezTo>
                    <a:pt x="2505" y="68"/>
                    <a:pt x="2255" y="0"/>
                    <a:pt x="2004" y="0"/>
                  </a:cubicBezTo>
                  <a:cubicBezTo>
                    <a:pt x="1897" y="0"/>
                    <a:pt x="1790" y="0"/>
                    <a:pt x="1683" y="0"/>
                  </a:cubicBezTo>
                  <a:cubicBezTo>
                    <a:pt x="1575" y="0"/>
                    <a:pt x="1468" y="68"/>
                    <a:pt x="1361" y="68"/>
                  </a:cubicBezTo>
                  <a:cubicBezTo>
                    <a:pt x="1075" y="204"/>
                    <a:pt x="824" y="408"/>
                    <a:pt x="610" y="747"/>
                  </a:cubicBezTo>
                  <a:cubicBezTo>
                    <a:pt x="610" y="747"/>
                    <a:pt x="610" y="747"/>
                    <a:pt x="574" y="747"/>
                  </a:cubicBezTo>
                  <a:cubicBezTo>
                    <a:pt x="395" y="1019"/>
                    <a:pt x="288" y="1290"/>
                    <a:pt x="181" y="1630"/>
                  </a:cubicBezTo>
                  <a:cubicBezTo>
                    <a:pt x="73" y="1970"/>
                    <a:pt x="2" y="2377"/>
                    <a:pt x="2" y="2785"/>
                  </a:cubicBezTo>
                  <a:cubicBezTo>
                    <a:pt x="2" y="2785"/>
                    <a:pt x="2" y="2785"/>
                    <a:pt x="2" y="2785"/>
                  </a:cubicBezTo>
                  <a:cubicBezTo>
                    <a:pt x="-34" y="4211"/>
                    <a:pt x="502" y="5705"/>
                    <a:pt x="1754" y="6113"/>
                  </a:cubicBezTo>
                  <a:cubicBezTo>
                    <a:pt x="1754" y="6113"/>
                    <a:pt x="1754" y="6113"/>
                    <a:pt x="1754" y="6113"/>
                  </a:cubicBezTo>
                  <a:cubicBezTo>
                    <a:pt x="1754" y="6113"/>
                    <a:pt x="1790" y="6113"/>
                    <a:pt x="1790" y="6113"/>
                  </a:cubicBezTo>
                  <a:cubicBezTo>
                    <a:pt x="2112" y="6385"/>
                    <a:pt x="2434" y="6589"/>
                    <a:pt x="2791" y="6860"/>
                  </a:cubicBezTo>
                  <a:cubicBezTo>
                    <a:pt x="2970" y="6996"/>
                    <a:pt x="3185" y="7132"/>
                    <a:pt x="3363" y="7268"/>
                  </a:cubicBezTo>
                  <a:cubicBezTo>
                    <a:pt x="3578" y="7404"/>
                    <a:pt x="3793" y="7607"/>
                    <a:pt x="4007" y="7743"/>
                  </a:cubicBezTo>
                  <a:cubicBezTo>
                    <a:pt x="5473" y="8830"/>
                    <a:pt x="6868" y="9917"/>
                    <a:pt x="8155" y="10868"/>
                  </a:cubicBezTo>
                  <a:cubicBezTo>
                    <a:pt x="8191" y="10868"/>
                    <a:pt x="8227" y="10936"/>
                    <a:pt x="8263" y="10936"/>
                  </a:cubicBezTo>
                  <a:cubicBezTo>
                    <a:pt x="8477" y="11072"/>
                    <a:pt x="8692" y="11275"/>
                    <a:pt x="8871" y="11411"/>
                  </a:cubicBezTo>
                  <a:cubicBezTo>
                    <a:pt x="9050" y="11547"/>
                    <a:pt x="9264" y="11683"/>
                    <a:pt x="9443" y="11887"/>
                  </a:cubicBezTo>
                  <a:cubicBezTo>
                    <a:pt x="9908" y="12227"/>
                    <a:pt x="10373" y="12634"/>
                    <a:pt x="10802" y="12974"/>
                  </a:cubicBezTo>
                  <a:cubicBezTo>
                    <a:pt x="11231" y="13313"/>
                    <a:pt x="11624" y="13653"/>
                    <a:pt x="12018" y="13993"/>
                  </a:cubicBezTo>
                  <a:cubicBezTo>
                    <a:pt x="12125" y="14129"/>
                    <a:pt x="12268" y="14196"/>
                    <a:pt x="12375" y="14264"/>
                  </a:cubicBezTo>
                  <a:cubicBezTo>
                    <a:pt x="12697" y="14536"/>
                    <a:pt x="12983" y="14807"/>
                    <a:pt x="13269" y="15011"/>
                  </a:cubicBezTo>
                  <a:cubicBezTo>
                    <a:pt x="13949" y="15555"/>
                    <a:pt x="14557" y="16098"/>
                    <a:pt x="15129" y="16642"/>
                  </a:cubicBezTo>
                  <a:cubicBezTo>
                    <a:pt x="15129" y="16642"/>
                    <a:pt x="15129" y="16642"/>
                    <a:pt x="15129" y="16642"/>
                  </a:cubicBezTo>
                  <a:cubicBezTo>
                    <a:pt x="15415" y="16913"/>
                    <a:pt x="15701" y="17185"/>
                    <a:pt x="15987" y="17457"/>
                  </a:cubicBezTo>
                  <a:cubicBezTo>
                    <a:pt x="17346" y="18747"/>
                    <a:pt x="18383" y="19902"/>
                    <a:pt x="19063" y="20853"/>
                  </a:cubicBezTo>
                  <a:cubicBezTo>
                    <a:pt x="19313" y="21124"/>
                    <a:pt x="19492" y="21260"/>
                    <a:pt x="19706" y="21396"/>
                  </a:cubicBezTo>
                  <a:cubicBezTo>
                    <a:pt x="19706" y="21396"/>
                    <a:pt x="19706" y="21396"/>
                    <a:pt x="19742" y="21396"/>
                  </a:cubicBezTo>
                  <a:cubicBezTo>
                    <a:pt x="19850" y="21464"/>
                    <a:pt x="19957" y="21532"/>
                    <a:pt x="20064" y="21532"/>
                  </a:cubicBezTo>
                  <a:cubicBezTo>
                    <a:pt x="20243" y="21600"/>
                    <a:pt x="20422" y="21600"/>
                    <a:pt x="20565" y="21464"/>
                  </a:cubicBezTo>
                  <a:cubicBezTo>
                    <a:pt x="20708" y="21396"/>
                    <a:pt x="20851" y="21260"/>
                    <a:pt x="20958" y="21056"/>
                  </a:cubicBezTo>
                  <a:cubicBezTo>
                    <a:pt x="21173" y="20717"/>
                    <a:pt x="21351" y="20241"/>
                    <a:pt x="21494" y="19494"/>
                  </a:cubicBezTo>
                  <a:cubicBezTo>
                    <a:pt x="21566" y="19155"/>
                    <a:pt x="21566" y="18815"/>
                    <a:pt x="21566" y="18476"/>
                  </a:cubicBezTo>
                  <a:cubicBezTo>
                    <a:pt x="21566" y="18408"/>
                    <a:pt x="21566" y="18340"/>
                    <a:pt x="21566" y="18272"/>
                  </a:cubicBezTo>
                  <a:cubicBezTo>
                    <a:pt x="21566" y="17864"/>
                    <a:pt x="21494" y="17525"/>
                    <a:pt x="21387" y="17117"/>
                  </a:cubicBezTo>
                  <a:cubicBezTo>
                    <a:pt x="21351" y="17116"/>
                    <a:pt x="21280" y="16912"/>
                    <a:pt x="21208" y="1677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Shape">
              <a:extLst>
                <a:ext uri="{FF2B5EF4-FFF2-40B4-BE49-F238E27FC236}">
                  <a16:creationId xmlns:a16="http://schemas.microsoft.com/office/drawing/2014/main" id="{81DAB720-87CB-2A4E-ACEA-DD5524058B6D}"/>
                </a:ext>
              </a:extLst>
            </p:cNvPr>
            <p:cNvSpPr/>
            <p:nvPr userDrawn="1"/>
          </p:nvSpPr>
          <p:spPr>
            <a:xfrm>
              <a:off x="4469322" y="1443038"/>
              <a:ext cx="259614" cy="223434"/>
            </a:xfrm>
            <a:custGeom>
              <a:avLst/>
              <a:gdLst/>
              <a:ahLst/>
              <a:cxnLst>
                <a:cxn ang="0">
                  <a:pos x="wd2" y="hd2"/>
                </a:cxn>
                <a:cxn ang="5400000">
                  <a:pos x="wd2" y="hd2"/>
                </a:cxn>
                <a:cxn ang="10800000">
                  <a:pos x="wd2" y="hd2"/>
                </a:cxn>
                <a:cxn ang="16200000">
                  <a:pos x="wd2" y="hd2"/>
                </a:cxn>
              </a:cxnLst>
              <a:rect l="0" t="0" r="r" b="b"/>
              <a:pathLst>
                <a:path w="20926" h="20322" extrusionOk="0">
                  <a:moveTo>
                    <a:pt x="19279" y="7392"/>
                  </a:moveTo>
                  <a:lnTo>
                    <a:pt x="18358" y="6930"/>
                  </a:lnTo>
                  <a:lnTo>
                    <a:pt x="16208" y="5891"/>
                  </a:lnTo>
                  <a:lnTo>
                    <a:pt x="14058" y="4851"/>
                  </a:lnTo>
                  <a:lnTo>
                    <a:pt x="11806" y="3812"/>
                  </a:lnTo>
                  <a:lnTo>
                    <a:pt x="9554" y="2772"/>
                  </a:lnTo>
                  <a:lnTo>
                    <a:pt x="7199" y="1733"/>
                  </a:lnTo>
                  <a:lnTo>
                    <a:pt x="4845" y="693"/>
                  </a:lnTo>
                  <a:lnTo>
                    <a:pt x="4742" y="693"/>
                  </a:lnTo>
                  <a:lnTo>
                    <a:pt x="3309" y="0"/>
                  </a:lnTo>
                  <a:cubicBezTo>
                    <a:pt x="3002" y="346"/>
                    <a:pt x="2593" y="809"/>
                    <a:pt x="2285" y="1155"/>
                  </a:cubicBezTo>
                  <a:cubicBezTo>
                    <a:pt x="-274" y="4736"/>
                    <a:pt x="-581" y="9356"/>
                    <a:pt x="852" y="13284"/>
                  </a:cubicBezTo>
                  <a:lnTo>
                    <a:pt x="1978" y="12475"/>
                  </a:lnTo>
                  <a:cubicBezTo>
                    <a:pt x="2081" y="12359"/>
                    <a:pt x="2183" y="12359"/>
                    <a:pt x="2286" y="12359"/>
                  </a:cubicBezTo>
                  <a:cubicBezTo>
                    <a:pt x="2900" y="12013"/>
                    <a:pt x="3719" y="12244"/>
                    <a:pt x="4128" y="12937"/>
                  </a:cubicBezTo>
                  <a:lnTo>
                    <a:pt x="6176" y="16286"/>
                  </a:lnTo>
                  <a:cubicBezTo>
                    <a:pt x="6380" y="16633"/>
                    <a:pt x="6380" y="16980"/>
                    <a:pt x="6380" y="17326"/>
                  </a:cubicBezTo>
                  <a:cubicBezTo>
                    <a:pt x="6380" y="17788"/>
                    <a:pt x="6176" y="18250"/>
                    <a:pt x="5766" y="18597"/>
                  </a:cubicBezTo>
                  <a:lnTo>
                    <a:pt x="5459" y="18828"/>
                  </a:lnTo>
                  <a:cubicBezTo>
                    <a:pt x="9861" y="21600"/>
                    <a:pt x="15389" y="20445"/>
                    <a:pt x="18664" y="15940"/>
                  </a:cubicBezTo>
                  <a:cubicBezTo>
                    <a:pt x="20302" y="13630"/>
                    <a:pt x="21019" y="10973"/>
                    <a:pt x="20917" y="8201"/>
                  </a:cubicBezTo>
                  <a:lnTo>
                    <a:pt x="20507" y="7970"/>
                  </a:lnTo>
                  <a:lnTo>
                    <a:pt x="19279" y="7392"/>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6" name="Shape">
              <a:extLst>
                <a:ext uri="{FF2B5EF4-FFF2-40B4-BE49-F238E27FC236}">
                  <a16:creationId xmlns:a16="http://schemas.microsoft.com/office/drawing/2014/main" id="{2A67FFB5-BEE8-EB40-9C42-3A9CE5DFA1E6}"/>
                </a:ext>
              </a:extLst>
            </p:cNvPr>
            <p:cNvSpPr/>
            <p:nvPr userDrawn="1"/>
          </p:nvSpPr>
          <p:spPr>
            <a:xfrm>
              <a:off x="4728936" y="362119"/>
              <a:ext cx="576268" cy="219985"/>
            </a:xfrm>
            <a:custGeom>
              <a:avLst/>
              <a:gdLst/>
              <a:ahLst/>
              <a:cxnLst>
                <a:cxn ang="0">
                  <a:pos x="wd2" y="hd2"/>
                </a:cxn>
                <a:cxn ang="5400000">
                  <a:pos x="wd2" y="hd2"/>
                </a:cxn>
                <a:cxn ang="10800000">
                  <a:pos x="wd2" y="hd2"/>
                </a:cxn>
                <a:cxn ang="16200000">
                  <a:pos x="wd2" y="hd2"/>
                </a:cxn>
              </a:cxnLst>
              <a:rect l="0" t="0" r="r" b="b"/>
              <a:pathLst>
                <a:path w="21588" h="21138" extrusionOk="0">
                  <a:moveTo>
                    <a:pt x="11169" y="4297"/>
                  </a:moveTo>
                  <a:cubicBezTo>
                    <a:pt x="11026" y="4174"/>
                    <a:pt x="10836" y="4052"/>
                    <a:pt x="10693" y="4052"/>
                  </a:cubicBezTo>
                  <a:cubicBezTo>
                    <a:pt x="10455" y="3930"/>
                    <a:pt x="10217" y="3808"/>
                    <a:pt x="10027" y="3686"/>
                  </a:cubicBezTo>
                  <a:cubicBezTo>
                    <a:pt x="9932" y="3686"/>
                    <a:pt x="9836" y="3564"/>
                    <a:pt x="9741" y="3564"/>
                  </a:cubicBezTo>
                  <a:cubicBezTo>
                    <a:pt x="9503" y="3442"/>
                    <a:pt x="9313" y="3320"/>
                    <a:pt x="9075" y="3198"/>
                  </a:cubicBezTo>
                  <a:cubicBezTo>
                    <a:pt x="8837" y="3076"/>
                    <a:pt x="8647" y="2954"/>
                    <a:pt x="8409" y="2833"/>
                  </a:cubicBezTo>
                  <a:cubicBezTo>
                    <a:pt x="7743" y="2467"/>
                    <a:pt x="7077" y="2100"/>
                    <a:pt x="6411" y="1734"/>
                  </a:cubicBezTo>
                  <a:cubicBezTo>
                    <a:pt x="5459" y="1246"/>
                    <a:pt x="4508" y="636"/>
                    <a:pt x="3509" y="148"/>
                  </a:cubicBezTo>
                  <a:cubicBezTo>
                    <a:pt x="1891" y="-462"/>
                    <a:pt x="844" y="880"/>
                    <a:pt x="321" y="2955"/>
                  </a:cubicBezTo>
                  <a:cubicBezTo>
                    <a:pt x="178" y="3565"/>
                    <a:pt x="83" y="4175"/>
                    <a:pt x="36" y="4785"/>
                  </a:cubicBezTo>
                  <a:cubicBezTo>
                    <a:pt x="-12" y="5273"/>
                    <a:pt x="-12" y="5761"/>
                    <a:pt x="36" y="6250"/>
                  </a:cubicBezTo>
                  <a:cubicBezTo>
                    <a:pt x="36" y="6372"/>
                    <a:pt x="36" y="6616"/>
                    <a:pt x="83" y="6738"/>
                  </a:cubicBezTo>
                  <a:cubicBezTo>
                    <a:pt x="131" y="7348"/>
                    <a:pt x="226" y="7836"/>
                    <a:pt x="369" y="8324"/>
                  </a:cubicBezTo>
                  <a:cubicBezTo>
                    <a:pt x="464" y="8812"/>
                    <a:pt x="654" y="9178"/>
                    <a:pt x="845" y="9544"/>
                  </a:cubicBezTo>
                  <a:cubicBezTo>
                    <a:pt x="845" y="9544"/>
                    <a:pt x="892" y="9666"/>
                    <a:pt x="892" y="9666"/>
                  </a:cubicBezTo>
                  <a:cubicBezTo>
                    <a:pt x="1082" y="10032"/>
                    <a:pt x="1273" y="10277"/>
                    <a:pt x="1463" y="10521"/>
                  </a:cubicBezTo>
                  <a:cubicBezTo>
                    <a:pt x="1796" y="10887"/>
                    <a:pt x="2224" y="11131"/>
                    <a:pt x="2700" y="11131"/>
                  </a:cubicBezTo>
                  <a:cubicBezTo>
                    <a:pt x="3747" y="11741"/>
                    <a:pt x="4698" y="12351"/>
                    <a:pt x="5697" y="12962"/>
                  </a:cubicBezTo>
                  <a:cubicBezTo>
                    <a:pt x="5840" y="13084"/>
                    <a:pt x="5935" y="13084"/>
                    <a:pt x="6078" y="13206"/>
                  </a:cubicBezTo>
                  <a:cubicBezTo>
                    <a:pt x="6411" y="13450"/>
                    <a:pt x="6744" y="13572"/>
                    <a:pt x="7030" y="13816"/>
                  </a:cubicBezTo>
                  <a:cubicBezTo>
                    <a:pt x="7125" y="13816"/>
                    <a:pt x="7172" y="13938"/>
                    <a:pt x="7267" y="13938"/>
                  </a:cubicBezTo>
                  <a:cubicBezTo>
                    <a:pt x="7458" y="14060"/>
                    <a:pt x="7648" y="14183"/>
                    <a:pt x="7838" y="14304"/>
                  </a:cubicBezTo>
                  <a:cubicBezTo>
                    <a:pt x="7886" y="14304"/>
                    <a:pt x="7981" y="14426"/>
                    <a:pt x="8029" y="14426"/>
                  </a:cubicBezTo>
                  <a:cubicBezTo>
                    <a:pt x="8695" y="14792"/>
                    <a:pt x="9313" y="15281"/>
                    <a:pt x="9932" y="15647"/>
                  </a:cubicBezTo>
                  <a:cubicBezTo>
                    <a:pt x="10217" y="15891"/>
                    <a:pt x="10550" y="16012"/>
                    <a:pt x="10836" y="16257"/>
                  </a:cubicBezTo>
                  <a:cubicBezTo>
                    <a:pt x="11026" y="16379"/>
                    <a:pt x="11264" y="16501"/>
                    <a:pt x="11454" y="16623"/>
                  </a:cubicBezTo>
                  <a:cubicBezTo>
                    <a:pt x="13881" y="18209"/>
                    <a:pt x="16069" y="19796"/>
                    <a:pt x="17972" y="21138"/>
                  </a:cubicBezTo>
                  <a:cubicBezTo>
                    <a:pt x="17972" y="21138"/>
                    <a:pt x="17972" y="21138"/>
                    <a:pt x="17972" y="21138"/>
                  </a:cubicBezTo>
                  <a:cubicBezTo>
                    <a:pt x="18162" y="20406"/>
                    <a:pt x="18353" y="19796"/>
                    <a:pt x="18496" y="19308"/>
                  </a:cubicBezTo>
                  <a:cubicBezTo>
                    <a:pt x="18543" y="19185"/>
                    <a:pt x="18543" y="19185"/>
                    <a:pt x="18591" y="19063"/>
                  </a:cubicBezTo>
                  <a:cubicBezTo>
                    <a:pt x="19304" y="16623"/>
                    <a:pt x="19970" y="15158"/>
                    <a:pt x="20827" y="13327"/>
                  </a:cubicBezTo>
                  <a:cubicBezTo>
                    <a:pt x="20969" y="13083"/>
                    <a:pt x="21112" y="12717"/>
                    <a:pt x="21302" y="12351"/>
                  </a:cubicBezTo>
                  <a:cubicBezTo>
                    <a:pt x="21398" y="12107"/>
                    <a:pt x="21493" y="11986"/>
                    <a:pt x="21588" y="11741"/>
                  </a:cubicBezTo>
                  <a:cubicBezTo>
                    <a:pt x="18829" y="9423"/>
                    <a:pt x="15451" y="6982"/>
                    <a:pt x="11407" y="4541"/>
                  </a:cubicBezTo>
                  <a:cubicBezTo>
                    <a:pt x="11311" y="4297"/>
                    <a:pt x="11216" y="4297"/>
                    <a:pt x="11169" y="429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7" name="Shape">
              <a:extLst>
                <a:ext uri="{FF2B5EF4-FFF2-40B4-BE49-F238E27FC236}">
                  <a16:creationId xmlns:a16="http://schemas.microsoft.com/office/drawing/2014/main" id="{24B750A9-95A7-8C4C-94CD-90BB735CF0BC}"/>
                </a:ext>
              </a:extLst>
            </p:cNvPr>
            <p:cNvSpPr/>
            <p:nvPr userDrawn="1"/>
          </p:nvSpPr>
          <p:spPr>
            <a:xfrm>
              <a:off x="2065345" y="658019"/>
              <a:ext cx="259742" cy="258769"/>
            </a:xfrm>
            <a:custGeom>
              <a:avLst/>
              <a:gdLst/>
              <a:ahLst/>
              <a:cxnLst>
                <a:cxn ang="0">
                  <a:pos x="wd2" y="hd2"/>
                </a:cxn>
                <a:cxn ang="5400000">
                  <a:pos x="wd2" y="hd2"/>
                </a:cxn>
                <a:cxn ang="10800000">
                  <a:pos x="wd2" y="hd2"/>
                </a:cxn>
                <a:cxn ang="16200000">
                  <a:pos x="wd2" y="hd2"/>
                </a:cxn>
              </a:cxnLst>
              <a:rect l="0" t="0" r="r" b="b"/>
              <a:pathLst>
                <a:path w="19721" h="20662" extrusionOk="0">
                  <a:moveTo>
                    <a:pt x="14943" y="19164"/>
                  </a:moveTo>
                  <a:cubicBezTo>
                    <a:pt x="15135" y="19062"/>
                    <a:pt x="15425" y="18860"/>
                    <a:pt x="15618" y="18657"/>
                  </a:cubicBezTo>
                  <a:cubicBezTo>
                    <a:pt x="15810" y="18555"/>
                    <a:pt x="15907" y="18353"/>
                    <a:pt x="16100" y="18251"/>
                  </a:cubicBezTo>
                  <a:cubicBezTo>
                    <a:pt x="16485" y="17947"/>
                    <a:pt x="16871" y="17643"/>
                    <a:pt x="17161" y="17237"/>
                  </a:cubicBezTo>
                  <a:cubicBezTo>
                    <a:pt x="20246" y="13688"/>
                    <a:pt x="20632" y="8212"/>
                    <a:pt x="17835" y="4258"/>
                  </a:cubicBezTo>
                  <a:cubicBezTo>
                    <a:pt x="15618" y="1013"/>
                    <a:pt x="11953" y="-407"/>
                    <a:pt x="8482" y="100"/>
                  </a:cubicBezTo>
                  <a:lnTo>
                    <a:pt x="8868" y="1418"/>
                  </a:lnTo>
                  <a:cubicBezTo>
                    <a:pt x="8868" y="1520"/>
                    <a:pt x="8868" y="1520"/>
                    <a:pt x="8868" y="1621"/>
                  </a:cubicBezTo>
                  <a:cubicBezTo>
                    <a:pt x="8964" y="2331"/>
                    <a:pt x="8675" y="3041"/>
                    <a:pt x="7903" y="3345"/>
                  </a:cubicBezTo>
                  <a:lnTo>
                    <a:pt x="4625" y="4461"/>
                  </a:lnTo>
                  <a:cubicBezTo>
                    <a:pt x="4336" y="4562"/>
                    <a:pt x="3950" y="4562"/>
                    <a:pt x="3661" y="4359"/>
                  </a:cubicBezTo>
                  <a:cubicBezTo>
                    <a:pt x="3275" y="4156"/>
                    <a:pt x="2986" y="3852"/>
                    <a:pt x="2889" y="3447"/>
                  </a:cubicBezTo>
                  <a:lnTo>
                    <a:pt x="2793" y="3143"/>
                  </a:lnTo>
                  <a:cubicBezTo>
                    <a:pt x="-486" y="6692"/>
                    <a:pt x="-968" y="12269"/>
                    <a:pt x="1828" y="16427"/>
                  </a:cubicBezTo>
                  <a:cubicBezTo>
                    <a:pt x="4142" y="19773"/>
                    <a:pt x="7903" y="21193"/>
                    <a:pt x="11568" y="20483"/>
                  </a:cubicBezTo>
                  <a:cubicBezTo>
                    <a:pt x="12050" y="20381"/>
                    <a:pt x="12532" y="20280"/>
                    <a:pt x="13014" y="20077"/>
                  </a:cubicBezTo>
                  <a:cubicBezTo>
                    <a:pt x="13496" y="19874"/>
                    <a:pt x="13978" y="19672"/>
                    <a:pt x="14460" y="19367"/>
                  </a:cubicBezTo>
                  <a:cubicBezTo>
                    <a:pt x="14653" y="19265"/>
                    <a:pt x="14750" y="19164"/>
                    <a:pt x="14943" y="1916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8" name="Shape">
              <a:extLst>
                <a:ext uri="{FF2B5EF4-FFF2-40B4-BE49-F238E27FC236}">
                  <a16:creationId xmlns:a16="http://schemas.microsoft.com/office/drawing/2014/main" id="{966FBAB5-7CD3-6F44-B46A-8B22964FC292}"/>
                </a:ext>
              </a:extLst>
            </p:cNvPr>
            <p:cNvSpPr/>
            <p:nvPr userDrawn="1"/>
          </p:nvSpPr>
          <p:spPr>
            <a:xfrm>
              <a:off x="3741745" y="304800"/>
              <a:ext cx="257783" cy="254007"/>
            </a:xfrm>
            <a:custGeom>
              <a:avLst/>
              <a:gdLst/>
              <a:ahLst/>
              <a:cxnLst>
                <a:cxn ang="0">
                  <a:pos x="wd2" y="hd2"/>
                </a:cxn>
                <a:cxn ang="5400000">
                  <a:pos x="wd2" y="hd2"/>
                </a:cxn>
                <a:cxn ang="10800000">
                  <a:pos x="wd2" y="hd2"/>
                </a:cxn>
                <a:cxn ang="16200000">
                  <a:pos x="wd2" y="hd2"/>
                </a:cxn>
              </a:cxnLst>
              <a:rect l="0" t="0" r="r" b="b"/>
              <a:pathLst>
                <a:path w="19929" h="21600" extrusionOk="0">
                  <a:moveTo>
                    <a:pt x="7506" y="21384"/>
                  </a:moveTo>
                  <a:cubicBezTo>
                    <a:pt x="7997" y="21492"/>
                    <a:pt x="8488" y="21600"/>
                    <a:pt x="9077" y="21600"/>
                  </a:cubicBezTo>
                  <a:cubicBezTo>
                    <a:pt x="9568" y="21600"/>
                    <a:pt x="10158" y="21600"/>
                    <a:pt x="10747" y="21600"/>
                  </a:cubicBezTo>
                  <a:cubicBezTo>
                    <a:pt x="10943" y="21600"/>
                    <a:pt x="11041" y="21600"/>
                    <a:pt x="11237" y="21492"/>
                  </a:cubicBezTo>
                  <a:cubicBezTo>
                    <a:pt x="11532" y="21492"/>
                    <a:pt x="11728" y="21384"/>
                    <a:pt x="12023" y="21384"/>
                  </a:cubicBezTo>
                  <a:cubicBezTo>
                    <a:pt x="12219" y="21384"/>
                    <a:pt x="12416" y="21276"/>
                    <a:pt x="12612" y="21168"/>
                  </a:cubicBezTo>
                  <a:cubicBezTo>
                    <a:pt x="13103" y="21059"/>
                    <a:pt x="13496" y="20844"/>
                    <a:pt x="13987" y="20628"/>
                  </a:cubicBezTo>
                  <a:cubicBezTo>
                    <a:pt x="18208" y="18576"/>
                    <a:pt x="20761" y="13392"/>
                    <a:pt x="19681" y="8208"/>
                  </a:cubicBezTo>
                  <a:cubicBezTo>
                    <a:pt x="18798" y="4104"/>
                    <a:pt x="15950" y="972"/>
                    <a:pt x="12514" y="0"/>
                  </a:cubicBezTo>
                  <a:lnTo>
                    <a:pt x="12416" y="1512"/>
                  </a:lnTo>
                  <a:cubicBezTo>
                    <a:pt x="12416" y="1620"/>
                    <a:pt x="12416" y="1620"/>
                    <a:pt x="12416" y="1728"/>
                  </a:cubicBezTo>
                  <a:cubicBezTo>
                    <a:pt x="12219" y="2484"/>
                    <a:pt x="11630" y="3024"/>
                    <a:pt x="10943" y="3024"/>
                  </a:cubicBezTo>
                  <a:lnTo>
                    <a:pt x="7506" y="2700"/>
                  </a:lnTo>
                  <a:cubicBezTo>
                    <a:pt x="7114" y="2700"/>
                    <a:pt x="6819" y="2484"/>
                    <a:pt x="6525" y="2160"/>
                  </a:cubicBezTo>
                  <a:cubicBezTo>
                    <a:pt x="6328" y="1837"/>
                    <a:pt x="6132" y="1404"/>
                    <a:pt x="6230" y="972"/>
                  </a:cubicBezTo>
                  <a:lnTo>
                    <a:pt x="6230" y="541"/>
                  </a:lnTo>
                  <a:cubicBezTo>
                    <a:pt x="1812" y="2484"/>
                    <a:pt x="-839" y="7777"/>
                    <a:pt x="241" y="13068"/>
                  </a:cubicBezTo>
                  <a:cubicBezTo>
                    <a:pt x="830" y="17280"/>
                    <a:pt x="3874" y="20411"/>
                    <a:pt x="7506" y="2138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9" name="Line">
              <a:extLst>
                <a:ext uri="{FF2B5EF4-FFF2-40B4-BE49-F238E27FC236}">
                  <a16:creationId xmlns:a16="http://schemas.microsoft.com/office/drawing/2014/main" id="{3240081F-E2B9-7741-9CD1-26D78F68707A}"/>
                </a:ext>
              </a:extLst>
            </p:cNvPr>
            <p:cNvSpPr/>
            <p:nvPr userDrawn="1"/>
          </p:nvSpPr>
          <p:spPr>
            <a:xfrm>
              <a:off x="4826008" y="355600"/>
              <a:ext cx="12700" cy="12700"/>
            </a:xfrm>
            <a:prstGeom prst="line">
              <a:avLst/>
            </a:pr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0" name="Shape">
              <a:extLst>
                <a:ext uri="{FF2B5EF4-FFF2-40B4-BE49-F238E27FC236}">
                  <a16:creationId xmlns:a16="http://schemas.microsoft.com/office/drawing/2014/main" id="{4BCD1F49-20C4-5A46-B806-923231A397D5}"/>
                </a:ext>
              </a:extLst>
            </p:cNvPr>
            <p:cNvSpPr/>
            <p:nvPr userDrawn="1"/>
          </p:nvSpPr>
          <p:spPr>
            <a:xfrm>
              <a:off x="2489207" y="1168400"/>
              <a:ext cx="114299" cy="129537"/>
            </a:xfrm>
            <a:custGeom>
              <a:avLst/>
              <a:gdLst/>
              <a:ahLst/>
              <a:cxnLst>
                <a:cxn ang="0">
                  <a:pos x="wd2" y="hd2"/>
                </a:cxn>
                <a:cxn ang="5400000">
                  <a:pos x="wd2" y="hd2"/>
                </a:cxn>
                <a:cxn ang="10800000">
                  <a:pos x="wd2" y="hd2"/>
                </a:cxn>
                <a:cxn ang="16200000">
                  <a:pos x="wd2" y="hd2"/>
                </a:cxn>
              </a:cxnLst>
              <a:rect l="0" t="0" r="r" b="b"/>
              <a:pathLst>
                <a:path w="21600" h="21600" extrusionOk="0">
                  <a:moveTo>
                    <a:pt x="13680" y="19906"/>
                  </a:moveTo>
                  <a:lnTo>
                    <a:pt x="15120" y="21600"/>
                  </a:lnTo>
                  <a:lnTo>
                    <a:pt x="19200" y="18635"/>
                  </a:lnTo>
                  <a:lnTo>
                    <a:pt x="21600" y="16942"/>
                  </a:lnTo>
                  <a:lnTo>
                    <a:pt x="21600" y="16942"/>
                  </a:lnTo>
                  <a:lnTo>
                    <a:pt x="19440" y="14612"/>
                  </a:lnTo>
                  <a:lnTo>
                    <a:pt x="17280" y="12282"/>
                  </a:lnTo>
                  <a:lnTo>
                    <a:pt x="6480" y="0"/>
                  </a:lnTo>
                  <a:cubicBezTo>
                    <a:pt x="4560" y="1906"/>
                    <a:pt x="2400" y="3389"/>
                    <a:pt x="0" y="4659"/>
                  </a:cubicBezTo>
                  <a:lnTo>
                    <a:pt x="11280" y="17578"/>
                  </a:lnTo>
                  <a:lnTo>
                    <a:pt x="13680" y="19906"/>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1" name="Shape">
              <a:extLst>
                <a:ext uri="{FF2B5EF4-FFF2-40B4-BE49-F238E27FC236}">
                  <a16:creationId xmlns:a16="http://schemas.microsoft.com/office/drawing/2014/main" id="{B1CD9079-9028-CB49-8BDB-B3FCEB6F4195}"/>
                </a:ext>
              </a:extLst>
            </p:cNvPr>
            <p:cNvSpPr/>
            <p:nvPr userDrawn="1"/>
          </p:nvSpPr>
          <p:spPr>
            <a:xfrm>
              <a:off x="2540007" y="1231899"/>
              <a:ext cx="258958" cy="257590"/>
            </a:xfrm>
            <a:custGeom>
              <a:avLst/>
              <a:gdLst/>
              <a:ahLst/>
              <a:cxnLst>
                <a:cxn ang="0">
                  <a:pos x="wd2" y="hd2"/>
                </a:cxn>
                <a:cxn ang="5400000">
                  <a:pos x="wd2" y="hd2"/>
                </a:cxn>
                <a:cxn ang="10800000">
                  <a:pos x="wd2" y="hd2"/>
                </a:cxn>
                <a:cxn ang="16200000">
                  <a:pos x="wd2" y="hd2"/>
                </a:cxn>
              </a:cxnLst>
              <a:rect l="0" t="0" r="r" b="b"/>
              <a:pathLst>
                <a:path w="19402" h="20568" extrusionOk="0">
                  <a:moveTo>
                    <a:pt x="17573" y="16301"/>
                  </a:moveTo>
                  <a:cubicBezTo>
                    <a:pt x="17573" y="16301"/>
                    <a:pt x="17668" y="16200"/>
                    <a:pt x="17668" y="16200"/>
                  </a:cubicBezTo>
                  <a:cubicBezTo>
                    <a:pt x="17954" y="15794"/>
                    <a:pt x="18144" y="15388"/>
                    <a:pt x="18334" y="14982"/>
                  </a:cubicBezTo>
                  <a:cubicBezTo>
                    <a:pt x="20523" y="10419"/>
                    <a:pt x="19286" y="4740"/>
                    <a:pt x="15194" y="1799"/>
                  </a:cubicBezTo>
                  <a:cubicBezTo>
                    <a:pt x="12149" y="-432"/>
                    <a:pt x="8248" y="-533"/>
                    <a:pt x="5108" y="1191"/>
                  </a:cubicBezTo>
                  <a:lnTo>
                    <a:pt x="5869" y="2205"/>
                  </a:lnTo>
                  <a:cubicBezTo>
                    <a:pt x="5869" y="2205"/>
                    <a:pt x="5869" y="2306"/>
                    <a:pt x="5964" y="2306"/>
                  </a:cubicBezTo>
                  <a:cubicBezTo>
                    <a:pt x="6345" y="2915"/>
                    <a:pt x="6250" y="3726"/>
                    <a:pt x="5679" y="4233"/>
                  </a:cubicBezTo>
                  <a:lnTo>
                    <a:pt x="3015" y="6363"/>
                  </a:lnTo>
                  <a:cubicBezTo>
                    <a:pt x="2729" y="6566"/>
                    <a:pt x="2349" y="6667"/>
                    <a:pt x="2063" y="6667"/>
                  </a:cubicBezTo>
                  <a:cubicBezTo>
                    <a:pt x="1683" y="6667"/>
                    <a:pt x="1397" y="6464"/>
                    <a:pt x="1112" y="6160"/>
                  </a:cubicBezTo>
                  <a:lnTo>
                    <a:pt x="921" y="5856"/>
                  </a:lnTo>
                  <a:cubicBezTo>
                    <a:pt x="-1077" y="10318"/>
                    <a:pt x="255" y="15794"/>
                    <a:pt x="4156" y="18735"/>
                  </a:cubicBezTo>
                  <a:cubicBezTo>
                    <a:pt x="7106" y="20966"/>
                    <a:pt x="10912" y="21067"/>
                    <a:pt x="13957" y="19546"/>
                  </a:cubicBezTo>
                  <a:cubicBezTo>
                    <a:pt x="14338" y="19343"/>
                    <a:pt x="14814" y="19039"/>
                    <a:pt x="15194" y="18735"/>
                  </a:cubicBezTo>
                  <a:cubicBezTo>
                    <a:pt x="16146" y="18228"/>
                    <a:pt x="16907" y="17315"/>
                    <a:pt x="17573" y="16301"/>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2" name="Shape">
              <a:extLst>
                <a:ext uri="{FF2B5EF4-FFF2-40B4-BE49-F238E27FC236}">
                  <a16:creationId xmlns:a16="http://schemas.microsoft.com/office/drawing/2014/main" id="{736152B5-CA1D-C441-8841-60929CD5F2B3}"/>
                </a:ext>
              </a:extLst>
            </p:cNvPr>
            <p:cNvSpPr/>
            <p:nvPr userDrawn="1"/>
          </p:nvSpPr>
          <p:spPr>
            <a:xfrm>
              <a:off x="2286007" y="939800"/>
              <a:ext cx="256761" cy="259378"/>
            </a:xfrm>
            <a:custGeom>
              <a:avLst/>
              <a:gdLst/>
              <a:ahLst/>
              <a:cxnLst>
                <a:cxn ang="0">
                  <a:pos x="wd2" y="hd2"/>
                </a:cxn>
                <a:cxn ang="5400000">
                  <a:pos x="wd2" y="hd2"/>
                </a:cxn>
                <a:cxn ang="10800000">
                  <a:pos x="wd2" y="hd2"/>
                </a:cxn>
                <a:cxn ang="16200000">
                  <a:pos x="wd2" y="hd2"/>
                </a:cxn>
              </a:cxnLst>
              <a:rect l="0" t="0" r="r" b="b"/>
              <a:pathLst>
                <a:path w="19238" h="20518" extrusionOk="0">
                  <a:moveTo>
                    <a:pt x="17528" y="16133"/>
                  </a:moveTo>
                  <a:cubicBezTo>
                    <a:pt x="17528" y="16133"/>
                    <a:pt x="17528" y="16032"/>
                    <a:pt x="17528" y="16133"/>
                  </a:cubicBezTo>
                  <a:cubicBezTo>
                    <a:pt x="20573" y="11411"/>
                    <a:pt x="19431" y="4981"/>
                    <a:pt x="15054" y="1767"/>
                  </a:cubicBezTo>
                  <a:cubicBezTo>
                    <a:pt x="12009" y="-444"/>
                    <a:pt x="8108" y="-544"/>
                    <a:pt x="5063" y="1264"/>
                  </a:cubicBezTo>
                  <a:lnTo>
                    <a:pt x="5824" y="2269"/>
                  </a:lnTo>
                  <a:cubicBezTo>
                    <a:pt x="5824" y="2369"/>
                    <a:pt x="5919" y="2369"/>
                    <a:pt x="5919" y="2470"/>
                  </a:cubicBezTo>
                  <a:cubicBezTo>
                    <a:pt x="6205" y="3073"/>
                    <a:pt x="6110" y="3876"/>
                    <a:pt x="5634" y="4278"/>
                  </a:cubicBezTo>
                  <a:lnTo>
                    <a:pt x="2969" y="6489"/>
                  </a:lnTo>
                  <a:cubicBezTo>
                    <a:pt x="2684" y="6690"/>
                    <a:pt x="2303" y="6790"/>
                    <a:pt x="2018" y="6790"/>
                  </a:cubicBezTo>
                  <a:cubicBezTo>
                    <a:pt x="1637" y="6790"/>
                    <a:pt x="1257" y="6589"/>
                    <a:pt x="1066" y="6287"/>
                  </a:cubicBezTo>
                  <a:lnTo>
                    <a:pt x="876" y="5986"/>
                  </a:lnTo>
                  <a:cubicBezTo>
                    <a:pt x="-1027" y="10407"/>
                    <a:pt x="210" y="15832"/>
                    <a:pt x="4206" y="18745"/>
                  </a:cubicBezTo>
                  <a:cubicBezTo>
                    <a:pt x="7061" y="20755"/>
                    <a:pt x="10487" y="21056"/>
                    <a:pt x="13436" y="19650"/>
                  </a:cubicBezTo>
                  <a:cubicBezTo>
                    <a:pt x="14959" y="18946"/>
                    <a:pt x="16386" y="17740"/>
                    <a:pt x="17528" y="1613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3" name="Shape">
              <a:extLst>
                <a:ext uri="{FF2B5EF4-FFF2-40B4-BE49-F238E27FC236}">
                  <a16:creationId xmlns:a16="http://schemas.microsoft.com/office/drawing/2014/main" id="{324030A4-A5D8-5C4C-AB83-B8C487D72B68}"/>
                </a:ext>
              </a:extLst>
            </p:cNvPr>
            <p:cNvSpPr/>
            <p:nvPr userDrawn="1"/>
          </p:nvSpPr>
          <p:spPr>
            <a:xfrm>
              <a:off x="3479808" y="1765300"/>
              <a:ext cx="257808" cy="258448"/>
            </a:xfrm>
            <a:custGeom>
              <a:avLst/>
              <a:gdLst/>
              <a:ahLst/>
              <a:cxnLst>
                <a:cxn ang="0">
                  <a:pos x="wd2" y="hd2"/>
                </a:cxn>
                <a:cxn ang="5400000">
                  <a:pos x="wd2" y="hd2"/>
                </a:cxn>
                <a:cxn ang="10800000">
                  <a:pos x="wd2" y="hd2"/>
                </a:cxn>
                <a:cxn ang="16200000">
                  <a:pos x="wd2" y="hd2"/>
                </a:cxn>
              </a:cxnLst>
              <a:rect l="0" t="0" r="r" b="b"/>
              <a:pathLst>
                <a:path w="21600" h="21033" extrusionOk="0">
                  <a:moveTo>
                    <a:pt x="20961" y="7059"/>
                  </a:moveTo>
                  <a:cubicBezTo>
                    <a:pt x="19578" y="3234"/>
                    <a:pt x="15960" y="341"/>
                    <a:pt x="11492" y="31"/>
                  </a:cubicBezTo>
                  <a:cubicBezTo>
                    <a:pt x="7342" y="-279"/>
                    <a:pt x="3511" y="1788"/>
                    <a:pt x="1490" y="4992"/>
                  </a:cubicBezTo>
                  <a:lnTo>
                    <a:pt x="2873" y="5508"/>
                  </a:lnTo>
                  <a:cubicBezTo>
                    <a:pt x="2979" y="5508"/>
                    <a:pt x="2979" y="5612"/>
                    <a:pt x="3086" y="5612"/>
                  </a:cubicBezTo>
                  <a:cubicBezTo>
                    <a:pt x="3724" y="5922"/>
                    <a:pt x="4043" y="6749"/>
                    <a:pt x="3724" y="7472"/>
                  </a:cubicBezTo>
                  <a:lnTo>
                    <a:pt x="2341" y="10883"/>
                  </a:lnTo>
                  <a:cubicBezTo>
                    <a:pt x="2234" y="11296"/>
                    <a:pt x="1915" y="11503"/>
                    <a:pt x="1596" y="11709"/>
                  </a:cubicBezTo>
                  <a:cubicBezTo>
                    <a:pt x="1171" y="11916"/>
                    <a:pt x="745" y="11916"/>
                    <a:pt x="426" y="11709"/>
                  </a:cubicBezTo>
                  <a:lnTo>
                    <a:pt x="0" y="11502"/>
                  </a:lnTo>
                  <a:cubicBezTo>
                    <a:pt x="532" y="16567"/>
                    <a:pt x="4682" y="20701"/>
                    <a:pt x="10002" y="21011"/>
                  </a:cubicBezTo>
                  <a:cubicBezTo>
                    <a:pt x="15003" y="21321"/>
                    <a:pt x="19472" y="18324"/>
                    <a:pt x="21068" y="13776"/>
                  </a:cubicBezTo>
                  <a:cubicBezTo>
                    <a:pt x="21281" y="13260"/>
                    <a:pt x="21387" y="12743"/>
                    <a:pt x="21493" y="12123"/>
                  </a:cubicBezTo>
                  <a:cubicBezTo>
                    <a:pt x="21600" y="11813"/>
                    <a:pt x="21600" y="11502"/>
                    <a:pt x="21600" y="11192"/>
                  </a:cubicBezTo>
                  <a:cubicBezTo>
                    <a:pt x="21600" y="10986"/>
                    <a:pt x="21600" y="10779"/>
                    <a:pt x="21600" y="10676"/>
                  </a:cubicBezTo>
                  <a:cubicBezTo>
                    <a:pt x="21600" y="10469"/>
                    <a:pt x="21600" y="10262"/>
                    <a:pt x="21600" y="10055"/>
                  </a:cubicBezTo>
                  <a:cubicBezTo>
                    <a:pt x="21600" y="9539"/>
                    <a:pt x="21493" y="9022"/>
                    <a:pt x="21387" y="8505"/>
                  </a:cubicBezTo>
                  <a:cubicBezTo>
                    <a:pt x="21281" y="8092"/>
                    <a:pt x="21174" y="7576"/>
                    <a:pt x="20961" y="705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4" name="Shape">
              <a:extLst>
                <a:ext uri="{FF2B5EF4-FFF2-40B4-BE49-F238E27FC236}">
                  <a16:creationId xmlns:a16="http://schemas.microsoft.com/office/drawing/2014/main" id="{15234001-863B-5A43-AF1D-0F14AA15E663}"/>
                </a:ext>
              </a:extLst>
            </p:cNvPr>
            <p:cNvSpPr/>
            <p:nvPr userDrawn="1"/>
          </p:nvSpPr>
          <p:spPr>
            <a:xfrm>
              <a:off x="2755907" y="1447800"/>
              <a:ext cx="109223" cy="114300"/>
            </a:xfrm>
            <a:custGeom>
              <a:avLst/>
              <a:gdLst/>
              <a:ahLst/>
              <a:cxnLst>
                <a:cxn ang="0">
                  <a:pos x="wd2" y="hd2"/>
                </a:cxn>
                <a:cxn ang="5400000">
                  <a:pos x="wd2" y="hd2"/>
                </a:cxn>
                <a:cxn ang="10800000">
                  <a:pos x="wd2" y="hd2"/>
                </a:cxn>
                <a:cxn ang="16200000">
                  <a:pos x="wd2" y="hd2"/>
                </a:cxn>
              </a:cxnLst>
              <a:rect l="0" t="0" r="r" b="b"/>
              <a:pathLst>
                <a:path w="21600" h="21600" extrusionOk="0">
                  <a:moveTo>
                    <a:pt x="13312" y="19920"/>
                  </a:moveTo>
                  <a:lnTo>
                    <a:pt x="15070" y="21600"/>
                  </a:lnTo>
                  <a:lnTo>
                    <a:pt x="19340" y="17760"/>
                  </a:lnTo>
                  <a:lnTo>
                    <a:pt x="21600" y="15840"/>
                  </a:lnTo>
                  <a:lnTo>
                    <a:pt x="21600" y="15840"/>
                  </a:lnTo>
                  <a:lnTo>
                    <a:pt x="19088" y="13200"/>
                  </a:lnTo>
                  <a:lnTo>
                    <a:pt x="16577" y="10560"/>
                  </a:lnTo>
                  <a:lnTo>
                    <a:pt x="6279" y="0"/>
                  </a:lnTo>
                  <a:cubicBezTo>
                    <a:pt x="5525" y="960"/>
                    <a:pt x="4772" y="1920"/>
                    <a:pt x="3767" y="2640"/>
                  </a:cubicBezTo>
                  <a:cubicBezTo>
                    <a:pt x="3516" y="2880"/>
                    <a:pt x="3014" y="3360"/>
                    <a:pt x="2763" y="3600"/>
                  </a:cubicBezTo>
                  <a:cubicBezTo>
                    <a:pt x="1759" y="4320"/>
                    <a:pt x="1005" y="5040"/>
                    <a:pt x="0" y="5760"/>
                  </a:cubicBezTo>
                  <a:lnTo>
                    <a:pt x="11051" y="17040"/>
                  </a:lnTo>
                  <a:lnTo>
                    <a:pt x="13312" y="1992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5" name="Shape">
              <a:extLst>
                <a:ext uri="{FF2B5EF4-FFF2-40B4-BE49-F238E27FC236}">
                  <a16:creationId xmlns:a16="http://schemas.microsoft.com/office/drawing/2014/main" id="{120A1296-A30C-8940-87E7-DCBDC7DA7474}"/>
                </a:ext>
              </a:extLst>
            </p:cNvPr>
            <p:cNvSpPr/>
            <p:nvPr userDrawn="1"/>
          </p:nvSpPr>
          <p:spPr>
            <a:xfrm>
              <a:off x="2247908" y="901699"/>
              <a:ext cx="100329" cy="107958"/>
            </a:xfrm>
            <a:custGeom>
              <a:avLst/>
              <a:gdLst/>
              <a:ahLst/>
              <a:cxnLst>
                <a:cxn ang="0">
                  <a:pos x="wd2" y="hd2"/>
                </a:cxn>
                <a:cxn ang="5400000">
                  <a:pos x="wd2" y="hd2"/>
                </a:cxn>
                <a:cxn ang="10800000">
                  <a:pos x="wd2" y="hd2"/>
                </a:cxn>
                <a:cxn ang="16200000">
                  <a:pos x="wd2" y="hd2"/>
                </a:cxn>
              </a:cxnLst>
              <a:rect l="0" t="0" r="r" b="b"/>
              <a:pathLst>
                <a:path w="21600" h="21600" extrusionOk="0">
                  <a:moveTo>
                    <a:pt x="12303" y="19568"/>
                  </a:moveTo>
                  <a:lnTo>
                    <a:pt x="13944" y="21600"/>
                  </a:lnTo>
                  <a:lnTo>
                    <a:pt x="21600" y="16009"/>
                  </a:lnTo>
                  <a:lnTo>
                    <a:pt x="19139" y="12960"/>
                  </a:lnTo>
                  <a:lnTo>
                    <a:pt x="16679" y="10164"/>
                  </a:lnTo>
                  <a:lnTo>
                    <a:pt x="8203" y="0"/>
                  </a:lnTo>
                  <a:cubicBezTo>
                    <a:pt x="7656" y="254"/>
                    <a:pt x="7382" y="762"/>
                    <a:pt x="6836" y="1016"/>
                  </a:cubicBezTo>
                  <a:cubicBezTo>
                    <a:pt x="6289" y="1525"/>
                    <a:pt x="5742" y="1778"/>
                    <a:pt x="4922" y="2032"/>
                  </a:cubicBezTo>
                  <a:cubicBezTo>
                    <a:pt x="4375" y="2287"/>
                    <a:pt x="3828" y="2541"/>
                    <a:pt x="3555" y="2794"/>
                  </a:cubicBezTo>
                  <a:cubicBezTo>
                    <a:pt x="2461" y="3303"/>
                    <a:pt x="1094" y="3810"/>
                    <a:pt x="0" y="4319"/>
                  </a:cubicBezTo>
                  <a:lnTo>
                    <a:pt x="10116" y="16262"/>
                  </a:lnTo>
                  <a:lnTo>
                    <a:pt x="12303" y="19568"/>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E415C9BB-4318-B245-83DA-59488504E3DF}"/>
                </a:ext>
              </a:extLst>
            </p:cNvPr>
            <p:cNvSpPr/>
            <p:nvPr userDrawn="1"/>
          </p:nvSpPr>
          <p:spPr>
            <a:xfrm>
              <a:off x="3388527" y="1808161"/>
              <a:ext cx="121919" cy="83816"/>
            </a:xfrm>
            <a:custGeom>
              <a:avLst/>
              <a:gdLst/>
              <a:ahLst/>
              <a:cxnLst>
                <a:cxn ang="0">
                  <a:pos x="wd2" y="hd2"/>
                </a:cxn>
                <a:cxn ang="5400000">
                  <a:pos x="wd2" y="hd2"/>
                </a:cxn>
                <a:cxn ang="10800000">
                  <a:pos x="wd2" y="hd2"/>
                </a:cxn>
                <a:cxn ang="16200000">
                  <a:pos x="wd2" y="hd2"/>
                </a:cxn>
              </a:cxnLst>
              <a:rect l="0" t="0" r="r" b="b"/>
              <a:pathLst>
                <a:path w="21600" h="21600" extrusionOk="0">
                  <a:moveTo>
                    <a:pt x="21600" y="10474"/>
                  </a:moveTo>
                  <a:lnTo>
                    <a:pt x="18450" y="8838"/>
                  </a:lnTo>
                  <a:lnTo>
                    <a:pt x="15300" y="7201"/>
                  </a:lnTo>
                  <a:lnTo>
                    <a:pt x="2700" y="0"/>
                  </a:lnTo>
                  <a:cubicBezTo>
                    <a:pt x="2475" y="1636"/>
                    <a:pt x="2250" y="2945"/>
                    <a:pt x="1800" y="4582"/>
                  </a:cubicBezTo>
                  <a:cubicBezTo>
                    <a:pt x="1575" y="5237"/>
                    <a:pt x="1575" y="5891"/>
                    <a:pt x="1350" y="6546"/>
                  </a:cubicBezTo>
                  <a:cubicBezTo>
                    <a:pt x="900" y="8182"/>
                    <a:pt x="450" y="9491"/>
                    <a:pt x="0" y="10800"/>
                  </a:cubicBezTo>
                  <a:lnTo>
                    <a:pt x="13275" y="18327"/>
                  </a:lnTo>
                  <a:lnTo>
                    <a:pt x="16425" y="20291"/>
                  </a:lnTo>
                  <a:lnTo>
                    <a:pt x="18450" y="21600"/>
                  </a:lnTo>
                  <a:lnTo>
                    <a:pt x="21600" y="10474"/>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86862738-BEEA-CD44-A0BD-3A4D95C2A245}"/>
                </a:ext>
              </a:extLst>
            </p:cNvPr>
            <p:cNvSpPr/>
            <p:nvPr userDrawn="1"/>
          </p:nvSpPr>
          <p:spPr>
            <a:xfrm>
              <a:off x="3126589" y="1651000"/>
              <a:ext cx="257836" cy="258518"/>
            </a:xfrm>
            <a:custGeom>
              <a:avLst/>
              <a:gdLst/>
              <a:ahLst/>
              <a:cxnLst>
                <a:cxn ang="0">
                  <a:pos x="wd2" y="hd2"/>
                </a:cxn>
                <a:cxn ang="5400000">
                  <a:pos x="wd2" y="hd2"/>
                </a:cxn>
                <a:cxn ang="10800000">
                  <a:pos x="wd2" y="hd2"/>
                </a:cxn>
                <a:cxn ang="16200000">
                  <a:pos x="wd2" y="hd2"/>
                </a:cxn>
              </a:cxnLst>
              <a:rect l="0" t="0" r="r" b="b"/>
              <a:pathLst>
                <a:path w="21496" h="20642" extrusionOk="0">
                  <a:moveTo>
                    <a:pt x="12494" y="127"/>
                  </a:moveTo>
                  <a:cubicBezTo>
                    <a:pt x="8365" y="-482"/>
                    <a:pt x="4447" y="1141"/>
                    <a:pt x="2118" y="4183"/>
                  </a:cubicBezTo>
                  <a:lnTo>
                    <a:pt x="3388" y="4791"/>
                  </a:lnTo>
                  <a:cubicBezTo>
                    <a:pt x="3494" y="4791"/>
                    <a:pt x="3494" y="4893"/>
                    <a:pt x="3494" y="4893"/>
                  </a:cubicBezTo>
                  <a:cubicBezTo>
                    <a:pt x="4130" y="5298"/>
                    <a:pt x="4342" y="6110"/>
                    <a:pt x="4024" y="6718"/>
                  </a:cubicBezTo>
                  <a:lnTo>
                    <a:pt x="2330" y="9862"/>
                  </a:lnTo>
                  <a:cubicBezTo>
                    <a:pt x="2118" y="10166"/>
                    <a:pt x="1800" y="10470"/>
                    <a:pt x="1482" y="10572"/>
                  </a:cubicBezTo>
                  <a:cubicBezTo>
                    <a:pt x="1059" y="10673"/>
                    <a:pt x="635" y="10673"/>
                    <a:pt x="318" y="10572"/>
                  </a:cubicBezTo>
                  <a:lnTo>
                    <a:pt x="0" y="10369"/>
                  </a:lnTo>
                  <a:cubicBezTo>
                    <a:pt x="0" y="15338"/>
                    <a:pt x="3812" y="19698"/>
                    <a:pt x="9000" y="20509"/>
                  </a:cubicBezTo>
                  <a:cubicBezTo>
                    <a:pt x="13023" y="21118"/>
                    <a:pt x="16835" y="19597"/>
                    <a:pt x="19270" y="16656"/>
                  </a:cubicBezTo>
                  <a:cubicBezTo>
                    <a:pt x="19588" y="16251"/>
                    <a:pt x="19906" y="15845"/>
                    <a:pt x="20118" y="15439"/>
                  </a:cubicBezTo>
                  <a:cubicBezTo>
                    <a:pt x="20753" y="14425"/>
                    <a:pt x="21176" y="13309"/>
                    <a:pt x="21388" y="12093"/>
                  </a:cubicBezTo>
                  <a:cubicBezTo>
                    <a:pt x="21388" y="11991"/>
                    <a:pt x="21388" y="11991"/>
                    <a:pt x="21388" y="11890"/>
                  </a:cubicBezTo>
                  <a:cubicBezTo>
                    <a:pt x="21494" y="11383"/>
                    <a:pt x="21494" y="10977"/>
                    <a:pt x="21494" y="10470"/>
                  </a:cubicBezTo>
                  <a:cubicBezTo>
                    <a:pt x="21600" y="5501"/>
                    <a:pt x="17788" y="938"/>
                    <a:pt x="12494" y="12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8" name="Shape">
              <a:extLst>
                <a:ext uri="{FF2B5EF4-FFF2-40B4-BE49-F238E27FC236}">
                  <a16:creationId xmlns:a16="http://schemas.microsoft.com/office/drawing/2014/main" id="{59EDF183-F1B8-004A-B818-1A990FB824DE}"/>
                </a:ext>
              </a:extLst>
            </p:cNvPr>
            <p:cNvSpPr/>
            <p:nvPr userDrawn="1"/>
          </p:nvSpPr>
          <p:spPr>
            <a:xfrm>
              <a:off x="2806707" y="1485900"/>
              <a:ext cx="260140" cy="258820"/>
            </a:xfrm>
            <a:custGeom>
              <a:avLst/>
              <a:gdLst/>
              <a:ahLst/>
              <a:cxnLst>
                <a:cxn ang="0">
                  <a:pos x="wd2" y="hd2"/>
                </a:cxn>
                <a:cxn ang="5400000">
                  <a:pos x="wd2" y="hd2"/>
                </a:cxn>
                <a:cxn ang="10800000">
                  <a:pos x="wd2" y="hd2"/>
                </a:cxn>
                <a:cxn ang="16200000">
                  <a:pos x="wd2" y="hd2"/>
                </a:cxn>
              </a:cxnLst>
              <a:rect l="0" t="0" r="r" b="b"/>
              <a:pathLst>
                <a:path w="19664" h="20286" extrusionOk="0">
                  <a:moveTo>
                    <a:pt x="18409" y="15005"/>
                  </a:moveTo>
                  <a:cubicBezTo>
                    <a:pt x="18505" y="14806"/>
                    <a:pt x="18601" y="14607"/>
                    <a:pt x="18697" y="14507"/>
                  </a:cubicBezTo>
                  <a:cubicBezTo>
                    <a:pt x="18889" y="14109"/>
                    <a:pt x="19081" y="13611"/>
                    <a:pt x="19177" y="13213"/>
                  </a:cubicBezTo>
                  <a:cubicBezTo>
                    <a:pt x="20617" y="8734"/>
                    <a:pt x="18793" y="3657"/>
                    <a:pt x="14665" y="1268"/>
                  </a:cubicBezTo>
                  <a:cubicBezTo>
                    <a:pt x="11401" y="-623"/>
                    <a:pt x="7465" y="-325"/>
                    <a:pt x="4489" y="1666"/>
                  </a:cubicBezTo>
                  <a:lnTo>
                    <a:pt x="5353" y="2662"/>
                  </a:lnTo>
                  <a:cubicBezTo>
                    <a:pt x="5353" y="2662"/>
                    <a:pt x="5449" y="2761"/>
                    <a:pt x="5449" y="2761"/>
                  </a:cubicBezTo>
                  <a:cubicBezTo>
                    <a:pt x="5833" y="3359"/>
                    <a:pt x="5833" y="4155"/>
                    <a:pt x="5257" y="4653"/>
                  </a:cubicBezTo>
                  <a:lnTo>
                    <a:pt x="2761" y="7041"/>
                  </a:lnTo>
                  <a:cubicBezTo>
                    <a:pt x="2473" y="7340"/>
                    <a:pt x="2185" y="7440"/>
                    <a:pt x="1801" y="7440"/>
                  </a:cubicBezTo>
                  <a:cubicBezTo>
                    <a:pt x="1417" y="7440"/>
                    <a:pt x="1033" y="7340"/>
                    <a:pt x="745" y="6942"/>
                  </a:cubicBezTo>
                  <a:lnTo>
                    <a:pt x="553" y="6743"/>
                  </a:lnTo>
                  <a:cubicBezTo>
                    <a:pt x="-983" y="11322"/>
                    <a:pt x="745" y="16498"/>
                    <a:pt x="4969" y="18986"/>
                  </a:cubicBezTo>
                  <a:cubicBezTo>
                    <a:pt x="8329" y="20977"/>
                    <a:pt x="12361" y="20579"/>
                    <a:pt x="15337" y="18488"/>
                  </a:cubicBezTo>
                  <a:cubicBezTo>
                    <a:pt x="15721" y="18190"/>
                    <a:pt x="16201" y="17891"/>
                    <a:pt x="16489" y="17493"/>
                  </a:cubicBezTo>
                  <a:cubicBezTo>
                    <a:pt x="16873" y="17095"/>
                    <a:pt x="17257" y="16597"/>
                    <a:pt x="17641" y="16199"/>
                  </a:cubicBezTo>
                  <a:cubicBezTo>
                    <a:pt x="17737" y="16100"/>
                    <a:pt x="17737" y="16000"/>
                    <a:pt x="17833" y="15901"/>
                  </a:cubicBezTo>
                  <a:cubicBezTo>
                    <a:pt x="18217" y="15403"/>
                    <a:pt x="18313" y="15204"/>
                    <a:pt x="18409" y="15005"/>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9" name="Shape">
              <a:extLst>
                <a:ext uri="{FF2B5EF4-FFF2-40B4-BE49-F238E27FC236}">
                  <a16:creationId xmlns:a16="http://schemas.microsoft.com/office/drawing/2014/main" id="{BFCD4645-7817-D242-8501-35FF6AEAE845}"/>
                </a:ext>
              </a:extLst>
            </p:cNvPr>
            <p:cNvSpPr/>
            <p:nvPr userDrawn="1"/>
          </p:nvSpPr>
          <p:spPr>
            <a:xfrm>
              <a:off x="3045626" y="1683542"/>
              <a:ext cx="116841" cy="86365"/>
            </a:xfrm>
            <a:custGeom>
              <a:avLst/>
              <a:gdLst/>
              <a:ahLst/>
              <a:cxnLst>
                <a:cxn ang="0">
                  <a:pos x="wd2" y="hd2"/>
                </a:cxn>
                <a:cxn ang="5400000">
                  <a:pos x="wd2" y="hd2"/>
                </a:cxn>
                <a:cxn ang="10800000">
                  <a:pos x="wd2" y="hd2"/>
                </a:cxn>
                <a:cxn ang="16200000">
                  <a:pos x="wd2" y="hd2"/>
                </a:cxn>
              </a:cxnLst>
              <a:rect l="0" t="0" r="r" b="b"/>
              <a:pathLst>
                <a:path w="21600" h="21600" extrusionOk="0">
                  <a:moveTo>
                    <a:pt x="18078" y="21600"/>
                  </a:moveTo>
                  <a:lnTo>
                    <a:pt x="20426" y="14929"/>
                  </a:lnTo>
                  <a:lnTo>
                    <a:pt x="21600" y="11435"/>
                  </a:lnTo>
                  <a:lnTo>
                    <a:pt x="21600" y="11435"/>
                  </a:lnTo>
                  <a:lnTo>
                    <a:pt x="18548" y="9211"/>
                  </a:lnTo>
                  <a:lnTo>
                    <a:pt x="15495" y="7305"/>
                  </a:lnTo>
                  <a:lnTo>
                    <a:pt x="4930" y="0"/>
                  </a:lnTo>
                  <a:cubicBezTo>
                    <a:pt x="4695" y="636"/>
                    <a:pt x="4461" y="1270"/>
                    <a:pt x="4226" y="1906"/>
                  </a:cubicBezTo>
                  <a:cubicBezTo>
                    <a:pt x="3991" y="2542"/>
                    <a:pt x="3521" y="3176"/>
                    <a:pt x="3287" y="3812"/>
                  </a:cubicBezTo>
                  <a:cubicBezTo>
                    <a:pt x="3052" y="4448"/>
                    <a:pt x="2817" y="5082"/>
                    <a:pt x="2348" y="5400"/>
                  </a:cubicBezTo>
                  <a:cubicBezTo>
                    <a:pt x="1643" y="6671"/>
                    <a:pt x="939" y="7941"/>
                    <a:pt x="0" y="8895"/>
                  </a:cubicBezTo>
                  <a:lnTo>
                    <a:pt x="12444" y="17471"/>
                  </a:lnTo>
                  <a:lnTo>
                    <a:pt x="15496" y="19695"/>
                  </a:lnTo>
                  <a:lnTo>
                    <a:pt x="18078" y="2160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Shape">
              <a:extLst>
                <a:ext uri="{FF2B5EF4-FFF2-40B4-BE49-F238E27FC236}">
                  <a16:creationId xmlns:a16="http://schemas.microsoft.com/office/drawing/2014/main" id="{062EB981-9FF0-1B4A-878A-A2EFC48C3AEF}"/>
                </a:ext>
              </a:extLst>
            </p:cNvPr>
            <p:cNvSpPr/>
            <p:nvPr userDrawn="1"/>
          </p:nvSpPr>
          <p:spPr>
            <a:xfrm>
              <a:off x="1790708" y="-1"/>
              <a:ext cx="3565636" cy="2043752"/>
            </a:xfrm>
            <a:custGeom>
              <a:avLst/>
              <a:gdLst/>
              <a:ahLst/>
              <a:cxnLst>
                <a:cxn ang="0">
                  <a:pos x="wd2" y="hd2"/>
                </a:cxn>
                <a:cxn ang="5400000">
                  <a:pos x="wd2" y="hd2"/>
                </a:cxn>
                <a:cxn ang="10800000">
                  <a:pos x="wd2" y="hd2"/>
                </a:cxn>
                <a:cxn ang="16200000">
                  <a:pos x="wd2" y="hd2"/>
                </a:cxn>
              </a:cxnLst>
              <a:rect l="0" t="0" r="r" b="b"/>
              <a:pathLst>
                <a:path w="21581" h="21576" extrusionOk="0">
                  <a:moveTo>
                    <a:pt x="21581" y="4840"/>
                  </a:moveTo>
                  <a:cubicBezTo>
                    <a:pt x="21397" y="4720"/>
                    <a:pt x="21197" y="4599"/>
                    <a:pt x="20981" y="4478"/>
                  </a:cubicBezTo>
                  <a:cubicBezTo>
                    <a:pt x="20682" y="4317"/>
                    <a:pt x="20343" y="4143"/>
                    <a:pt x="19967" y="3969"/>
                  </a:cubicBezTo>
                  <a:cubicBezTo>
                    <a:pt x="20005" y="3902"/>
                    <a:pt x="20044" y="3835"/>
                    <a:pt x="20082" y="3768"/>
                  </a:cubicBezTo>
                  <a:cubicBezTo>
                    <a:pt x="20228" y="3459"/>
                    <a:pt x="20297" y="3057"/>
                    <a:pt x="20274" y="2628"/>
                  </a:cubicBezTo>
                  <a:cubicBezTo>
                    <a:pt x="20251" y="2199"/>
                    <a:pt x="20121" y="1837"/>
                    <a:pt x="19944" y="1582"/>
                  </a:cubicBezTo>
                  <a:cubicBezTo>
                    <a:pt x="19813" y="1408"/>
                    <a:pt x="19659" y="1287"/>
                    <a:pt x="19483" y="1247"/>
                  </a:cubicBezTo>
                  <a:lnTo>
                    <a:pt x="19267" y="174"/>
                  </a:lnTo>
                  <a:cubicBezTo>
                    <a:pt x="19298" y="121"/>
                    <a:pt x="19329" y="67"/>
                    <a:pt x="19352" y="0"/>
                  </a:cubicBezTo>
                  <a:lnTo>
                    <a:pt x="19114" y="0"/>
                  </a:lnTo>
                  <a:lnTo>
                    <a:pt x="19137" y="121"/>
                  </a:lnTo>
                  <a:lnTo>
                    <a:pt x="19175" y="295"/>
                  </a:lnTo>
                  <a:lnTo>
                    <a:pt x="19367" y="1234"/>
                  </a:lnTo>
                  <a:lnTo>
                    <a:pt x="19398" y="1381"/>
                  </a:lnTo>
                  <a:lnTo>
                    <a:pt x="19321" y="1435"/>
                  </a:lnTo>
                  <a:cubicBezTo>
                    <a:pt x="19383" y="1421"/>
                    <a:pt x="19444" y="1435"/>
                    <a:pt x="19498" y="1448"/>
                  </a:cubicBezTo>
                  <a:cubicBezTo>
                    <a:pt x="19844" y="1542"/>
                    <a:pt x="20121" y="2025"/>
                    <a:pt x="20159" y="2655"/>
                  </a:cubicBezTo>
                  <a:cubicBezTo>
                    <a:pt x="20190" y="3164"/>
                    <a:pt x="20059" y="3647"/>
                    <a:pt x="19828" y="3915"/>
                  </a:cubicBezTo>
                  <a:cubicBezTo>
                    <a:pt x="19775" y="3888"/>
                    <a:pt x="19721" y="3861"/>
                    <a:pt x="19667" y="3848"/>
                  </a:cubicBezTo>
                  <a:cubicBezTo>
                    <a:pt x="19406" y="3741"/>
                    <a:pt x="19137" y="3620"/>
                    <a:pt x="18845" y="3513"/>
                  </a:cubicBezTo>
                  <a:cubicBezTo>
                    <a:pt x="18791" y="3486"/>
                    <a:pt x="18737" y="3473"/>
                    <a:pt x="18691" y="3446"/>
                  </a:cubicBezTo>
                  <a:cubicBezTo>
                    <a:pt x="18645" y="3298"/>
                    <a:pt x="18614" y="3124"/>
                    <a:pt x="18606" y="2950"/>
                  </a:cubicBezTo>
                  <a:cubicBezTo>
                    <a:pt x="18568" y="2373"/>
                    <a:pt x="18745" y="1837"/>
                    <a:pt x="19029" y="1582"/>
                  </a:cubicBezTo>
                  <a:cubicBezTo>
                    <a:pt x="19060" y="1555"/>
                    <a:pt x="19098" y="1528"/>
                    <a:pt x="19137" y="1502"/>
                  </a:cubicBezTo>
                  <a:lnTo>
                    <a:pt x="19098" y="1314"/>
                  </a:lnTo>
                  <a:lnTo>
                    <a:pt x="18937" y="509"/>
                  </a:lnTo>
                  <a:lnTo>
                    <a:pt x="18898" y="335"/>
                  </a:lnTo>
                  <a:lnTo>
                    <a:pt x="18860" y="147"/>
                  </a:lnTo>
                  <a:lnTo>
                    <a:pt x="18860" y="147"/>
                  </a:lnTo>
                  <a:lnTo>
                    <a:pt x="18952" y="94"/>
                  </a:lnTo>
                  <a:lnTo>
                    <a:pt x="19114" y="0"/>
                  </a:lnTo>
                  <a:lnTo>
                    <a:pt x="18798" y="0"/>
                  </a:lnTo>
                  <a:cubicBezTo>
                    <a:pt x="18760" y="40"/>
                    <a:pt x="18745" y="121"/>
                    <a:pt x="18752" y="201"/>
                  </a:cubicBezTo>
                  <a:cubicBezTo>
                    <a:pt x="18752" y="215"/>
                    <a:pt x="18752" y="215"/>
                    <a:pt x="18752" y="228"/>
                  </a:cubicBezTo>
                  <a:lnTo>
                    <a:pt x="18783" y="389"/>
                  </a:lnTo>
                  <a:cubicBezTo>
                    <a:pt x="18537" y="456"/>
                    <a:pt x="18276" y="322"/>
                    <a:pt x="18091" y="0"/>
                  </a:cubicBezTo>
                  <a:lnTo>
                    <a:pt x="17945" y="0"/>
                  </a:lnTo>
                  <a:cubicBezTo>
                    <a:pt x="18091" y="322"/>
                    <a:pt x="18306" y="523"/>
                    <a:pt x="18529" y="577"/>
                  </a:cubicBezTo>
                  <a:cubicBezTo>
                    <a:pt x="18629" y="603"/>
                    <a:pt x="18721" y="590"/>
                    <a:pt x="18821" y="563"/>
                  </a:cubicBezTo>
                  <a:lnTo>
                    <a:pt x="18991" y="1394"/>
                  </a:lnTo>
                  <a:cubicBezTo>
                    <a:pt x="18875" y="1502"/>
                    <a:pt x="18768" y="1636"/>
                    <a:pt x="18691" y="1824"/>
                  </a:cubicBezTo>
                  <a:cubicBezTo>
                    <a:pt x="18545" y="2132"/>
                    <a:pt x="18476" y="2534"/>
                    <a:pt x="18499" y="2963"/>
                  </a:cubicBezTo>
                  <a:cubicBezTo>
                    <a:pt x="18506" y="3111"/>
                    <a:pt x="18529" y="3258"/>
                    <a:pt x="18560" y="3392"/>
                  </a:cubicBezTo>
                  <a:cubicBezTo>
                    <a:pt x="18499" y="3365"/>
                    <a:pt x="18445" y="3352"/>
                    <a:pt x="18383" y="3325"/>
                  </a:cubicBezTo>
                  <a:lnTo>
                    <a:pt x="18376" y="3325"/>
                  </a:lnTo>
                  <a:cubicBezTo>
                    <a:pt x="18091" y="3245"/>
                    <a:pt x="17845" y="3392"/>
                    <a:pt x="17684" y="3808"/>
                  </a:cubicBezTo>
                  <a:lnTo>
                    <a:pt x="17638" y="3701"/>
                  </a:lnTo>
                  <a:cubicBezTo>
                    <a:pt x="17730" y="3365"/>
                    <a:pt x="17761" y="3003"/>
                    <a:pt x="17715" y="2655"/>
                  </a:cubicBezTo>
                  <a:cubicBezTo>
                    <a:pt x="17668" y="2266"/>
                    <a:pt x="17530" y="1904"/>
                    <a:pt x="17322" y="1676"/>
                  </a:cubicBezTo>
                  <a:cubicBezTo>
                    <a:pt x="17115" y="1448"/>
                    <a:pt x="16877" y="1381"/>
                    <a:pt x="16646" y="1462"/>
                  </a:cubicBezTo>
                  <a:cubicBezTo>
                    <a:pt x="16561" y="1488"/>
                    <a:pt x="16477" y="1555"/>
                    <a:pt x="16400" y="1623"/>
                  </a:cubicBezTo>
                  <a:cubicBezTo>
                    <a:pt x="16400" y="1609"/>
                    <a:pt x="16392" y="1609"/>
                    <a:pt x="16392" y="1596"/>
                  </a:cubicBezTo>
                  <a:lnTo>
                    <a:pt x="15900" y="738"/>
                  </a:lnTo>
                  <a:cubicBezTo>
                    <a:pt x="15954" y="496"/>
                    <a:pt x="15970" y="242"/>
                    <a:pt x="15954" y="0"/>
                  </a:cubicBezTo>
                  <a:lnTo>
                    <a:pt x="15839" y="0"/>
                  </a:lnTo>
                  <a:cubicBezTo>
                    <a:pt x="15854" y="188"/>
                    <a:pt x="15847" y="389"/>
                    <a:pt x="15808" y="590"/>
                  </a:cubicBezTo>
                  <a:lnTo>
                    <a:pt x="15793" y="563"/>
                  </a:lnTo>
                  <a:cubicBezTo>
                    <a:pt x="15770" y="523"/>
                    <a:pt x="15739" y="510"/>
                    <a:pt x="15708" y="510"/>
                  </a:cubicBezTo>
                  <a:cubicBezTo>
                    <a:pt x="15685" y="510"/>
                    <a:pt x="15654" y="523"/>
                    <a:pt x="15631" y="563"/>
                  </a:cubicBezTo>
                  <a:lnTo>
                    <a:pt x="15439" y="898"/>
                  </a:lnTo>
                  <a:cubicBezTo>
                    <a:pt x="15401" y="966"/>
                    <a:pt x="15393" y="1073"/>
                    <a:pt x="15432" y="1153"/>
                  </a:cubicBezTo>
                  <a:cubicBezTo>
                    <a:pt x="15432" y="1153"/>
                    <a:pt x="15439" y="1167"/>
                    <a:pt x="15439" y="1167"/>
                  </a:cubicBezTo>
                  <a:lnTo>
                    <a:pt x="15516" y="1301"/>
                  </a:lnTo>
                  <a:cubicBezTo>
                    <a:pt x="15285" y="1582"/>
                    <a:pt x="14970" y="1636"/>
                    <a:pt x="14701" y="1395"/>
                  </a:cubicBezTo>
                  <a:cubicBezTo>
                    <a:pt x="14402" y="1126"/>
                    <a:pt x="14248" y="563"/>
                    <a:pt x="14286" y="0"/>
                  </a:cubicBezTo>
                  <a:lnTo>
                    <a:pt x="14179" y="0"/>
                  </a:lnTo>
                  <a:cubicBezTo>
                    <a:pt x="14163" y="215"/>
                    <a:pt x="14171" y="443"/>
                    <a:pt x="14209" y="644"/>
                  </a:cubicBezTo>
                  <a:lnTo>
                    <a:pt x="14209" y="644"/>
                  </a:lnTo>
                  <a:cubicBezTo>
                    <a:pt x="14279" y="1033"/>
                    <a:pt x="14432" y="1368"/>
                    <a:pt x="14647" y="1555"/>
                  </a:cubicBezTo>
                  <a:cubicBezTo>
                    <a:pt x="14863" y="1757"/>
                    <a:pt x="15109" y="1783"/>
                    <a:pt x="15332" y="1663"/>
                  </a:cubicBezTo>
                  <a:cubicBezTo>
                    <a:pt x="15424" y="1609"/>
                    <a:pt x="15516" y="1529"/>
                    <a:pt x="15593" y="1421"/>
                  </a:cubicBezTo>
                  <a:lnTo>
                    <a:pt x="16031" y="2199"/>
                  </a:lnTo>
                  <a:cubicBezTo>
                    <a:pt x="16039" y="2212"/>
                    <a:pt x="16046" y="2212"/>
                    <a:pt x="16046" y="2226"/>
                  </a:cubicBezTo>
                  <a:cubicBezTo>
                    <a:pt x="15939" y="2574"/>
                    <a:pt x="15908" y="2950"/>
                    <a:pt x="15954" y="3312"/>
                  </a:cubicBezTo>
                  <a:lnTo>
                    <a:pt x="15954" y="3312"/>
                  </a:lnTo>
                  <a:cubicBezTo>
                    <a:pt x="16000" y="3701"/>
                    <a:pt x="16139" y="4063"/>
                    <a:pt x="16346" y="4291"/>
                  </a:cubicBezTo>
                  <a:lnTo>
                    <a:pt x="16346" y="4291"/>
                  </a:lnTo>
                  <a:cubicBezTo>
                    <a:pt x="16554" y="4519"/>
                    <a:pt x="16800" y="4586"/>
                    <a:pt x="17015" y="4505"/>
                  </a:cubicBezTo>
                  <a:cubicBezTo>
                    <a:pt x="17107" y="4465"/>
                    <a:pt x="17199" y="4411"/>
                    <a:pt x="17276" y="4317"/>
                  </a:cubicBezTo>
                  <a:lnTo>
                    <a:pt x="17530" y="4867"/>
                  </a:lnTo>
                  <a:cubicBezTo>
                    <a:pt x="17407" y="5108"/>
                    <a:pt x="17330" y="5403"/>
                    <a:pt x="17307" y="5698"/>
                  </a:cubicBezTo>
                  <a:lnTo>
                    <a:pt x="17307" y="5698"/>
                  </a:lnTo>
                  <a:cubicBezTo>
                    <a:pt x="17276" y="6087"/>
                    <a:pt x="17330" y="6503"/>
                    <a:pt x="17476" y="6852"/>
                  </a:cubicBezTo>
                  <a:cubicBezTo>
                    <a:pt x="17615" y="7160"/>
                    <a:pt x="17807" y="7361"/>
                    <a:pt x="18014" y="7441"/>
                  </a:cubicBezTo>
                  <a:lnTo>
                    <a:pt x="17799" y="7669"/>
                  </a:lnTo>
                  <a:cubicBezTo>
                    <a:pt x="17684" y="7415"/>
                    <a:pt x="17530" y="7240"/>
                    <a:pt x="17353" y="7160"/>
                  </a:cubicBezTo>
                  <a:cubicBezTo>
                    <a:pt x="17130" y="7053"/>
                    <a:pt x="16892" y="7079"/>
                    <a:pt x="16677" y="7294"/>
                  </a:cubicBezTo>
                  <a:cubicBezTo>
                    <a:pt x="16462" y="7495"/>
                    <a:pt x="16315" y="7844"/>
                    <a:pt x="16246" y="8219"/>
                  </a:cubicBezTo>
                  <a:cubicBezTo>
                    <a:pt x="16216" y="8380"/>
                    <a:pt x="16208" y="8554"/>
                    <a:pt x="16216" y="8729"/>
                  </a:cubicBezTo>
                  <a:lnTo>
                    <a:pt x="15731" y="8903"/>
                  </a:lnTo>
                  <a:cubicBezTo>
                    <a:pt x="15693" y="8688"/>
                    <a:pt x="15624" y="8487"/>
                    <a:pt x="15531" y="8313"/>
                  </a:cubicBezTo>
                  <a:cubicBezTo>
                    <a:pt x="15378" y="8018"/>
                    <a:pt x="15155" y="7830"/>
                    <a:pt x="14909" y="7817"/>
                  </a:cubicBezTo>
                  <a:cubicBezTo>
                    <a:pt x="14663" y="7803"/>
                    <a:pt x="14440" y="7964"/>
                    <a:pt x="14271" y="8232"/>
                  </a:cubicBezTo>
                  <a:cubicBezTo>
                    <a:pt x="14102" y="8501"/>
                    <a:pt x="13994" y="8889"/>
                    <a:pt x="13986" y="9319"/>
                  </a:cubicBezTo>
                  <a:cubicBezTo>
                    <a:pt x="13979" y="9748"/>
                    <a:pt x="14071" y="10136"/>
                    <a:pt x="14225" y="10431"/>
                  </a:cubicBezTo>
                  <a:cubicBezTo>
                    <a:pt x="14378" y="10726"/>
                    <a:pt x="14601" y="10914"/>
                    <a:pt x="14847" y="10927"/>
                  </a:cubicBezTo>
                  <a:cubicBezTo>
                    <a:pt x="15093" y="10941"/>
                    <a:pt x="15316" y="10780"/>
                    <a:pt x="15485" y="10512"/>
                  </a:cubicBezTo>
                  <a:cubicBezTo>
                    <a:pt x="15608" y="10311"/>
                    <a:pt x="15693" y="10056"/>
                    <a:pt x="15739" y="9761"/>
                  </a:cubicBezTo>
                  <a:lnTo>
                    <a:pt x="16377" y="9533"/>
                  </a:lnTo>
                  <a:cubicBezTo>
                    <a:pt x="16500" y="9828"/>
                    <a:pt x="16669" y="10042"/>
                    <a:pt x="16854" y="10136"/>
                  </a:cubicBezTo>
                  <a:cubicBezTo>
                    <a:pt x="17076" y="10244"/>
                    <a:pt x="17315" y="10217"/>
                    <a:pt x="17530" y="10002"/>
                  </a:cubicBezTo>
                  <a:lnTo>
                    <a:pt x="17538" y="10002"/>
                  </a:lnTo>
                  <a:lnTo>
                    <a:pt x="17538" y="10002"/>
                  </a:lnTo>
                  <a:cubicBezTo>
                    <a:pt x="17745" y="9788"/>
                    <a:pt x="17891" y="9453"/>
                    <a:pt x="17953" y="9077"/>
                  </a:cubicBezTo>
                  <a:cubicBezTo>
                    <a:pt x="17984" y="8876"/>
                    <a:pt x="17999" y="8661"/>
                    <a:pt x="17984" y="8460"/>
                  </a:cubicBezTo>
                  <a:lnTo>
                    <a:pt x="18437" y="7978"/>
                  </a:lnTo>
                  <a:cubicBezTo>
                    <a:pt x="18445" y="7991"/>
                    <a:pt x="18452" y="7991"/>
                    <a:pt x="18468" y="8005"/>
                  </a:cubicBezTo>
                  <a:lnTo>
                    <a:pt x="18522" y="8259"/>
                  </a:lnTo>
                  <a:cubicBezTo>
                    <a:pt x="18399" y="8366"/>
                    <a:pt x="18299" y="8501"/>
                    <a:pt x="18214" y="8688"/>
                  </a:cubicBezTo>
                  <a:cubicBezTo>
                    <a:pt x="18068" y="8997"/>
                    <a:pt x="17999" y="9399"/>
                    <a:pt x="18022" y="9828"/>
                  </a:cubicBezTo>
                  <a:cubicBezTo>
                    <a:pt x="18045" y="10257"/>
                    <a:pt x="18176" y="10619"/>
                    <a:pt x="18352" y="10874"/>
                  </a:cubicBezTo>
                  <a:cubicBezTo>
                    <a:pt x="18445" y="10994"/>
                    <a:pt x="18545" y="11102"/>
                    <a:pt x="18660" y="11155"/>
                  </a:cubicBezTo>
                  <a:lnTo>
                    <a:pt x="18614" y="12027"/>
                  </a:lnTo>
                  <a:cubicBezTo>
                    <a:pt x="18560" y="12027"/>
                    <a:pt x="18499" y="12040"/>
                    <a:pt x="18445" y="12054"/>
                  </a:cubicBezTo>
                  <a:cubicBezTo>
                    <a:pt x="18222" y="12134"/>
                    <a:pt x="18014" y="12362"/>
                    <a:pt x="17876" y="12724"/>
                  </a:cubicBezTo>
                  <a:cubicBezTo>
                    <a:pt x="17745" y="13086"/>
                    <a:pt x="17707" y="13502"/>
                    <a:pt x="17745" y="13891"/>
                  </a:cubicBezTo>
                  <a:cubicBezTo>
                    <a:pt x="17753" y="13944"/>
                    <a:pt x="17761" y="13984"/>
                    <a:pt x="17768" y="14038"/>
                  </a:cubicBezTo>
                  <a:lnTo>
                    <a:pt x="17707" y="13998"/>
                  </a:lnTo>
                  <a:lnTo>
                    <a:pt x="17545" y="13891"/>
                  </a:lnTo>
                  <a:lnTo>
                    <a:pt x="17384" y="13783"/>
                  </a:lnTo>
                  <a:lnTo>
                    <a:pt x="17215" y="13663"/>
                  </a:lnTo>
                  <a:lnTo>
                    <a:pt x="17038" y="13542"/>
                  </a:lnTo>
                  <a:lnTo>
                    <a:pt x="16861" y="13421"/>
                  </a:lnTo>
                  <a:lnTo>
                    <a:pt x="16677" y="13301"/>
                  </a:lnTo>
                  <a:lnTo>
                    <a:pt x="16492" y="13180"/>
                  </a:lnTo>
                  <a:lnTo>
                    <a:pt x="16492" y="13180"/>
                  </a:lnTo>
                  <a:lnTo>
                    <a:pt x="16492" y="13180"/>
                  </a:lnTo>
                  <a:lnTo>
                    <a:pt x="16469" y="13167"/>
                  </a:lnTo>
                  <a:lnTo>
                    <a:pt x="16446" y="13153"/>
                  </a:lnTo>
                  <a:lnTo>
                    <a:pt x="16423" y="13140"/>
                  </a:lnTo>
                  <a:lnTo>
                    <a:pt x="16400" y="13126"/>
                  </a:lnTo>
                  <a:lnTo>
                    <a:pt x="16377" y="13113"/>
                  </a:lnTo>
                  <a:lnTo>
                    <a:pt x="16354" y="13113"/>
                  </a:lnTo>
                  <a:lnTo>
                    <a:pt x="16331" y="13113"/>
                  </a:lnTo>
                  <a:lnTo>
                    <a:pt x="16308" y="13113"/>
                  </a:lnTo>
                  <a:lnTo>
                    <a:pt x="16285" y="13113"/>
                  </a:lnTo>
                  <a:lnTo>
                    <a:pt x="16262" y="13113"/>
                  </a:lnTo>
                  <a:lnTo>
                    <a:pt x="16239" y="13113"/>
                  </a:lnTo>
                  <a:lnTo>
                    <a:pt x="16216" y="13113"/>
                  </a:lnTo>
                  <a:lnTo>
                    <a:pt x="16192" y="13113"/>
                  </a:lnTo>
                  <a:lnTo>
                    <a:pt x="16169" y="13113"/>
                  </a:lnTo>
                  <a:lnTo>
                    <a:pt x="16146" y="13113"/>
                  </a:lnTo>
                  <a:lnTo>
                    <a:pt x="16123" y="13126"/>
                  </a:lnTo>
                  <a:lnTo>
                    <a:pt x="16100" y="13140"/>
                  </a:lnTo>
                  <a:lnTo>
                    <a:pt x="16077" y="13153"/>
                  </a:lnTo>
                  <a:lnTo>
                    <a:pt x="16054" y="13167"/>
                  </a:lnTo>
                  <a:lnTo>
                    <a:pt x="16031" y="13180"/>
                  </a:lnTo>
                  <a:lnTo>
                    <a:pt x="16008" y="13194"/>
                  </a:lnTo>
                  <a:lnTo>
                    <a:pt x="15985" y="13220"/>
                  </a:lnTo>
                  <a:lnTo>
                    <a:pt x="15962" y="13247"/>
                  </a:lnTo>
                  <a:lnTo>
                    <a:pt x="15939" y="13274"/>
                  </a:lnTo>
                  <a:lnTo>
                    <a:pt x="15916" y="13301"/>
                  </a:lnTo>
                  <a:lnTo>
                    <a:pt x="15893" y="13328"/>
                  </a:lnTo>
                  <a:lnTo>
                    <a:pt x="15870" y="13355"/>
                  </a:lnTo>
                  <a:lnTo>
                    <a:pt x="15846" y="13381"/>
                  </a:lnTo>
                  <a:lnTo>
                    <a:pt x="15823" y="13408"/>
                  </a:lnTo>
                  <a:lnTo>
                    <a:pt x="15800" y="13448"/>
                  </a:lnTo>
                  <a:lnTo>
                    <a:pt x="15785" y="13489"/>
                  </a:lnTo>
                  <a:lnTo>
                    <a:pt x="15770" y="13529"/>
                  </a:lnTo>
                  <a:lnTo>
                    <a:pt x="15770" y="13542"/>
                  </a:lnTo>
                  <a:lnTo>
                    <a:pt x="15747" y="13582"/>
                  </a:lnTo>
                  <a:lnTo>
                    <a:pt x="15739" y="13636"/>
                  </a:lnTo>
                  <a:lnTo>
                    <a:pt x="15739" y="13636"/>
                  </a:lnTo>
                  <a:lnTo>
                    <a:pt x="15739" y="13636"/>
                  </a:lnTo>
                  <a:lnTo>
                    <a:pt x="15877" y="13717"/>
                  </a:lnTo>
                  <a:cubicBezTo>
                    <a:pt x="15877" y="13717"/>
                    <a:pt x="15877" y="13717"/>
                    <a:pt x="15877" y="13717"/>
                  </a:cubicBezTo>
                  <a:cubicBezTo>
                    <a:pt x="15877" y="13717"/>
                    <a:pt x="15877" y="13717"/>
                    <a:pt x="15877" y="13717"/>
                  </a:cubicBezTo>
                  <a:lnTo>
                    <a:pt x="15731" y="13636"/>
                  </a:lnTo>
                  <a:lnTo>
                    <a:pt x="15723" y="13703"/>
                  </a:lnTo>
                  <a:lnTo>
                    <a:pt x="15716" y="13770"/>
                  </a:lnTo>
                  <a:lnTo>
                    <a:pt x="15708" y="13837"/>
                  </a:lnTo>
                  <a:lnTo>
                    <a:pt x="15700" y="13904"/>
                  </a:lnTo>
                  <a:lnTo>
                    <a:pt x="15700" y="13971"/>
                  </a:lnTo>
                  <a:lnTo>
                    <a:pt x="15700" y="14038"/>
                  </a:lnTo>
                  <a:lnTo>
                    <a:pt x="15700" y="14105"/>
                  </a:lnTo>
                  <a:lnTo>
                    <a:pt x="15700" y="14159"/>
                  </a:lnTo>
                  <a:lnTo>
                    <a:pt x="15700" y="14213"/>
                  </a:lnTo>
                  <a:lnTo>
                    <a:pt x="15700" y="14266"/>
                  </a:lnTo>
                  <a:lnTo>
                    <a:pt x="15708" y="14320"/>
                  </a:lnTo>
                  <a:lnTo>
                    <a:pt x="15716" y="14373"/>
                  </a:lnTo>
                  <a:lnTo>
                    <a:pt x="15723" y="14427"/>
                  </a:lnTo>
                  <a:lnTo>
                    <a:pt x="15739" y="14481"/>
                  </a:lnTo>
                  <a:lnTo>
                    <a:pt x="15754" y="14534"/>
                  </a:lnTo>
                  <a:lnTo>
                    <a:pt x="15770" y="14588"/>
                  </a:lnTo>
                  <a:lnTo>
                    <a:pt x="15785" y="14642"/>
                  </a:lnTo>
                  <a:lnTo>
                    <a:pt x="15800" y="14682"/>
                  </a:lnTo>
                  <a:lnTo>
                    <a:pt x="15823" y="14722"/>
                  </a:lnTo>
                  <a:lnTo>
                    <a:pt x="15846" y="14762"/>
                  </a:lnTo>
                  <a:lnTo>
                    <a:pt x="15870" y="14802"/>
                  </a:lnTo>
                  <a:lnTo>
                    <a:pt x="15893" y="14842"/>
                  </a:lnTo>
                  <a:lnTo>
                    <a:pt x="15916" y="14869"/>
                  </a:lnTo>
                  <a:lnTo>
                    <a:pt x="15946" y="14896"/>
                  </a:lnTo>
                  <a:lnTo>
                    <a:pt x="15977" y="14923"/>
                  </a:lnTo>
                  <a:lnTo>
                    <a:pt x="16008" y="14950"/>
                  </a:lnTo>
                  <a:lnTo>
                    <a:pt x="16039" y="14977"/>
                  </a:lnTo>
                  <a:lnTo>
                    <a:pt x="16069" y="15004"/>
                  </a:lnTo>
                  <a:lnTo>
                    <a:pt x="16100" y="15017"/>
                  </a:lnTo>
                  <a:lnTo>
                    <a:pt x="16131" y="15030"/>
                  </a:lnTo>
                  <a:lnTo>
                    <a:pt x="16169" y="15044"/>
                  </a:lnTo>
                  <a:lnTo>
                    <a:pt x="16208" y="15057"/>
                  </a:lnTo>
                  <a:lnTo>
                    <a:pt x="16185" y="15044"/>
                  </a:lnTo>
                  <a:lnTo>
                    <a:pt x="16223" y="14843"/>
                  </a:lnTo>
                  <a:cubicBezTo>
                    <a:pt x="15954" y="14762"/>
                    <a:pt x="15839" y="14467"/>
                    <a:pt x="15846" y="14186"/>
                  </a:cubicBezTo>
                  <a:cubicBezTo>
                    <a:pt x="15846" y="14186"/>
                    <a:pt x="15846" y="14186"/>
                    <a:pt x="15846" y="14186"/>
                  </a:cubicBezTo>
                  <a:cubicBezTo>
                    <a:pt x="15846" y="14105"/>
                    <a:pt x="15862" y="14025"/>
                    <a:pt x="15885" y="13958"/>
                  </a:cubicBezTo>
                  <a:cubicBezTo>
                    <a:pt x="15908" y="13891"/>
                    <a:pt x="15931" y="13837"/>
                    <a:pt x="15969" y="13783"/>
                  </a:cubicBezTo>
                  <a:cubicBezTo>
                    <a:pt x="15969" y="13783"/>
                    <a:pt x="15969" y="13783"/>
                    <a:pt x="15977" y="13783"/>
                  </a:cubicBezTo>
                  <a:cubicBezTo>
                    <a:pt x="16023" y="13730"/>
                    <a:pt x="16077" y="13676"/>
                    <a:pt x="16139" y="13649"/>
                  </a:cubicBezTo>
                  <a:cubicBezTo>
                    <a:pt x="16223" y="13623"/>
                    <a:pt x="16323" y="13623"/>
                    <a:pt x="16438" y="13676"/>
                  </a:cubicBezTo>
                  <a:cubicBezTo>
                    <a:pt x="16438" y="13676"/>
                    <a:pt x="16438" y="13676"/>
                    <a:pt x="16446" y="13676"/>
                  </a:cubicBezTo>
                  <a:cubicBezTo>
                    <a:pt x="16454" y="13676"/>
                    <a:pt x="16461" y="13676"/>
                    <a:pt x="16461" y="13690"/>
                  </a:cubicBezTo>
                  <a:lnTo>
                    <a:pt x="16461" y="13690"/>
                  </a:lnTo>
                  <a:cubicBezTo>
                    <a:pt x="16938" y="13985"/>
                    <a:pt x="17376" y="14266"/>
                    <a:pt x="17768" y="14534"/>
                  </a:cubicBezTo>
                  <a:cubicBezTo>
                    <a:pt x="17807" y="14561"/>
                    <a:pt x="17845" y="14588"/>
                    <a:pt x="17891" y="14615"/>
                  </a:cubicBezTo>
                  <a:cubicBezTo>
                    <a:pt x="17930" y="14642"/>
                    <a:pt x="17968" y="14668"/>
                    <a:pt x="18006" y="14695"/>
                  </a:cubicBezTo>
                  <a:cubicBezTo>
                    <a:pt x="18014" y="14695"/>
                    <a:pt x="18029" y="14709"/>
                    <a:pt x="18037" y="14722"/>
                  </a:cubicBezTo>
                  <a:cubicBezTo>
                    <a:pt x="18045" y="14722"/>
                    <a:pt x="18053" y="14736"/>
                    <a:pt x="18060" y="14736"/>
                  </a:cubicBezTo>
                  <a:cubicBezTo>
                    <a:pt x="18099" y="14762"/>
                    <a:pt x="18137" y="14789"/>
                    <a:pt x="18176" y="14816"/>
                  </a:cubicBezTo>
                  <a:cubicBezTo>
                    <a:pt x="18214" y="14843"/>
                    <a:pt x="18252" y="14870"/>
                    <a:pt x="18291" y="14896"/>
                  </a:cubicBezTo>
                  <a:cubicBezTo>
                    <a:pt x="18314" y="14910"/>
                    <a:pt x="18329" y="14923"/>
                    <a:pt x="18352" y="14937"/>
                  </a:cubicBezTo>
                  <a:cubicBezTo>
                    <a:pt x="18445" y="15004"/>
                    <a:pt x="18529" y="15071"/>
                    <a:pt x="18614" y="15138"/>
                  </a:cubicBezTo>
                  <a:cubicBezTo>
                    <a:pt x="18783" y="15258"/>
                    <a:pt x="18937" y="15392"/>
                    <a:pt x="19083" y="15513"/>
                  </a:cubicBezTo>
                  <a:cubicBezTo>
                    <a:pt x="19159" y="15580"/>
                    <a:pt x="19229" y="15634"/>
                    <a:pt x="19298" y="15701"/>
                  </a:cubicBezTo>
                  <a:cubicBezTo>
                    <a:pt x="19490" y="15875"/>
                    <a:pt x="19667" y="16036"/>
                    <a:pt x="19813" y="16197"/>
                  </a:cubicBezTo>
                  <a:cubicBezTo>
                    <a:pt x="19967" y="16358"/>
                    <a:pt x="20097" y="16505"/>
                    <a:pt x="20197" y="16653"/>
                  </a:cubicBezTo>
                  <a:cubicBezTo>
                    <a:pt x="20228" y="16680"/>
                    <a:pt x="20259" y="16720"/>
                    <a:pt x="20282" y="16747"/>
                  </a:cubicBezTo>
                  <a:cubicBezTo>
                    <a:pt x="20282" y="16747"/>
                    <a:pt x="20282" y="16747"/>
                    <a:pt x="20289" y="16760"/>
                  </a:cubicBezTo>
                  <a:cubicBezTo>
                    <a:pt x="20336" y="16814"/>
                    <a:pt x="20374" y="16881"/>
                    <a:pt x="20405" y="16948"/>
                  </a:cubicBezTo>
                  <a:cubicBezTo>
                    <a:pt x="20420" y="16988"/>
                    <a:pt x="20435" y="17015"/>
                    <a:pt x="20443" y="17055"/>
                  </a:cubicBezTo>
                  <a:cubicBezTo>
                    <a:pt x="20466" y="17122"/>
                    <a:pt x="20474" y="17203"/>
                    <a:pt x="20482" y="17283"/>
                  </a:cubicBezTo>
                  <a:cubicBezTo>
                    <a:pt x="20482" y="17296"/>
                    <a:pt x="20482" y="17310"/>
                    <a:pt x="20482" y="17323"/>
                  </a:cubicBezTo>
                  <a:cubicBezTo>
                    <a:pt x="20482" y="17390"/>
                    <a:pt x="20474" y="17457"/>
                    <a:pt x="20466" y="17524"/>
                  </a:cubicBezTo>
                  <a:cubicBezTo>
                    <a:pt x="20435" y="17658"/>
                    <a:pt x="20397" y="17766"/>
                    <a:pt x="20351" y="17833"/>
                  </a:cubicBezTo>
                  <a:cubicBezTo>
                    <a:pt x="20328" y="17873"/>
                    <a:pt x="20297" y="17900"/>
                    <a:pt x="20266" y="17913"/>
                  </a:cubicBezTo>
                  <a:cubicBezTo>
                    <a:pt x="20236" y="17927"/>
                    <a:pt x="20197" y="17927"/>
                    <a:pt x="20159" y="17927"/>
                  </a:cubicBezTo>
                  <a:cubicBezTo>
                    <a:pt x="20136" y="17927"/>
                    <a:pt x="20113" y="17913"/>
                    <a:pt x="20090" y="17900"/>
                  </a:cubicBezTo>
                  <a:cubicBezTo>
                    <a:pt x="20090" y="17900"/>
                    <a:pt x="20090" y="17900"/>
                    <a:pt x="20082" y="17900"/>
                  </a:cubicBezTo>
                  <a:cubicBezTo>
                    <a:pt x="20059" y="17886"/>
                    <a:pt x="20036" y="17873"/>
                    <a:pt x="20013" y="17859"/>
                  </a:cubicBezTo>
                  <a:cubicBezTo>
                    <a:pt x="19990" y="17846"/>
                    <a:pt x="19967" y="17819"/>
                    <a:pt x="19944" y="17792"/>
                  </a:cubicBezTo>
                  <a:cubicBezTo>
                    <a:pt x="19797" y="17605"/>
                    <a:pt x="19582" y="17390"/>
                    <a:pt x="19282" y="17122"/>
                  </a:cubicBezTo>
                  <a:cubicBezTo>
                    <a:pt x="19221" y="17068"/>
                    <a:pt x="19167" y="17015"/>
                    <a:pt x="19098" y="16961"/>
                  </a:cubicBezTo>
                  <a:cubicBezTo>
                    <a:pt x="19098" y="16961"/>
                    <a:pt x="19098" y="16961"/>
                    <a:pt x="19098" y="16961"/>
                  </a:cubicBezTo>
                  <a:cubicBezTo>
                    <a:pt x="18975" y="16854"/>
                    <a:pt x="18844" y="16747"/>
                    <a:pt x="18698" y="16639"/>
                  </a:cubicBezTo>
                  <a:cubicBezTo>
                    <a:pt x="18637" y="16586"/>
                    <a:pt x="18568" y="16545"/>
                    <a:pt x="18506" y="16492"/>
                  </a:cubicBezTo>
                  <a:cubicBezTo>
                    <a:pt x="18506" y="16492"/>
                    <a:pt x="18506" y="16492"/>
                    <a:pt x="18506" y="16492"/>
                  </a:cubicBezTo>
                  <a:cubicBezTo>
                    <a:pt x="18483" y="16478"/>
                    <a:pt x="18452" y="16452"/>
                    <a:pt x="18429" y="16438"/>
                  </a:cubicBezTo>
                  <a:cubicBezTo>
                    <a:pt x="18345" y="16371"/>
                    <a:pt x="18260" y="16304"/>
                    <a:pt x="18168" y="16237"/>
                  </a:cubicBezTo>
                  <a:cubicBezTo>
                    <a:pt x="18076" y="16170"/>
                    <a:pt x="17976" y="16090"/>
                    <a:pt x="17876" y="16023"/>
                  </a:cubicBezTo>
                  <a:cubicBezTo>
                    <a:pt x="17837" y="15996"/>
                    <a:pt x="17791" y="15969"/>
                    <a:pt x="17753" y="15929"/>
                  </a:cubicBezTo>
                  <a:cubicBezTo>
                    <a:pt x="17707" y="15902"/>
                    <a:pt x="17668" y="15862"/>
                    <a:pt x="17622" y="15835"/>
                  </a:cubicBezTo>
                  <a:cubicBezTo>
                    <a:pt x="17614" y="15835"/>
                    <a:pt x="17607" y="15821"/>
                    <a:pt x="17599" y="15821"/>
                  </a:cubicBezTo>
                  <a:cubicBezTo>
                    <a:pt x="17322" y="15620"/>
                    <a:pt x="17030" y="15419"/>
                    <a:pt x="16707" y="15205"/>
                  </a:cubicBezTo>
                  <a:cubicBezTo>
                    <a:pt x="16661" y="15178"/>
                    <a:pt x="16615" y="15138"/>
                    <a:pt x="16569" y="15111"/>
                  </a:cubicBezTo>
                  <a:cubicBezTo>
                    <a:pt x="16531" y="15084"/>
                    <a:pt x="16484" y="15057"/>
                    <a:pt x="16446" y="15030"/>
                  </a:cubicBezTo>
                  <a:cubicBezTo>
                    <a:pt x="16377" y="14977"/>
                    <a:pt x="16308" y="14936"/>
                    <a:pt x="16231" y="14883"/>
                  </a:cubicBezTo>
                  <a:cubicBezTo>
                    <a:pt x="16231" y="14883"/>
                    <a:pt x="16223" y="14883"/>
                    <a:pt x="16223" y="14883"/>
                  </a:cubicBezTo>
                  <a:lnTo>
                    <a:pt x="16185" y="15071"/>
                  </a:lnTo>
                  <a:lnTo>
                    <a:pt x="16346" y="15178"/>
                  </a:lnTo>
                  <a:cubicBezTo>
                    <a:pt x="16331" y="15205"/>
                    <a:pt x="16315" y="15231"/>
                    <a:pt x="16300" y="15258"/>
                  </a:cubicBezTo>
                  <a:cubicBezTo>
                    <a:pt x="16300" y="15258"/>
                    <a:pt x="16292" y="15272"/>
                    <a:pt x="16292" y="15285"/>
                  </a:cubicBezTo>
                  <a:cubicBezTo>
                    <a:pt x="16139" y="15620"/>
                    <a:pt x="16085" y="16022"/>
                    <a:pt x="16108" y="16411"/>
                  </a:cubicBezTo>
                  <a:cubicBezTo>
                    <a:pt x="16115" y="16572"/>
                    <a:pt x="16146" y="16746"/>
                    <a:pt x="16185" y="16894"/>
                  </a:cubicBezTo>
                  <a:lnTo>
                    <a:pt x="15846" y="17283"/>
                  </a:lnTo>
                  <a:cubicBezTo>
                    <a:pt x="15723" y="17041"/>
                    <a:pt x="15562" y="16881"/>
                    <a:pt x="15393" y="16800"/>
                  </a:cubicBezTo>
                  <a:cubicBezTo>
                    <a:pt x="15170" y="16706"/>
                    <a:pt x="14932" y="16760"/>
                    <a:pt x="14717" y="16988"/>
                  </a:cubicBezTo>
                  <a:cubicBezTo>
                    <a:pt x="14509" y="17216"/>
                    <a:pt x="14371" y="17564"/>
                    <a:pt x="14317" y="17953"/>
                  </a:cubicBezTo>
                  <a:cubicBezTo>
                    <a:pt x="14294" y="18114"/>
                    <a:pt x="14286" y="18288"/>
                    <a:pt x="14294" y="18463"/>
                  </a:cubicBezTo>
                  <a:lnTo>
                    <a:pt x="13809" y="18677"/>
                  </a:lnTo>
                  <a:cubicBezTo>
                    <a:pt x="13702" y="18355"/>
                    <a:pt x="13525" y="18114"/>
                    <a:pt x="13333" y="18007"/>
                  </a:cubicBezTo>
                  <a:lnTo>
                    <a:pt x="13333" y="18007"/>
                  </a:lnTo>
                  <a:cubicBezTo>
                    <a:pt x="13118" y="17873"/>
                    <a:pt x="12872" y="17886"/>
                    <a:pt x="12649" y="18087"/>
                  </a:cubicBezTo>
                  <a:cubicBezTo>
                    <a:pt x="12426" y="18275"/>
                    <a:pt x="12272" y="18597"/>
                    <a:pt x="12195" y="18972"/>
                  </a:cubicBezTo>
                  <a:cubicBezTo>
                    <a:pt x="12165" y="19133"/>
                    <a:pt x="12149" y="19294"/>
                    <a:pt x="12149" y="19468"/>
                  </a:cubicBezTo>
                  <a:lnTo>
                    <a:pt x="11842" y="19549"/>
                  </a:lnTo>
                  <a:cubicBezTo>
                    <a:pt x="11803" y="19348"/>
                    <a:pt x="11742" y="19160"/>
                    <a:pt x="11665" y="18999"/>
                  </a:cubicBezTo>
                  <a:cubicBezTo>
                    <a:pt x="11511" y="18691"/>
                    <a:pt x="11296" y="18503"/>
                    <a:pt x="11050" y="18463"/>
                  </a:cubicBezTo>
                  <a:cubicBezTo>
                    <a:pt x="10804" y="18436"/>
                    <a:pt x="10573" y="18583"/>
                    <a:pt x="10397" y="18838"/>
                  </a:cubicBezTo>
                  <a:cubicBezTo>
                    <a:pt x="10320" y="18945"/>
                    <a:pt x="10258" y="19079"/>
                    <a:pt x="10212" y="19227"/>
                  </a:cubicBezTo>
                  <a:lnTo>
                    <a:pt x="9751" y="18905"/>
                  </a:lnTo>
                  <a:cubicBezTo>
                    <a:pt x="9766" y="18530"/>
                    <a:pt x="9705" y="18181"/>
                    <a:pt x="9582" y="17886"/>
                  </a:cubicBezTo>
                  <a:cubicBezTo>
                    <a:pt x="9451" y="17564"/>
                    <a:pt x="9244" y="17323"/>
                    <a:pt x="9005" y="17256"/>
                  </a:cubicBezTo>
                  <a:cubicBezTo>
                    <a:pt x="8759" y="17189"/>
                    <a:pt x="8529" y="17296"/>
                    <a:pt x="8337" y="17524"/>
                  </a:cubicBezTo>
                  <a:cubicBezTo>
                    <a:pt x="8252" y="17618"/>
                    <a:pt x="8183" y="17752"/>
                    <a:pt x="8129" y="17886"/>
                  </a:cubicBezTo>
                  <a:lnTo>
                    <a:pt x="7768" y="17564"/>
                  </a:lnTo>
                  <a:cubicBezTo>
                    <a:pt x="7829" y="17256"/>
                    <a:pt x="7829" y="16934"/>
                    <a:pt x="7783" y="16639"/>
                  </a:cubicBezTo>
                  <a:cubicBezTo>
                    <a:pt x="7722" y="16250"/>
                    <a:pt x="7576" y="15915"/>
                    <a:pt x="7360" y="15701"/>
                  </a:cubicBezTo>
                  <a:cubicBezTo>
                    <a:pt x="7145" y="15486"/>
                    <a:pt x="6899" y="15446"/>
                    <a:pt x="6684" y="15553"/>
                  </a:cubicBezTo>
                  <a:cubicBezTo>
                    <a:pt x="6592" y="15593"/>
                    <a:pt x="6499" y="15674"/>
                    <a:pt x="6415" y="15768"/>
                  </a:cubicBezTo>
                  <a:lnTo>
                    <a:pt x="6077" y="15138"/>
                  </a:lnTo>
                  <a:cubicBezTo>
                    <a:pt x="6184" y="14816"/>
                    <a:pt x="6215" y="14440"/>
                    <a:pt x="6177" y="14092"/>
                  </a:cubicBezTo>
                  <a:cubicBezTo>
                    <a:pt x="6138" y="13703"/>
                    <a:pt x="6007" y="13341"/>
                    <a:pt x="5808" y="13086"/>
                  </a:cubicBezTo>
                  <a:lnTo>
                    <a:pt x="5808" y="13086"/>
                  </a:lnTo>
                  <a:cubicBezTo>
                    <a:pt x="5608" y="12845"/>
                    <a:pt x="5362" y="12764"/>
                    <a:pt x="5139" y="12845"/>
                  </a:cubicBezTo>
                  <a:cubicBezTo>
                    <a:pt x="5047" y="12872"/>
                    <a:pt x="4954" y="12939"/>
                    <a:pt x="4862" y="13019"/>
                  </a:cubicBezTo>
                  <a:lnTo>
                    <a:pt x="4493" y="12188"/>
                  </a:lnTo>
                  <a:cubicBezTo>
                    <a:pt x="4493" y="12188"/>
                    <a:pt x="4493" y="12188"/>
                    <a:pt x="4501" y="12174"/>
                  </a:cubicBezTo>
                  <a:cubicBezTo>
                    <a:pt x="4639" y="11826"/>
                    <a:pt x="4685" y="11397"/>
                    <a:pt x="4639" y="11008"/>
                  </a:cubicBezTo>
                  <a:lnTo>
                    <a:pt x="4639" y="11008"/>
                  </a:lnTo>
                  <a:cubicBezTo>
                    <a:pt x="4593" y="10619"/>
                    <a:pt x="4462" y="10257"/>
                    <a:pt x="4263" y="10016"/>
                  </a:cubicBezTo>
                  <a:lnTo>
                    <a:pt x="4263" y="10016"/>
                  </a:lnTo>
                  <a:cubicBezTo>
                    <a:pt x="4063" y="9774"/>
                    <a:pt x="3817" y="9707"/>
                    <a:pt x="3594" y="9774"/>
                  </a:cubicBezTo>
                  <a:cubicBezTo>
                    <a:pt x="3502" y="9801"/>
                    <a:pt x="3409" y="9868"/>
                    <a:pt x="3325" y="9949"/>
                  </a:cubicBezTo>
                  <a:lnTo>
                    <a:pt x="3071" y="9386"/>
                  </a:lnTo>
                  <a:cubicBezTo>
                    <a:pt x="3194" y="9158"/>
                    <a:pt x="3279" y="8863"/>
                    <a:pt x="3309" y="8554"/>
                  </a:cubicBezTo>
                  <a:lnTo>
                    <a:pt x="3309" y="8554"/>
                  </a:lnTo>
                  <a:cubicBezTo>
                    <a:pt x="3348" y="8166"/>
                    <a:pt x="3294" y="7750"/>
                    <a:pt x="3156" y="7388"/>
                  </a:cubicBezTo>
                  <a:cubicBezTo>
                    <a:pt x="3010" y="7039"/>
                    <a:pt x="2794" y="6825"/>
                    <a:pt x="2571" y="6758"/>
                  </a:cubicBezTo>
                  <a:cubicBezTo>
                    <a:pt x="2472" y="6731"/>
                    <a:pt x="2379" y="6731"/>
                    <a:pt x="2279" y="6758"/>
                  </a:cubicBezTo>
                  <a:lnTo>
                    <a:pt x="2126" y="5926"/>
                  </a:lnTo>
                  <a:cubicBezTo>
                    <a:pt x="2302" y="5712"/>
                    <a:pt x="2418" y="5390"/>
                    <a:pt x="2472" y="5055"/>
                  </a:cubicBezTo>
                  <a:cubicBezTo>
                    <a:pt x="2533" y="4666"/>
                    <a:pt x="2502" y="4250"/>
                    <a:pt x="2379" y="3875"/>
                  </a:cubicBezTo>
                  <a:cubicBezTo>
                    <a:pt x="2256" y="3513"/>
                    <a:pt x="2056" y="3258"/>
                    <a:pt x="1834" y="3164"/>
                  </a:cubicBezTo>
                  <a:cubicBezTo>
                    <a:pt x="1741" y="3124"/>
                    <a:pt x="1641" y="3111"/>
                    <a:pt x="1541" y="3124"/>
                  </a:cubicBezTo>
                  <a:lnTo>
                    <a:pt x="1411" y="2145"/>
                  </a:lnTo>
                  <a:cubicBezTo>
                    <a:pt x="1426" y="2119"/>
                    <a:pt x="1449" y="2105"/>
                    <a:pt x="1465" y="2078"/>
                  </a:cubicBezTo>
                  <a:lnTo>
                    <a:pt x="1465" y="2078"/>
                  </a:lnTo>
                  <a:cubicBezTo>
                    <a:pt x="1649" y="1797"/>
                    <a:pt x="1757" y="1421"/>
                    <a:pt x="1780" y="1033"/>
                  </a:cubicBezTo>
                  <a:cubicBezTo>
                    <a:pt x="1795" y="684"/>
                    <a:pt x="1741" y="322"/>
                    <a:pt x="1626" y="14"/>
                  </a:cubicBezTo>
                  <a:lnTo>
                    <a:pt x="1488" y="14"/>
                  </a:lnTo>
                  <a:cubicBezTo>
                    <a:pt x="1488" y="14"/>
                    <a:pt x="1488" y="14"/>
                    <a:pt x="1495" y="27"/>
                  </a:cubicBezTo>
                  <a:cubicBezTo>
                    <a:pt x="1772" y="604"/>
                    <a:pt x="1734" y="1462"/>
                    <a:pt x="1395" y="1958"/>
                  </a:cubicBezTo>
                  <a:cubicBezTo>
                    <a:pt x="1388" y="1971"/>
                    <a:pt x="1380" y="1985"/>
                    <a:pt x="1372" y="1998"/>
                  </a:cubicBezTo>
                  <a:cubicBezTo>
                    <a:pt x="1326" y="2065"/>
                    <a:pt x="1272" y="2119"/>
                    <a:pt x="1219" y="2159"/>
                  </a:cubicBezTo>
                  <a:cubicBezTo>
                    <a:pt x="1157" y="2199"/>
                    <a:pt x="1103" y="2239"/>
                    <a:pt x="1042" y="2253"/>
                  </a:cubicBezTo>
                  <a:cubicBezTo>
                    <a:pt x="1003" y="2266"/>
                    <a:pt x="965" y="2266"/>
                    <a:pt x="926" y="2280"/>
                  </a:cubicBezTo>
                  <a:cubicBezTo>
                    <a:pt x="696" y="2293"/>
                    <a:pt x="458" y="2132"/>
                    <a:pt x="296" y="1797"/>
                  </a:cubicBezTo>
                  <a:cubicBezTo>
                    <a:pt x="50" y="1274"/>
                    <a:pt x="58" y="537"/>
                    <a:pt x="296" y="41"/>
                  </a:cubicBezTo>
                  <a:lnTo>
                    <a:pt x="304" y="81"/>
                  </a:lnTo>
                  <a:cubicBezTo>
                    <a:pt x="319" y="134"/>
                    <a:pt x="342" y="175"/>
                    <a:pt x="373" y="188"/>
                  </a:cubicBezTo>
                  <a:cubicBezTo>
                    <a:pt x="396" y="201"/>
                    <a:pt x="427" y="201"/>
                    <a:pt x="450" y="188"/>
                  </a:cubicBezTo>
                  <a:lnTo>
                    <a:pt x="665" y="40"/>
                  </a:lnTo>
                  <a:lnTo>
                    <a:pt x="158" y="40"/>
                  </a:lnTo>
                  <a:cubicBezTo>
                    <a:pt x="66" y="268"/>
                    <a:pt x="12" y="523"/>
                    <a:pt x="4" y="791"/>
                  </a:cubicBezTo>
                  <a:cubicBezTo>
                    <a:pt x="-19" y="1194"/>
                    <a:pt x="50" y="1596"/>
                    <a:pt x="212" y="1931"/>
                  </a:cubicBezTo>
                  <a:lnTo>
                    <a:pt x="212" y="1931"/>
                  </a:lnTo>
                  <a:cubicBezTo>
                    <a:pt x="373" y="2253"/>
                    <a:pt x="588" y="2440"/>
                    <a:pt x="811" y="2481"/>
                  </a:cubicBezTo>
                  <a:cubicBezTo>
                    <a:pt x="857" y="2481"/>
                    <a:pt x="903" y="2481"/>
                    <a:pt x="942" y="2481"/>
                  </a:cubicBezTo>
                  <a:lnTo>
                    <a:pt x="1073" y="3473"/>
                  </a:lnTo>
                  <a:cubicBezTo>
                    <a:pt x="903" y="3687"/>
                    <a:pt x="796" y="3996"/>
                    <a:pt x="742" y="4331"/>
                  </a:cubicBezTo>
                  <a:cubicBezTo>
                    <a:pt x="680" y="4720"/>
                    <a:pt x="711" y="5135"/>
                    <a:pt x="834" y="5511"/>
                  </a:cubicBezTo>
                  <a:cubicBezTo>
                    <a:pt x="957" y="5873"/>
                    <a:pt x="1157" y="6128"/>
                    <a:pt x="1380" y="6221"/>
                  </a:cubicBezTo>
                  <a:cubicBezTo>
                    <a:pt x="1472" y="6262"/>
                    <a:pt x="1564" y="6275"/>
                    <a:pt x="1657" y="6275"/>
                  </a:cubicBezTo>
                  <a:lnTo>
                    <a:pt x="1834" y="7187"/>
                  </a:lnTo>
                  <a:cubicBezTo>
                    <a:pt x="1680" y="7428"/>
                    <a:pt x="1580" y="7750"/>
                    <a:pt x="1549" y="8098"/>
                  </a:cubicBezTo>
                  <a:cubicBezTo>
                    <a:pt x="1511" y="8487"/>
                    <a:pt x="1564" y="8903"/>
                    <a:pt x="1703" y="9265"/>
                  </a:cubicBezTo>
                  <a:lnTo>
                    <a:pt x="1703" y="9278"/>
                  </a:lnTo>
                  <a:lnTo>
                    <a:pt x="1703" y="9278"/>
                  </a:lnTo>
                  <a:cubicBezTo>
                    <a:pt x="1849" y="9613"/>
                    <a:pt x="2056" y="9828"/>
                    <a:pt x="2279" y="9882"/>
                  </a:cubicBezTo>
                  <a:cubicBezTo>
                    <a:pt x="2395" y="9922"/>
                    <a:pt x="2518" y="9908"/>
                    <a:pt x="2641" y="9855"/>
                  </a:cubicBezTo>
                  <a:lnTo>
                    <a:pt x="2971" y="10592"/>
                  </a:lnTo>
                  <a:cubicBezTo>
                    <a:pt x="2871" y="10914"/>
                    <a:pt x="2840" y="11276"/>
                    <a:pt x="2879" y="11625"/>
                  </a:cubicBezTo>
                  <a:cubicBezTo>
                    <a:pt x="2925" y="12013"/>
                    <a:pt x="3056" y="12375"/>
                    <a:pt x="3256" y="12617"/>
                  </a:cubicBezTo>
                  <a:cubicBezTo>
                    <a:pt x="3455" y="12858"/>
                    <a:pt x="3701" y="12939"/>
                    <a:pt x="3924" y="12858"/>
                  </a:cubicBezTo>
                  <a:cubicBezTo>
                    <a:pt x="3986" y="12831"/>
                    <a:pt x="4047" y="12804"/>
                    <a:pt x="4109" y="12751"/>
                  </a:cubicBezTo>
                  <a:lnTo>
                    <a:pt x="4508" y="13649"/>
                  </a:lnTo>
                  <a:cubicBezTo>
                    <a:pt x="4409" y="13971"/>
                    <a:pt x="4378" y="14333"/>
                    <a:pt x="4416" y="14668"/>
                  </a:cubicBezTo>
                  <a:cubicBezTo>
                    <a:pt x="4455" y="15057"/>
                    <a:pt x="4585" y="15432"/>
                    <a:pt x="4785" y="15674"/>
                  </a:cubicBezTo>
                  <a:lnTo>
                    <a:pt x="4785" y="15674"/>
                  </a:lnTo>
                  <a:cubicBezTo>
                    <a:pt x="4985" y="15915"/>
                    <a:pt x="5231" y="15995"/>
                    <a:pt x="5454" y="15915"/>
                  </a:cubicBezTo>
                  <a:cubicBezTo>
                    <a:pt x="5546" y="15888"/>
                    <a:pt x="5631" y="15835"/>
                    <a:pt x="5715" y="15754"/>
                  </a:cubicBezTo>
                  <a:lnTo>
                    <a:pt x="6092" y="16451"/>
                  </a:lnTo>
                  <a:cubicBezTo>
                    <a:pt x="6007" y="16787"/>
                    <a:pt x="6000" y="17149"/>
                    <a:pt x="6054" y="17484"/>
                  </a:cubicBezTo>
                  <a:cubicBezTo>
                    <a:pt x="6115" y="17873"/>
                    <a:pt x="6261" y="18208"/>
                    <a:pt x="6476" y="18422"/>
                  </a:cubicBezTo>
                  <a:cubicBezTo>
                    <a:pt x="6692" y="18637"/>
                    <a:pt x="6938" y="18677"/>
                    <a:pt x="7153" y="18570"/>
                  </a:cubicBezTo>
                  <a:cubicBezTo>
                    <a:pt x="7268" y="18516"/>
                    <a:pt x="7376" y="18422"/>
                    <a:pt x="7468" y="18288"/>
                  </a:cubicBezTo>
                  <a:lnTo>
                    <a:pt x="7952" y="18717"/>
                  </a:lnTo>
                  <a:cubicBezTo>
                    <a:pt x="7944" y="19079"/>
                    <a:pt x="8006" y="19428"/>
                    <a:pt x="8121" y="19709"/>
                  </a:cubicBezTo>
                  <a:cubicBezTo>
                    <a:pt x="8252" y="20031"/>
                    <a:pt x="8459" y="20273"/>
                    <a:pt x="8698" y="20340"/>
                  </a:cubicBezTo>
                  <a:lnTo>
                    <a:pt x="8705" y="20340"/>
                  </a:lnTo>
                  <a:cubicBezTo>
                    <a:pt x="8944" y="20407"/>
                    <a:pt x="9182" y="20299"/>
                    <a:pt x="9367" y="20071"/>
                  </a:cubicBezTo>
                  <a:cubicBezTo>
                    <a:pt x="9443" y="19978"/>
                    <a:pt x="9513" y="19857"/>
                    <a:pt x="9566" y="19723"/>
                  </a:cubicBezTo>
                  <a:lnTo>
                    <a:pt x="10074" y="20071"/>
                  </a:lnTo>
                  <a:cubicBezTo>
                    <a:pt x="10081" y="20447"/>
                    <a:pt x="10158" y="20782"/>
                    <a:pt x="10289" y="21037"/>
                  </a:cubicBezTo>
                  <a:cubicBezTo>
                    <a:pt x="10443" y="21345"/>
                    <a:pt x="10658" y="21533"/>
                    <a:pt x="10904" y="21573"/>
                  </a:cubicBezTo>
                  <a:cubicBezTo>
                    <a:pt x="11150" y="21600"/>
                    <a:pt x="11380" y="21453"/>
                    <a:pt x="11557" y="21198"/>
                  </a:cubicBezTo>
                  <a:cubicBezTo>
                    <a:pt x="11688" y="20997"/>
                    <a:pt x="11788" y="20729"/>
                    <a:pt x="11834" y="20420"/>
                  </a:cubicBezTo>
                  <a:lnTo>
                    <a:pt x="12264" y="20313"/>
                  </a:lnTo>
                  <a:cubicBezTo>
                    <a:pt x="12380" y="20621"/>
                    <a:pt x="12541" y="20849"/>
                    <a:pt x="12733" y="20956"/>
                  </a:cubicBezTo>
                  <a:cubicBezTo>
                    <a:pt x="12949" y="21091"/>
                    <a:pt x="13195" y="21077"/>
                    <a:pt x="13418" y="20876"/>
                  </a:cubicBezTo>
                  <a:cubicBezTo>
                    <a:pt x="13640" y="20688"/>
                    <a:pt x="13794" y="20353"/>
                    <a:pt x="13871" y="19978"/>
                  </a:cubicBezTo>
                  <a:cubicBezTo>
                    <a:pt x="13902" y="19830"/>
                    <a:pt x="13917" y="19669"/>
                    <a:pt x="13917" y="19508"/>
                  </a:cubicBezTo>
                  <a:lnTo>
                    <a:pt x="14463" y="19280"/>
                  </a:lnTo>
                  <a:cubicBezTo>
                    <a:pt x="14594" y="19562"/>
                    <a:pt x="14763" y="19750"/>
                    <a:pt x="14955" y="19830"/>
                  </a:cubicBezTo>
                  <a:cubicBezTo>
                    <a:pt x="15178" y="19924"/>
                    <a:pt x="15416" y="19870"/>
                    <a:pt x="15631" y="19642"/>
                  </a:cubicBezTo>
                  <a:cubicBezTo>
                    <a:pt x="15839" y="19415"/>
                    <a:pt x="15977" y="19066"/>
                    <a:pt x="16031" y="18677"/>
                  </a:cubicBezTo>
                  <a:cubicBezTo>
                    <a:pt x="16062" y="18476"/>
                    <a:pt x="16062" y="18275"/>
                    <a:pt x="16046" y="18060"/>
                  </a:cubicBezTo>
                  <a:lnTo>
                    <a:pt x="16500" y="17537"/>
                  </a:lnTo>
                  <a:cubicBezTo>
                    <a:pt x="16677" y="17739"/>
                    <a:pt x="16877" y="17806"/>
                    <a:pt x="17076" y="17779"/>
                  </a:cubicBezTo>
                  <a:cubicBezTo>
                    <a:pt x="17307" y="17739"/>
                    <a:pt x="17522" y="17537"/>
                    <a:pt x="17676" y="17202"/>
                  </a:cubicBezTo>
                  <a:cubicBezTo>
                    <a:pt x="17799" y="16921"/>
                    <a:pt x="17868" y="16599"/>
                    <a:pt x="17868" y="16277"/>
                  </a:cubicBezTo>
                  <a:lnTo>
                    <a:pt x="17876" y="16277"/>
                  </a:lnTo>
                  <a:lnTo>
                    <a:pt x="18022" y="16384"/>
                  </a:lnTo>
                  <a:lnTo>
                    <a:pt x="18160" y="16492"/>
                  </a:lnTo>
                  <a:lnTo>
                    <a:pt x="18291" y="16599"/>
                  </a:lnTo>
                  <a:lnTo>
                    <a:pt x="18422" y="16706"/>
                  </a:lnTo>
                  <a:lnTo>
                    <a:pt x="18545" y="16813"/>
                  </a:lnTo>
                  <a:lnTo>
                    <a:pt x="18637" y="16880"/>
                  </a:lnTo>
                  <a:cubicBezTo>
                    <a:pt x="18614" y="17095"/>
                    <a:pt x="18598" y="17323"/>
                    <a:pt x="18606" y="17564"/>
                  </a:cubicBezTo>
                  <a:cubicBezTo>
                    <a:pt x="18645" y="18878"/>
                    <a:pt x="19275" y="20165"/>
                    <a:pt x="20190" y="19991"/>
                  </a:cubicBezTo>
                  <a:cubicBezTo>
                    <a:pt x="20904" y="19857"/>
                    <a:pt x="21581" y="18744"/>
                    <a:pt x="21535" y="17175"/>
                  </a:cubicBezTo>
                  <a:cubicBezTo>
                    <a:pt x="21496" y="15861"/>
                    <a:pt x="20881" y="14614"/>
                    <a:pt x="19982" y="14762"/>
                  </a:cubicBezTo>
                  <a:cubicBezTo>
                    <a:pt x="19728" y="14802"/>
                    <a:pt x="19490" y="14963"/>
                    <a:pt x="19275" y="15204"/>
                  </a:cubicBezTo>
                  <a:lnTo>
                    <a:pt x="19213" y="15151"/>
                  </a:lnTo>
                  <a:lnTo>
                    <a:pt x="19098" y="15057"/>
                  </a:lnTo>
                  <a:lnTo>
                    <a:pt x="19021" y="14990"/>
                  </a:lnTo>
                  <a:cubicBezTo>
                    <a:pt x="19160" y="14869"/>
                    <a:pt x="19283" y="14695"/>
                    <a:pt x="19375" y="14454"/>
                  </a:cubicBezTo>
                  <a:cubicBezTo>
                    <a:pt x="19505" y="14092"/>
                    <a:pt x="19544" y="13676"/>
                    <a:pt x="19505" y="13287"/>
                  </a:cubicBezTo>
                  <a:cubicBezTo>
                    <a:pt x="19459" y="12898"/>
                    <a:pt x="19329" y="12536"/>
                    <a:pt x="19121" y="12295"/>
                  </a:cubicBezTo>
                  <a:cubicBezTo>
                    <a:pt x="19113" y="12281"/>
                    <a:pt x="19106" y="12281"/>
                    <a:pt x="19098" y="12268"/>
                  </a:cubicBezTo>
                  <a:lnTo>
                    <a:pt x="19152" y="11169"/>
                  </a:lnTo>
                  <a:cubicBezTo>
                    <a:pt x="19336" y="11075"/>
                    <a:pt x="19490" y="10887"/>
                    <a:pt x="19605" y="10646"/>
                  </a:cubicBezTo>
                  <a:cubicBezTo>
                    <a:pt x="19751" y="10337"/>
                    <a:pt x="19821" y="9935"/>
                    <a:pt x="19798" y="9506"/>
                  </a:cubicBezTo>
                  <a:cubicBezTo>
                    <a:pt x="19774" y="9077"/>
                    <a:pt x="19644" y="8715"/>
                    <a:pt x="19467" y="8460"/>
                  </a:cubicBezTo>
                  <a:cubicBezTo>
                    <a:pt x="19390" y="8353"/>
                    <a:pt x="19298" y="8273"/>
                    <a:pt x="19206" y="8206"/>
                  </a:cubicBezTo>
                  <a:cubicBezTo>
                    <a:pt x="19359" y="8125"/>
                    <a:pt x="19505" y="7964"/>
                    <a:pt x="19621" y="7736"/>
                  </a:cubicBezTo>
                  <a:cubicBezTo>
                    <a:pt x="19782" y="7415"/>
                    <a:pt x="19851" y="6999"/>
                    <a:pt x="19844" y="6610"/>
                  </a:cubicBezTo>
                  <a:cubicBezTo>
                    <a:pt x="19836" y="6382"/>
                    <a:pt x="19798" y="6154"/>
                    <a:pt x="19728" y="5953"/>
                  </a:cubicBezTo>
                  <a:cubicBezTo>
                    <a:pt x="20105" y="6127"/>
                    <a:pt x="20443" y="6302"/>
                    <a:pt x="20735" y="6463"/>
                  </a:cubicBezTo>
                  <a:cubicBezTo>
                    <a:pt x="20751" y="6422"/>
                    <a:pt x="20758" y="6382"/>
                    <a:pt x="20774" y="6342"/>
                  </a:cubicBezTo>
                  <a:cubicBezTo>
                    <a:pt x="20789" y="6302"/>
                    <a:pt x="20797" y="6275"/>
                    <a:pt x="20812" y="6248"/>
                  </a:cubicBezTo>
                  <a:cubicBezTo>
                    <a:pt x="20828" y="6261"/>
                    <a:pt x="20843" y="6261"/>
                    <a:pt x="20851" y="6275"/>
                  </a:cubicBezTo>
                  <a:cubicBezTo>
                    <a:pt x="20858" y="6248"/>
                    <a:pt x="20874" y="6208"/>
                    <a:pt x="20889" y="6181"/>
                  </a:cubicBezTo>
                  <a:cubicBezTo>
                    <a:pt x="20904" y="6141"/>
                    <a:pt x="20927" y="6087"/>
                    <a:pt x="20943" y="6047"/>
                  </a:cubicBezTo>
                  <a:cubicBezTo>
                    <a:pt x="20958" y="6007"/>
                    <a:pt x="20981" y="5966"/>
                    <a:pt x="21004" y="5926"/>
                  </a:cubicBezTo>
                  <a:cubicBezTo>
                    <a:pt x="21043" y="5846"/>
                    <a:pt x="21074" y="5779"/>
                    <a:pt x="21120" y="5712"/>
                  </a:cubicBezTo>
                  <a:cubicBezTo>
                    <a:pt x="21158" y="5631"/>
                    <a:pt x="21204" y="5564"/>
                    <a:pt x="21250" y="5497"/>
                  </a:cubicBezTo>
                  <a:cubicBezTo>
                    <a:pt x="21289" y="5444"/>
                    <a:pt x="21335" y="5377"/>
                    <a:pt x="21373" y="5323"/>
                  </a:cubicBezTo>
                  <a:cubicBezTo>
                    <a:pt x="21412" y="5242"/>
                    <a:pt x="21450" y="5189"/>
                    <a:pt x="21496" y="5122"/>
                  </a:cubicBezTo>
                  <a:cubicBezTo>
                    <a:pt x="21473" y="5108"/>
                    <a:pt x="21443" y="5082"/>
                    <a:pt x="21412" y="5068"/>
                  </a:cubicBezTo>
                  <a:cubicBezTo>
                    <a:pt x="21496" y="4974"/>
                    <a:pt x="21535" y="4907"/>
                    <a:pt x="21581" y="4840"/>
                  </a:cubicBezTo>
                  <a:close/>
                  <a:moveTo>
                    <a:pt x="1065" y="2427"/>
                  </a:moveTo>
                  <a:cubicBezTo>
                    <a:pt x="1103" y="2413"/>
                    <a:pt x="1142" y="2400"/>
                    <a:pt x="1173" y="2373"/>
                  </a:cubicBezTo>
                  <a:cubicBezTo>
                    <a:pt x="1188" y="2360"/>
                    <a:pt x="1203" y="2360"/>
                    <a:pt x="1219" y="2346"/>
                  </a:cubicBezTo>
                  <a:cubicBezTo>
                    <a:pt x="1250" y="2319"/>
                    <a:pt x="1288" y="2293"/>
                    <a:pt x="1319" y="2266"/>
                  </a:cubicBezTo>
                  <a:lnTo>
                    <a:pt x="1434" y="3164"/>
                  </a:lnTo>
                  <a:lnTo>
                    <a:pt x="1457" y="3352"/>
                  </a:lnTo>
                  <a:lnTo>
                    <a:pt x="1480" y="3553"/>
                  </a:lnTo>
                  <a:lnTo>
                    <a:pt x="1219" y="3660"/>
                  </a:lnTo>
                  <a:lnTo>
                    <a:pt x="1203" y="3540"/>
                  </a:lnTo>
                  <a:lnTo>
                    <a:pt x="1180" y="3352"/>
                  </a:lnTo>
                  <a:lnTo>
                    <a:pt x="1065" y="2427"/>
                  </a:lnTo>
                  <a:close/>
                  <a:moveTo>
                    <a:pt x="1634" y="6047"/>
                  </a:moveTo>
                  <a:cubicBezTo>
                    <a:pt x="1357" y="6060"/>
                    <a:pt x="1088" y="5819"/>
                    <a:pt x="942" y="5376"/>
                  </a:cubicBezTo>
                  <a:cubicBezTo>
                    <a:pt x="742" y="4800"/>
                    <a:pt x="827" y="4063"/>
                    <a:pt x="1111" y="3647"/>
                  </a:cubicBezTo>
                  <a:lnTo>
                    <a:pt x="1119" y="3701"/>
                  </a:lnTo>
                  <a:cubicBezTo>
                    <a:pt x="1127" y="3754"/>
                    <a:pt x="1150" y="3808"/>
                    <a:pt x="1180" y="3821"/>
                  </a:cubicBezTo>
                  <a:cubicBezTo>
                    <a:pt x="1203" y="3835"/>
                    <a:pt x="1226" y="3848"/>
                    <a:pt x="1257" y="3835"/>
                  </a:cubicBezTo>
                  <a:lnTo>
                    <a:pt x="1519" y="3727"/>
                  </a:lnTo>
                  <a:cubicBezTo>
                    <a:pt x="1572" y="3714"/>
                    <a:pt x="1603" y="3620"/>
                    <a:pt x="1603" y="3526"/>
                  </a:cubicBezTo>
                  <a:cubicBezTo>
                    <a:pt x="1603" y="3513"/>
                    <a:pt x="1603" y="3513"/>
                    <a:pt x="1603" y="3499"/>
                  </a:cubicBezTo>
                  <a:lnTo>
                    <a:pt x="1580" y="3325"/>
                  </a:lnTo>
                  <a:cubicBezTo>
                    <a:pt x="1864" y="3298"/>
                    <a:pt x="2141" y="3540"/>
                    <a:pt x="2295" y="3996"/>
                  </a:cubicBezTo>
                  <a:cubicBezTo>
                    <a:pt x="2495" y="4599"/>
                    <a:pt x="2410" y="5350"/>
                    <a:pt x="2103" y="5765"/>
                  </a:cubicBezTo>
                  <a:cubicBezTo>
                    <a:pt x="2072" y="5806"/>
                    <a:pt x="2049" y="5832"/>
                    <a:pt x="2018" y="5873"/>
                  </a:cubicBezTo>
                  <a:cubicBezTo>
                    <a:pt x="2018" y="5873"/>
                    <a:pt x="2010" y="5873"/>
                    <a:pt x="2010" y="5886"/>
                  </a:cubicBezTo>
                  <a:cubicBezTo>
                    <a:pt x="1926" y="5966"/>
                    <a:pt x="1841" y="6020"/>
                    <a:pt x="1757" y="6047"/>
                  </a:cubicBezTo>
                  <a:cubicBezTo>
                    <a:pt x="1711" y="6047"/>
                    <a:pt x="1672" y="6047"/>
                    <a:pt x="1634" y="6047"/>
                  </a:cubicBezTo>
                  <a:close/>
                  <a:moveTo>
                    <a:pt x="1780" y="6221"/>
                  </a:moveTo>
                  <a:cubicBezTo>
                    <a:pt x="1818" y="6208"/>
                    <a:pt x="1849" y="6194"/>
                    <a:pt x="1888" y="6168"/>
                  </a:cubicBezTo>
                  <a:cubicBezTo>
                    <a:pt x="1903" y="6154"/>
                    <a:pt x="1918" y="6154"/>
                    <a:pt x="1934" y="6141"/>
                  </a:cubicBezTo>
                  <a:cubicBezTo>
                    <a:pt x="1964" y="6114"/>
                    <a:pt x="2003" y="6087"/>
                    <a:pt x="2034" y="6060"/>
                  </a:cubicBezTo>
                  <a:lnTo>
                    <a:pt x="2180" y="6825"/>
                  </a:lnTo>
                  <a:lnTo>
                    <a:pt x="2210" y="7012"/>
                  </a:lnTo>
                  <a:lnTo>
                    <a:pt x="2249" y="7200"/>
                  </a:lnTo>
                  <a:lnTo>
                    <a:pt x="2210" y="7227"/>
                  </a:lnTo>
                  <a:cubicBezTo>
                    <a:pt x="2203" y="7227"/>
                    <a:pt x="2195" y="7227"/>
                    <a:pt x="2195" y="7240"/>
                  </a:cubicBezTo>
                  <a:lnTo>
                    <a:pt x="1995" y="7361"/>
                  </a:lnTo>
                  <a:lnTo>
                    <a:pt x="1972" y="7240"/>
                  </a:lnTo>
                  <a:lnTo>
                    <a:pt x="1934" y="7053"/>
                  </a:lnTo>
                  <a:lnTo>
                    <a:pt x="1780" y="6221"/>
                  </a:lnTo>
                  <a:close/>
                  <a:moveTo>
                    <a:pt x="2579" y="9654"/>
                  </a:moveTo>
                  <a:cubicBezTo>
                    <a:pt x="2295" y="9747"/>
                    <a:pt x="1987" y="9546"/>
                    <a:pt x="1803" y="9117"/>
                  </a:cubicBezTo>
                  <a:cubicBezTo>
                    <a:pt x="1572" y="8567"/>
                    <a:pt x="1618" y="7830"/>
                    <a:pt x="1880" y="7361"/>
                  </a:cubicBezTo>
                  <a:lnTo>
                    <a:pt x="1888" y="7401"/>
                  </a:lnTo>
                  <a:cubicBezTo>
                    <a:pt x="1895" y="7455"/>
                    <a:pt x="1918" y="7495"/>
                    <a:pt x="1949" y="7522"/>
                  </a:cubicBezTo>
                  <a:cubicBezTo>
                    <a:pt x="1972" y="7535"/>
                    <a:pt x="2003" y="7548"/>
                    <a:pt x="2026" y="7535"/>
                  </a:cubicBezTo>
                  <a:lnTo>
                    <a:pt x="2287" y="7388"/>
                  </a:lnTo>
                  <a:cubicBezTo>
                    <a:pt x="2341" y="7361"/>
                    <a:pt x="2372" y="7253"/>
                    <a:pt x="2364" y="7160"/>
                  </a:cubicBezTo>
                  <a:cubicBezTo>
                    <a:pt x="2364" y="7146"/>
                    <a:pt x="2364" y="7146"/>
                    <a:pt x="2364" y="7133"/>
                  </a:cubicBezTo>
                  <a:lnTo>
                    <a:pt x="2333" y="6958"/>
                  </a:lnTo>
                  <a:cubicBezTo>
                    <a:pt x="2610" y="6891"/>
                    <a:pt x="2902" y="7079"/>
                    <a:pt x="3079" y="7508"/>
                  </a:cubicBezTo>
                  <a:cubicBezTo>
                    <a:pt x="3302" y="8045"/>
                    <a:pt x="3271" y="8769"/>
                    <a:pt x="3025" y="9224"/>
                  </a:cubicBezTo>
                  <a:cubicBezTo>
                    <a:pt x="3002" y="9278"/>
                    <a:pt x="2971" y="9318"/>
                    <a:pt x="2941" y="9358"/>
                  </a:cubicBezTo>
                  <a:cubicBezTo>
                    <a:pt x="2925" y="9372"/>
                    <a:pt x="2918" y="9399"/>
                    <a:pt x="2902" y="9412"/>
                  </a:cubicBezTo>
                  <a:cubicBezTo>
                    <a:pt x="2887" y="9439"/>
                    <a:pt x="2864" y="9452"/>
                    <a:pt x="2848" y="9479"/>
                  </a:cubicBezTo>
                  <a:cubicBezTo>
                    <a:pt x="2841" y="9493"/>
                    <a:pt x="2825" y="9506"/>
                    <a:pt x="2818" y="9506"/>
                  </a:cubicBezTo>
                  <a:cubicBezTo>
                    <a:pt x="2779" y="9546"/>
                    <a:pt x="2741" y="9573"/>
                    <a:pt x="2702" y="9600"/>
                  </a:cubicBezTo>
                  <a:cubicBezTo>
                    <a:pt x="2664" y="9627"/>
                    <a:pt x="2625" y="9654"/>
                    <a:pt x="2579" y="9654"/>
                  </a:cubicBezTo>
                  <a:close/>
                  <a:moveTo>
                    <a:pt x="2771" y="9761"/>
                  </a:moveTo>
                  <a:cubicBezTo>
                    <a:pt x="2810" y="9734"/>
                    <a:pt x="2841" y="9707"/>
                    <a:pt x="2871" y="9680"/>
                  </a:cubicBezTo>
                  <a:cubicBezTo>
                    <a:pt x="2887" y="9667"/>
                    <a:pt x="2902" y="9654"/>
                    <a:pt x="2910" y="9640"/>
                  </a:cubicBezTo>
                  <a:cubicBezTo>
                    <a:pt x="2925" y="9627"/>
                    <a:pt x="2941" y="9600"/>
                    <a:pt x="2964" y="9587"/>
                  </a:cubicBezTo>
                  <a:cubicBezTo>
                    <a:pt x="2979" y="9573"/>
                    <a:pt x="2994" y="9546"/>
                    <a:pt x="3002" y="9533"/>
                  </a:cubicBezTo>
                  <a:lnTo>
                    <a:pt x="3240" y="10069"/>
                  </a:lnTo>
                  <a:lnTo>
                    <a:pt x="3310" y="10217"/>
                  </a:lnTo>
                  <a:lnTo>
                    <a:pt x="3379" y="10378"/>
                  </a:lnTo>
                  <a:lnTo>
                    <a:pt x="3164" y="10673"/>
                  </a:lnTo>
                  <a:lnTo>
                    <a:pt x="3117" y="10565"/>
                  </a:lnTo>
                  <a:lnTo>
                    <a:pt x="3048" y="10404"/>
                  </a:lnTo>
                  <a:lnTo>
                    <a:pt x="2771" y="9761"/>
                  </a:lnTo>
                  <a:close/>
                  <a:moveTo>
                    <a:pt x="4086" y="12550"/>
                  </a:moveTo>
                  <a:cubicBezTo>
                    <a:pt x="3848" y="12724"/>
                    <a:pt x="3571" y="12697"/>
                    <a:pt x="3340" y="12429"/>
                  </a:cubicBezTo>
                  <a:cubicBezTo>
                    <a:pt x="3017" y="12054"/>
                    <a:pt x="2910" y="11329"/>
                    <a:pt x="3071" y="10726"/>
                  </a:cubicBezTo>
                  <a:lnTo>
                    <a:pt x="3087" y="10766"/>
                  </a:lnTo>
                  <a:cubicBezTo>
                    <a:pt x="3110" y="10807"/>
                    <a:pt x="3133" y="10833"/>
                    <a:pt x="3164" y="10833"/>
                  </a:cubicBezTo>
                  <a:cubicBezTo>
                    <a:pt x="3187" y="10833"/>
                    <a:pt x="3217" y="10820"/>
                    <a:pt x="3240" y="10793"/>
                  </a:cubicBezTo>
                  <a:lnTo>
                    <a:pt x="3456" y="10498"/>
                  </a:lnTo>
                  <a:cubicBezTo>
                    <a:pt x="3502" y="10445"/>
                    <a:pt x="3509" y="10337"/>
                    <a:pt x="3479" y="10257"/>
                  </a:cubicBezTo>
                  <a:cubicBezTo>
                    <a:pt x="3479" y="10243"/>
                    <a:pt x="3471" y="10243"/>
                    <a:pt x="3471" y="10230"/>
                  </a:cubicBezTo>
                  <a:lnTo>
                    <a:pt x="3409" y="10096"/>
                  </a:lnTo>
                  <a:cubicBezTo>
                    <a:pt x="3655" y="9868"/>
                    <a:pt x="3971" y="9868"/>
                    <a:pt x="4217" y="10163"/>
                  </a:cubicBezTo>
                  <a:cubicBezTo>
                    <a:pt x="4578" y="10592"/>
                    <a:pt x="4670" y="11437"/>
                    <a:pt x="4424" y="12067"/>
                  </a:cubicBezTo>
                  <a:cubicBezTo>
                    <a:pt x="4424" y="12067"/>
                    <a:pt x="4424" y="12080"/>
                    <a:pt x="4416" y="12080"/>
                  </a:cubicBezTo>
                  <a:cubicBezTo>
                    <a:pt x="4332" y="12295"/>
                    <a:pt x="4217" y="12456"/>
                    <a:pt x="4086" y="12550"/>
                  </a:cubicBezTo>
                  <a:close/>
                  <a:moveTo>
                    <a:pt x="4232" y="12643"/>
                  </a:moveTo>
                  <a:cubicBezTo>
                    <a:pt x="4309" y="12563"/>
                    <a:pt x="4378" y="12469"/>
                    <a:pt x="4440" y="12348"/>
                  </a:cubicBezTo>
                  <a:lnTo>
                    <a:pt x="4785" y="13126"/>
                  </a:lnTo>
                  <a:lnTo>
                    <a:pt x="4855" y="13274"/>
                  </a:lnTo>
                  <a:lnTo>
                    <a:pt x="4924" y="13421"/>
                  </a:lnTo>
                  <a:lnTo>
                    <a:pt x="4924" y="13421"/>
                  </a:lnTo>
                  <a:lnTo>
                    <a:pt x="4847" y="13528"/>
                  </a:lnTo>
                  <a:lnTo>
                    <a:pt x="4716" y="13716"/>
                  </a:lnTo>
                  <a:lnTo>
                    <a:pt x="4670" y="13609"/>
                  </a:lnTo>
                  <a:lnTo>
                    <a:pt x="4601" y="13448"/>
                  </a:lnTo>
                  <a:lnTo>
                    <a:pt x="4232" y="12643"/>
                  </a:lnTo>
                  <a:close/>
                  <a:moveTo>
                    <a:pt x="5662" y="15607"/>
                  </a:moveTo>
                  <a:cubicBezTo>
                    <a:pt x="5416" y="15821"/>
                    <a:pt x="5116" y="15794"/>
                    <a:pt x="4870" y="15499"/>
                  </a:cubicBezTo>
                  <a:cubicBezTo>
                    <a:pt x="4555" y="15111"/>
                    <a:pt x="4447" y="14387"/>
                    <a:pt x="4609" y="13797"/>
                  </a:cubicBezTo>
                  <a:lnTo>
                    <a:pt x="4624" y="13837"/>
                  </a:lnTo>
                  <a:cubicBezTo>
                    <a:pt x="4647" y="13877"/>
                    <a:pt x="4670" y="13904"/>
                    <a:pt x="4701" y="13904"/>
                  </a:cubicBezTo>
                  <a:cubicBezTo>
                    <a:pt x="4732" y="13904"/>
                    <a:pt x="4755" y="13904"/>
                    <a:pt x="4778" y="13864"/>
                  </a:cubicBezTo>
                  <a:lnTo>
                    <a:pt x="4993" y="13582"/>
                  </a:lnTo>
                  <a:cubicBezTo>
                    <a:pt x="5039" y="13515"/>
                    <a:pt x="5047" y="13408"/>
                    <a:pt x="5016" y="13327"/>
                  </a:cubicBezTo>
                  <a:cubicBezTo>
                    <a:pt x="5016" y="13327"/>
                    <a:pt x="5016" y="13314"/>
                    <a:pt x="5008" y="13314"/>
                  </a:cubicBezTo>
                  <a:lnTo>
                    <a:pt x="4947" y="13180"/>
                  </a:lnTo>
                  <a:cubicBezTo>
                    <a:pt x="5201" y="12952"/>
                    <a:pt x="5508" y="12965"/>
                    <a:pt x="5762" y="13260"/>
                  </a:cubicBezTo>
                  <a:cubicBezTo>
                    <a:pt x="6084" y="13649"/>
                    <a:pt x="6192" y="14400"/>
                    <a:pt x="6015" y="15003"/>
                  </a:cubicBezTo>
                  <a:cubicBezTo>
                    <a:pt x="6000" y="15057"/>
                    <a:pt x="5985" y="15110"/>
                    <a:pt x="5962" y="15164"/>
                  </a:cubicBezTo>
                  <a:cubicBezTo>
                    <a:pt x="5962" y="15164"/>
                    <a:pt x="5954" y="15178"/>
                    <a:pt x="5954" y="15178"/>
                  </a:cubicBezTo>
                  <a:cubicBezTo>
                    <a:pt x="5900" y="15312"/>
                    <a:pt x="5831" y="15419"/>
                    <a:pt x="5762" y="15513"/>
                  </a:cubicBezTo>
                  <a:cubicBezTo>
                    <a:pt x="5731" y="15540"/>
                    <a:pt x="5700" y="15566"/>
                    <a:pt x="5662" y="15607"/>
                  </a:cubicBezTo>
                  <a:close/>
                  <a:moveTo>
                    <a:pt x="5839" y="15647"/>
                  </a:moveTo>
                  <a:cubicBezTo>
                    <a:pt x="5869" y="15607"/>
                    <a:pt x="5900" y="15566"/>
                    <a:pt x="5923" y="15526"/>
                  </a:cubicBezTo>
                  <a:cubicBezTo>
                    <a:pt x="5938" y="15513"/>
                    <a:pt x="5946" y="15486"/>
                    <a:pt x="5954" y="15472"/>
                  </a:cubicBezTo>
                  <a:cubicBezTo>
                    <a:pt x="5977" y="15419"/>
                    <a:pt x="6008" y="15379"/>
                    <a:pt x="6031" y="15325"/>
                  </a:cubicBezTo>
                  <a:lnTo>
                    <a:pt x="6346" y="15915"/>
                  </a:lnTo>
                  <a:lnTo>
                    <a:pt x="6423" y="16062"/>
                  </a:lnTo>
                  <a:lnTo>
                    <a:pt x="6500" y="16210"/>
                  </a:lnTo>
                  <a:lnTo>
                    <a:pt x="6500" y="16210"/>
                  </a:lnTo>
                  <a:lnTo>
                    <a:pt x="6430" y="16317"/>
                  </a:lnTo>
                  <a:lnTo>
                    <a:pt x="6300" y="16532"/>
                  </a:lnTo>
                  <a:lnTo>
                    <a:pt x="6246" y="16438"/>
                  </a:lnTo>
                  <a:lnTo>
                    <a:pt x="6169" y="16290"/>
                  </a:lnTo>
                  <a:lnTo>
                    <a:pt x="5839" y="15647"/>
                  </a:lnTo>
                  <a:close/>
                  <a:moveTo>
                    <a:pt x="7483" y="18047"/>
                  </a:moveTo>
                  <a:cubicBezTo>
                    <a:pt x="7453" y="18100"/>
                    <a:pt x="7422" y="18141"/>
                    <a:pt x="7391" y="18181"/>
                  </a:cubicBezTo>
                  <a:cubicBezTo>
                    <a:pt x="7153" y="18476"/>
                    <a:pt x="6830" y="18516"/>
                    <a:pt x="6561" y="18248"/>
                  </a:cubicBezTo>
                  <a:cubicBezTo>
                    <a:pt x="6223" y="17913"/>
                    <a:pt x="6084" y="17215"/>
                    <a:pt x="6207" y="16599"/>
                  </a:cubicBezTo>
                  <a:lnTo>
                    <a:pt x="6223" y="16626"/>
                  </a:lnTo>
                  <a:cubicBezTo>
                    <a:pt x="6246" y="16666"/>
                    <a:pt x="6277" y="16693"/>
                    <a:pt x="6307" y="16693"/>
                  </a:cubicBezTo>
                  <a:cubicBezTo>
                    <a:pt x="6338" y="16693"/>
                    <a:pt x="6361" y="16679"/>
                    <a:pt x="6384" y="16639"/>
                  </a:cubicBezTo>
                  <a:lnTo>
                    <a:pt x="6584" y="16317"/>
                  </a:lnTo>
                  <a:cubicBezTo>
                    <a:pt x="6630" y="16250"/>
                    <a:pt x="6630" y="16143"/>
                    <a:pt x="6600" y="16062"/>
                  </a:cubicBezTo>
                  <a:cubicBezTo>
                    <a:pt x="6600" y="16062"/>
                    <a:pt x="6600" y="16049"/>
                    <a:pt x="6592" y="16049"/>
                  </a:cubicBezTo>
                  <a:lnTo>
                    <a:pt x="6523" y="15915"/>
                  </a:lnTo>
                  <a:cubicBezTo>
                    <a:pt x="6761" y="15647"/>
                    <a:pt x="7068" y="15607"/>
                    <a:pt x="7337" y="15861"/>
                  </a:cubicBezTo>
                  <a:cubicBezTo>
                    <a:pt x="7668" y="16183"/>
                    <a:pt x="7814" y="16867"/>
                    <a:pt x="7699" y="17470"/>
                  </a:cubicBezTo>
                  <a:cubicBezTo>
                    <a:pt x="7691" y="17524"/>
                    <a:pt x="7676" y="17591"/>
                    <a:pt x="7660" y="17645"/>
                  </a:cubicBezTo>
                  <a:cubicBezTo>
                    <a:pt x="7653" y="17671"/>
                    <a:pt x="7645" y="17698"/>
                    <a:pt x="7637" y="17712"/>
                  </a:cubicBezTo>
                  <a:cubicBezTo>
                    <a:pt x="7630" y="17738"/>
                    <a:pt x="7614" y="17779"/>
                    <a:pt x="7606" y="17805"/>
                  </a:cubicBezTo>
                  <a:cubicBezTo>
                    <a:pt x="7599" y="17819"/>
                    <a:pt x="7599" y="17832"/>
                    <a:pt x="7591" y="17846"/>
                  </a:cubicBezTo>
                  <a:cubicBezTo>
                    <a:pt x="7545" y="17939"/>
                    <a:pt x="7522" y="17993"/>
                    <a:pt x="7483" y="18047"/>
                  </a:cubicBezTo>
                  <a:close/>
                  <a:moveTo>
                    <a:pt x="7583" y="18141"/>
                  </a:moveTo>
                  <a:cubicBezTo>
                    <a:pt x="7606" y="18087"/>
                    <a:pt x="7637" y="18047"/>
                    <a:pt x="7660" y="17993"/>
                  </a:cubicBezTo>
                  <a:cubicBezTo>
                    <a:pt x="7668" y="17966"/>
                    <a:pt x="7676" y="17939"/>
                    <a:pt x="7691" y="17926"/>
                  </a:cubicBezTo>
                  <a:cubicBezTo>
                    <a:pt x="7699" y="17899"/>
                    <a:pt x="7714" y="17872"/>
                    <a:pt x="7722" y="17846"/>
                  </a:cubicBezTo>
                  <a:cubicBezTo>
                    <a:pt x="7729" y="17819"/>
                    <a:pt x="7737" y="17792"/>
                    <a:pt x="7745" y="17765"/>
                  </a:cubicBezTo>
                  <a:lnTo>
                    <a:pt x="8091" y="18073"/>
                  </a:lnTo>
                  <a:lnTo>
                    <a:pt x="8191" y="18154"/>
                  </a:lnTo>
                  <a:lnTo>
                    <a:pt x="8291" y="18248"/>
                  </a:lnTo>
                  <a:lnTo>
                    <a:pt x="8291" y="18248"/>
                  </a:lnTo>
                  <a:lnTo>
                    <a:pt x="8252" y="18395"/>
                  </a:lnTo>
                  <a:lnTo>
                    <a:pt x="8175" y="18677"/>
                  </a:lnTo>
                  <a:lnTo>
                    <a:pt x="8106" y="18623"/>
                  </a:lnTo>
                  <a:lnTo>
                    <a:pt x="8006" y="18529"/>
                  </a:lnTo>
                  <a:lnTo>
                    <a:pt x="7583" y="18141"/>
                  </a:lnTo>
                  <a:close/>
                  <a:moveTo>
                    <a:pt x="9643" y="19039"/>
                  </a:moveTo>
                  <a:cubicBezTo>
                    <a:pt x="9628" y="19200"/>
                    <a:pt x="9597" y="19347"/>
                    <a:pt x="9551" y="19481"/>
                  </a:cubicBezTo>
                  <a:cubicBezTo>
                    <a:pt x="9536" y="19535"/>
                    <a:pt x="9513" y="19589"/>
                    <a:pt x="9490" y="19642"/>
                  </a:cubicBezTo>
                  <a:cubicBezTo>
                    <a:pt x="9321" y="20018"/>
                    <a:pt x="9036" y="20232"/>
                    <a:pt x="8744" y="20152"/>
                  </a:cubicBezTo>
                  <a:cubicBezTo>
                    <a:pt x="8360" y="20044"/>
                    <a:pt x="8091" y="19468"/>
                    <a:pt x="8091" y="18811"/>
                  </a:cubicBezTo>
                  <a:lnTo>
                    <a:pt x="8114" y="18838"/>
                  </a:lnTo>
                  <a:cubicBezTo>
                    <a:pt x="8145" y="18865"/>
                    <a:pt x="8175" y="18865"/>
                    <a:pt x="8198" y="18838"/>
                  </a:cubicBezTo>
                  <a:cubicBezTo>
                    <a:pt x="8221" y="18824"/>
                    <a:pt x="8244" y="18784"/>
                    <a:pt x="8260" y="18744"/>
                  </a:cubicBezTo>
                  <a:lnTo>
                    <a:pt x="8383" y="18328"/>
                  </a:lnTo>
                  <a:cubicBezTo>
                    <a:pt x="8406" y="18248"/>
                    <a:pt x="8391" y="18141"/>
                    <a:pt x="8344" y="18087"/>
                  </a:cubicBezTo>
                  <a:cubicBezTo>
                    <a:pt x="8344" y="18087"/>
                    <a:pt x="8337" y="18073"/>
                    <a:pt x="8337" y="18073"/>
                  </a:cubicBezTo>
                  <a:lnTo>
                    <a:pt x="8244" y="17993"/>
                  </a:lnTo>
                  <a:cubicBezTo>
                    <a:pt x="8414" y="17591"/>
                    <a:pt x="8698" y="17376"/>
                    <a:pt x="8998" y="17457"/>
                  </a:cubicBezTo>
                  <a:cubicBezTo>
                    <a:pt x="9390" y="17564"/>
                    <a:pt x="9667" y="18167"/>
                    <a:pt x="9651" y="18838"/>
                  </a:cubicBezTo>
                  <a:cubicBezTo>
                    <a:pt x="9651" y="18905"/>
                    <a:pt x="9651" y="18958"/>
                    <a:pt x="9643" y="19025"/>
                  </a:cubicBezTo>
                  <a:cubicBezTo>
                    <a:pt x="9643" y="19026"/>
                    <a:pt x="9643" y="19026"/>
                    <a:pt x="9643" y="19039"/>
                  </a:cubicBezTo>
                  <a:close/>
                  <a:moveTo>
                    <a:pt x="10112" y="19857"/>
                  </a:moveTo>
                  <a:lnTo>
                    <a:pt x="9659" y="19548"/>
                  </a:lnTo>
                  <a:cubicBezTo>
                    <a:pt x="9674" y="19495"/>
                    <a:pt x="9697" y="19428"/>
                    <a:pt x="9705" y="19374"/>
                  </a:cubicBezTo>
                  <a:cubicBezTo>
                    <a:pt x="9713" y="19347"/>
                    <a:pt x="9713" y="19321"/>
                    <a:pt x="9720" y="19294"/>
                  </a:cubicBezTo>
                  <a:cubicBezTo>
                    <a:pt x="9736" y="19240"/>
                    <a:pt x="9743" y="19173"/>
                    <a:pt x="9751" y="19106"/>
                  </a:cubicBezTo>
                  <a:lnTo>
                    <a:pt x="10182" y="19401"/>
                  </a:lnTo>
                  <a:lnTo>
                    <a:pt x="10289" y="19468"/>
                  </a:lnTo>
                  <a:lnTo>
                    <a:pt x="10397" y="19535"/>
                  </a:lnTo>
                  <a:lnTo>
                    <a:pt x="10297" y="19977"/>
                  </a:lnTo>
                  <a:lnTo>
                    <a:pt x="10228" y="19924"/>
                  </a:lnTo>
                  <a:lnTo>
                    <a:pt x="10112" y="19857"/>
                  </a:lnTo>
                  <a:close/>
                  <a:moveTo>
                    <a:pt x="11780" y="20031"/>
                  </a:moveTo>
                  <a:cubicBezTo>
                    <a:pt x="11780" y="20058"/>
                    <a:pt x="11780" y="20085"/>
                    <a:pt x="11780" y="20098"/>
                  </a:cubicBezTo>
                  <a:cubicBezTo>
                    <a:pt x="11780" y="20138"/>
                    <a:pt x="11773" y="20179"/>
                    <a:pt x="11773" y="20219"/>
                  </a:cubicBezTo>
                  <a:cubicBezTo>
                    <a:pt x="11765" y="20286"/>
                    <a:pt x="11757" y="20366"/>
                    <a:pt x="11742" y="20433"/>
                  </a:cubicBezTo>
                  <a:cubicBezTo>
                    <a:pt x="11634" y="21010"/>
                    <a:pt x="11311" y="21412"/>
                    <a:pt x="10943" y="21372"/>
                  </a:cubicBezTo>
                  <a:cubicBezTo>
                    <a:pt x="10558" y="21318"/>
                    <a:pt x="10251" y="20795"/>
                    <a:pt x="10220" y="20138"/>
                  </a:cubicBezTo>
                  <a:lnTo>
                    <a:pt x="10251" y="20165"/>
                  </a:lnTo>
                  <a:cubicBezTo>
                    <a:pt x="10281" y="20192"/>
                    <a:pt x="10312" y="20179"/>
                    <a:pt x="10335" y="20165"/>
                  </a:cubicBezTo>
                  <a:cubicBezTo>
                    <a:pt x="10358" y="20152"/>
                    <a:pt x="10381" y="20112"/>
                    <a:pt x="10389" y="20058"/>
                  </a:cubicBezTo>
                  <a:lnTo>
                    <a:pt x="10489" y="19615"/>
                  </a:lnTo>
                  <a:cubicBezTo>
                    <a:pt x="10512" y="19522"/>
                    <a:pt x="10489" y="19428"/>
                    <a:pt x="10443" y="19374"/>
                  </a:cubicBezTo>
                  <a:cubicBezTo>
                    <a:pt x="10435" y="19374"/>
                    <a:pt x="10435" y="19361"/>
                    <a:pt x="10428" y="19361"/>
                  </a:cubicBezTo>
                  <a:lnTo>
                    <a:pt x="10328" y="19294"/>
                  </a:lnTo>
                  <a:cubicBezTo>
                    <a:pt x="10474" y="18878"/>
                    <a:pt x="10750" y="18610"/>
                    <a:pt x="11050" y="18650"/>
                  </a:cubicBezTo>
                  <a:cubicBezTo>
                    <a:pt x="11373" y="18690"/>
                    <a:pt x="11634" y="19066"/>
                    <a:pt x="11734" y="19562"/>
                  </a:cubicBezTo>
                  <a:cubicBezTo>
                    <a:pt x="11750" y="19629"/>
                    <a:pt x="11757" y="19683"/>
                    <a:pt x="11765" y="19750"/>
                  </a:cubicBezTo>
                  <a:cubicBezTo>
                    <a:pt x="11773" y="19817"/>
                    <a:pt x="11780" y="19884"/>
                    <a:pt x="11780" y="19951"/>
                  </a:cubicBezTo>
                  <a:cubicBezTo>
                    <a:pt x="11780" y="19977"/>
                    <a:pt x="11780" y="20004"/>
                    <a:pt x="11780" y="20031"/>
                  </a:cubicBezTo>
                  <a:close/>
                  <a:moveTo>
                    <a:pt x="12357" y="20085"/>
                  </a:moveTo>
                  <a:lnTo>
                    <a:pt x="12242" y="20112"/>
                  </a:lnTo>
                  <a:lnTo>
                    <a:pt x="11888" y="20205"/>
                  </a:lnTo>
                  <a:cubicBezTo>
                    <a:pt x="11888" y="20179"/>
                    <a:pt x="11896" y="20152"/>
                    <a:pt x="11896" y="20125"/>
                  </a:cubicBezTo>
                  <a:cubicBezTo>
                    <a:pt x="11896" y="20085"/>
                    <a:pt x="11896" y="20045"/>
                    <a:pt x="11896" y="20004"/>
                  </a:cubicBezTo>
                  <a:cubicBezTo>
                    <a:pt x="11896" y="19977"/>
                    <a:pt x="11896" y="19951"/>
                    <a:pt x="11896" y="19924"/>
                  </a:cubicBezTo>
                  <a:cubicBezTo>
                    <a:pt x="11896" y="19857"/>
                    <a:pt x="11888" y="19790"/>
                    <a:pt x="11880" y="19723"/>
                  </a:cubicBezTo>
                  <a:lnTo>
                    <a:pt x="12165" y="19642"/>
                  </a:lnTo>
                  <a:lnTo>
                    <a:pt x="12272" y="19615"/>
                  </a:lnTo>
                  <a:lnTo>
                    <a:pt x="12388" y="19589"/>
                  </a:lnTo>
                  <a:lnTo>
                    <a:pt x="12426" y="20058"/>
                  </a:lnTo>
                  <a:lnTo>
                    <a:pt x="12357" y="20085"/>
                  </a:lnTo>
                  <a:close/>
                  <a:moveTo>
                    <a:pt x="13395" y="20688"/>
                  </a:moveTo>
                  <a:cubicBezTo>
                    <a:pt x="13049" y="20983"/>
                    <a:pt x="12634" y="20795"/>
                    <a:pt x="12418" y="20259"/>
                  </a:cubicBezTo>
                  <a:lnTo>
                    <a:pt x="12441" y="20259"/>
                  </a:lnTo>
                  <a:cubicBezTo>
                    <a:pt x="12472" y="20246"/>
                    <a:pt x="12503" y="20219"/>
                    <a:pt x="12518" y="20179"/>
                  </a:cubicBezTo>
                  <a:cubicBezTo>
                    <a:pt x="12534" y="20138"/>
                    <a:pt x="12541" y="20098"/>
                    <a:pt x="12534" y="20044"/>
                  </a:cubicBezTo>
                  <a:lnTo>
                    <a:pt x="12495" y="19575"/>
                  </a:lnTo>
                  <a:cubicBezTo>
                    <a:pt x="12488" y="19481"/>
                    <a:pt x="12441" y="19414"/>
                    <a:pt x="12388" y="19414"/>
                  </a:cubicBezTo>
                  <a:cubicBezTo>
                    <a:pt x="12380" y="19414"/>
                    <a:pt x="12372" y="19414"/>
                    <a:pt x="12372" y="19414"/>
                  </a:cubicBezTo>
                  <a:lnTo>
                    <a:pt x="12272" y="19441"/>
                  </a:lnTo>
                  <a:cubicBezTo>
                    <a:pt x="12280" y="18945"/>
                    <a:pt x="12441" y="18476"/>
                    <a:pt x="12710" y="18248"/>
                  </a:cubicBezTo>
                  <a:cubicBezTo>
                    <a:pt x="13072" y="17939"/>
                    <a:pt x="13495" y="18154"/>
                    <a:pt x="13710" y="18731"/>
                  </a:cubicBezTo>
                  <a:cubicBezTo>
                    <a:pt x="13725" y="18784"/>
                    <a:pt x="13748" y="18824"/>
                    <a:pt x="13764" y="18878"/>
                  </a:cubicBezTo>
                  <a:cubicBezTo>
                    <a:pt x="13764" y="18878"/>
                    <a:pt x="13764" y="18891"/>
                    <a:pt x="13771" y="18891"/>
                  </a:cubicBezTo>
                  <a:cubicBezTo>
                    <a:pt x="13810" y="19039"/>
                    <a:pt x="13833" y="19200"/>
                    <a:pt x="13840" y="19347"/>
                  </a:cubicBezTo>
                  <a:cubicBezTo>
                    <a:pt x="13840" y="19414"/>
                    <a:pt x="13848" y="19481"/>
                    <a:pt x="13840" y="19548"/>
                  </a:cubicBezTo>
                  <a:cubicBezTo>
                    <a:pt x="13817" y="20018"/>
                    <a:pt x="13664" y="20474"/>
                    <a:pt x="13395" y="20688"/>
                  </a:cubicBezTo>
                  <a:close/>
                  <a:moveTo>
                    <a:pt x="14532" y="19039"/>
                  </a:moveTo>
                  <a:lnTo>
                    <a:pt x="14425" y="19092"/>
                  </a:lnTo>
                  <a:lnTo>
                    <a:pt x="13940" y="19294"/>
                  </a:lnTo>
                  <a:cubicBezTo>
                    <a:pt x="13933" y="19227"/>
                    <a:pt x="13933" y="19160"/>
                    <a:pt x="13925" y="19106"/>
                  </a:cubicBezTo>
                  <a:cubicBezTo>
                    <a:pt x="13925" y="19079"/>
                    <a:pt x="13917" y="19052"/>
                    <a:pt x="13910" y="19025"/>
                  </a:cubicBezTo>
                  <a:cubicBezTo>
                    <a:pt x="13902" y="18958"/>
                    <a:pt x="13887" y="18905"/>
                    <a:pt x="13871" y="18838"/>
                  </a:cubicBezTo>
                  <a:lnTo>
                    <a:pt x="14325" y="18637"/>
                  </a:lnTo>
                  <a:lnTo>
                    <a:pt x="14432" y="18596"/>
                  </a:lnTo>
                  <a:lnTo>
                    <a:pt x="14540" y="18543"/>
                  </a:lnTo>
                  <a:lnTo>
                    <a:pt x="14540" y="18543"/>
                  </a:lnTo>
                  <a:lnTo>
                    <a:pt x="14563" y="18704"/>
                  </a:lnTo>
                  <a:lnTo>
                    <a:pt x="14601" y="18999"/>
                  </a:lnTo>
                  <a:lnTo>
                    <a:pt x="14532" y="19039"/>
                  </a:lnTo>
                  <a:close/>
                  <a:moveTo>
                    <a:pt x="15601" y="19481"/>
                  </a:moveTo>
                  <a:cubicBezTo>
                    <a:pt x="15270" y="19830"/>
                    <a:pt x="14847" y="19709"/>
                    <a:pt x="14601" y="19213"/>
                  </a:cubicBezTo>
                  <a:lnTo>
                    <a:pt x="14632" y="19200"/>
                  </a:lnTo>
                  <a:cubicBezTo>
                    <a:pt x="14663" y="19186"/>
                    <a:pt x="14686" y="19160"/>
                    <a:pt x="14701" y="19106"/>
                  </a:cubicBezTo>
                  <a:cubicBezTo>
                    <a:pt x="14717" y="19066"/>
                    <a:pt x="14724" y="19012"/>
                    <a:pt x="14717" y="18958"/>
                  </a:cubicBezTo>
                  <a:lnTo>
                    <a:pt x="14648" y="18503"/>
                  </a:lnTo>
                  <a:cubicBezTo>
                    <a:pt x="14632" y="18409"/>
                    <a:pt x="14578" y="18342"/>
                    <a:pt x="14525" y="18355"/>
                  </a:cubicBezTo>
                  <a:cubicBezTo>
                    <a:pt x="14517" y="18355"/>
                    <a:pt x="14517" y="18355"/>
                    <a:pt x="14509" y="18355"/>
                  </a:cubicBezTo>
                  <a:lnTo>
                    <a:pt x="14409" y="18395"/>
                  </a:lnTo>
                  <a:cubicBezTo>
                    <a:pt x="14386" y="17899"/>
                    <a:pt x="14525" y="17403"/>
                    <a:pt x="14786" y="17135"/>
                  </a:cubicBezTo>
                  <a:cubicBezTo>
                    <a:pt x="15109" y="16786"/>
                    <a:pt x="15516" y="16907"/>
                    <a:pt x="15762" y="17363"/>
                  </a:cubicBezTo>
                  <a:cubicBezTo>
                    <a:pt x="15785" y="17417"/>
                    <a:pt x="15808" y="17457"/>
                    <a:pt x="15831" y="17524"/>
                  </a:cubicBezTo>
                  <a:cubicBezTo>
                    <a:pt x="15839" y="17551"/>
                    <a:pt x="15847" y="17564"/>
                    <a:pt x="15854" y="17591"/>
                  </a:cubicBezTo>
                  <a:cubicBezTo>
                    <a:pt x="15862" y="17618"/>
                    <a:pt x="15877" y="17658"/>
                    <a:pt x="15885" y="17685"/>
                  </a:cubicBezTo>
                  <a:cubicBezTo>
                    <a:pt x="15893" y="17712"/>
                    <a:pt x="15900" y="17725"/>
                    <a:pt x="15900" y="17752"/>
                  </a:cubicBezTo>
                  <a:cubicBezTo>
                    <a:pt x="15916" y="17819"/>
                    <a:pt x="15931" y="17886"/>
                    <a:pt x="15939" y="17953"/>
                  </a:cubicBezTo>
                  <a:cubicBezTo>
                    <a:pt x="15947" y="18020"/>
                    <a:pt x="15954" y="18087"/>
                    <a:pt x="15962" y="18167"/>
                  </a:cubicBezTo>
                  <a:cubicBezTo>
                    <a:pt x="16000" y="18690"/>
                    <a:pt x="15870" y="19200"/>
                    <a:pt x="15601" y="19481"/>
                  </a:cubicBezTo>
                  <a:close/>
                  <a:moveTo>
                    <a:pt x="16523" y="17296"/>
                  </a:moveTo>
                  <a:lnTo>
                    <a:pt x="16431" y="17403"/>
                  </a:lnTo>
                  <a:lnTo>
                    <a:pt x="16047" y="17846"/>
                  </a:lnTo>
                  <a:cubicBezTo>
                    <a:pt x="16039" y="17778"/>
                    <a:pt x="16023" y="17725"/>
                    <a:pt x="16008" y="17658"/>
                  </a:cubicBezTo>
                  <a:cubicBezTo>
                    <a:pt x="16000" y="17631"/>
                    <a:pt x="15993" y="17604"/>
                    <a:pt x="15985" y="17577"/>
                  </a:cubicBezTo>
                  <a:cubicBezTo>
                    <a:pt x="15977" y="17551"/>
                    <a:pt x="15962" y="17510"/>
                    <a:pt x="15954" y="17483"/>
                  </a:cubicBezTo>
                  <a:cubicBezTo>
                    <a:pt x="15947" y="17457"/>
                    <a:pt x="15939" y="17443"/>
                    <a:pt x="15931" y="17416"/>
                  </a:cubicBezTo>
                  <a:lnTo>
                    <a:pt x="16254" y="17041"/>
                  </a:lnTo>
                  <a:lnTo>
                    <a:pt x="16346" y="16934"/>
                  </a:lnTo>
                  <a:lnTo>
                    <a:pt x="16439" y="16827"/>
                  </a:lnTo>
                  <a:lnTo>
                    <a:pt x="16592" y="17215"/>
                  </a:lnTo>
                  <a:lnTo>
                    <a:pt x="16523" y="17296"/>
                  </a:lnTo>
                  <a:close/>
                  <a:moveTo>
                    <a:pt x="17615" y="17081"/>
                  </a:moveTo>
                  <a:cubicBezTo>
                    <a:pt x="17376" y="17604"/>
                    <a:pt x="16954" y="17738"/>
                    <a:pt x="16623" y="17417"/>
                  </a:cubicBezTo>
                  <a:lnTo>
                    <a:pt x="16646" y="17390"/>
                  </a:lnTo>
                  <a:cubicBezTo>
                    <a:pt x="16677" y="17350"/>
                    <a:pt x="16692" y="17296"/>
                    <a:pt x="16692" y="17242"/>
                  </a:cubicBezTo>
                  <a:cubicBezTo>
                    <a:pt x="16692" y="17202"/>
                    <a:pt x="16692" y="17162"/>
                    <a:pt x="16677" y="17122"/>
                  </a:cubicBezTo>
                  <a:lnTo>
                    <a:pt x="16523" y="16733"/>
                  </a:lnTo>
                  <a:cubicBezTo>
                    <a:pt x="16492" y="16652"/>
                    <a:pt x="16439" y="16626"/>
                    <a:pt x="16385" y="16666"/>
                  </a:cubicBezTo>
                  <a:cubicBezTo>
                    <a:pt x="16377" y="16666"/>
                    <a:pt x="16369" y="16679"/>
                    <a:pt x="16362" y="16679"/>
                  </a:cubicBezTo>
                  <a:lnTo>
                    <a:pt x="16277" y="16773"/>
                  </a:lnTo>
                  <a:cubicBezTo>
                    <a:pt x="16162" y="16317"/>
                    <a:pt x="16193" y="15781"/>
                    <a:pt x="16385" y="15365"/>
                  </a:cubicBezTo>
                  <a:cubicBezTo>
                    <a:pt x="16408" y="15312"/>
                    <a:pt x="16431" y="15271"/>
                    <a:pt x="16462" y="15231"/>
                  </a:cubicBezTo>
                  <a:lnTo>
                    <a:pt x="16569" y="15312"/>
                  </a:lnTo>
                  <a:lnTo>
                    <a:pt x="16577" y="15312"/>
                  </a:lnTo>
                  <a:lnTo>
                    <a:pt x="16754" y="15432"/>
                  </a:lnTo>
                  <a:lnTo>
                    <a:pt x="16931" y="15553"/>
                  </a:lnTo>
                  <a:lnTo>
                    <a:pt x="17100" y="15674"/>
                  </a:lnTo>
                  <a:lnTo>
                    <a:pt x="17269" y="15794"/>
                  </a:lnTo>
                  <a:lnTo>
                    <a:pt x="17430" y="15915"/>
                  </a:lnTo>
                  <a:lnTo>
                    <a:pt x="17592" y="16036"/>
                  </a:lnTo>
                  <a:lnTo>
                    <a:pt x="17661" y="16089"/>
                  </a:lnTo>
                  <a:lnTo>
                    <a:pt x="17745" y="16156"/>
                  </a:lnTo>
                  <a:lnTo>
                    <a:pt x="17776" y="16183"/>
                  </a:lnTo>
                  <a:cubicBezTo>
                    <a:pt x="17791" y="16491"/>
                    <a:pt x="17738" y="16813"/>
                    <a:pt x="17615" y="17081"/>
                  </a:cubicBezTo>
                  <a:close/>
                  <a:moveTo>
                    <a:pt x="20643" y="15338"/>
                  </a:moveTo>
                  <a:cubicBezTo>
                    <a:pt x="20920" y="15486"/>
                    <a:pt x="21166" y="16062"/>
                    <a:pt x="21258" y="16478"/>
                  </a:cubicBezTo>
                  <a:cubicBezTo>
                    <a:pt x="21358" y="16934"/>
                    <a:pt x="21412" y="17712"/>
                    <a:pt x="21243" y="18194"/>
                  </a:cubicBezTo>
                  <a:cubicBezTo>
                    <a:pt x="21243" y="18194"/>
                    <a:pt x="21243" y="18194"/>
                    <a:pt x="21243" y="18194"/>
                  </a:cubicBezTo>
                  <a:lnTo>
                    <a:pt x="21243" y="18194"/>
                  </a:lnTo>
                  <a:cubicBezTo>
                    <a:pt x="21243" y="18194"/>
                    <a:pt x="21243" y="18194"/>
                    <a:pt x="21243" y="18194"/>
                  </a:cubicBezTo>
                  <a:cubicBezTo>
                    <a:pt x="21243" y="18194"/>
                    <a:pt x="21243" y="18181"/>
                    <a:pt x="21243" y="18181"/>
                  </a:cubicBezTo>
                  <a:cubicBezTo>
                    <a:pt x="21243" y="18181"/>
                    <a:pt x="21243" y="18194"/>
                    <a:pt x="21243" y="18194"/>
                  </a:cubicBezTo>
                  <a:cubicBezTo>
                    <a:pt x="21243" y="18194"/>
                    <a:pt x="21243" y="18194"/>
                    <a:pt x="21243" y="18194"/>
                  </a:cubicBezTo>
                  <a:lnTo>
                    <a:pt x="21243" y="18194"/>
                  </a:lnTo>
                  <a:cubicBezTo>
                    <a:pt x="21243" y="18194"/>
                    <a:pt x="21243" y="18194"/>
                    <a:pt x="21243" y="18194"/>
                  </a:cubicBezTo>
                  <a:cubicBezTo>
                    <a:pt x="21089" y="17725"/>
                    <a:pt x="20697" y="15888"/>
                    <a:pt x="20643" y="15338"/>
                  </a:cubicBezTo>
                  <a:cubicBezTo>
                    <a:pt x="20643" y="15338"/>
                    <a:pt x="20643" y="15338"/>
                    <a:pt x="20643" y="15338"/>
                  </a:cubicBezTo>
                  <a:cubicBezTo>
                    <a:pt x="20643" y="15338"/>
                    <a:pt x="20643" y="15338"/>
                    <a:pt x="20643" y="15338"/>
                  </a:cubicBezTo>
                  <a:close/>
                  <a:moveTo>
                    <a:pt x="20659" y="18033"/>
                  </a:moveTo>
                  <a:lnTo>
                    <a:pt x="20674" y="17993"/>
                  </a:lnTo>
                  <a:lnTo>
                    <a:pt x="20689" y="17953"/>
                  </a:lnTo>
                  <a:lnTo>
                    <a:pt x="20705" y="17913"/>
                  </a:lnTo>
                  <a:lnTo>
                    <a:pt x="20720" y="17859"/>
                  </a:lnTo>
                  <a:lnTo>
                    <a:pt x="20735" y="17805"/>
                  </a:lnTo>
                  <a:lnTo>
                    <a:pt x="20751" y="17752"/>
                  </a:lnTo>
                  <a:lnTo>
                    <a:pt x="20766" y="17698"/>
                  </a:lnTo>
                  <a:lnTo>
                    <a:pt x="20766" y="17698"/>
                  </a:lnTo>
                  <a:lnTo>
                    <a:pt x="20774" y="17658"/>
                  </a:lnTo>
                  <a:lnTo>
                    <a:pt x="20782" y="17604"/>
                  </a:lnTo>
                  <a:lnTo>
                    <a:pt x="20789" y="17564"/>
                  </a:lnTo>
                  <a:lnTo>
                    <a:pt x="20797" y="17524"/>
                  </a:lnTo>
                  <a:lnTo>
                    <a:pt x="20797" y="17470"/>
                  </a:lnTo>
                  <a:lnTo>
                    <a:pt x="20797" y="17444"/>
                  </a:lnTo>
                  <a:lnTo>
                    <a:pt x="21081" y="18784"/>
                  </a:lnTo>
                  <a:cubicBezTo>
                    <a:pt x="21066" y="18811"/>
                    <a:pt x="21051" y="18838"/>
                    <a:pt x="21028" y="18878"/>
                  </a:cubicBezTo>
                  <a:cubicBezTo>
                    <a:pt x="20851" y="19200"/>
                    <a:pt x="20743" y="19428"/>
                    <a:pt x="20489" y="19388"/>
                  </a:cubicBezTo>
                  <a:cubicBezTo>
                    <a:pt x="19744" y="19267"/>
                    <a:pt x="19237" y="18328"/>
                    <a:pt x="19144" y="17283"/>
                  </a:cubicBezTo>
                  <a:lnTo>
                    <a:pt x="19160" y="17296"/>
                  </a:lnTo>
                  <a:lnTo>
                    <a:pt x="19260" y="17377"/>
                  </a:lnTo>
                  <a:lnTo>
                    <a:pt x="19352" y="17457"/>
                  </a:lnTo>
                  <a:lnTo>
                    <a:pt x="19436" y="17537"/>
                  </a:lnTo>
                  <a:lnTo>
                    <a:pt x="19521" y="17618"/>
                  </a:lnTo>
                  <a:lnTo>
                    <a:pt x="19598" y="17698"/>
                  </a:lnTo>
                  <a:lnTo>
                    <a:pt x="19667" y="17779"/>
                  </a:lnTo>
                  <a:lnTo>
                    <a:pt x="19736" y="17846"/>
                  </a:lnTo>
                  <a:lnTo>
                    <a:pt x="19798" y="17913"/>
                  </a:lnTo>
                  <a:lnTo>
                    <a:pt x="19859" y="17980"/>
                  </a:lnTo>
                  <a:lnTo>
                    <a:pt x="19913" y="18047"/>
                  </a:lnTo>
                  <a:lnTo>
                    <a:pt x="19959" y="18114"/>
                  </a:lnTo>
                  <a:lnTo>
                    <a:pt x="20005" y="18168"/>
                  </a:lnTo>
                  <a:lnTo>
                    <a:pt x="20013" y="18181"/>
                  </a:lnTo>
                  <a:lnTo>
                    <a:pt x="20021" y="18194"/>
                  </a:lnTo>
                  <a:lnTo>
                    <a:pt x="20090" y="17967"/>
                  </a:lnTo>
                  <a:cubicBezTo>
                    <a:pt x="20090" y="17967"/>
                    <a:pt x="20090" y="17967"/>
                    <a:pt x="20090" y="17967"/>
                  </a:cubicBezTo>
                  <a:cubicBezTo>
                    <a:pt x="20090" y="17967"/>
                    <a:pt x="20090" y="17967"/>
                    <a:pt x="20090" y="17967"/>
                  </a:cubicBezTo>
                  <a:lnTo>
                    <a:pt x="20021" y="18208"/>
                  </a:lnTo>
                  <a:lnTo>
                    <a:pt x="20051" y="18235"/>
                  </a:lnTo>
                  <a:lnTo>
                    <a:pt x="20082" y="18262"/>
                  </a:lnTo>
                  <a:lnTo>
                    <a:pt x="20113" y="18288"/>
                  </a:lnTo>
                  <a:lnTo>
                    <a:pt x="20136" y="18315"/>
                  </a:lnTo>
                  <a:lnTo>
                    <a:pt x="20159" y="18342"/>
                  </a:lnTo>
                  <a:lnTo>
                    <a:pt x="20182" y="18355"/>
                  </a:lnTo>
                  <a:lnTo>
                    <a:pt x="20205" y="18369"/>
                  </a:lnTo>
                  <a:lnTo>
                    <a:pt x="20228" y="18382"/>
                  </a:lnTo>
                  <a:lnTo>
                    <a:pt x="20251" y="18396"/>
                  </a:lnTo>
                  <a:lnTo>
                    <a:pt x="20282" y="18396"/>
                  </a:lnTo>
                  <a:lnTo>
                    <a:pt x="20313" y="18396"/>
                  </a:lnTo>
                  <a:lnTo>
                    <a:pt x="20343" y="18396"/>
                  </a:lnTo>
                  <a:lnTo>
                    <a:pt x="20374" y="18396"/>
                  </a:lnTo>
                  <a:lnTo>
                    <a:pt x="20405" y="18396"/>
                  </a:lnTo>
                  <a:lnTo>
                    <a:pt x="20436" y="18382"/>
                  </a:lnTo>
                  <a:lnTo>
                    <a:pt x="20466" y="18369"/>
                  </a:lnTo>
                  <a:lnTo>
                    <a:pt x="20489" y="18355"/>
                  </a:lnTo>
                  <a:lnTo>
                    <a:pt x="20513" y="18329"/>
                  </a:lnTo>
                  <a:lnTo>
                    <a:pt x="20536" y="18302"/>
                  </a:lnTo>
                  <a:lnTo>
                    <a:pt x="20559" y="18275"/>
                  </a:lnTo>
                  <a:lnTo>
                    <a:pt x="20582" y="18248"/>
                  </a:lnTo>
                  <a:lnTo>
                    <a:pt x="20605" y="18221"/>
                  </a:lnTo>
                  <a:lnTo>
                    <a:pt x="20628" y="18181"/>
                  </a:lnTo>
                  <a:lnTo>
                    <a:pt x="20651" y="18141"/>
                  </a:lnTo>
                  <a:lnTo>
                    <a:pt x="20659" y="18033"/>
                  </a:lnTo>
                  <a:close/>
                  <a:moveTo>
                    <a:pt x="19544" y="15405"/>
                  </a:moveTo>
                  <a:cubicBezTo>
                    <a:pt x="19728" y="15218"/>
                    <a:pt x="20021" y="15097"/>
                    <a:pt x="20297" y="15137"/>
                  </a:cubicBezTo>
                  <a:lnTo>
                    <a:pt x="20620" y="16679"/>
                  </a:lnTo>
                  <a:lnTo>
                    <a:pt x="20612" y="16666"/>
                  </a:lnTo>
                  <a:lnTo>
                    <a:pt x="20589" y="16626"/>
                  </a:lnTo>
                  <a:lnTo>
                    <a:pt x="20566" y="16585"/>
                  </a:lnTo>
                  <a:lnTo>
                    <a:pt x="20543" y="16559"/>
                  </a:lnTo>
                  <a:lnTo>
                    <a:pt x="20520" y="16532"/>
                  </a:lnTo>
                  <a:lnTo>
                    <a:pt x="20497" y="16505"/>
                  </a:lnTo>
                  <a:lnTo>
                    <a:pt x="20474" y="16478"/>
                  </a:lnTo>
                  <a:lnTo>
                    <a:pt x="20451" y="16451"/>
                  </a:lnTo>
                  <a:lnTo>
                    <a:pt x="20428" y="16424"/>
                  </a:lnTo>
                  <a:lnTo>
                    <a:pt x="20405" y="16397"/>
                  </a:lnTo>
                  <a:lnTo>
                    <a:pt x="20420" y="16424"/>
                  </a:lnTo>
                  <a:lnTo>
                    <a:pt x="20328" y="16639"/>
                  </a:lnTo>
                  <a:cubicBezTo>
                    <a:pt x="20328" y="16639"/>
                    <a:pt x="20328" y="16639"/>
                    <a:pt x="20320" y="16625"/>
                  </a:cubicBezTo>
                  <a:lnTo>
                    <a:pt x="20413" y="16411"/>
                  </a:lnTo>
                  <a:lnTo>
                    <a:pt x="20351" y="16330"/>
                  </a:lnTo>
                  <a:lnTo>
                    <a:pt x="20290" y="16250"/>
                  </a:lnTo>
                  <a:lnTo>
                    <a:pt x="20228" y="16170"/>
                  </a:lnTo>
                  <a:lnTo>
                    <a:pt x="20159" y="16089"/>
                  </a:lnTo>
                  <a:lnTo>
                    <a:pt x="20082" y="15995"/>
                  </a:lnTo>
                  <a:lnTo>
                    <a:pt x="20005" y="15901"/>
                  </a:lnTo>
                  <a:lnTo>
                    <a:pt x="19921" y="15807"/>
                  </a:lnTo>
                  <a:lnTo>
                    <a:pt x="19836" y="15714"/>
                  </a:lnTo>
                  <a:lnTo>
                    <a:pt x="19744" y="15620"/>
                  </a:lnTo>
                  <a:lnTo>
                    <a:pt x="19652" y="15526"/>
                  </a:lnTo>
                  <a:lnTo>
                    <a:pt x="19552" y="15432"/>
                  </a:lnTo>
                  <a:lnTo>
                    <a:pt x="19544" y="15405"/>
                  </a:lnTo>
                  <a:cubicBezTo>
                    <a:pt x="19544" y="15419"/>
                    <a:pt x="19544" y="15405"/>
                    <a:pt x="19544" y="15405"/>
                  </a:cubicBezTo>
                  <a:close/>
                  <a:moveTo>
                    <a:pt x="15685" y="1314"/>
                  </a:moveTo>
                  <a:lnTo>
                    <a:pt x="15608" y="1180"/>
                  </a:lnTo>
                  <a:lnTo>
                    <a:pt x="15524" y="1032"/>
                  </a:lnTo>
                  <a:lnTo>
                    <a:pt x="15555" y="979"/>
                  </a:lnTo>
                  <a:cubicBezTo>
                    <a:pt x="15562" y="965"/>
                    <a:pt x="15562" y="965"/>
                    <a:pt x="15570" y="952"/>
                  </a:cubicBezTo>
                  <a:lnTo>
                    <a:pt x="15716" y="697"/>
                  </a:lnTo>
                  <a:lnTo>
                    <a:pt x="15770" y="791"/>
                  </a:lnTo>
                  <a:lnTo>
                    <a:pt x="15854" y="939"/>
                  </a:lnTo>
                  <a:lnTo>
                    <a:pt x="16308" y="1743"/>
                  </a:lnTo>
                  <a:cubicBezTo>
                    <a:pt x="16239" y="1837"/>
                    <a:pt x="16169" y="1944"/>
                    <a:pt x="16116" y="2078"/>
                  </a:cubicBezTo>
                  <a:lnTo>
                    <a:pt x="15685" y="1314"/>
                  </a:lnTo>
                  <a:close/>
                  <a:moveTo>
                    <a:pt x="16408" y="4143"/>
                  </a:moveTo>
                  <a:cubicBezTo>
                    <a:pt x="16047" y="3727"/>
                    <a:pt x="15939" y="2883"/>
                    <a:pt x="16177" y="2253"/>
                  </a:cubicBezTo>
                  <a:cubicBezTo>
                    <a:pt x="16185" y="2239"/>
                    <a:pt x="16185" y="2226"/>
                    <a:pt x="16193" y="2212"/>
                  </a:cubicBezTo>
                  <a:cubicBezTo>
                    <a:pt x="16246" y="2065"/>
                    <a:pt x="16316" y="1944"/>
                    <a:pt x="16400" y="1864"/>
                  </a:cubicBezTo>
                  <a:cubicBezTo>
                    <a:pt x="16654" y="1569"/>
                    <a:pt x="16992" y="1542"/>
                    <a:pt x="17269" y="1850"/>
                  </a:cubicBezTo>
                  <a:cubicBezTo>
                    <a:pt x="17592" y="2212"/>
                    <a:pt x="17715" y="2936"/>
                    <a:pt x="17561" y="3540"/>
                  </a:cubicBezTo>
                  <a:lnTo>
                    <a:pt x="17545" y="3499"/>
                  </a:lnTo>
                  <a:cubicBezTo>
                    <a:pt x="17530" y="3459"/>
                    <a:pt x="17499" y="3432"/>
                    <a:pt x="17469" y="3432"/>
                  </a:cubicBezTo>
                  <a:cubicBezTo>
                    <a:pt x="17438" y="3432"/>
                    <a:pt x="17407" y="3446"/>
                    <a:pt x="17384" y="3473"/>
                  </a:cubicBezTo>
                  <a:lnTo>
                    <a:pt x="17176" y="3768"/>
                  </a:lnTo>
                  <a:cubicBezTo>
                    <a:pt x="17130" y="3835"/>
                    <a:pt x="17123" y="3942"/>
                    <a:pt x="17153" y="4022"/>
                  </a:cubicBezTo>
                  <a:cubicBezTo>
                    <a:pt x="17153" y="4022"/>
                    <a:pt x="17153" y="4036"/>
                    <a:pt x="17161" y="4036"/>
                  </a:cubicBezTo>
                  <a:lnTo>
                    <a:pt x="17223" y="4170"/>
                  </a:lnTo>
                  <a:cubicBezTo>
                    <a:pt x="16977" y="4425"/>
                    <a:pt x="16661" y="4425"/>
                    <a:pt x="16408" y="4143"/>
                  </a:cubicBezTo>
                  <a:close/>
                  <a:moveTo>
                    <a:pt x="17384" y="4223"/>
                  </a:moveTo>
                  <a:lnTo>
                    <a:pt x="17315" y="4076"/>
                  </a:lnTo>
                  <a:lnTo>
                    <a:pt x="17246" y="3928"/>
                  </a:lnTo>
                  <a:lnTo>
                    <a:pt x="17246" y="3928"/>
                  </a:lnTo>
                  <a:lnTo>
                    <a:pt x="17323" y="3821"/>
                  </a:lnTo>
                  <a:lnTo>
                    <a:pt x="17453" y="3633"/>
                  </a:lnTo>
                  <a:lnTo>
                    <a:pt x="17499" y="3741"/>
                  </a:lnTo>
                  <a:lnTo>
                    <a:pt x="17576" y="3902"/>
                  </a:lnTo>
                  <a:lnTo>
                    <a:pt x="17645" y="4049"/>
                  </a:lnTo>
                  <a:cubicBezTo>
                    <a:pt x="17638" y="4156"/>
                    <a:pt x="17638" y="4250"/>
                    <a:pt x="17638" y="4344"/>
                  </a:cubicBezTo>
                  <a:cubicBezTo>
                    <a:pt x="17638" y="4398"/>
                    <a:pt x="17638" y="4438"/>
                    <a:pt x="17645" y="4478"/>
                  </a:cubicBezTo>
                  <a:cubicBezTo>
                    <a:pt x="17653" y="4559"/>
                    <a:pt x="17661" y="4626"/>
                    <a:pt x="17676" y="4706"/>
                  </a:cubicBezTo>
                  <a:cubicBezTo>
                    <a:pt x="17676" y="4706"/>
                    <a:pt x="17676" y="4706"/>
                    <a:pt x="17676" y="4706"/>
                  </a:cubicBezTo>
                  <a:cubicBezTo>
                    <a:pt x="17661" y="4720"/>
                    <a:pt x="17653" y="4746"/>
                    <a:pt x="17638" y="4760"/>
                  </a:cubicBezTo>
                  <a:lnTo>
                    <a:pt x="17384" y="4223"/>
                  </a:lnTo>
                  <a:close/>
                  <a:moveTo>
                    <a:pt x="17584" y="6758"/>
                  </a:moveTo>
                  <a:cubicBezTo>
                    <a:pt x="17353" y="6235"/>
                    <a:pt x="17376" y="5511"/>
                    <a:pt x="17615" y="5041"/>
                  </a:cubicBezTo>
                  <a:cubicBezTo>
                    <a:pt x="17638" y="4988"/>
                    <a:pt x="17668" y="4947"/>
                    <a:pt x="17699" y="4907"/>
                  </a:cubicBezTo>
                  <a:cubicBezTo>
                    <a:pt x="17707" y="4894"/>
                    <a:pt x="17715" y="4880"/>
                    <a:pt x="17722" y="4867"/>
                  </a:cubicBezTo>
                  <a:cubicBezTo>
                    <a:pt x="17730" y="4881"/>
                    <a:pt x="17738" y="4894"/>
                    <a:pt x="17745" y="4921"/>
                  </a:cubicBezTo>
                  <a:cubicBezTo>
                    <a:pt x="17761" y="4948"/>
                    <a:pt x="17768" y="4974"/>
                    <a:pt x="17784" y="5001"/>
                  </a:cubicBezTo>
                  <a:cubicBezTo>
                    <a:pt x="17784" y="5001"/>
                    <a:pt x="17791" y="5015"/>
                    <a:pt x="17791" y="5015"/>
                  </a:cubicBezTo>
                  <a:cubicBezTo>
                    <a:pt x="17791" y="5015"/>
                    <a:pt x="17791" y="5028"/>
                    <a:pt x="17799" y="5028"/>
                  </a:cubicBezTo>
                  <a:cubicBezTo>
                    <a:pt x="17799" y="5028"/>
                    <a:pt x="17807" y="5028"/>
                    <a:pt x="17807" y="5041"/>
                  </a:cubicBezTo>
                  <a:cubicBezTo>
                    <a:pt x="17830" y="5082"/>
                    <a:pt x="17868" y="5122"/>
                    <a:pt x="17899" y="5149"/>
                  </a:cubicBezTo>
                  <a:cubicBezTo>
                    <a:pt x="17976" y="5229"/>
                    <a:pt x="18076" y="5269"/>
                    <a:pt x="18199" y="5283"/>
                  </a:cubicBezTo>
                  <a:cubicBezTo>
                    <a:pt x="18299" y="5323"/>
                    <a:pt x="18406" y="5363"/>
                    <a:pt x="18499" y="5403"/>
                  </a:cubicBezTo>
                  <a:cubicBezTo>
                    <a:pt x="18422" y="5484"/>
                    <a:pt x="18353" y="5578"/>
                    <a:pt x="18299" y="5698"/>
                  </a:cubicBezTo>
                  <a:lnTo>
                    <a:pt x="18299" y="5698"/>
                  </a:lnTo>
                  <a:cubicBezTo>
                    <a:pt x="18137" y="6020"/>
                    <a:pt x="18068" y="6436"/>
                    <a:pt x="18084" y="6825"/>
                  </a:cubicBezTo>
                  <a:cubicBezTo>
                    <a:pt x="18084" y="6918"/>
                    <a:pt x="18099" y="6999"/>
                    <a:pt x="18107" y="7093"/>
                  </a:cubicBezTo>
                  <a:cubicBezTo>
                    <a:pt x="18114" y="7160"/>
                    <a:pt x="18130" y="7227"/>
                    <a:pt x="18145" y="7294"/>
                  </a:cubicBezTo>
                  <a:cubicBezTo>
                    <a:pt x="17937" y="7267"/>
                    <a:pt x="17730" y="7079"/>
                    <a:pt x="17584" y="6758"/>
                  </a:cubicBezTo>
                  <a:close/>
                  <a:moveTo>
                    <a:pt x="16446" y="9345"/>
                  </a:moveTo>
                  <a:lnTo>
                    <a:pt x="16331" y="9385"/>
                  </a:lnTo>
                  <a:lnTo>
                    <a:pt x="15778" y="9573"/>
                  </a:lnTo>
                  <a:lnTo>
                    <a:pt x="15685" y="9600"/>
                  </a:lnTo>
                  <a:lnTo>
                    <a:pt x="15670" y="9466"/>
                  </a:lnTo>
                  <a:cubicBezTo>
                    <a:pt x="15670" y="9573"/>
                    <a:pt x="15655" y="9667"/>
                    <a:pt x="15639" y="9774"/>
                  </a:cubicBezTo>
                  <a:cubicBezTo>
                    <a:pt x="15539" y="10351"/>
                    <a:pt x="15224" y="10780"/>
                    <a:pt x="14863" y="10753"/>
                  </a:cubicBezTo>
                  <a:cubicBezTo>
                    <a:pt x="14432" y="10726"/>
                    <a:pt x="14094" y="10096"/>
                    <a:pt x="14109" y="9345"/>
                  </a:cubicBezTo>
                  <a:cubicBezTo>
                    <a:pt x="14125" y="8594"/>
                    <a:pt x="14486" y="8004"/>
                    <a:pt x="14917" y="8031"/>
                  </a:cubicBezTo>
                  <a:cubicBezTo>
                    <a:pt x="15247" y="8058"/>
                    <a:pt x="15532" y="8433"/>
                    <a:pt x="15631" y="8956"/>
                  </a:cubicBezTo>
                  <a:cubicBezTo>
                    <a:pt x="15647" y="9023"/>
                    <a:pt x="15655" y="9077"/>
                    <a:pt x="15662" y="9144"/>
                  </a:cubicBezTo>
                  <a:lnTo>
                    <a:pt x="15770" y="9104"/>
                  </a:lnTo>
                  <a:lnTo>
                    <a:pt x="16239" y="8943"/>
                  </a:lnTo>
                  <a:lnTo>
                    <a:pt x="16346" y="8903"/>
                  </a:lnTo>
                  <a:lnTo>
                    <a:pt x="16454" y="8862"/>
                  </a:lnTo>
                  <a:lnTo>
                    <a:pt x="16454" y="8862"/>
                  </a:lnTo>
                  <a:lnTo>
                    <a:pt x="16469" y="9023"/>
                  </a:lnTo>
                  <a:lnTo>
                    <a:pt x="16500" y="9318"/>
                  </a:lnTo>
                  <a:lnTo>
                    <a:pt x="16446" y="9345"/>
                  </a:lnTo>
                  <a:close/>
                  <a:moveTo>
                    <a:pt x="17499" y="9855"/>
                  </a:moveTo>
                  <a:cubicBezTo>
                    <a:pt x="17161" y="10176"/>
                    <a:pt x="16738" y="10016"/>
                    <a:pt x="16508" y="9506"/>
                  </a:cubicBezTo>
                  <a:lnTo>
                    <a:pt x="16538" y="9493"/>
                  </a:lnTo>
                  <a:cubicBezTo>
                    <a:pt x="16569" y="9479"/>
                    <a:pt x="16592" y="9452"/>
                    <a:pt x="16608" y="9412"/>
                  </a:cubicBezTo>
                  <a:cubicBezTo>
                    <a:pt x="16623" y="9372"/>
                    <a:pt x="16631" y="9318"/>
                    <a:pt x="16623" y="9265"/>
                  </a:cubicBezTo>
                  <a:lnTo>
                    <a:pt x="16569" y="8809"/>
                  </a:lnTo>
                  <a:cubicBezTo>
                    <a:pt x="16562" y="8715"/>
                    <a:pt x="16508" y="8648"/>
                    <a:pt x="16454" y="8661"/>
                  </a:cubicBezTo>
                  <a:cubicBezTo>
                    <a:pt x="16446" y="8661"/>
                    <a:pt x="16446" y="8661"/>
                    <a:pt x="16439" y="8661"/>
                  </a:cubicBezTo>
                  <a:lnTo>
                    <a:pt x="16339" y="8701"/>
                  </a:lnTo>
                  <a:cubicBezTo>
                    <a:pt x="16331" y="8205"/>
                    <a:pt x="16477" y="7723"/>
                    <a:pt x="16746" y="7468"/>
                  </a:cubicBezTo>
                  <a:cubicBezTo>
                    <a:pt x="17077" y="7146"/>
                    <a:pt x="17484" y="7294"/>
                    <a:pt x="17722" y="7776"/>
                  </a:cubicBezTo>
                  <a:cubicBezTo>
                    <a:pt x="17745" y="7830"/>
                    <a:pt x="17768" y="7884"/>
                    <a:pt x="17784" y="7937"/>
                  </a:cubicBezTo>
                  <a:cubicBezTo>
                    <a:pt x="17791" y="7964"/>
                    <a:pt x="17799" y="7977"/>
                    <a:pt x="17807" y="8004"/>
                  </a:cubicBezTo>
                  <a:cubicBezTo>
                    <a:pt x="17815" y="8031"/>
                    <a:pt x="17830" y="8071"/>
                    <a:pt x="17838" y="8098"/>
                  </a:cubicBezTo>
                  <a:cubicBezTo>
                    <a:pt x="17845" y="8112"/>
                    <a:pt x="17845" y="8138"/>
                    <a:pt x="17853" y="8152"/>
                  </a:cubicBezTo>
                  <a:cubicBezTo>
                    <a:pt x="17868" y="8219"/>
                    <a:pt x="17884" y="8299"/>
                    <a:pt x="17891" y="8366"/>
                  </a:cubicBezTo>
                  <a:cubicBezTo>
                    <a:pt x="17899" y="8433"/>
                    <a:pt x="17907" y="8500"/>
                    <a:pt x="17907" y="8581"/>
                  </a:cubicBezTo>
                  <a:cubicBezTo>
                    <a:pt x="17922" y="9090"/>
                    <a:pt x="17776" y="9600"/>
                    <a:pt x="17499" y="9855"/>
                  </a:cubicBezTo>
                  <a:close/>
                  <a:moveTo>
                    <a:pt x="18476" y="7750"/>
                  </a:moveTo>
                  <a:lnTo>
                    <a:pt x="18445" y="7790"/>
                  </a:lnTo>
                  <a:lnTo>
                    <a:pt x="18376" y="7870"/>
                  </a:lnTo>
                  <a:lnTo>
                    <a:pt x="17991" y="8286"/>
                  </a:lnTo>
                  <a:cubicBezTo>
                    <a:pt x="17984" y="8219"/>
                    <a:pt x="17968" y="8165"/>
                    <a:pt x="17953" y="8098"/>
                  </a:cubicBezTo>
                  <a:cubicBezTo>
                    <a:pt x="17945" y="8071"/>
                    <a:pt x="17937" y="8045"/>
                    <a:pt x="17930" y="8018"/>
                  </a:cubicBezTo>
                  <a:cubicBezTo>
                    <a:pt x="17922" y="7991"/>
                    <a:pt x="17914" y="7951"/>
                    <a:pt x="17907" y="7924"/>
                  </a:cubicBezTo>
                  <a:cubicBezTo>
                    <a:pt x="17899" y="7897"/>
                    <a:pt x="17891" y="7870"/>
                    <a:pt x="17876" y="7843"/>
                  </a:cubicBezTo>
                  <a:lnTo>
                    <a:pt x="18199" y="7495"/>
                  </a:lnTo>
                  <a:lnTo>
                    <a:pt x="18207" y="7481"/>
                  </a:lnTo>
                  <a:lnTo>
                    <a:pt x="18299" y="7388"/>
                  </a:lnTo>
                  <a:lnTo>
                    <a:pt x="18353" y="7334"/>
                  </a:lnTo>
                  <a:lnTo>
                    <a:pt x="18399" y="7280"/>
                  </a:lnTo>
                  <a:lnTo>
                    <a:pt x="18399" y="7280"/>
                  </a:lnTo>
                  <a:lnTo>
                    <a:pt x="18445" y="7414"/>
                  </a:lnTo>
                  <a:lnTo>
                    <a:pt x="18445" y="7414"/>
                  </a:lnTo>
                  <a:lnTo>
                    <a:pt x="18537" y="7683"/>
                  </a:lnTo>
                  <a:lnTo>
                    <a:pt x="18476" y="7750"/>
                  </a:lnTo>
                  <a:close/>
                  <a:moveTo>
                    <a:pt x="19313" y="14333"/>
                  </a:moveTo>
                  <a:cubicBezTo>
                    <a:pt x="19213" y="14588"/>
                    <a:pt x="19075" y="14775"/>
                    <a:pt x="18921" y="14869"/>
                  </a:cubicBezTo>
                  <a:lnTo>
                    <a:pt x="18891" y="14842"/>
                  </a:lnTo>
                  <a:lnTo>
                    <a:pt x="18760" y="14735"/>
                  </a:lnTo>
                  <a:lnTo>
                    <a:pt x="18752" y="14735"/>
                  </a:lnTo>
                  <a:lnTo>
                    <a:pt x="18629" y="14641"/>
                  </a:lnTo>
                  <a:lnTo>
                    <a:pt x="18491" y="14534"/>
                  </a:lnTo>
                  <a:lnTo>
                    <a:pt x="18353" y="14427"/>
                  </a:lnTo>
                  <a:lnTo>
                    <a:pt x="18329" y="14413"/>
                  </a:lnTo>
                  <a:lnTo>
                    <a:pt x="18206" y="14159"/>
                  </a:lnTo>
                  <a:cubicBezTo>
                    <a:pt x="18176" y="14092"/>
                    <a:pt x="18114" y="14078"/>
                    <a:pt x="18068" y="14118"/>
                  </a:cubicBezTo>
                  <a:cubicBezTo>
                    <a:pt x="18060" y="14118"/>
                    <a:pt x="18060" y="14132"/>
                    <a:pt x="18053" y="14132"/>
                  </a:cubicBezTo>
                  <a:lnTo>
                    <a:pt x="18014" y="14185"/>
                  </a:lnTo>
                  <a:lnTo>
                    <a:pt x="17945" y="14132"/>
                  </a:lnTo>
                  <a:cubicBezTo>
                    <a:pt x="17838" y="13716"/>
                    <a:pt x="17853" y="13233"/>
                    <a:pt x="18007" y="12831"/>
                  </a:cubicBezTo>
                  <a:cubicBezTo>
                    <a:pt x="18153" y="12442"/>
                    <a:pt x="18391" y="12228"/>
                    <a:pt x="18637" y="12214"/>
                  </a:cubicBezTo>
                  <a:cubicBezTo>
                    <a:pt x="18675" y="12214"/>
                    <a:pt x="18714" y="12214"/>
                    <a:pt x="18745" y="12228"/>
                  </a:cubicBezTo>
                  <a:cubicBezTo>
                    <a:pt x="18821" y="12241"/>
                    <a:pt x="18891" y="12281"/>
                    <a:pt x="18967" y="12335"/>
                  </a:cubicBezTo>
                  <a:cubicBezTo>
                    <a:pt x="19006" y="12362"/>
                    <a:pt x="19052" y="12402"/>
                    <a:pt x="19090" y="12442"/>
                  </a:cubicBezTo>
                  <a:cubicBezTo>
                    <a:pt x="19090" y="12442"/>
                    <a:pt x="19098" y="12456"/>
                    <a:pt x="19098" y="12456"/>
                  </a:cubicBezTo>
                  <a:cubicBezTo>
                    <a:pt x="19452" y="12871"/>
                    <a:pt x="19544" y="13716"/>
                    <a:pt x="19313" y="14333"/>
                  </a:cubicBezTo>
                  <a:close/>
                  <a:moveTo>
                    <a:pt x="18752" y="12040"/>
                  </a:moveTo>
                  <a:lnTo>
                    <a:pt x="18791" y="11209"/>
                  </a:lnTo>
                  <a:lnTo>
                    <a:pt x="18798" y="11021"/>
                  </a:lnTo>
                  <a:lnTo>
                    <a:pt x="18806" y="10833"/>
                  </a:lnTo>
                  <a:lnTo>
                    <a:pt x="19075" y="10874"/>
                  </a:lnTo>
                  <a:lnTo>
                    <a:pt x="19067" y="11008"/>
                  </a:lnTo>
                  <a:lnTo>
                    <a:pt x="19060" y="11209"/>
                  </a:lnTo>
                  <a:lnTo>
                    <a:pt x="19014" y="12174"/>
                  </a:lnTo>
                  <a:cubicBezTo>
                    <a:pt x="18975" y="12147"/>
                    <a:pt x="18944" y="12121"/>
                    <a:pt x="18906" y="12107"/>
                  </a:cubicBezTo>
                  <a:cubicBezTo>
                    <a:pt x="18891" y="12094"/>
                    <a:pt x="18875" y="12094"/>
                    <a:pt x="18860" y="12080"/>
                  </a:cubicBezTo>
                  <a:cubicBezTo>
                    <a:pt x="18829" y="12067"/>
                    <a:pt x="18791" y="12054"/>
                    <a:pt x="18752" y="12040"/>
                  </a:cubicBezTo>
                  <a:close/>
                  <a:moveTo>
                    <a:pt x="19713" y="9519"/>
                  </a:moveTo>
                  <a:cubicBezTo>
                    <a:pt x="19752" y="10163"/>
                    <a:pt x="19529" y="10753"/>
                    <a:pt x="19190" y="10954"/>
                  </a:cubicBezTo>
                  <a:lnTo>
                    <a:pt x="19190" y="10887"/>
                  </a:lnTo>
                  <a:cubicBezTo>
                    <a:pt x="19190" y="10833"/>
                    <a:pt x="19183" y="10793"/>
                    <a:pt x="19167" y="10753"/>
                  </a:cubicBezTo>
                  <a:cubicBezTo>
                    <a:pt x="19152" y="10713"/>
                    <a:pt x="19121" y="10673"/>
                    <a:pt x="19090" y="10673"/>
                  </a:cubicBezTo>
                  <a:lnTo>
                    <a:pt x="18821" y="10632"/>
                  </a:lnTo>
                  <a:cubicBezTo>
                    <a:pt x="18768" y="10619"/>
                    <a:pt x="18722" y="10686"/>
                    <a:pt x="18706" y="10766"/>
                  </a:cubicBezTo>
                  <a:cubicBezTo>
                    <a:pt x="18706" y="10780"/>
                    <a:pt x="18698" y="10793"/>
                    <a:pt x="18698" y="10807"/>
                  </a:cubicBezTo>
                  <a:lnTo>
                    <a:pt x="18691" y="10967"/>
                  </a:lnTo>
                  <a:cubicBezTo>
                    <a:pt x="18406" y="10807"/>
                    <a:pt x="18183" y="10364"/>
                    <a:pt x="18153" y="9814"/>
                  </a:cubicBezTo>
                  <a:cubicBezTo>
                    <a:pt x="18114" y="9238"/>
                    <a:pt x="18291" y="8702"/>
                    <a:pt x="18575" y="8447"/>
                  </a:cubicBezTo>
                  <a:cubicBezTo>
                    <a:pt x="18606" y="8420"/>
                    <a:pt x="18645" y="8393"/>
                    <a:pt x="18675" y="8366"/>
                  </a:cubicBezTo>
                  <a:lnTo>
                    <a:pt x="18637" y="8192"/>
                  </a:lnTo>
                  <a:lnTo>
                    <a:pt x="18629" y="8138"/>
                  </a:lnTo>
                  <a:cubicBezTo>
                    <a:pt x="18645" y="8152"/>
                    <a:pt x="18660" y="8152"/>
                    <a:pt x="18675" y="8165"/>
                  </a:cubicBezTo>
                  <a:cubicBezTo>
                    <a:pt x="18760" y="8219"/>
                    <a:pt x="18845" y="8246"/>
                    <a:pt x="18937" y="8246"/>
                  </a:cubicBezTo>
                  <a:lnTo>
                    <a:pt x="18868" y="8286"/>
                  </a:lnTo>
                  <a:cubicBezTo>
                    <a:pt x="18929" y="8273"/>
                    <a:pt x="18991" y="8286"/>
                    <a:pt x="19044" y="8299"/>
                  </a:cubicBezTo>
                  <a:cubicBezTo>
                    <a:pt x="19398" y="8407"/>
                    <a:pt x="19675" y="8889"/>
                    <a:pt x="19713" y="9519"/>
                  </a:cubicBezTo>
                  <a:close/>
                  <a:moveTo>
                    <a:pt x="19575" y="7616"/>
                  </a:moveTo>
                  <a:cubicBezTo>
                    <a:pt x="19429" y="7897"/>
                    <a:pt x="19229" y="8058"/>
                    <a:pt x="19029" y="8085"/>
                  </a:cubicBezTo>
                  <a:cubicBezTo>
                    <a:pt x="18991" y="8085"/>
                    <a:pt x="18952" y="8085"/>
                    <a:pt x="18906" y="8085"/>
                  </a:cubicBezTo>
                  <a:cubicBezTo>
                    <a:pt x="18860" y="8071"/>
                    <a:pt x="18821" y="8058"/>
                    <a:pt x="18775" y="8045"/>
                  </a:cubicBezTo>
                  <a:cubicBezTo>
                    <a:pt x="18760" y="8031"/>
                    <a:pt x="18737" y="8031"/>
                    <a:pt x="18722" y="8018"/>
                  </a:cubicBezTo>
                  <a:cubicBezTo>
                    <a:pt x="18675" y="7991"/>
                    <a:pt x="18629" y="7951"/>
                    <a:pt x="18583" y="7897"/>
                  </a:cubicBezTo>
                  <a:cubicBezTo>
                    <a:pt x="18583" y="7897"/>
                    <a:pt x="18575" y="7897"/>
                    <a:pt x="18575" y="7884"/>
                  </a:cubicBezTo>
                  <a:lnTo>
                    <a:pt x="18583" y="7884"/>
                  </a:lnTo>
                  <a:lnTo>
                    <a:pt x="18606" y="7857"/>
                  </a:lnTo>
                  <a:cubicBezTo>
                    <a:pt x="18629" y="7830"/>
                    <a:pt x="18652" y="7790"/>
                    <a:pt x="18652" y="7736"/>
                  </a:cubicBezTo>
                  <a:cubicBezTo>
                    <a:pt x="18660" y="7683"/>
                    <a:pt x="18652" y="7642"/>
                    <a:pt x="18637" y="7589"/>
                  </a:cubicBezTo>
                  <a:lnTo>
                    <a:pt x="18560" y="7361"/>
                  </a:lnTo>
                  <a:lnTo>
                    <a:pt x="18506" y="7200"/>
                  </a:lnTo>
                  <a:lnTo>
                    <a:pt x="18499" y="7186"/>
                  </a:lnTo>
                  <a:cubicBezTo>
                    <a:pt x="18483" y="7133"/>
                    <a:pt x="18452" y="7106"/>
                    <a:pt x="18429" y="7106"/>
                  </a:cubicBezTo>
                  <a:cubicBezTo>
                    <a:pt x="18406" y="7093"/>
                    <a:pt x="18383" y="7106"/>
                    <a:pt x="18360" y="7119"/>
                  </a:cubicBezTo>
                  <a:cubicBezTo>
                    <a:pt x="18353" y="7119"/>
                    <a:pt x="18353" y="7119"/>
                    <a:pt x="18345" y="7133"/>
                  </a:cubicBezTo>
                  <a:lnTo>
                    <a:pt x="18314" y="7160"/>
                  </a:lnTo>
                  <a:lnTo>
                    <a:pt x="18253" y="7227"/>
                  </a:lnTo>
                  <a:cubicBezTo>
                    <a:pt x="18245" y="7187"/>
                    <a:pt x="18237" y="7160"/>
                    <a:pt x="18230" y="7119"/>
                  </a:cubicBezTo>
                  <a:cubicBezTo>
                    <a:pt x="18153" y="6690"/>
                    <a:pt x="18207" y="6194"/>
                    <a:pt x="18391" y="5832"/>
                  </a:cubicBezTo>
                  <a:cubicBezTo>
                    <a:pt x="18468" y="5671"/>
                    <a:pt x="18568" y="5564"/>
                    <a:pt x="18668" y="5484"/>
                  </a:cubicBezTo>
                  <a:cubicBezTo>
                    <a:pt x="18722" y="5511"/>
                    <a:pt x="18783" y="5537"/>
                    <a:pt x="18837" y="5551"/>
                  </a:cubicBezTo>
                  <a:cubicBezTo>
                    <a:pt x="18852" y="5564"/>
                    <a:pt x="18875" y="5564"/>
                    <a:pt x="18898" y="5578"/>
                  </a:cubicBezTo>
                  <a:cubicBezTo>
                    <a:pt x="18921" y="5591"/>
                    <a:pt x="18944" y="5604"/>
                    <a:pt x="18968" y="5604"/>
                  </a:cubicBezTo>
                  <a:cubicBezTo>
                    <a:pt x="19006" y="5618"/>
                    <a:pt x="19044" y="5631"/>
                    <a:pt x="19083" y="5658"/>
                  </a:cubicBezTo>
                  <a:cubicBezTo>
                    <a:pt x="19160" y="5685"/>
                    <a:pt x="19237" y="5725"/>
                    <a:pt x="19306" y="5752"/>
                  </a:cubicBezTo>
                  <a:cubicBezTo>
                    <a:pt x="19329" y="5765"/>
                    <a:pt x="19352" y="5779"/>
                    <a:pt x="19375" y="5779"/>
                  </a:cubicBezTo>
                  <a:cubicBezTo>
                    <a:pt x="19452" y="5819"/>
                    <a:pt x="19529" y="5846"/>
                    <a:pt x="19606" y="5886"/>
                  </a:cubicBezTo>
                  <a:cubicBezTo>
                    <a:pt x="19828" y="6382"/>
                    <a:pt x="19821" y="7106"/>
                    <a:pt x="19575" y="7616"/>
                  </a:cubicBezTo>
                  <a:close/>
                  <a:moveTo>
                    <a:pt x="21220" y="5189"/>
                  </a:moveTo>
                  <a:cubicBezTo>
                    <a:pt x="21197" y="5229"/>
                    <a:pt x="21166" y="5256"/>
                    <a:pt x="21143" y="5296"/>
                  </a:cubicBezTo>
                  <a:cubicBezTo>
                    <a:pt x="21004" y="5484"/>
                    <a:pt x="20905" y="5658"/>
                    <a:pt x="20782" y="5926"/>
                  </a:cubicBezTo>
                  <a:cubicBezTo>
                    <a:pt x="20774" y="5940"/>
                    <a:pt x="20774" y="5940"/>
                    <a:pt x="20766" y="5953"/>
                  </a:cubicBezTo>
                  <a:cubicBezTo>
                    <a:pt x="20735" y="6020"/>
                    <a:pt x="20712" y="6087"/>
                    <a:pt x="20682" y="6154"/>
                  </a:cubicBezTo>
                  <a:cubicBezTo>
                    <a:pt x="20682" y="6154"/>
                    <a:pt x="20682" y="6154"/>
                    <a:pt x="20682" y="6154"/>
                  </a:cubicBezTo>
                  <a:cubicBezTo>
                    <a:pt x="20374" y="5993"/>
                    <a:pt x="20021" y="5832"/>
                    <a:pt x="19629" y="5658"/>
                  </a:cubicBezTo>
                  <a:cubicBezTo>
                    <a:pt x="19598" y="5645"/>
                    <a:pt x="19559" y="5631"/>
                    <a:pt x="19529" y="5618"/>
                  </a:cubicBezTo>
                  <a:cubicBezTo>
                    <a:pt x="19483" y="5591"/>
                    <a:pt x="19429" y="5578"/>
                    <a:pt x="19383" y="5551"/>
                  </a:cubicBezTo>
                  <a:cubicBezTo>
                    <a:pt x="19283" y="5511"/>
                    <a:pt x="19183" y="5457"/>
                    <a:pt x="19075" y="5417"/>
                  </a:cubicBezTo>
                  <a:cubicBezTo>
                    <a:pt x="19067" y="5417"/>
                    <a:pt x="19052" y="5403"/>
                    <a:pt x="19044" y="5403"/>
                  </a:cubicBezTo>
                  <a:cubicBezTo>
                    <a:pt x="19014" y="5390"/>
                    <a:pt x="18983" y="5376"/>
                    <a:pt x="18952" y="5363"/>
                  </a:cubicBezTo>
                  <a:cubicBezTo>
                    <a:pt x="18937" y="5363"/>
                    <a:pt x="18929" y="5350"/>
                    <a:pt x="18914" y="5350"/>
                  </a:cubicBezTo>
                  <a:cubicBezTo>
                    <a:pt x="18860" y="5323"/>
                    <a:pt x="18814" y="5310"/>
                    <a:pt x="18760" y="5283"/>
                  </a:cubicBezTo>
                  <a:cubicBezTo>
                    <a:pt x="18737" y="5269"/>
                    <a:pt x="18722" y="5269"/>
                    <a:pt x="18698" y="5256"/>
                  </a:cubicBezTo>
                  <a:cubicBezTo>
                    <a:pt x="18545" y="5189"/>
                    <a:pt x="18383" y="5122"/>
                    <a:pt x="18214" y="5055"/>
                  </a:cubicBezTo>
                  <a:cubicBezTo>
                    <a:pt x="18137" y="5055"/>
                    <a:pt x="18068" y="5028"/>
                    <a:pt x="18014" y="4988"/>
                  </a:cubicBezTo>
                  <a:cubicBezTo>
                    <a:pt x="17976" y="4961"/>
                    <a:pt x="17945" y="4934"/>
                    <a:pt x="17922" y="4894"/>
                  </a:cubicBezTo>
                  <a:cubicBezTo>
                    <a:pt x="17914" y="4894"/>
                    <a:pt x="17914" y="4880"/>
                    <a:pt x="17914" y="4880"/>
                  </a:cubicBezTo>
                  <a:cubicBezTo>
                    <a:pt x="17884" y="4840"/>
                    <a:pt x="17861" y="4800"/>
                    <a:pt x="17838" y="4746"/>
                  </a:cubicBezTo>
                  <a:cubicBezTo>
                    <a:pt x="17814" y="4693"/>
                    <a:pt x="17799" y="4626"/>
                    <a:pt x="17791" y="4572"/>
                  </a:cubicBezTo>
                  <a:cubicBezTo>
                    <a:pt x="17791" y="4559"/>
                    <a:pt x="17784" y="4532"/>
                    <a:pt x="17784" y="4518"/>
                  </a:cubicBezTo>
                  <a:cubicBezTo>
                    <a:pt x="17784" y="4465"/>
                    <a:pt x="17784" y="4411"/>
                    <a:pt x="17784" y="4357"/>
                  </a:cubicBezTo>
                  <a:cubicBezTo>
                    <a:pt x="17791" y="4290"/>
                    <a:pt x="17807" y="4223"/>
                    <a:pt x="17830" y="4156"/>
                  </a:cubicBezTo>
                  <a:cubicBezTo>
                    <a:pt x="17907" y="3928"/>
                    <a:pt x="18084" y="3781"/>
                    <a:pt x="18345" y="3848"/>
                  </a:cubicBezTo>
                  <a:cubicBezTo>
                    <a:pt x="18345" y="3848"/>
                    <a:pt x="18345" y="3848"/>
                    <a:pt x="18345" y="3848"/>
                  </a:cubicBezTo>
                  <a:lnTo>
                    <a:pt x="18345" y="3848"/>
                  </a:lnTo>
                  <a:cubicBezTo>
                    <a:pt x="18345" y="3848"/>
                    <a:pt x="18345" y="3848"/>
                    <a:pt x="18345" y="3848"/>
                  </a:cubicBezTo>
                  <a:cubicBezTo>
                    <a:pt x="18506" y="3902"/>
                    <a:pt x="18660" y="3969"/>
                    <a:pt x="18814" y="4022"/>
                  </a:cubicBezTo>
                  <a:cubicBezTo>
                    <a:pt x="18921" y="4062"/>
                    <a:pt x="19029" y="4103"/>
                    <a:pt x="19137" y="4143"/>
                  </a:cubicBezTo>
                  <a:cubicBezTo>
                    <a:pt x="19175" y="4156"/>
                    <a:pt x="19213" y="4170"/>
                    <a:pt x="19244" y="4183"/>
                  </a:cubicBezTo>
                  <a:cubicBezTo>
                    <a:pt x="19283" y="4197"/>
                    <a:pt x="19313" y="4210"/>
                    <a:pt x="19352" y="4223"/>
                  </a:cubicBezTo>
                  <a:cubicBezTo>
                    <a:pt x="19367" y="4223"/>
                    <a:pt x="19383" y="4237"/>
                    <a:pt x="19398" y="4237"/>
                  </a:cubicBezTo>
                  <a:cubicBezTo>
                    <a:pt x="19436" y="4250"/>
                    <a:pt x="19475" y="4264"/>
                    <a:pt x="19506" y="4277"/>
                  </a:cubicBezTo>
                  <a:cubicBezTo>
                    <a:pt x="19529" y="4290"/>
                    <a:pt x="19559" y="4304"/>
                    <a:pt x="19582" y="4304"/>
                  </a:cubicBezTo>
                  <a:cubicBezTo>
                    <a:pt x="19590" y="4304"/>
                    <a:pt x="19605" y="4317"/>
                    <a:pt x="19613" y="4317"/>
                  </a:cubicBezTo>
                  <a:cubicBezTo>
                    <a:pt x="20267" y="4585"/>
                    <a:pt x="20812" y="4854"/>
                    <a:pt x="21258" y="5108"/>
                  </a:cubicBezTo>
                  <a:cubicBezTo>
                    <a:pt x="21250" y="5149"/>
                    <a:pt x="21235" y="5162"/>
                    <a:pt x="21220" y="5189"/>
                  </a:cubicBezTo>
                  <a:close/>
                </a:path>
              </a:pathLst>
            </a:custGeom>
            <a:solidFill>
              <a:srgbClr val="47444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1" name="Shape">
              <a:extLst>
                <a:ext uri="{FF2B5EF4-FFF2-40B4-BE49-F238E27FC236}">
                  <a16:creationId xmlns:a16="http://schemas.microsoft.com/office/drawing/2014/main" id="{CD82451C-7107-CD44-87A2-1E74574D1BCA}"/>
                </a:ext>
              </a:extLst>
            </p:cNvPr>
            <p:cNvSpPr/>
            <p:nvPr userDrawn="1"/>
          </p:nvSpPr>
          <p:spPr>
            <a:xfrm>
              <a:off x="3721108" y="-1"/>
              <a:ext cx="389246" cy="913885"/>
            </a:xfrm>
            <a:custGeom>
              <a:avLst/>
              <a:gdLst/>
              <a:ahLst/>
              <a:cxnLst>
                <a:cxn ang="0">
                  <a:pos x="wd2" y="hd2"/>
                </a:cxn>
                <a:cxn ang="5400000">
                  <a:pos x="wd2" y="hd2"/>
                </a:cxn>
                <a:cxn ang="10800000">
                  <a:pos x="wd2" y="hd2"/>
                </a:cxn>
                <a:cxn ang="16200000">
                  <a:pos x="wd2" y="hd2"/>
                </a:cxn>
              </a:cxnLst>
              <a:rect l="0" t="0" r="r" b="b"/>
              <a:pathLst>
                <a:path w="21083" h="21498" extrusionOk="0">
                  <a:moveTo>
                    <a:pt x="16020" y="2300"/>
                  </a:moveTo>
                  <a:cubicBezTo>
                    <a:pt x="15126" y="3436"/>
                    <a:pt x="12924" y="4183"/>
                    <a:pt x="10379" y="4362"/>
                  </a:cubicBezTo>
                  <a:cubicBezTo>
                    <a:pt x="9347" y="4422"/>
                    <a:pt x="8247" y="4392"/>
                    <a:pt x="7146" y="4242"/>
                  </a:cubicBezTo>
                  <a:cubicBezTo>
                    <a:pt x="6802" y="4183"/>
                    <a:pt x="6389" y="4123"/>
                    <a:pt x="6046" y="4033"/>
                  </a:cubicBezTo>
                  <a:cubicBezTo>
                    <a:pt x="3088" y="3346"/>
                    <a:pt x="1574" y="1822"/>
                    <a:pt x="2675" y="388"/>
                  </a:cubicBezTo>
                  <a:cubicBezTo>
                    <a:pt x="2744" y="269"/>
                    <a:pt x="2950" y="119"/>
                    <a:pt x="3088" y="0"/>
                  </a:cubicBezTo>
                  <a:lnTo>
                    <a:pt x="1987" y="0"/>
                  </a:lnTo>
                  <a:cubicBezTo>
                    <a:pt x="1918" y="90"/>
                    <a:pt x="1850" y="149"/>
                    <a:pt x="1781" y="239"/>
                  </a:cubicBezTo>
                  <a:cubicBezTo>
                    <a:pt x="1093" y="1135"/>
                    <a:pt x="1299" y="2091"/>
                    <a:pt x="2193" y="2898"/>
                  </a:cubicBezTo>
                  <a:cubicBezTo>
                    <a:pt x="2950" y="3585"/>
                    <a:pt x="4257" y="4123"/>
                    <a:pt x="5908" y="4481"/>
                  </a:cubicBezTo>
                  <a:lnTo>
                    <a:pt x="5427" y="6841"/>
                  </a:lnTo>
                  <a:cubicBezTo>
                    <a:pt x="3638" y="7110"/>
                    <a:pt x="2193" y="7618"/>
                    <a:pt x="1230" y="8275"/>
                  </a:cubicBezTo>
                  <a:cubicBezTo>
                    <a:pt x="130" y="9022"/>
                    <a:pt x="-283" y="9978"/>
                    <a:pt x="198" y="10904"/>
                  </a:cubicBezTo>
                  <a:lnTo>
                    <a:pt x="198" y="10934"/>
                  </a:lnTo>
                  <a:lnTo>
                    <a:pt x="198" y="10934"/>
                  </a:lnTo>
                  <a:cubicBezTo>
                    <a:pt x="680" y="11860"/>
                    <a:pt x="1987" y="12607"/>
                    <a:pt x="3707" y="13085"/>
                  </a:cubicBezTo>
                  <a:cubicBezTo>
                    <a:pt x="4601" y="13324"/>
                    <a:pt x="5633" y="13504"/>
                    <a:pt x="6733" y="13593"/>
                  </a:cubicBezTo>
                  <a:lnTo>
                    <a:pt x="7834" y="15386"/>
                  </a:lnTo>
                  <a:cubicBezTo>
                    <a:pt x="6527" y="15894"/>
                    <a:pt x="5633" y="16551"/>
                    <a:pt x="5220" y="17268"/>
                  </a:cubicBezTo>
                  <a:cubicBezTo>
                    <a:pt x="4807" y="18134"/>
                    <a:pt x="5083" y="19090"/>
                    <a:pt x="6321" y="19897"/>
                  </a:cubicBezTo>
                  <a:cubicBezTo>
                    <a:pt x="7490" y="20704"/>
                    <a:pt x="9347" y="21241"/>
                    <a:pt x="11342" y="21421"/>
                  </a:cubicBezTo>
                  <a:cubicBezTo>
                    <a:pt x="13337" y="21600"/>
                    <a:pt x="15539" y="21481"/>
                    <a:pt x="17396" y="20943"/>
                  </a:cubicBezTo>
                  <a:cubicBezTo>
                    <a:pt x="19253" y="20435"/>
                    <a:pt x="20491" y="19628"/>
                    <a:pt x="20904" y="18762"/>
                  </a:cubicBezTo>
                  <a:cubicBezTo>
                    <a:pt x="21317" y="17895"/>
                    <a:pt x="21042" y="16939"/>
                    <a:pt x="19804" y="16133"/>
                  </a:cubicBezTo>
                  <a:lnTo>
                    <a:pt x="19804" y="16133"/>
                  </a:lnTo>
                  <a:cubicBezTo>
                    <a:pt x="18634" y="15326"/>
                    <a:pt x="16777" y="14818"/>
                    <a:pt x="14782" y="14609"/>
                  </a:cubicBezTo>
                  <a:cubicBezTo>
                    <a:pt x="13819" y="14520"/>
                    <a:pt x="12856" y="14520"/>
                    <a:pt x="11893" y="14579"/>
                  </a:cubicBezTo>
                  <a:lnTo>
                    <a:pt x="11136" y="13354"/>
                  </a:lnTo>
                  <a:cubicBezTo>
                    <a:pt x="12649" y="13085"/>
                    <a:pt x="13888" y="12607"/>
                    <a:pt x="14782" y="12010"/>
                  </a:cubicBezTo>
                  <a:cubicBezTo>
                    <a:pt x="15883" y="11263"/>
                    <a:pt x="16295" y="10307"/>
                    <a:pt x="15814" y="9381"/>
                  </a:cubicBezTo>
                  <a:cubicBezTo>
                    <a:pt x="15332" y="8455"/>
                    <a:pt x="14025" y="7678"/>
                    <a:pt x="12305" y="7200"/>
                  </a:cubicBezTo>
                  <a:cubicBezTo>
                    <a:pt x="11549" y="6991"/>
                    <a:pt x="10723" y="6841"/>
                    <a:pt x="9898" y="6752"/>
                  </a:cubicBezTo>
                  <a:lnTo>
                    <a:pt x="10311" y="4780"/>
                  </a:lnTo>
                  <a:cubicBezTo>
                    <a:pt x="11274" y="4720"/>
                    <a:pt x="12168" y="4631"/>
                    <a:pt x="12993" y="4451"/>
                  </a:cubicBezTo>
                  <a:cubicBezTo>
                    <a:pt x="14851" y="4063"/>
                    <a:pt x="16295" y="3346"/>
                    <a:pt x="16983" y="2450"/>
                  </a:cubicBezTo>
                  <a:cubicBezTo>
                    <a:pt x="17602" y="1613"/>
                    <a:pt x="17465" y="777"/>
                    <a:pt x="16777" y="30"/>
                  </a:cubicBezTo>
                  <a:lnTo>
                    <a:pt x="15676" y="30"/>
                  </a:lnTo>
                  <a:cubicBezTo>
                    <a:pt x="16433" y="687"/>
                    <a:pt x="16639" y="1494"/>
                    <a:pt x="16020" y="2300"/>
                  </a:cubicBezTo>
                  <a:close/>
                  <a:moveTo>
                    <a:pt x="6389" y="7170"/>
                  </a:moveTo>
                  <a:lnTo>
                    <a:pt x="6458" y="6722"/>
                  </a:lnTo>
                  <a:lnTo>
                    <a:pt x="6871" y="4720"/>
                  </a:lnTo>
                  <a:lnTo>
                    <a:pt x="7903" y="4750"/>
                  </a:lnTo>
                  <a:lnTo>
                    <a:pt x="7903" y="4750"/>
                  </a:lnTo>
                  <a:cubicBezTo>
                    <a:pt x="8041" y="4750"/>
                    <a:pt x="8109" y="4780"/>
                    <a:pt x="8247" y="4780"/>
                  </a:cubicBezTo>
                  <a:lnTo>
                    <a:pt x="8384" y="4780"/>
                  </a:lnTo>
                  <a:lnTo>
                    <a:pt x="9279" y="4810"/>
                  </a:lnTo>
                  <a:lnTo>
                    <a:pt x="9348" y="4810"/>
                  </a:lnTo>
                  <a:lnTo>
                    <a:pt x="9004" y="6692"/>
                  </a:lnTo>
                  <a:lnTo>
                    <a:pt x="8935" y="7110"/>
                  </a:lnTo>
                  <a:lnTo>
                    <a:pt x="8866" y="7559"/>
                  </a:lnTo>
                  <a:lnTo>
                    <a:pt x="8866" y="7559"/>
                  </a:lnTo>
                  <a:lnTo>
                    <a:pt x="8041" y="7529"/>
                  </a:lnTo>
                  <a:lnTo>
                    <a:pt x="6458" y="7469"/>
                  </a:lnTo>
                  <a:lnTo>
                    <a:pt x="6389" y="7170"/>
                  </a:lnTo>
                  <a:close/>
                  <a:moveTo>
                    <a:pt x="12581" y="15625"/>
                  </a:moveTo>
                  <a:lnTo>
                    <a:pt x="12443" y="15386"/>
                  </a:lnTo>
                  <a:lnTo>
                    <a:pt x="12168" y="14968"/>
                  </a:lnTo>
                  <a:cubicBezTo>
                    <a:pt x="14782" y="14819"/>
                    <a:pt x="17465" y="15327"/>
                    <a:pt x="18978" y="16342"/>
                  </a:cubicBezTo>
                  <a:cubicBezTo>
                    <a:pt x="21042" y="17746"/>
                    <a:pt x="20079" y="19629"/>
                    <a:pt x="16845" y="20555"/>
                  </a:cubicBezTo>
                  <a:cubicBezTo>
                    <a:pt x="13612" y="21451"/>
                    <a:pt x="9279" y="21033"/>
                    <a:pt x="7146" y="19629"/>
                  </a:cubicBezTo>
                  <a:cubicBezTo>
                    <a:pt x="5357" y="18404"/>
                    <a:pt x="5839" y="16820"/>
                    <a:pt x="8178" y="15834"/>
                  </a:cubicBezTo>
                  <a:lnTo>
                    <a:pt x="8384" y="16163"/>
                  </a:lnTo>
                  <a:cubicBezTo>
                    <a:pt x="8453" y="16223"/>
                    <a:pt x="8453" y="16282"/>
                    <a:pt x="8591" y="16312"/>
                  </a:cubicBezTo>
                  <a:cubicBezTo>
                    <a:pt x="8797" y="16432"/>
                    <a:pt x="9210" y="16492"/>
                    <a:pt x="9623" y="16462"/>
                  </a:cubicBezTo>
                  <a:lnTo>
                    <a:pt x="11961" y="16193"/>
                  </a:lnTo>
                  <a:cubicBezTo>
                    <a:pt x="12374" y="16103"/>
                    <a:pt x="12718" y="15864"/>
                    <a:pt x="12581" y="15625"/>
                  </a:cubicBezTo>
                  <a:close/>
                  <a:moveTo>
                    <a:pt x="11205" y="15028"/>
                  </a:moveTo>
                  <a:lnTo>
                    <a:pt x="11480" y="15446"/>
                  </a:lnTo>
                  <a:lnTo>
                    <a:pt x="11686" y="15745"/>
                  </a:lnTo>
                  <a:lnTo>
                    <a:pt x="9347" y="16013"/>
                  </a:lnTo>
                  <a:lnTo>
                    <a:pt x="9279" y="15954"/>
                  </a:lnTo>
                  <a:lnTo>
                    <a:pt x="9004" y="15476"/>
                  </a:lnTo>
                  <a:lnTo>
                    <a:pt x="8728" y="15027"/>
                  </a:lnTo>
                  <a:lnTo>
                    <a:pt x="7834" y="13564"/>
                  </a:lnTo>
                  <a:cubicBezTo>
                    <a:pt x="8178" y="13564"/>
                    <a:pt x="8522" y="13564"/>
                    <a:pt x="8866" y="13564"/>
                  </a:cubicBezTo>
                  <a:cubicBezTo>
                    <a:pt x="9004" y="13564"/>
                    <a:pt x="9141" y="13534"/>
                    <a:pt x="9279" y="13534"/>
                  </a:cubicBezTo>
                  <a:cubicBezTo>
                    <a:pt x="9416" y="13534"/>
                    <a:pt x="9623" y="13504"/>
                    <a:pt x="9760" y="13504"/>
                  </a:cubicBezTo>
                  <a:cubicBezTo>
                    <a:pt x="9898" y="13504"/>
                    <a:pt x="10035" y="13474"/>
                    <a:pt x="10242" y="13444"/>
                  </a:cubicBezTo>
                  <a:lnTo>
                    <a:pt x="10930" y="14609"/>
                  </a:lnTo>
                  <a:lnTo>
                    <a:pt x="11205" y="15028"/>
                  </a:lnTo>
                  <a:close/>
                  <a:moveTo>
                    <a:pt x="14851" y="9471"/>
                  </a:moveTo>
                  <a:cubicBezTo>
                    <a:pt x="15607" y="10905"/>
                    <a:pt x="13819" y="12339"/>
                    <a:pt x="10861" y="12906"/>
                  </a:cubicBezTo>
                  <a:cubicBezTo>
                    <a:pt x="10586" y="12966"/>
                    <a:pt x="10242" y="12996"/>
                    <a:pt x="9898" y="13056"/>
                  </a:cubicBezTo>
                  <a:cubicBezTo>
                    <a:pt x="9760" y="13086"/>
                    <a:pt x="9623" y="13086"/>
                    <a:pt x="9485" y="13116"/>
                  </a:cubicBezTo>
                  <a:cubicBezTo>
                    <a:pt x="9279" y="13145"/>
                    <a:pt x="9141" y="13145"/>
                    <a:pt x="8935" y="13145"/>
                  </a:cubicBezTo>
                  <a:cubicBezTo>
                    <a:pt x="8797" y="13145"/>
                    <a:pt x="8728" y="13145"/>
                    <a:pt x="8591" y="13175"/>
                  </a:cubicBezTo>
                  <a:cubicBezTo>
                    <a:pt x="8178" y="13205"/>
                    <a:pt x="7834" y="13205"/>
                    <a:pt x="7421" y="13175"/>
                  </a:cubicBezTo>
                  <a:cubicBezTo>
                    <a:pt x="7077" y="13175"/>
                    <a:pt x="6665" y="13145"/>
                    <a:pt x="6321" y="13116"/>
                  </a:cubicBezTo>
                  <a:cubicBezTo>
                    <a:pt x="3775" y="12847"/>
                    <a:pt x="1643" y="11980"/>
                    <a:pt x="1093" y="10815"/>
                  </a:cubicBezTo>
                  <a:cubicBezTo>
                    <a:pt x="336" y="9351"/>
                    <a:pt x="2193" y="7887"/>
                    <a:pt x="5289" y="7349"/>
                  </a:cubicBezTo>
                  <a:lnTo>
                    <a:pt x="5289" y="7469"/>
                  </a:lnTo>
                  <a:cubicBezTo>
                    <a:pt x="5289" y="7588"/>
                    <a:pt x="5358" y="7708"/>
                    <a:pt x="5495" y="7798"/>
                  </a:cubicBezTo>
                  <a:cubicBezTo>
                    <a:pt x="5633" y="7887"/>
                    <a:pt x="5908" y="7947"/>
                    <a:pt x="6183" y="7947"/>
                  </a:cubicBezTo>
                  <a:lnTo>
                    <a:pt x="8591" y="8037"/>
                  </a:lnTo>
                  <a:cubicBezTo>
                    <a:pt x="9072" y="8066"/>
                    <a:pt x="9554" y="7887"/>
                    <a:pt x="9623" y="7678"/>
                  </a:cubicBezTo>
                  <a:cubicBezTo>
                    <a:pt x="9623" y="7648"/>
                    <a:pt x="9623" y="7648"/>
                    <a:pt x="9623" y="7618"/>
                  </a:cubicBezTo>
                  <a:lnTo>
                    <a:pt x="9691" y="7200"/>
                  </a:lnTo>
                  <a:cubicBezTo>
                    <a:pt x="12305" y="7469"/>
                    <a:pt x="14300" y="8306"/>
                    <a:pt x="14851" y="9471"/>
                  </a:cubicBezTo>
                  <a:close/>
                </a:path>
              </a:pathLst>
            </a:custGeom>
            <a:solidFill>
              <a:srgbClr val="47444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Tree>
    <p:extLst>
      <p:ext uri="{BB962C8B-B14F-4D97-AF65-F5344CB8AC3E}">
        <p14:creationId xmlns:p14="http://schemas.microsoft.com/office/powerpoint/2010/main" val="112122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Placeholder 62" descr="A group of people in military uniforms walking on a street&#10;&#10;Description automatically generated with low confidence">
            <a:extLst>
              <a:ext uri="{FF2B5EF4-FFF2-40B4-BE49-F238E27FC236}">
                <a16:creationId xmlns:a16="http://schemas.microsoft.com/office/drawing/2014/main" id="{E019B401-E43D-4021-84EC-48DE4797FD59}"/>
              </a:ext>
            </a:extLst>
          </p:cNvPr>
          <p:cNvPicPr>
            <a:picLocks noGrp="1" noChangeAspect="1"/>
          </p:cNvPicPr>
          <p:nvPr>
            <p:ph type="pic" sz="quarter" idx="13"/>
          </p:nvPr>
        </p:nvPicPr>
        <p:blipFill>
          <a:blip r:embed="rId3"/>
          <a:srcRect l="25469" r="25469"/>
          <a:stretch>
            <a:fillRect/>
          </a:stretch>
        </p:blipFill>
        <p:spPr/>
      </p:pic>
      <p:sp>
        <p:nvSpPr>
          <p:cNvPr id="4" name="Title 3">
            <a:extLst>
              <a:ext uri="{FF2B5EF4-FFF2-40B4-BE49-F238E27FC236}">
                <a16:creationId xmlns:a16="http://schemas.microsoft.com/office/drawing/2014/main" id="{8284E382-9EF1-4EBC-8F04-8C4130B8A40A}"/>
              </a:ext>
            </a:extLst>
          </p:cNvPr>
          <p:cNvSpPr>
            <a:spLocks noGrp="1"/>
          </p:cNvSpPr>
          <p:nvPr>
            <p:ph type="title"/>
          </p:nvPr>
        </p:nvSpPr>
        <p:spPr>
          <a:xfrm>
            <a:off x="3423214" y="1709738"/>
            <a:ext cx="7924236" cy="2852737"/>
          </a:xfrm>
        </p:spPr>
        <p:txBody>
          <a:bodyPr/>
          <a:lstStyle/>
          <a:p>
            <a:r>
              <a:rPr lang="en-US" dirty="0"/>
              <a:t>Title of your Section</a:t>
            </a:r>
          </a:p>
        </p:txBody>
      </p:sp>
      <p:sp>
        <p:nvSpPr>
          <p:cNvPr id="5" name="Text Placeholder 4">
            <a:extLst>
              <a:ext uri="{FF2B5EF4-FFF2-40B4-BE49-F238E27FC236}">
                <a16:creationId xmlns:a16="http://schemas.microsoft.com/office/drawing/2014/main" id="{11BD888B-972E-42BE-8FD6-806C5A5A3530}"/>
              </a:ext>
            </a:extLst>
          </p:cNvPr>
          <p:cNvSpPr>
            <a:spLocks noGrp="1"/>
          </p:cNvSpPr>
          <p:nvPr>
            <p:ph type="body" idx="1"/>
          </p:nvPr>
        </p:nvSpPr>
        <p:spPr>
          <a:xfrm>
            <a:off x="3423214" y="4589463"/>
            <a:ext cx="7924236" cy="1500187"/>
          </a:xfrm>
        </p:spPr>
        <p:txBody>
          <a:bodyPr/>
          <a:lstStyle/>
          <a:p>
            <a:r>
              <a:rPr lang="en-US" dirty="0"/>
              <a:t>Here goes the subtitle of your section</a:t>
            </a:r>
          </a:p>
        </p:txBody>
      </p:sp>
      <p:sp>
        <p:nvSpPr>
          <p:cNvPr id="2" name="Date Placeholder 1">
            <a:extLst>
              <a:ext uri="{FF2B5EF4-FFF2-40B4-BE49-F238E27FC236}">
                <a16:creationId xmlns:a16="http://schemas.microsoft.com/office/drawing/2014/main" id="{B2290AD6-CF4F-40D6-93FA-5F998F8EE638}"/>
              </a:ext>
            </a:extLst>
          </p:cNvPr>
          <p:cNvSpPr>
            <a:spLocks noGrp="1"/>
          </p:cNvSpPr>
          <p:nvPr>
            <p:ph type="dt" sz="half" idx="10"/>
          </p:nvPr>
        </p:nvSpPr>
        <p:spPr>
          <a:xfrm>
            <a:off x="838200" y="6356350"/>
            <a:ext cx="2743200" cy="365125"/>
          </a:xfrm>
        </p:spPr>
        <p:txBody>
          <a:bodyPr/>
          <a:lstStyle/>
          <a:p>
            <a:r>
              <a:rPr lang="en-US"/>
              <a:t>Date</a:t>
            </a:r>
          </a:p>
        </p:txBody>
      </p:sp>
      <p:sp>
        <p:nvSpPr>
          <p:cNvPr id="3" name="Footer Placeholder 2">
            <a:extLst>
              <a:ext uri="{FF2B5EF4-FFF2-40B4-BE49-F238E27FC236}">
                <a16:creationId xmlns:a16="http://schemas.microsoft.com/office/drawing/2014/main" id="{EF2D6725-98B3-4236-A20D-B359CC0DFAE5}"/>
              </a:ext>
            </a:extLst>
          </p:cNvPr>
          <p:cNvSpPr>
            <a:spLocks noGrp="1"/>
          </p:cNvSpPr>
          <p:nvPr>
            <p:ph type="ftr" sz="quarter" idx="11"/>
          </p:nvPr>
        </p:nvSpPr>
        <p:spPr>
          <a:xfrm>
            <a:off x="4038600" y="6356350"/>
            <a:ext cx="4114800" cy="365125"/>
          </a:xfrm>
        </p:spPr>
        <p:txBody>
          <a:bodyPr/>
          <a:lstStyle/>
          <a:p>
            <a:r>
              <a:rPr lang="en-US"/>
              <a:t>Your Footer Here</a:t>
            </a:r>
          </a:p>
        </p:txBody>
      </p:sp>
      <p:sp>
        <p:nvSpPr>
          <p:cNvPr id="6" name="Slide Number Placeholder 5">
            <a:extLst>
              <a:ext uri="{FF2B5EF4-FFF2-40B4-BE49-F238E27FC236}">
                <a16:creationId xmlns:a16="http://schemas.microsoft.com/office/drawing/2014/main" id="{27CE8A21-3691-4C04-B978-15B30DA2E932}"/>
              </a:ext>
            </a:extLst>
          </p:cNvPr>
          <p:cNvSpPr>
            <a:spLocks noGrp="1"/>
          </p:cNvSpPr>
          <p:nvPr>
            <p:ph type="sldNum" sz="quarter" idx="12"/>
          </p:nvPr>
        </p:nvSpPr>
        <p:spPr>
          <a:xfrm>
            <a:off x="8610600" y="6356350"/>
            <a:ext cx="2743200" cy="365125"/>
          </a:xfrm>
        </p:spPr>
        <p:txBody>
          <a:bodyPr/>
          <a:lstStyle/>
          <a:p>
            <a:fld id="{672B7600-67E3-4D97-B453-880E2742B982}" type="slidenum">
              <a:rPr lang="en-US" smtClean="0"/>
              <a:pPr/>
              <a:t>5</a:t>
            </a:fld>
            <a:endParaRPr lang="en-US"/>
          </a:p>
        </p:txBody>
      </p:sp>
      <p:grpSp>
        <p:nvGrpSpPr>
          <p:cNvPr id="8" name="Group 7">
            <a:extLst>
              <a:ext uri="{FF2B5EF4-FFF2-40B4-BE49-F238E27FC236}">
                <a16:creationId xmlns:a16="http://schemas.microsoft.com/office/drawing/2014/main" id="{DA31625C-797B-964B-97D4-59EF9EBEB680}"/>
              </a:ext>
            </a:extLst>
          </p:cNvPr>
          <p:cNvGrpSpPr/>
          <p:nvPr/>
        </p:nvGrpSpPr>
        <p:grpSpPr>
          <a:xfrm>
            <a:off x="-11865" y="268622"/>
            <a:ext cx="3042832" cy="6110714"/>
            <a:chOff x="-11865" y="268622"/>
            <a:chExt cx="3042832" cy="6110714"/>
          </a:xfrm>
        </p:grpSpPr>
        <p:sp>
          <p:nvSpPr>
            <p:cNvPr id="9" name="Line">
              <a:extLst>
                <a:ext uri="{FF2B5EF4-FFF2-40B4-BE49-F238E27FC236}">
                  <a16:creationId xmlns:a16="http://schemas.microsoft.com/office/drawing/2014/main" id="{52788918-8639-6647-84FF-A89CB489F56D}"/>
                </a:ext>
              </a:extLst>
            </p:cNvPr>
            <p:cNvSpPr/>
            <p:nvPr userDrawn="1"/>
          </p:nvSpPr>
          <p:spPr>
            <a:xfrm>
              <a:off x="444501" y="2302215"/>
              <a:ext cx="12700" cy="12700"/>
            </a:xfrm>
            <a:prstGeom prst="line">
              <a:avLst/>
            </a:prstGeom>
            <a:solidFill>
              <a:srgbClr val="AFAFAA"/>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DAE340DA-7DCE-F445-8CAD-A66EEA721134}"/>
                </a:ext>
              </a:extLst>
            </p:cNvPr>
            <p:cNvSpPr/>
            <p:nvPr userDrawn="1"/>
          </p:nvSpPr>
          <p:spPr>
            <a:xfrm>
              <a:off x="203200" y="2022815"/>
              <a:ext cx="2749778" cy="3732178"/>
            </a:xfrm>
            <a:custGeom>
              <a:avLst/>
              <a:gdLst/>
              <a:ahLst/>
              <a:cxnLst>
                <a:cxn ang="0">
                  <a:pos x="wd2" y="hd2"/>
                </a:cxn>
                <a:cxn ang="5400000">
                  <a:pos x="wd2" y="hd2"/>
                </a:cxn>
                <a:cxn ang="10800000">
                  <a:pos x="wd2" y="hd2"/>
                </a:cxn>
                <a:cxn ang="16200000">
                  <a:pos x="wd2" y="hd2"/>
                </a:cxn>
              </a:cxnLst>
              <a:rect l="0" t="0" r="r" b="b"/>
              <a:pathLst>
                <a:path w="21522" h="21409" extrusionOk="0">
                  <a:moveTo>
                    <a:pt x="161" y="4830"/>
                  </a:moveTo>
                  <a:cubicBezTo>
                    <a:pt x="210" y="4422"/>
                    <a:pt x="518" y="4014"/>
                    <a:pt x="807" y="3708"/>
                  </a:cubicBezTo>
                  <a:lnTo>
                    <a:pt x="1970" y="2630"/>
                  </a:lnTo>
                  <a:cubicBezTo>
                    <a:pt x="2039" y="2572"/>
                    <a:pt x="2079" y="2550"/>
                    <a:pt x="2158" y="2484"/>
                  </a:cubicBezTo>
                  <a:cubicBezTo>
                    <a:pt x="2576" y="2113"/>
                    <a:pt x="3650" y="1399"/>
                    <a:pt x="4186" y="1151"/>
                  </a:cubicBezTo>
                  <a:cubicBezTo>
                    <a:pt x="4852" y="838"/>
                    <a:pt x="5469" y="590"/>
                    <a:pt x="6313" y="393"/>
                  </a:cubicBezTo>
                  <a:cubicBezTo>
                    <a:pt x="8133" y="-29"/>
                    <a:pt x="9882" y="58"/>
                    <a:pt x="11582" y="335"/>
                  </a:cubicBezTo>
                  <a:cubicBezTo>
                    <a:pt x="12347" y="459"/>
                    <a:pt x="13113" y="648"/>
                    <a:pt x="13789" y="845"/>
                  </a:cubicBezTo>
                  <a:cubicBezTo>
                    <a:pt x="14206" y="969"/>
                    <a:pt x="14425" y="1020"/>
                    <a:pt x="14653" y="1319"/>
                  </a:cubicBezTo>
                  <a:cubicBezTo>
                    <a:pt x="14832" y="1552"/>
                    <a:pt x="14942" y="1916"/>
                    <a:pt x="15061" y="2193"/>
                  </a:cubicBezTo>
                  <a:cubicBezTo>
                    <a:pt x="16085" y="4582"/>
                    <a:pt x="17128" y="6972"/>
                    <a:pt x="18142" y="9369"/>
                  </a:cubicBezTo>
                  <a:lnTo>
                    <a:pt x="20448" y="14752"/>
                  </a:lnTo>
                  <a:cubicBezTo>
                    <a:pt x="20578" y="15051"/>
                    <a:pt x="20707" y="15350"/>
                    <a:pt x="20836" y="15648"/>
                  </a:cubicBezTo>
                  <a:cubicBezTo>
                    <a:pt x="21055" y="16158"/>
                    <a:pt x="21492" y="17018"/>
                    <a:pt x="21293" y="17528"/>
                  </a:cubicBezTo>
                  <a:cubicBezTo>
                    <a:pt x="21184" y="17797"/>
                    <a:pt x="20707" y="18285"/>
                    <a:pt x="20429" y="18533"/>
                  </a:cubicBezTo>
                  <a:cubicBezTo>
                    <a:pt x="20130" y="18795"/>
                    <a:pt x="20031" y="18868"/>
                    <a:pt x="19693" y="19109"/>
                  </a:cubicBezTo>
                  <a:cubicBezTo>
                    <a:pt x="18520" y="19910"/>
                    <a:pt x="16850" y="20566"/>
                    <a:pt x="15091" y="20937"/>
                  </a:cubicBezTo>
                  <a:cubicBezTo>
                    <a:pt x="13033" y="21374"/>
                    <a:pt x="10548" y="21425"/>
                    <a:pt x="8650" y="20799"/>
                  </a:cubicBezTo>
                  <a:cubicBezTo>
                    <a:pt x="8123" y="20624"/>
                    <a:pt x="7695" y="20434"/>
                    <a:pt x="7258" y="20187"/>
                  </a:cubicBezTo>
                  <a:cubicBezTo>
                    <a:pt x="6821" y="19939"/>
                    <a:pt x="6433" y="19662"/>
                    <a:pt x="6194" y="19262"/>
                  </a:cubicBezTo>
                  <a:cubicBezTo>
                    <a:pt x="5459" y="18008"/>
                    <a:pt x="4206" y="14971"/>
                    <a:pt x="3600" y="13528"/>
                  </a:cubicBezTo>
                  <a:cubicBezTo>
                    <a:pt x="2516" y="10949"/>
                    <a:pt x="1493" y="8370"/>
                    <a:pt x="459" y="5777"/>
                  </a:cubicBezTo>
                  <a:cubicBezTo>
                    <a:pt x="369" y="5544"/>
                    <a:pt x="131" y="5063"/>
                    <a:pt x="161" y="4830"/>
                  </a:cubicBezTo>
                  <a:lnTo>
                    <a:pt x="161" y="4830"/>
                  </a:lnTo>
                  <a:close/>
                  <a:moveTo>
                    <a:pt x="3729" y="1246"/>
                  </a:moveTo>
                  <a:cubicBezTo>
                    <a:pt x="3272" y="1493"/>
                    <a:pt x="2884" y="1763"/>
                    <a:pt x="2496" y="2054"/>
                  </a:cubicBezTo>
                  <a:lnTo>
                    <a:pt x="1751" y="2637"/>
                  </a:lnTo>
                  <a:cubicBezTo>
                    <a:pt x="1194" y="3089"/>
                    <a:pt x="538" y="3730"/>
                    <a:pt x="200" y="4269"/>
                  </a:cubicBezTo>
                  <a:cubicBezTo>
                    <a:pt x="41" y="4524"/>
                    <a:pt x="-78" y="4852"/>
                    <a:pt x="61" y="5187"/>
                  </a:cubicBezTo>
                  <a:cubicBezTo>
                    <a:pt x="817" y="7030"/>
                    <a:pt x="1542" y="8895"/>
                    <a:pt x="2298" y="10753"/>
                  </a:cubicBezTo>
                  <a:cubicBezTo>
                    <a:pt x="3053" y="12588"/>
                    <a:pt x="3799" y="14424"/>
                    <a:pt x="4594" y="16245"/>
                  </a:cubicBezTo>
                  <a:cubicBezTo>
                    <a:pt x="4852" y="16843"/>
                    <a:pt x="5121" y="17455"/>
                    <a:pt x="5409" y="18045"/>
                  </a:cubicBezTo>
                  <a:cubicBezTo>
                    <a:pt x="5598" y="18438"/>
                    <a:pt x="6045" y="19465"/>
                    <a:pt x="6343" y="19713"/>
                  </a:cubicBezTo>
                  <a:cubicBezTo>
                    <a:pt x="7964" y="21061"/>
                    <a:pt x="10300" y="21549"/>
                    <a:pt x="12954" y="21374"/>
                  </a:cubicBezTo>
                  <a:cubicBezTo>
                    <a:pt x="16134" y="21163"/>
                    <a:pt x="19584" y="19917"/>
                    <a:pt x="21144" y="18038"/>
                  </a:cubicBezTo>
                  <a:cubicBezTo>
                    <a:pt x="21333" y="17804"/>
                    <a:pt x="21522" y="17608"/>
                    <a:pt x="21522" y="17251"/>
                  </a:cubicBezTo>
                  <a:cubicBezTo>
                    <a:pt x="21522" y="16901"/>
                    <a:pt x="21403" y="16559"/>
                    <a:pt x="21273" y="16246"/>
                  </a:cubicBezTo>
                  <a:cubicBezTo>
                    <a:pt x="19474" y="11998"/>
                    <a:pt x="17616" y="7751"/>
                    <a:pt x="15806" y="3504"/>
                  </a:cubicBezTo>
                  <a:cubicBezTo>
                    <a:pt x="15548" y="2892"/>
                    <a:pt x="15280" y="2295"/>
                    <a:pt x="15041" y="1690"/>
                  </a:cubicBezTo>
                  <a:cubicBezTo>
                    <a:pt x="14922" y="1384"/>
                    <a:pt x="14713" y="1100"/>
                    <a:pt x="14455" y="954"/>
                  </a:cubicBezTo>
                  <a:cubicBezTo>
                    <a:pt x="14236" y="838"/>
                    <a:pt x="13719" y="707"/>
                    <a:pt x="13411" y="626"/>
                  </a:cubicBezTo>
                  <a:cubicBezTo>
                    <a:pt x="11890" y="233"/>
                    <a:pt x="10349" y="-51"/>
                    <a:pt x="8480" y="7"/>
                  </a:cubicBezTo>
                  <a:cubicBezTo>
                    <a:pt x="6512" y="44"/>
                    <a:pt x="4991" y="568"/>
                    <a:pt x="3729" y="1246"/>
                  </a:cubicBezTo>
                  <a:close/>
                </a:path>
              </a:pathLst>
            </a:custGeom>
            <a:solidFill>
              <a:srgbClr val="3F3E3F"/>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0D94DA45-3A64-B748-8CD9-881FDB1F4441}"/>
                </a:ext>
              </a:extLst>
            </p:cNvPr>
            <p:cNvSpPr/>
            <p:nvPr userDrawn="1"/>
          </p:nvSpPr>
          <p:spPr>
            <a:xfrm>
              <a:off x="0" y="2403815"/>
              <a:ext cx="1264935" cy="3746447"/>
            </a:xfrm>
            <a:custGeom>
              <a:avLst/>
              <a:gdLst/>
              <a:ahLst/>
              <a:cxnLst>
                <a:cxn ang="0">
                  <a:pos x="wd2" y="hd2"/>
                </a:cxn>
                <a:cxn ang="5400000">
                  <a:pos x="wd2" y="hd2"/>
                </a:cxn>
                <a:cxn ang="10800000">
                  <a:pos x="wd2" y="hd2"/>
                </a:cxn>
                <a:cxn ang="16200000">
                  <a:pos x="wd2" y="hd2"/>
                </a:cxn>
              </a:cxnLst>
              <a:rect l="0" t="0" r="r" b="b"/>
              <a:pathLst>
                <a:path w="21600" h="21425" extrusionOk="0">
                  <a:moveTo>
                    <a:pt x="16482" y="21044"/>
                  </a:moveTo>
                  <a:cubicBezTo>
                    <a:pt x="11342" y="21574"/>
                    <a:pt x="5096" y="21574"/>
                    <a:pt x="0" y="20899"/>
                  </a:cubicBezTo>
                  <a:lnTo>
                    <a:pt x="0" y="490"/>
                  </a:lnTo>
                  <a:cubicBezTo>
                    <a:pt x="759" y="381"/>
                    <a:pt x="1583" y="279"/>
                    <a:pt x="2537" y="192"/>
                  </a:cubicBezTo>
                  <a:cubicBezTo>
                    <a:pt x="3145" y="134"/>
                    <a:pt x="5205" y="-26"/>
                    <a:pt x="5790" y="3"/>
                  </a:cubicBezTo>
                  <a:lnTo>
                    <a:pt x="5812" y="3"/>
                  </a:lnTo>
                  <a:cubicBezTo>
                    <a:pt x="5660" y="32"/>
                    <a:pt x="4294" y="570"/>
                    <a:pt x="3925" y="671"/>
                  </a:cubicBezTo>
                  <a:cubicBezTo>
                    <a:pt x="3643" y="751"/>
                    <a:pt x="3513" y="802"/>
                    <a:pt x="3340" y="911"/>
                  </a:cubicBezTo>
                  <a:cubicBezTo>
                    <a:pt x="2993" y="1107"/>
                    <a:pt x="2646" y="1238"/>
                    <a:pt x="2299" y="1427"/>
                  </a:cubicBezTo>
                  <a:cubicBezTo>
                    <a:pt x="1301" y="1928"/>
                    <a:pt x="152" y="2683"/>
                    <a:pt x="477" y="3351"/>
                  </a:cubicBezTo>
                  <a:cubicBezTo>
                    <a:pt x="586" y="3562"/>
                    <a:pt x="911" y="3860"/>
                    <a:pt x="1106" y="4078"/>
                  </a:cubicBezTo>
                  <a:cubicBezTo>
                    <a:pt x="1323" y="4317"/>
                    <a:pt x="1540" y="4564"/>
                    <a:pt x="1757" y="4811"/>
                  </a:cubicBezTo>
                  <a:cubicBezTo>
                    <a:pt x="3448" y="6736"/>
                    <a:pt x="5183" y="8653"/>
                    <a:pt x="6896" y="10571"/>
                  </a:cubicBezTo>
                  <a:cubicBezTo>
                    <a:pt x="8610" y="12481"/>
                    <a:pt x="10323" y="14398"/>
                    <a:pt x="12123" y="16294"/>
                  </a:cubicBezTo>
                  <a:cubicBezTo>
                    <a:pt x="12578" y="16766"/>
                    <a:pt x="13012" y="17231"/>
                    <a:pt x="13467" y="17696"/>
                  </a:cubicBezTo>
                  <a:cubicBezTo>
                    <a:pt x="14443" y="18691"/>
                    <a:pt x="15398" y="19221"/>
                    <a:pt x="18065" y="19744"/>
                  </a:cubicBezTo>
                  <a:cubicBezTo>
                    <a:pt x="18542" y="19838"/>
                    <a:pt x="19171" y="19954"/>
                    <a:pt x="19735" y="20034"/>
                  </a:cubicBezTo>
                  <a:cubicBezTo>
                    <a:pt x="20039" y="20078"/>
                    <a:pt x="20299" y="20114"/>
                    <a:pt x="20624" y="20158"/>
                  </a:cubicBezTo>
                  <a:cubicBezTo>
                    <a:pt x="20863" y="20187"/>
                    <a:pt x="21427" y="20230"/>
                    <a:pt x="21600" y="20281"/>
                  </a:cubicBezTo>
                  <a:cubicBezTo>
                    <a:pt x="20884" y="20397"/>
                    <a:pt x="20364" y="20535"/>
                    <a:pt x="19236" y="20702"/>
                  </a:cubicBezTo>
                  <a:cubicBezTo>
                    <a:pt x="18347" y="20826"/>
                    <a:pt x="17458" y="20942"/>
                    <a:pt x="16482" y="21044"/>
                  </a:cubicBezTo>
                  <a:close/>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8496472E-70B3-E54A-8207-3037A6BB5B1A}"/>
                </a:ext>
              </a:extLst>
            </p:cNvPr>
            <p:cNvSpPr/>
            <p:nvPr userDrawn="1"/>
          </p:nvSpPr>
          <p:spPr>
            <a:xfrm>
              <a:off x="0" y="2302215"/>
              <a:ext cx="430529" cy="156208"/>
            </a:xfrm>
            <a:custGeom>
              <a:avLst/>
              <a:gdLst/>
              <a:ahLst/>
              <a:cxnLst>
                <a:cxn ang="0">
                  <a:pos x="wd2" y="hd2"/>
                </a:cxn>
                <a:cxn ang="5400000">
                  <a:pos x="wd2" y="hd2"/>
                </a:cxn>
                <a:cxn ang="10800000">
                  <a:pos x="wd2" y="hd2"/>
                </a:cxn>
                <a:cxn ang="16200000">
                  <a:pos x="wd2" y="hd2"/>
                </a:cxn>
              </a:cxnLst>
              <a:rect l="0" t="0" r="r" b="b"/>
              <a:pathLst>
                <a:path w="21600" h="21600" extrusionOk="0">
                  <a:moveTo>
                    <a:pt x="64" y="11063"/>
                  </a:moveTo>
                  <a:cubicBezTo>
                    <a:pt x="6627" y="4215"/>
                    <a:pt x="13890" y="0"/>
                    <a:pt x="21600" y="0"/>
                  </a:cubicBezTo>
                  <a:lnTo>
                    <a:pt x="19242" y="7025"/>
                  </a:lnTo>
                  <a:cubicBezTo>
                    <a:pt x="18924" y="7903"/>
                    <a:pt x="18733" y="8078"/>
                    <a:pt x="18414" y="9483"/>
                  </a:cubicBezTo>
                  <a:cubicBezTo>
                    <a:pt x="10513" y="12469"/>
                    <a:pt x="7518" y="12819"/>
                    <a:pt x="0" y="21600"/>
                  </a:cubicBezTo>
                  <a:lnTo>
                    <a:pt x="0" y="11063"/>
                  </a:lnTo>
                  <a:close/>
                </a:path>
              </a:pathLst>
            </a:custGeom>
            <a:solidFill>
              <a:srgbClr val="D1D3D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D1951000-39D6-2544-A16F-6393CD02F0D6}"/>
                </a:ext>
              </a:extLst>
            </p:cNvPr>
            <p:cNvSpPr/>
            <p:nvPr userDrawn="1"/>
          </p:nvSpPr>
          <p:spPr>
            <a:xfrm>
              <a:off x="12701" y="5947115"/>
              <a:ext cx="1375414" cy="293402"/>
            </a:xfrm>
            <a:custGeom>
              <a:avLst/>
              <a:gdLst/>
              <a:ahLst/>
              <a:cxnLst>
                <a:cxn ang="0">
                  <a:pos x="wd2" y="hd2"/>
                </a:cxn>
                <a:cxn ang="5400000">
                  <a:pos x="wd2" y="hd2"/>
                </a:cxn>
                <a:cxn ang="10800000">
                  <a:pos x="wd2" y="hd2"/>
                </a:cxn>
                <a:cxn ang="16200000">
                  <a:pos x="wd2" y="hd2"/>
                </a:cxn>
              </a:cxnLst>
              <a:rect l="0" t="0" r="r" b="b"/>
              <a:pathLst>
                <a:path w="21600" h="19961" extrusionOk="0">
                  <a:moveTo>
                    <a:pt x="0" y="14839"/>
                  </a:moveTo>
                  <a:lnTo>
                    <a:pt x="0" y="8705"/>
                  </a:lnTo>
                  <a:cubicBezTo>
                    <a:pt x="3032" y="13975"/>
                    <a:pt x="7001" y="15876"/>
                    <a:pt x="10810" y="14148"/>
                  </a:cubicBezTo>
                  <a:cubicBezTo>
                    <a:pt x="13582" y="12852"/>
                    <a:pt x="16813" y="8964"/>
                    <a:pt x="19187" y="3002"/>
                  </a:cubicBezTo>
                  <a:cubicBezTo>
                    <a:pt x="19386" y="2484"/>
                    <a:pt x="19566" y="2138"/>
                    <a:pt x="19745" y="1533"/>
                  </a:cubicBezTo>
                  <a:cubicBezTo>
                    <a:pt x="19865" y="1188"/>
                    <a:pt x="20184" y="237"/>
                    <a:pt x="20284" y="64"/>
                  </a:cubicBezTo>
                  <a:cubicBezTo>
                    <a:pt x="20423" y="-195"/>
                    <a:pt x="20742" y="410"/>
                    <a:pt x="20922" y="583"/>
                  </a:cubicBezTo>
                  <a:cubicBezTo>
                    <a:pt x="21121" y="756"/>
                    <a:pt x="21401" y="928"/>
                    <a:pt x="21600" y="1274"/>
                  </a:cubicBezTo>
                  <a:cubicBezTo>
                    <a:pt x="21341" y="2915"/>
                    <a:pt x="19745" y="7063"/>
                    <a:pt x="19406" y="7840"/>
                  </a:cubicBezTo>
                  <a:cubicBezTo>
                    <a:pt x="18588" y="9741"/>
                    <a:pt x="17751" y="11383"/>
                    <a:pt x="16813" y="12938"/>
                  </a:cubicBezTo>
                  <a:cubicBezTo>
                    <a:pt x="12844" y="19677"/>
                    <a:pt x="8237" y="21405"/>
                    <a:pt x="4029" y="18813"/>
                  </a:cubicBezTo>
                  <a:cubicBezTo>
                    <a:pt x="2712" y="18036"/>
                    <a:pt x="1276" y="16654"/>
                    <a:pt x="0" y="14839"/>
                  </a:cubicBezTo>
                  <a:close/>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A2C7721D-375F-3241-A4A5-8E3772BCCEEE}"/>
                </a:ext>
              </a:extLst>
            </p:cNvPr>
            <p:cNvSpPr/>
            <p:nvPr userDrawn="1"/>
          </p:nvSpPr>
          <p:spPr>
            <a:xfrm>
              <a:off x="0" y="1908515"/>
              <a:ext cx="3030967" cy="4470821"/>
            </a:xfrm>
            <a:custGeom>
              <a:avLst/>
              <a:gdLst/>
              <a:ahLst/>
              <a:cxnLst>
                <a:cxn ang="0">
                  <a:pos x="wd2" y="hd2"/>
                </a:cxn>
                <a:cxn ang="5400000">
                  <a:pos x="wd2" y="hd2"/>
                </a:cxn>
                <a:cxn ang="10800000">
                  <a:pos x="wd2" y="hd2"/>
                </a:cxn>
                <a:cxn ang="16200000">
                  <a:pos x="wd2" y="hd2"/>
                </a:cxn>
              </a:cxnLst>
              <a:rect l="0" t="0" r="r" b="b"/>
              <a:pathLst>
                <a:path w="21408" h="21559" extrusionOk="0">
                  <a:moveTo>
                    <a:pt x="2503" y="21555"/>
                  </a:moveTo>
                  <a:cubicBezTo>
                    <a:pt x="3202" y="21573"/>
                    <a:pt x="3848" y="21536"/>
                    <a:pt x="4566" y="21487"/>
                  </a:cubicBezTo>
                  <a:cubicBezTo>
                    <a:pt x="6100" y="21383"/>
                    <a:pt x="8010" y="20936"/>
                    <a:pt x="9230" y="20330"/>
                  </a:cubicBezTo>
                  <a:cubicBezTo>
                    <a:pt x="9706" y="20091"/>
                    <a:pt x="9724" y="20042"/>
                    <a:pt x="10029" y="19840"/>
                  </a:cubicBezTo>
                  <a:cubicBezTo>
                    <a:pt x="10325" y="19650"/>
                    <a:pt x="10091" y="19644"/>
                    <a:pt x="10522" y="19675"/>
                  </a:cubicBezTo>
                  <a:cubicBezTo>
                    <a:pt x="11258" y="19723"/>
                    <a:pt x="11993" y="19711"/>
                    <a:pt x="12747" y="19662"/>
                  </a:cubicBezTo>
                  <a:cubicBezTo>
                    <a:pt x="15375" y="19485"/>
                    <a:pt x="18739" y="18474"/>
                    <a:pt x="20281" y="16900"/>
                  </a:cubicBezTo>
                  <a:lnTo>
                    <a:pt x="20551" y="16582"/>
                  </a:lnTo>
                  <a:cubicBezTo>
                    <a:pt x="20577" y="16539"/>
                    <a:pt x="20595" y="16521"/>
                    <a:pt x="20631" y="16472"/>
                  </a:cubicBezTo>
                  <a:cubicBezTo>
                    <a:pt x="20685" y="16386"/>
                    <a:pt x="20730" y="16318"/>
                    <a:pt x="20775" y="16227"/>
                  </a:cubicBezTo>
                  <a:cubicBezTo>
                    <a:pt x="20909" y="15963"/>
                    <a:pt x="21080" y="15816"/>
                    <a:pt x="21205" y="15528"/>
                  </a:cubicBezTo>
                  <a:cubicBezTo>
                    <a:pt x="21600" y="14634"/>
                    <a:pt x="21367" y="14095"/>
                    <a:pt x="20945" y="13207"/>
                  </a:cubicBezTo>
                  <a:lnTo>
                    <a:pt x="18640" y="8241"/>
                  </a:lnTo>
                  <a:cubicBezTo>
                    <a:pt x="18398" y="7677"/>
                    <a:pt x="18120" y="7144"/>
                    <a:pt x="17868" y="6587"/>
                  </a:cubicBezTo>
                  <a:lnTo>
                    <a:pt x="16577" y="3856"/>
                  </a:lnTo>
                  <a:cubicBezTo>
                    <a:pt x="16487" y="3666"/>
                    <a:pt x="16397" y="3482"/>
                    <a:pt x="16317" y="3305"/>
                  </a:cubicBezTo>
                  <a:lnTo>
                    <a:pt x="15787" y="2214"/>
                  </a:lnTo>
                  <a:cubicBezTo>
                    <a:pt x="15608" y="1878"/>
                    <a:pt x="15473" y="1492"/>
                    <a:pt x="15159" y="1210"/>
                  </a:cubicBezTo>
                  <a:cubicBezTo>
                    <a:pt x="14514" y="647"/>
                    <a:pt x="13688" y="396"/>
                    <a:pt x="12693" y="200"/>
                  </a:cubicBezTo>
                  <a:cubicBezTo>
                    <a:pt x="12459" y="157"/>
                    <a:pt x="12172" y="114"/>
                    <a:pt x="11903" y="89"/>
                  </a:cubicBezTo>
                  <a:cubicBezTo>
                    <a:pt x="10737" y="-27"/>
                    <a:pt x="9912" y="-21"/>
                    <a:pt x="8701" y="59"/>
                  </a:cubicBezTo>
                  <a:cubicBezTo>
                    <a:pt x="6934" y="175"/>
                    <a:pt x="5176" y="702"/>
                    <a:pt x="3848" y="1449"/>
                  </a:cubicBezTo>
                  <a:cubicBezTo>
                    <a:pt x="3794" y="1480"/>
                    <a:pt x="3741" y="1510"/>
                    <a:pt x="3687" y="1541"/>
                  </a:cubicBezTo>
                  <a:cubicBezTo>
                    <a:pt x="3588" y="1596"/>
                    <a:pt x="3328" y="1780"/>
                    <a:pt x="3238" y="1798"/>
                  </a:cubicBezTo>
                  <a:cubicBezTo>
                    <a:pt x="3122" y="1816"/>
                    <a:pt x="2637" y="1804"/>
                    <a:pt x="2485" y="1810"/>
                  </a:cubicBezTo>
                  <a:cubicBezTo>
                    <a:pt x="2395" y="1810"/>
                    <a:pt x="2296" y="1823"/>
                    <a:pt x="2216" y="1829"/>
                  </a:cubicBezTo>
                  <a:lnTo>
                    <a:pt x="2216" y="1829"/>
                  </a:lnTo>
                  <a:cubicBezTo>
                    <a:pt x="1489" y="1878"/>
                    <a:pt x="709" y="2000"/>
                    <a:pt x="18" y="2165"/>
                  </a:cubicBezTo>
                  <a:lnTo>
                    <a:pt x="18" y="2325"/>
                  </a:lnTo>
                  <a:cubicBezTo>
                    <a:pt x="942" y="2086"/>
                    <a:pt x="1956" y="1939"/>
                    <a:pt x="3050" y="1939"/>
                  </a:cubicBezTo>
                  <a:lnTo>
                    <a:pt x="3050" y="1939"/>
                  </a:lnTo>
                  <a:lnTo>
                    <a:pt x="3050" y="1939"/>
                  </a:lnTo>
                  <a:cubicBezTo>
                    <a:pt x="3050" y="1939"/>
                    <a:pt x="3050" y="1939"/>
                    <a:pt x="3041" y="1939"/>
                  </a:cubicBezTo>
                  <a:lnTo>
                    <a:pt x="2709" y="2184"/>
                  </a:lnTo>
                  <a:cubicBezTo>
                    <a:pt x="2664" y="2214"/>
                    <a:pt x="2637" y="2221"/>
                    <a:pt x="2592" y="2270"/>
                  </a:cubicBezTo>
                  <a:cubicBezTo>
                    <a:pt x="1480" y="2380"/>
                    <a:pt x="1058" y="2386"/>
                    <a:pt x="0" y="2692"/>
                  </a:cubicBezTo>
                  <a:lnTo>
                    <a:pt x="0" y="2809"/>
                  </a:lnTo>
                  <a:cubicBezTo>
                    <a:pt x="323" y="2711"/>
                    <a:pt x="664" y="2631"/>
                    <a:pt x="1050" y="2557"/>
                  </a:cubicBezTo>
                  <a:cubicBezTo>
                    <a:pt x="1301" y="2508"/>
                    <a:pt x="2153" y="2374"/>
                    <a:pt x="2395" y="2398"/>
                  </a:cubicBezTo>
                  <a:lnTo>
                    <a:pt x="2404" y="2398"/>
                  </a:lnTo>
                  <a:cubicBezTo>
                    <a:pt x="2341" y="2423"/>
                    <a:pt x="1776" y="2876"/>
                    <a:pt x="1624" y="2962"/>
                  </a:cubicBezTo>
                  <a:cubicBezTo>
                    <a:pt x="1507" y="3029"/>
                    <a:pt x="1453" y="3072"/>
                    <a:pt x="1381" y="3164"/>
                  </a:cubicBezTo>
                  <a:cubicBezTo>
                    <a:pt x="1238" y="3329"/>
                    <a:pt x="1103" y="3439"/>
                    <a:pt x="951" y="3599"/>
                  </a:cubicBezTo>
                  <a:cubicBezTo>
                    <a:pt x="538" y="4021"/>
                    <a:pt x="63" y="4658"/>
                    <a:pt x="197" y="5221"/>
                  </a:cubicBezTo>
                  <a:cubicBezTo>
                    <a:pt x="242" y="5399"/>
                    <a:pt x="377" y="5650"/>
                    <a:pt x="457" y="5834"/>
                  </a:cubicBezTo>
                  <a:cubicBezTo>
                    <a:pt x="547" y="6036"/>
                    <a:pt x="637" y="6244"/>
                    <a:pt x="727" y="6452"/>
                  </a:cubicBezTo>
                  <a:cubicBezTo>
                    <a:pt x="1426" y="8075"/>
                    <a:pt x="2144" y="9692"/>
                    <a:pt x="2853" y="11309"/>
                  </a:cubicBezTo>
                  <a:cubicBezTo>
                    <a:pt x="3561" y="12920"/>
                    <a:pt x="4270" y="14536"/>
                    <a:pt x="5014" y="16135"/>
                  </a:cubicBezTo>
                  <a:cubicBezTo>
                    <a:pt x="5194" y="16533"/>
                    <a:pt x="5382" y="16925"/>
                    <a:pt x="5570" y="17317"/>
                  </a:cubicBezTo>
                  <a:cubicBezTo>
                    <a:pt x="5974" y="18156"/>
                    <a:pt x="6369" y="18603"/>
                    <a:pt x="7472" y="19044"/>
                  </a:cubicBezTo>
                  <a:cubicBezTo>
                    <a:pt x="7670" y="19123"/>
                    <a:pt x="7930" y="19221"/>
                    <a:pt x="8163" y="19289"/>
                  </a:cubicBezTo>
                  <a:cubicBezTo>
                    <a:pt x="8288" y="19325"/>
                    <a:pt x="8396" y="19356"/>
                    <a:pt x="8531" y="19393"/>
                  </a:cubicBezTo>
                  <a:cubicBezTo>
                    <a:pt x="8629" y="19417"/>
                    <a:pt x="8863" y="19454"/>
                    <a:pt x="8934" y="19497"/>
                  </a:cubicBezTo>
                  <a:cubicBezTo>
                    <a:pt x="8638" y="19595"/>
                    <a:pt x="8414" y="19711"/>
                    <a:pt x="7957" y="19852"/>
                  </a:cubicBezTo>
                  <a:cubicBezTo>
                    <a:pt x="7589" y="19962"/>
                    <a:pt x="7221" y="20060"/>
                    <a:pt x="6817" y="20146"/>
                  </a:cubicBezTo>
                  <a:cubicBezTo>
                    <a:pt x="4691" y="20593"/>
                    <a:pt x="2108" y="20593"/>
                    <a:pt x="0" y="20024"/>
                  </a:cubicBezTo>
                  <a:lnTo>
                    <a:pt x="0" y="20140"/>
                  </a:lnTo>
                  <a:cubicBezTo>
                    <a:pt x="1364" y="20514"/>
                    <a:pt x="3149" y="20648"/>
                    <a:pt x="4862" y="20526"/>
                  </a:cubicBezTo>
                  <a:cubicBezTo>
                    <a:pt x="6109" y="20434"/>
                    <a:pt x="7562" y="20158"/>
                    <a:pt x="8629" y="19736"/>
                  </a:cubicBezTo>
                  <a:cubicBezTo>
                    <a:pt x="8719" y="19699"/>
                    <a:pt x="8800" y="19668"/>
                    <a:pt x="8880" y="19632"/>
                  </a:cubicBezTo>
                  <a:cubicBezTo>
                    <a:pt x="8934" y="19607"/>
                    <a:pt x="9078" y="19540"/>
                    <a:pt x="9123" y="19527"/>
                  </a:cubicBezTo>
                  <a:cubicBezTo>
                    <a:pt x="9194" y="19509"/>
                    <a:pt x="9329" y="19552"/>
                    <a:pt x="9410" y="19564"/>
                  </a:cubicBezTo>
                  <a:cubicBezTo>
                    <a:pt x="9508" y="19577"/>
                    <a:pt x="9625" y="19589"/>
                    <a:pt x="9715" y="19613"/>
                  </a:cubicBezTo>
                  <a:cubicBezTo>
                    <a:pt x="9598" y="19730"/>
                    <a:pt x="8881" y="20024"/>
                    <a:pt x="8728" y="20079"/>
                  </a:cubicBezTo>
                  <a:cubicBezTo>
                    <a:pt x="8360" y="20213"/>
                    <a:pt x="7984" y="20330"/>
                    <a:pt x="7562" y="20440"/>
                  </a:cubicBezTo>
                  <a:cubicBezTo>
                    <a:pt x="5777" y="20918"/>
                    <a:pt x="3705" y="21040"/>
                    <a:pt x="1812" y="20856"/>
                  </a:cubicBezTo>
                  <a:cubicBezTo>
                    <a:pt x="1211" y="20795"/>
                    <a:pt x="574" y="20703"/>
                    <a:pt x="0" y="20569"/>
                  </a:cubicBezTo>
                  <a:lnTo>
                    <a:pt x="0" y="21334"/>
                  </a:lnTo>
                  <a:cubicBezTo>
                    <a:pt x="27" y="21340"/>
                    <a:pt x="45" y="21340"/>
                    <a:pt x="72" y="21346"/>
                  </a:cubicBezTo>
                  <a:cubicBezTo>
                    <a:pt x="870" y="21457"/>
                    <a:pt x="1695" y="21536"/>
                    <a:pt x="2503" y="21555"/>
                  </a:cubicBezTo>
                  <a:close/>
                  <a:moveTo>
                    <a:pt x="7992" y="18248"/>
                  </a:moveTo>
                  <a:cubicBezTo>
                    <a:pt x="7400" y="18009"/>
                    <a:pt x="6862" y="17678"/>
                    <a:pt x="6557" y="17237"/>
                  </a:cubicBezTo>
                  <a:cubicBezTo>
                    <a:pt x="6243" y="16796"/>
                    <a:pt x="5992" y="16184"/>
                    <a:pt x="5759" y="15694"/>
                  </a:cubicBezTo>
                  <a:cubicBezTo>
                    <a:pt x="5256" y="14628"/>
                    <a:pt x="4781" y="13556"/>
                    <a:pt x="4306" y="12485"/>
                  </a:cubicBezTo>
                  <a:lnTo>
                    <a:pt x="1112" y="5209"/>
                  </a:lnTo>
                  <a:cubicBezTo>
                    <a:pt x="969" y="4872"/>
                    <a:pt x="879" y="4707"/>
                    <a:pt x="978" y="4352"/>
                  </a:cubicBezTo>
                  <a:cubicBezTo>
                    <a:pt x="1130" y="3788"/>
                    <a:pt x="1597" y="3354"/>
                    <a:pt x="2063" y="2919"/>
                  </a:cubicBezTo>
                  <a:cubicBezTo>
                    <a:pt x="2234" y="2760"/>
                    <a:pt x="2449" y="2600"/>
                    <a:pt x="2637" y="2447"/>
                  </a:cubicBezTo>
                  <a:lnTo>
                    <a:pt x="3256" y="2006"/>
                  </a:lnTo>
                  <a:cubicBezTo>
                    <a:pt x="4871" y="873"/>
                    <a:pt x="7140" y="218"/>
                    <a:pt x="9634" y="151"/>
                  </a:cubicBezTo>
                  <a:lnTo>
                    <a:pt x="9634" y="151"/>
                  </a:lnTo>
                  <a:cubicBezTo>
                    <a:pt x="11580" y="95"/>
                    <a:pt x="13832" y="310"/>
                    <a:pt x="14935" y="1247"/>
                  </a:cubicBezTo>
                  <a:cubicBezTo>
                    <a:pt x="15204" y="1480"/>
                    <a:pt x="15267" y="1627"/>
                    <a:pt x="15429" y="1939"/>
                  </a:cubicBezTo>
                  <a:cubicBezTo>
                    <a:pt x="15698" y="2453"/>
                    <a:pt x="15940" y="2986"/>
                    <a:pt x="16191" y="3513"/>
                  </a:cubicBezTo>
                  <a:cubicBezTo>
                    <a:pt x="17196" y="5619"/>
                    <a:pt x="18209" y="7738"/>
                    <a:pt x="19178" y="9857"/>
                  </a:cubicBezTo>
                  <a:cubicBezTo>
                    <a:pt x="19662" y="10917"/>
                    <a:pt x="20165" y="11976"/>
                    <a:pt x="20658" y="13042"/>
                  </a:cubicBezTo>
                  <a:cubicBezTo>
                    <a:pt x="20909" y="13587"/>
                    <a:pt x="21223" y="14138"/>
                    <a:pt x="21196" y="14751"/>
                  </a:cubicBezTo>
                  <a:cubicBezTo>
                    <a:pt x="21169" y="15332"/>
                    <a:pt x="20838" y="15902"/>
                    <a:pt x="20452" y="16263"/>
                  </a:cubicBezTo>
                  <a:lnTo>
                    <a:pt x="20219" y="16472"/>
                  </a:lnTo>
                  <a:cubicBezTo>
                    <a:pt x="20039" y="16631"/>
                    <a:pt x="19743" y="16845"/>
                    <a:pt x="19519" y="16986"/>
                  </a:cubicBezTo>
                  <a:cubicBezTo>
                    <a:pt x="17725" y="18125"/>
                    <a:pt x="15043" y="18842"/>
                    <a:pt x="12495" y="18927"/>
                  </a:cubicBezTo>
                  <a:cubicBezTo>
                    <a:pt x="10845" y="18976"/>
                    <a:pt x="9374" y="18799"/>
                    <a:pt x="7992" y="18248"/>
                  </a:cubicBezTo>
                  <a:close/>
                </a:path>
              </a:pathLst>
            </a:custGeom>
            <a:solidFill>
              <a:schemeClr val="accent1">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B5989F1E-1447-EE48-988A-5B34E4155F39}"/>
                </a:ext>
              </a:extLst>
            </p:cNvPr>
            <p:cNvSpPr/>
            <p:nvPr userDrawn="1"/>
          </p:nvSpPr>
          <p:spPr>
            <a:xfrm>
              <a:off x="330201" y="2137114"/>
              <a:ext cx="153684" cy="159338"/>
            </a:xfrm>
            <a:custGeom>
              <a:avLst/>
              <a:gdLst/>
              <a:ahLst/>
              <a:cxnLst>
                <a:cxn ang="0">
                  <a:pos x="wd2" y="hd2"/>
                </a:cxn>
                <a:cxn ang="5400000">
                  <a:pos x="wd2" y="hd2"/>
                </a:cxn>
                <a:cxn ang="10800000">
                  <a:pos x="wd2" y="hd2"/>
                </a:cxn>
                <a:cxn ang="16200000">
                  <a:pos x="wd2" y="hd2"/>
                </a:cxn>
              </a:cxnLst>
              <a:rect l="0" t="0" r="r" b="b"/>
              <a:pathLst>
                <a:path w="21600" h="20224" extrusionOk="0">
                  <a:moveTo>
                    <a:pt x="3213" y="18162"/>
                  </a:moveTo>
                  <a:cubicBezTo>
                    <a:pt x="2856" y="17195"/>
                    <a:pt x="2678" y="16227"/>
                    <a:pt x="2321" y="15261"/>
                  </a:cubicBezTo>
                  <a:cubicBezTo>
                    <a:pt x="2321" y="14938"/>
                    <a:pt x="2142" y="14616"/>
                    <a:pt x="2142" y="14455"/>
                  </a:cubicBezTo>
                  <a:cubicBezTo>
                    <a:pt x="1964" y="13488"/>
                    <a:pt x="1607" y="12520"/>
                    <a:pt x="1250" y="11554"/>
                  </a:cubicBezTo>
                  <a:cubicBezTo>
                    <a:pt x="1071" y="11070"/>
                    <a:pt x="892" y="10586"/>
                    <a:pt x="892" y="10103"/>
                  </a:cubicBezTo>
                  <a:cubicBezTo>
                    <a:pt x="892" y="9780"/>
                    <a:pt x="714" y="9458"/>
                    <a:pt x="714" y="9136"/>
                  </a:cubicBezTo>
                  <a:cubicBezTo>
                    <a:pt x="714" y="8813"/>
                    <a:pt x="535" y="8652"/>
                    <a:pt x="535" y="8330"/>
                  </a:cubicBezTo>
                  <a:cubicBezTo>
                    <a:pt x="356" y="7685"/>
                    <a:pt x="178" y="6879"/>
                    <a:pt x="0" y="6073"/>
                  </a:cubicBezTo>
                  <a:cubicBezTo>
                    <a:pt x="714" y="4784"/>
                    <a:pt x="1606" y="3494"/>
                    <a:pt x="2856" y="2527"/>
                  </a:cubicBezTo>
                  <a:cubicBezTo>
                    <a:pt x="5891" y="109"/>
                    <a:pt x="9996" y="-536"/>
                    <a:pt x="13566" y="431"/>
                  </a:cubicBezTo>
                  <a:cubicBezTo>
                    <a:pt x="13923" y="593"/>
                    <a:pt x="14101" y="593"/>
                    <a:pt x="14458" y="754"/>
                  </a:cubicBezTo>
                  <a:lnTo>
                    <a:pt x="13923" y="1560"/>
                  </a:lnTo>
                  <a:lnTo>
                    <a:pt x="13745" y="1883"/>
                  </a:lnTo>
                  <a:cubicBezTo>
                    <a:pt x="13745" y="1883"/>
                    <a:pt x="13745" y="2044"/>
                    <a:pt x="13745" y="2044"/>
                  </a:cubicBezTo>
                  <a:cubicBezTo>
                    <a:pt x="13566" y="2367"/>
                    <a:pt x="13566" y="2689"/>
                    <a:pt x="13566" y="2850"/>
                  </a:cubicBezTo>
                  <a:cubicBezTo>
                    <a:pt x="13566" y="3173"/>
                    <a:pt x="13923" y="3495"/>
                    <a:pt x="14280" y="3817"/>
                  </a:cubicBezTo>
                  <a:lnTo>
                    <a:pt x="14458" y="3817"/>
                  </a:lnTo>
                  <a:lnTo>
                    <a:pt x="15708" y="4462"/>
                  </a:lnTo>
                  <a:lnTo>
                    <a:pt x="17672" y="5429"/>
                  </a:lnTo>
                  <a:cubicBezTo>
                    <a:pt x="18029" y="5591"/>
                    <a:pt x="18386" y="5752"/>
                    <a:pt x="18922" y="5591"/>
                  </a:cubicBezTo>
                  <a:cubicBezTo>
                    <a:pt x="19279" y="5429"/>
                    <a:pt x="19635" y="5268"/>
                    <a:pt x="19993" y="4946"/>
                  </a:cubicBezTo>
                  <a:lnTo>
                    <a:pt x="20172" y="4623"/>
                  </a:lnTo>
                  <a:lnTo>
                    <a:pt x="20172" y="4623"/>
                  </a:lnTo>
                  <a:cubicBezTo>
                    <a:pt x="20172" y="4623"/>
                    <a:pt x="20172" y="4623"/>
                    <a:pt x="20172" y="4785"/>
                  </a:cubicBezTo>
                  <a:cubicBezTo>
                    <a:pt x="20529" y="5429"/>
                    <a:pt x="20885" y="5913"/>
                    <a:pt x="21064" y="6558"/>
                  </a:cubicBezTo>
                  <a:cubicBezTo>
                    <a:pt x="21243" y="6719"/>
                    <a:pt x="21243" y="7041"/>
                    <a:pt x="21243" y="7364"/>
                  </a:cubicBezTo>
                  <a:cubicBezTo>
                    <a:pt x="21421" y="7847"/>
                    <a:pt x="21600" y="8493"/>
                    <a:pt x="21600" y="8976"/>
                  </a:cubicBezTo>
                  <a:cubicBezTo>
                    <a:pt x="21600" y="9459"/>
                    <a:pt x="21600" y="9943"/>
                    <a:pt x="21600" y="10588"/>
                  </a:cubicBezTo>
                  <a:cubicBezTo>
                    <a:pt x="21421" y="13167"/>
                    <a:pt x="20172" y="15746"/>
                    <a:pt x="17851" y="17680"/>
                  </a:cubicBezTo>
                  <a:cubicBezTo>
                    <a:pt x="13387" y="20903"/>
                    <a:pt x="7319" y="21064"/>
                    <a:pt x="3213" y="18162"/>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7" name="Shape">
              <a:extLst>
                <a:ext uri="{FF2B5EF4-FFF2-40B4-BE49-F238E27FC236}">
                  <a16:creationId xmlns:a16="http://schemas.microsoft.com/office/drawing/2014/main" id="{5B75ECAC-E96B-A841-8ADF-26679F22EFFA}"/>
                </a:ext>
              </a:extLst>
            </p:cNvPr>
            <p:cNvSpPr/>
            <p:nvPr userDrawn="1"/>
          </p:nvSpPr>
          <p:spPr>
            <a:xfrm>
              <a:off x="286614" y="2051107"/>
              <a:ext cx="142243" cy="108514"/>
            </a:xfrm>
            <a:custGeom>
              <a:avLst/>
              <a:gdLst/>
              <a:ahLst/>
              <a:cxnLst>
                <a:cxn ang="0">
                  <a:pos x="wd2" y="hd2"/>
                </a:cxn>
                <a:cxn ang="5400000">
                  <a:pos x="wd2" y="hd2"/>
                </a:cxn>
                <a:cxn ang="10800000">
                  <a:pos x="wd2" y="hd2"/>
                </a:cxn>
                <a:cxn ang="16200000">
                  <a:pos x="wd2" y="hd2"/>
                </a:cxn>
              </a:cxnLst>
              <a:rect l="0" t="0" r="r" b="b"/>
              <a:pathLst>
                <a:path w="21600" h="20280" extrusionOk="0">
                  <a:moveTo>
                    <a:pt x="2508" y="9125"/>
                  </a:moveTo>
                  <a:cubicBezTo>
                    <a:pt x="2315" y="8414"/>
                    <a:pt x="1929" y="7939"/>
                    <a:pt x="1543" y="7463"/>
                  </a:cubicBezTo>
                  <a:cubicBezTo>
                    <a:pt x="1543" y="7463"/>
                    <a:pt x="1543" y="7463"/>
                    <a:pt x="1543" y="7226"/>
                  </a:cubicBezTo>
                  <a:cubicBezTo>
                    <a:pt x="1543" y="7226"/>
                    <a:pt x="1543" y="7226"/>
                    <a:pt x="1350" y="7226"/>
                  </a:cubicBezTo>
                  <a:cubicBezTo>
                    <a:pt x="1350" y="7226"/>
                    <a:pt x="1157" y="7226"/>
                    <a:pt x="1157" y="6988"/>
                  </a:cubicBezTo>
                  <a:cubicBezTo>
                    <a:pt x="964" y="6751"/>
                    <a:pt x="771" y="6513"/>
                    <a:pt x="386" y="6277"/>
                  </a:cubicBezTo>
                  <a:cubicBezTo>
                    <a:pt x="193" y="6039"/>
                    <a:pt x="193" y="6039"/>
                    <a:pt x="0" y="5802"/>
                  </a:cubicBezTo>
                  <a:cubicBezTo>
                    <a:pt x="193" y="5564"/>
                    <a:pt x="193" y="5564"/>
                    <a:pt x="386" y="5326"/>
                  </a:cubicBezTo>
                  <a:cubicBezTo>
                    <a:pt x="772" y="4851"/>
                    <a:pt x="1157" y="4140"/>
                    <a:pt x="1543" y="3665"/>
                  </a:cubicBezTo>
                  <a:cubicBezTo>
                    <a:pt x="5787" y="-845"/>
                    <a:pt x="12150" y="-1320"/>
                    <a:pt x="16779" y="2953"/>
                  </a:cubicBezTo>
                  <a:cubicBezTo>
                    <a:pt x="19671" y="5564"/>
                    <a:pt x="21214" y="9598"/>
                    <a:pt x="21600" y="13634"/>
                  </a:cubicBezTo>
                  <a:cubicBezTo>
                    <a:pt x="21022" y="13396"/>
                    <a:pt x="20443" y="13158"/>
                    <a:pt x="19865" y="12922"/>
                  </a:cubicBezTo>
                  <a:cubicBezTo>
                    <a:pt x="19093" y="12684"/>
                    <a:pt x="18322" y="12447"/>
                    <a:pt x="17550" y="12447"/>
                  </a:cubicBezTo>
                  <a:cubicBezTo>
                    <a:pt x="14079" y="12209"/>
                    <a:pt x="10414" y="13396"/>
                    <a:pt x="7521" y="16482"/>
                  </a:cubicBezTo>
                  <a:lnTo>
                    <a:pt x="7521" y="16482"/>
                  </a:lnTo>
                  <a:cubicBezTo>
                    <a:pt x="6364" y="17669"/>
                    <a:pt x="5593" y="18856"/>
                    <a:pt x="4821" y="20280"/>
                  </a:cubicBezTo>
                  <a:cubicBezTo>
                    <a:pt x="4435" y="18382"/>
                    <a:pt x="4050" y="16482"/>
                    <a:pt x="3664" y="14584"/>
                  </a:cubicBezTo>
                  <a:cubicBezTo>
                    <a:pt x="3665" y="12448"/>
                    <a:pt x="3279" y="10786"/>
                    <a:pt x="2508" y="9125"/>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Shape">
              <a:extLst>
                <a:ext uri="{FF2B5EF4-FFF2-40B4-BE49-F238E27FC236}">
                  <a16:creationId xmlns:a16="http://schemas.microsoft.com/office/drawing/2014/main" id="{2B53A23D-57FD-AF46-9754-98C884D88177}"/>
                </a:ext>
              </a:extLst>
            </p:cNvPr>
            <p:cNvSpPr/>
            <p:nvPr userDrawn="1"/>
          </p:nvSpPr>
          <p:spPr>
            <a:xfrm>
              <a:off x="723900" y="2099015"/>
              <a:ext cx="156215" cy="160688"/>
            </a:xfrm>
            <a:custGeom>
              <a:avLst/>
              <a:gdLst/>
              <a:ahLst/>
              <a:cxnLst>
                <a:cxn ang="0">
                  <a:pos x="wd2" y="hd2"/>
                </a:cxn>
                <a:cxn ang="5400000">
                  <a:pos x="wd2" y="hd2"/>
                </a:cxn>
                <a:cxn ang="10800000">
                  <a:pos x="wd2" y="hd2"/>
                </a:cxn>
                <a:cxn ang="16200000">
                  <a:pos x="wd2" y="hd2"/>
                </a:cxn>
              </a:cxnLst>
              <a:rect l="0" t="0" r="r" b="b"/>
              <a:pathLst>
                <a:path w="21600" h="19804" extrusionOk="0">
                  <a:moveTo>
                    <a:pt x="16155" y="1903"/>
                  </a:moveTo>
                  <a:lnTo>
                    <a:pt x="15629" y="2373"/>
                  </a:lnTo>
                  <a:cubicBezTo>
                    <a:pt x="15629" y="2373"/>
                    <a:pt x="15629" y="2529"/>
                    <a:pt x="15453" y="2529"/>
                  </a:cubicBezTo>
                  <a:cubicBezTo>
                    <a:pt x="15101" y="3155"/>
                    <a:pt x="15277" y="3938"/>
                    <a:pt x="15805" y="4251"/>
                  </a:cubicBezTo>
                  <a:lnTo>
                    <a:pt x="17912" y="5816"/>
                  </a:lnTo>
                  <a:lnTo>
                    <a:pt x="18088" y="6130"/>
                  </a:lnTo>
                  <a:lnTo>
                    <a:pt x="18966" y="7852"/>
                  </a:lnTo>
                  <a:lnTo>
                    <a:pt x="19844" y="9574"/>
                  </a:lnTo>
                  <a:lnTo>
                    <a:pt x="20546" y="11139"/>
                  </a:lnTo>
                  <a:lnTo>
                    <a:pt x="20546" y="11296"/>
                  </a:lnTo>
                  <a:lnTo>
                    <a:pt x="21424" y="12861"/>
                  </a:lnTo>
                  <a:lnTo>
                    <a:pt x="21600" y="13174"/>
                  </a:lnTo>
                  <a:cubicBezTo>
                    <a:pt x="20898" y="15209"/>
                    <a:pt x="19317" y="16931"/>
                    <a:pt x="17210" y="18183"/>
                  </a:cubicBezTo>
                  <a:cubicBezTo>
                    <a:pt x="12117" y="21157"/>
                    <a:pt x="5444" y="19905"/>
                    <a:pt x="1932" y="15522"/>
                  </a:cubicBezTo>
                  <a:cubicBezTo>
                    <a:pt x="1932" y="15522"/>
                    <a:pt x="1932" y="15365"/>
                    <a:pt x="1756" y="15365"/>
                  </a:cubicBezTo>
                  <a:cubicBezTo>
                    <a:pt x="1405" y="14896"/>
                    <a:pt x="1054" y="14426"/>
                    <a:pt x="878" y="13800"/>
                  </a:cubicBezTo>
                  <a:cubicBezTo>
                    <a:pt x="352" y="12861"/>
                    <a:pt x="176" y="11921"/>
                    <a:pt x="0" y="10983"/>
                  </a:cubicBezTo>
                  <a:cubicBezTo>
                    <a:pt x="0" y="10514"/>
                    <a:pt x="0" y="10044"/>
                    <a:pt x="0" y="9574"/>
                  </a:cubicBezTo>
                  <a:cubicBezTo>
                    <a:pt x="176" y="6444"/>
                    <a:pt x="1756" y="3470"/>
                    <a:pt x="4917" y="1592"/>
                  </a:cubicBezTo>
                  <a:cubicBezTo>
                    <a:pt x="8253" y="-287"/>
                    <a:pt x="12117" y="-443"/>
                    <a:pt x="15453" y="809"/>
                  </a:cubicBezTo>
                  <a:lnTo>
                    <a:pt x="16155" y="1903"/>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Shape">
              <a:extLst>
                <a:ext uri="{FF2B5EF4-FFF2-40B4-BE49-F238E27FC236}">
                  <a16:creationId xmlns:a16="http://schemas.microsoft.com/office/drawing/2014/main" id="{32CB52BF-5039-CC4E-A333-5565F773AD27}"/>
                </a:ext>
              </a:extLst>
            </p:cNvPr>
            <p:cNvSpPr/>
            <p:nvPr userDrawn="1"/>
          </p:nvSpPr>
          <p:spPr>
            <a:xfrm>
              <a:off x="484273" y="2121725"/>
              <a:ext cx="165095" cy="158400"/>
            </a:xfrm>
            <a:custGeom>
              <a:avLst/>
              <a:gdLst/>
              <a:ahLst/>
              <a:cxnLst>
                <a:cxn ang="0">
                  <a:pos x="wd2" y="hd2"/>
                </a:cxn>
                <a:cxn ang="5400000">
                  <a:pos x="wd2" y="hd2"/>
                </a:cxn>
                <a:cxn ang="10800000">
                  <a:pos x="wd2" y="hd2"/>
                </a:cxn>
                <a:cxn ang="16200000">
                  <a:pos x="wd2" y="hd2"/>
                </a:cxn>
              </a:cxnLst>
              <a:rect l="0" t="0" r="r" b="b"/>
              <a:pathLst>
                <a:path w="21600" h="20724" extrusionOk="0">
                  <a:moveTo>
                    <a:pt x="10302" y="20670"/>
                  </a:moveTo>
                  <a:cubicBezTo>
                    <a:pt x="5484" y="20172"/>
                    <a:pt x="1828" y="16350"/>
                    <a:pt x="1163" y="11864"/>
                  </a:cubicBezTo>
                  <a:cubicBezTo>
                    <a:pt x="997" y="11033"/>
                    <a:pt x="997" y="10202"/>
                    <a:pt x="1163" y="9538"/>
                  </a:cubicBezTo>
                  <a:lnTo>
                    <a:pt x="831" y="10535"/>
                  </a:lnTo>
                  <a:cubicBezTo>
                    <a:pt x="831" y="9371"/>
                    <a:pt x="498" y="8209"/>
                    <a:pt x="166" y="7045"/>
                  </a:cubicBezTo>
                  <a:cubicBezTo>
                    <a:pt x="166" y="6879"/>
                    <a:pt x="0" y="6713"/>
                    <a:pt x="0" y="6381"/>
                  </a:cubicBezTo>
                  <a:lnTo>
                    <a:pt x="333" y="6547"/>
                  </a:lnTo>
                  <a:lnTo>
                    <a:pt x="1662" y="7045"/>
                  </a:lnTo>
                  <a:cubicBezTo>
                    <a:pt x="1828" y="6547"/>
                    <a:pt x="1994" y="6048"/>
                    <a:pt x="2326" y="5716"/>
                  </a:cubicBezTo>
                  <a:cubicBezTo>
                    <a:pt x="4320" y="1895"/>
                    <a:pt x="8308" y="-432"/>
                    <a:pt x="12794" y="67"/>
                  </a:cubicBezTo>
                  <a:cubicBezTo>
                    <a:pt x="17114" y="565"/>
                    <a:pt x="20437" y="3390"/>
                    <a:pt x="21600" y="7212"/>
                  </a:cubicBezTo>
                  <a:lnTo>
                    <a:pt x="20437" y="7378"/>
                  </a:lnTo>
                  <a:cubicBezTo>
                    <a:pt x="20270" y="7378"/>
                    <a:pt x="20270" y="7378"/>
                    <a:pt x="20104" y="7544"/>
                  </a:cubicBezTo>
                  <a:cubicBezTo>
                    <a:pt x="19439" y="7710"/>
                    <a:pt x="18940" y="8375"/>
                    <a:pt x="19107" y="9039"/>
                  </a:cubicBezTo>
                  <a:lnTo>
                    <a:pt x="19439" y="12695"/>
                  </a:lnTo>
                  <a:cubicBezTo>
                    <a:pt x="19439" y="13193"/>
                    <a:pt x="19772" y="13526"/>
                    <a:pt x="20104" y="13692"/>
                  </a:cubicBezTo>
                  <a:cubicBezTo>
                    <a:pt x="20437" y="13859"/>
                    <a:pt x="20768" y="14025"/>
                    <a:pt x="21101" y="14025"/>
                  </a:cubicBezTo>
                  <a:lnTo>
                    <a:pt x="21599" y="14025"/>
                  </a:lnTo>
                  <a:cubicBezTo>
                    <a:pt x="19774" y="18177"/>
                    <a:pt x="15287" y="21168"/>
                    <a:pt x="10302" y="2067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0" name="Shape">
              <a:extLst>
                <a:ext uri="{FF2B5EF4-FFF2-40B4-BE49-F238E27FC236}">
                  <a16:creationId xmlns:a16="http://schemas.microsoft.com/office/drawing/2014/main" id="{C4FE0033-5983-CF4E-9897-47D1C20E58C6}"/>
                </a:ext>
              </a:extLst>
            </p:cNvPr>
            <p:cNvSpPr/>
            <p:nvPr userDrawn="1"/>
          </p:nvSpPr>
          <p:spPr>
            <a:xfrm>
              <a:off x="-4713" y="1739942"/>
              <a:ext cx="90354" cy="159146"/>
            </a:xfrm>
            <a:custGeom>
              <a:avLst/>
              <a:gdLst/>
              <a:ahLst/>
              <a:cxnLst>
                <a:cxn ang="0">
                  <a:pos x="wd2" y="hd2"/>
                </a:cxn>
                <a:cxn ang="5400000">
                  <a:pos x="wd2" y="hd2"/>
                </a:cxn>
                <a:cxn ang="10800000">
                  <a:pos x="wd2" y="hd2"/>
                </a:cxn>
                <a:cxn ang="16200000">
                  <a:pos x="wd2" y="hd2"/>
                </a:cxn>
              </a:cxnLst>
              <a:rect l="0" t="0" r="r" b="b"/>
              <a:pathLst>
                <a:path w="20488" h="20983" extrusionOk="0">
                  <a:moveTo>
                    <a:pt x="18432" y="5645"/>
                  </a:moveTo>
                  <a:cubicBezTo>
                    <a:pt x="21600" y="9329"/>
                    <a:pt x="21023" y="13515"/>
                    <a:pt x="17280" y="16529"/>
                  </a:cubicBezTo>
                  <a:lnTo>
                    <a:pt x="15552" y="15524"/>
                  </a:lnTo>
                  <a:cubicBezTo>
                    <a:pt x="15552" y="15524"/>
                    <a:pt x="15264" y="15524"/>
                    <a:pt x="15264" y="15356"/>
                  </a:cubicBezTo>
                  <a:cubicBezTo>
                    <a:pt x="14112" y="14854"/>
                    <a:pt x="12672" y="14854"/>
                    <a:pt x="11808" y="15524"/>
                  </a:cubicBezTo>
                  <a:lnTo>
                    <a:pt x="7488" y="18203"/>
                  </a:lnTo>
                  <a:cubicBezTo>
                    <a:pt x="6911" y="18538"/>
                    <a:pt x="6911" y="18873"/>
                    <a:pt x="6624" y="19208"/>
                  </a:cubicBezTo>
                  <a:cubicBezTo>
                    <a:pt x="6624" y="19543"/>
                    <a:pt x="6913" y="20045"/>
                    <a:pt x="7488" y="20380"/>
                  </a:cubicBezTo>
                  <a:lnTo>
                    <a:pt x="7776" y="20548"/>
                  </a:lnTo>
                  <a:cubicBezTo>
                    <a:pt x="5185" y="21050"/>
                    <a:pt x="2593" y="21050"/>
                    <a:pt x="0" y="20883"/>
                  </a:cubicBezTo>
                  <a:lnTo>
                    <a:pt x="0" y="120"/>
                  </a:lnTo>
                  <a:cubicBezTo>
                    <a:pt x="7489" y="-550"/>
                    <a:pt x="14977" y="1626"/>
                    <a:pt x="18432" y="5645"/>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1" name="Shape">
              <a:extLst>
                <a:ext uri="{FF2B5EF4-FFF2-40B4-BE49-F238E27FC236}">
                  <a16:creationId xmlns:a16="http://schemas.microsoft.com/office/drawing/2014/main" id="{F8EC56AF-FD6F-D54B-A344-8F2C014C250F}"/>
                </a:ext>
              </a:extLst>
            </p:cNvPr>
            <p:cNvSpPr/>
            <p:nvPr userDrawn="1"/>
          </p:nvSpPr>
          <p:spPr>
            <a:xfrm>
              <a:off x="647701" y="2187914"/>
              <a:ext cx="77472" cy="34294"/>
            </a:xfrm>
            <a:custGeom>
              <a:avLst/>
              <a:gdLst/>
              <a:ahLst/>
              <a:cxnLst>
                <a:cxn ang="0">
                  <a:pos x="wd2" y="hd2"/>
                </a:cxn>
                <a:cxn ang="5400000">
                  <a:pos x="wd2" y="hd2"/>
                </a:cxn>
                <a:cxn ang="10800000">
                  <a:pos x="wd2" y="hd2"/>
                </a:cxn>
                <a:cxn ang="16200000">
                  <a:pos x="wd2" y="hd2"/>
                </a:cxn>
              </a:cxnLst>
              <a:rect l="0" t="0" r="r" b="b"/>
              <a:pathLst>
                <a:path w="21600" h="21600" extrusionOk="0">
                  <a:moveTo>
                    <a:pt x="21600" y="16800"/>
                  </a:moveTo>
                  <a:lnTo>
                    <a:pt x="6020" y="19999"/>
                  </a:lnTo>
                  <a:lnTo>
                    <a:pt x="2834" y="20799"/>
                  </a:lnTo>
                  <a:lnTo>
                    <a:pt x="709" y="21600"/>
                  </a:lnTo>
                  <a:lnTo>
                    <a:pt x="0" y="4000"/>
                  </a:lnTo>
                  <a:lnTo>
                    <a:pt x="2832" y="3199"/>
                  </a:lnTo>
                  <a:lnTo>
                    <a:pt x="6019" y="2398"/>
                  </a:lnTo>
                  <a:lnTo>
                    <a:pt x="19828" y="0"/>
                  </a:lnTo>
                  <a:cubicBezTo>
                    <a:pt x="19828" y="2398"/>
                    <a:pt x="20182" y="4800"/>
                    <a:pt x="20537" y="7199"/>
                  </a:cubicBezTo>
                  <a:cubicBezTo>
                    <a:pt x="20537" y="7999"/>
                    <a:pt x="20891" y="9597"/>
                    <a:pt x="20891" y="10398"/>
                  </a:cubicBezTo>
                  <a:cubicBezTo>
                    <a:pt x="20537" y="11999"/>
                    <a:pt x="21246" y="14397"/>
                    <a:pt x="21600" y="1680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2" name="Shape">
              <a:extLst>
                <a:ext uri="{FF2B5EF4-FFF2-40B4-BE49-F238E27FC236}">
                  <a16:creationId xmlns:a16="http://schemas.microsoft.com/office/drawing/2014/main" id="{4A467B7A-007D-5640-8AC8-1261E7AC6435}"/>
                </a:ext>
              </a:extLst>
            </p:cNvPr>
            <p:cNvSpPr/>
            <p:nvPr userDrawn="1"/>
          </p:nvSpPr>
          <p:spPr>
            <a:xfrm>
              <a:off x="-5058" y="2129073"/>
              <a:ext cx="24270" cy="71122"/>
            </a:xfrm>
            <a:custGeom>
              <a:avLst/>
              <a:gdLst/>
              <a:ahLst/>
              <a:cxnLst>
                <a:cxn ang="0">
                  <a:pos x="wd2" y="hd2"/>
                </a:cxn>
                <a:cxn ang="5400000">
                  <a:pos x="wd2" y="hd2"/>
                </a:cxn>
                <a:cxn ang="10800000">
                  <a:pos x="wd2" y="hd2"/>
                </a:cxn>
                <a:cxn ang="16200000">
                  <a:pos x="wd2" y="hd2"/>
                </a:cxn>
              </a:cxnLst>
              <a:rect l="0" t="0" r="r" b="b"/>
              <a:pathLst>
                <a:path w="18760" h="21600" extrusionOk="0">
                  <a:moveTo>
                    <a:pt x="17669" y="21214"/>
                  </a:moveTo>
                  <a:lnTo>
                    <a:pt x="9817" y="20058"/>
                  </a:lnTo>
                  <a:cubicBezTo>
                    <a:pt x="9817" y="20058"/>
                    <a:pt x="8835" y="20058"/>
                    <a:pt x="8835" y="20058"/>
                  </a:cubicBezTo>
                  <a:cubicBezTo>
                    <a:pt x="4909" y="19671"/>
                    <a:pt x="1961" y="20444"/>
                    <a:pt x="0" y="21600"/>
                  </a:cubicBezTo>
                  <a:lnTo>
                    <a:pt x="0" y="0"/>
                  </a:lnTo>
                  <a:cubicBezTo>
                    <a:pt x="14726" y="5400"/>
                    <a:pt x="21600" y="13500"/>
                    <a:pt x="17669" y="2121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Shape">
              <a:extLst>
                <a:ext uri="{FF2B5EF4-FFF2-40B4-BE49-F238E27FC236}">
                  <a16:creationId xmlns:a16="http://schemas.microsoft.com/office/drawing/2014/main" id="{3E92D275-366B-7541-8B8D-83393063967D}"/>
                </a:ext>
              </a:extLst>
            </p:cNvPr>
            <p:cNvSpPr/>
            <p:nvPr userDrawn="1"/>
          </p:nvSpPr>
          <p:spPr>
            <a:xfrm>
              <a:off x="203200" y="359114"/>
              <a:ext cx="158899" cy="161985"/>
            </a:xfrm>
            <a:custGeom>
              <a:avLst/>
              <a:gdLst/>
              <a:ahLst/>
              <a:cxnLst>
                <a:cxn ang="0">
                  <a:pos x="wd2" y="hd2"/>
                </a:cxn>
                <a:cxn ang="5400000">
                  <a:pos x="wd2" y="hd2"/>
                </a:cxn>
                <a:cxn ang="10800000">
                  <a:pos x="wd2" y="hd2"/>
                </a:cxn>
                <a:cxn ang="16200000">
                  <a:pos x="wd2" y="hd2"/>
                </a:cxn>
              </a:cxnLst>
              <a:rect l="0" t="0" r="r" b="b"/>
              <a:pathLst>
                <a:path w="21280" h="19401" extrusionOk="0">
                  <a:moveTo>
                    <a:pt x="20081" y="14486"/>
                  </a:moveTo>
                  <a:cubicBezTo>
                    <a:pt x="19910" y="14486"/>
                    <a:pt x="19910" y="14637"/>
                    <a:pt x="20081" y="14486"/>
                  </a:cubicBezTo>
                  <a:cubicBezTo>
                    <a:pt x="19740" y="14942"/>
                    <a:pt x="19400" y="15398"/>
                    <a:pt x="19230" y="15702"/>
                  </a:cubicBezTo>
                  <a:cubicBezTo>
                    <a:pt x="15999" y="19505"/>
                    <a:pt x="10046" y="20570"/>
                    <a:pt x="5283" y="17984"/>
                  </a:cubicBezTo>
                  <a:cubicBezTo>
                    <a:pt x="1711" y="16158"/>
                    <a:pt x="-160" y="12660"/>
                    <a:pt x="10" y="9162"/>
                  </a:cubicBezTo>
                  <a:lnTo>
                    <a:pt x="1371" y="9466"/>
                  </a:lnTo>
                  <a:cubicBezTo>
                    <a:pt x="1371" y="9466"/>
                    <a:pt x="1541" y="9466"/>
                    <a:pt x="1541" y="9466"/>
                  </a:cubicBezTo>
                  <a:cubicBezTo>
                    <a:pt x="2221" y="9466"/>
                    <a:pt x="2901" y="9162"/>
                    <a:pt x="3071" y="8401"/>
                  </a:cubicBezTo>
                  <a:lnTo>
                    <a:pt x="3922" y="5207"/>
                  </a:lnTo>
                  <a:cubicBezTo>
                    <a:pt x="3922" y="4902"/>
                    <a:pt x="3922" y="4598"/>
                    <a:pt x="3752" y="4294"/>
                  </a:cubicBezTo>
                  <a:cubicBezTo>
                    <a:pt x="3581" y="3989"/>
                    <a:pt x="3242" y="3686"/>
                    <a:pt x="2731" y="3533"/>
                  </a:cubicBezTo>
                  <a:lnTo>
                    <a:pt x="2390" y="3381"/>
                  </a:lnTo>
                  <a:cubicBezTo>
                    <a:pt x="5622" y="-117"/>
                    <a:pt x="11404" y="-1030"/>
                    <a:pt x="15997" y="1252"/>
                  </a:cubicBezTo>
                  <a:cubicBezTo>
                    <a:pt x="19399" y="3077"/>
                    <a:pt x="21440" y="6423"/>
                    <a:pt x="21270" y="9770"/>
                  </a:cubicBezTo>
                  <a:cubicBezTo>
                    <a:pt x="21270" y="10226"/>
                    <a:pt x="21270" y="10683"/>
                    <a:pt x="21100" y="11139"/>
                  </a:cubicBezTo>
                  <a:cubicBezTo>
                    <a:pt x="21101" y="12508"/>
                    <a:pt x="20590" y="13421"/>
                    <a:pt x="20081" y="14486"/>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7EA22B8A-7DEC-E145-ACD6-A5EB625BAE93}"/>
                </a:ext>
              </a:extLst>
            </p:cNvPr>
            <p:cNvSpPr/>
            <p:nvPr userDrawn="1"/>
          </p:nvSpPr>
          <p:spPr>
            <a:xfrm>
              <a:off x="139701" y="384515"/>
              <a:ext cx="81286" cy="43186"/>
            </a:xfrm>
            <a:custGeom>
              <a:avLst/>
              <a:gdLst/>
              <a:ahLst/>
              <a:cxnLst>
                <a:cxn ang="0">
                  <a:pos x="wd2" y="hd2"/>
                </a:cxn>
                <a:cxn ang="5400000">
                  <a:pos x="wd2" y="hd2"/>
                </a:cxn>
                <a:cxn ang="10800000">
                  <a:pos x="wd2" y="hd2"/>
                </a:cxn>
                <a:cxn ang="16200000">
                  <a:pos x="wd2" y="hd2"/>
                </a:cxn>
              </a:cxnLst>
              <a:rect l="0" t="0" r="r" b="b"/>
              <a:pathLst>
                <a:path w="21600" h="21600" extrusionOk="0">
                  <a:moveTo>
                    <a:pt x="0" y="13337"/>
                  </a:moveTo>
                  <a:cubicBezTo>
                    <a:pt x="338" y="11433"/>
                    <a:pt x="1012" y="10161"/>
                    <a:pt x="1350" y="8257"/>
                  </a:cubicBezTo>
                  <a:cubicBezTo>
                    <a:pt x="1350" y="7621"/>
                    <a:pt x="1687" y="6985"/>
                    <a:pt x="1687" y="5716"/>
                  </a:cubicBezTo>
                  <a:cubicBezTo>
                    <a:pt x="2025" y="3812"/>
                    <a:pt x="2363" y="1904"/>
                    <a:pt x="2363" y="0"/>
                  </a:cubicBezTo>
                  <a:lnTo>
                    <a:pt x="16538" y="6352"/>
                  </a:lnTo>
                  <a:lnTo>
                    <a:pt x="19575" y="7624"/>
                  </a:lnTo>
                  <a:lnTo>
                    <a:pt x="21600" y="8260"/>
                  </a:lnTo>
                  <a:lnTo>
                    <a:pt x="19913" y="21600"/>
                  </a:lnTo>
                  <a:lnTo>
                    <a:pt x="16876" y="20328"/>
                  </a:lnTo>
                  <a:lnTo>
                    <a:pt x="14176" y="19057"/>
                  </a:lnTo>
                  <a:lnTo>
                    <a:pt x="0" y="13337"/>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56F88F09-363C-7640-8633-7AC6701F0F8A}"/>
                </a:ext>
              </a:extLst>
            </p:cNvPr>
            <p:cNvSpPr/>
            <p:nvPr userDrawn="1"/>
          </p:nvSpPr>
          <p:spPr>
            <a:xfrm>
              <a:off x="0" y="282914"/>
              <a:ext cx="131763" cy="157787"/>
            </a:xfrm>
            <a:custGeom>
              <a:avLst/>
              <a:gdLst/>
              <a:ahLst/>
              <a:cxnLst>
                <a:cxn ang="0">
                  <a:pos x="wd2" y="hd2"/>
                </a:cxn>
                <a:cxn ang="5400000">
                  <a:pos x="wd2" y="hd2"/>
                </a:cxn>
                <a:cxn ang="10800000">
                  <a:pos x="wd2" y="hd2"/>
                </a:cxn>
                <a:cxn ang="16200000">
                  <a:pos x="wd2" y="hd2"/>
                </a:cxn>
              </a:cxnLst>
              <a:rect l="0" t="0" r="r" b="b"/>
              <a:pathLst>
                <a:path w="21548" h="19587" extrusionOk="0">
                  <a:moveTo>
                    <a:pt x="21392" y="11451"/>
                  </a:moveTo>
                  <a:cubicBezTo>
                    <a:pt x="21184" y="12240"/>
                    <a:pt x="20976" y="13028"/>
                    <a:pt x="20562" y="13658"/>
                  </a:cubicBezTo>
                  <a:cubicBezTo>
                    <a:pt x="20146" y="14289"/>
                    <a:pt x="19523" y="15077"/>
                    <a:pt x="18900" y="15708"/>
                  </a:cubicBezTo>
                  <a:cubicBezTo>
                    <a:pt x="18692" y="15865"/>
                    <a:pt x="18692" y="15865"/>
                    <a:pt x="18485" y="16023"/>
                  </a:cubicBezTo>
                  <a:cubicBezTo>
                    <a:pt x="13915" y="20280"/>
                    <a:pt x="5607" y="20753"/>
                    <a:pt x="0" y="17284"/>
                  </a:cubicBezTo>
                  <a:cubicBezTo>
                    <a:pt x="0" y="17284"/>
                    <a:pt x="0" y="17284"/>
                    <a:pt x="0" y="17284"/>
                  </a:cubicBezTo>
                  <a:lnTo>
                    <a:pt x="0" y="6879"/>
                  </a:lnTo>
                  <a:lnTo>
                    <a:pt x="1454" y="4198"/>
                  </a:lnTo>
                  <a:cubicBezTo>
                    <a:pt x="1662" y="3883"/>
                    <a:pt x="1662" y="3568"/>
                    <a:pt x="1454" y="3252"/>
                  </a:cubicBezTo>
                  <a:cubicBezTo>
                    <a:pt x="1246" y="2937"/>
                    <a:pt x="832" y="2622"/>
                    <a:pt x="416" y="2464"/>
                  </a:cubicBezTo>
                  <a:lnTo>
                    <a:pt x="0" y="2306"/>
                  </a:lnTo>
                  <a:cubicBezTo>
                    <a:pt x="4777" y="-689"/>
                    <a:pt x="11839" y="-847"/>
                    <a:pt x="16823" y="2306"/>
                  </a:cubicBezTo>
                  <a:cubicBezTo>
                    <a:pt x="19939" y="4355"/>
                    <a:pt x="21600" y="7351"/>
                    <a:pt x="21393" y="10347"/>
                  </a:cubicBezTo>
                  <a:cubicBezTo>
                    <a:pt x="21600" y="10505"/>
                    <a:pt x="21600" y="10979"/>
                    <a:pt x="21392" y="11451"/>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Shape">
              <a:extLst>
                <a:ext uri="{FF2B5EF4-FFF2-40B4-BE49-F238E27FC236}">
                  <a16:creationId xmlns:a16="http://schemas.microsoft.com/office/drawing/2014/main" id="{D20736E6-4D08-0F4D-AF5D-6BE850EC8AA7}"/>
                </a:ext>
              </a:extLst>
            </p:cNvPr>
            <p:cNvSpPr/>
            <p:nvPr userDrawn="1"/>
          </p:nvSpPr>
          <p:spPr>
            <a:xfrm>
              <a:off x="355960" y="1550582"/>
              <a:ext cx="68579" cy="43186"/>
            </a:xfrm>
            <a:custGeom>
              <a:avLst/>
              <a:gdLst/>
              <a:ahLst/>
              <a:cxnLst>
                <a:cxn ang="0">
                  <a:pos x="wd2" y="hd2"/>
                </a:cxn>
                <a:cxn ang="5400000">
                  <a:pos x="wd2" y="hd2"/>
                </a:cxn>
                <a:cxn ang="10800000">
                  <a:pos x="wd2" y="hd2"/>
                </a:cxn>
                <a:cxn ang="16200000">
                  <a:pos x="wd2" y="hd2"/>
                </a:cxn>
              </a:cxnLst>
              <a:rect l="0" t="0" r="r" b="b"/>
              <a:pathLst>
                <a:path w="21600" h="21600" extrusionOk="0">
                  <a:moveTo>
                    <a:pt x="17200" y="6355"/>
                  </a:moveTo>
                  <a:lnTo>
                    <a:pt x="21200" y="8260"/>
                  </a:lnTo>
                  <a:lnTo>
                    <a:pt x="21600" y="8260"/>
                  </a:lnTo>
                  <a:lnTo>
                    <a:pt x="19200" y="21600"/>
                  </a:lnTo>
                  <a:lnTo>
                    <a:pt x="16799" y="20328"/>
                  </a:lnTo>
                  <a:lnTo>
                    <a:pt x="13199" y="19057"/>
                  </a:lnTo>
                  <a:lnTo>
                    <a:pt x="9600" y="17785"/>
                  </a:lnTo>
                  <a:lnTo>
                    <a:pt x="0" y="13973"/>
                  </a:lnTo>
                  <a:cubicBezTo>
                    <a:pt x="0" y="13337"/>
                    <a:pt x="400" y="12069"/>
                    <a:pt x="400" y="11433"/>
                  </a:cubicBezTo>
                  <a:cubicBezTo>
                    <a:pt x="400" y="10161"/>
                    <a:pt x="801" y="9528"/>
                    <a:pt x="801" y="8257"/>
                  </a:cubicBezTo>
                  <a:cubicBezTo>
                    <a:pt x="801" y="7621"/>
                    <a:pt x="801" y="6352"/>
                    <a:pt x="1201" y="5716"/>
                  </a:cubicBezTo>
                  <a:cubicBezTo>
                    <a:pt x="1201" y="3812"/>
                    <a:pt x="1201" y="1904"/>
                    <a:pt x="1201" y="0"/>
                  </a:cubicBezTo>
                  <a:lnTo>
                    <a:pt x="13201" y="5081"/>
                  </a:lnTo>
                  <a:lnTo>
                    <a:pt x="17200" y="6355"/>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Shape">
              <a:extLst>
                <a:ext uri="{FF2B5EF4-FFF2-40B4-BE49-F238E27FC236}">
                  <a16:creationId xmlns:a16="http://schemas.microsoft.com/office/drawing/2014/main" id="{E35C250D-E251-9B4D-B7E0-23924C13D23A}"/>
                </a:ext>
              </a:extLst>
            </p:cNvPr>
            <p:cNvSpPr/>
            <p:nvPr userDrawn="1"/>
          </p:nvSpPr>
          <p:spPr>
            <a:xfrm>
              <a:off x="1431" y="1487529"/>
              <a:ext cx="114777" cy="160488"/>
            </a:xfrm>
            <a:custGeom>
              <a:avLst/>
              <a:gdLst/>
              <a:ahLst/>
              <a:cxnLst>
                <a:cxn ang="0">
                  <a:pos x="wd2" y="hd2"/>
                </a:cxn>
                <a:cxn ang="5400000">
                  <a:pos x="wd2" y="hd2"/>
                </a:cxn>
                <a:cxn ang="10800000">
                  <a:pos x="wd2" y="hd2"/>
                </a:cxn>
                <a:cxn ang="16200000">
                  <a:pos x="wd2" y="hd2"/>
                </a:cxn>
              </a:cxnLst>
              <a:rect l="0" t="0" r="r" b="b"/>
              <a:pathLst>
                <a:path w="21452" h="20219" extrusionOk="0">
                  <a:moveTo>
                    <a:pt x="1900" y="519"/>
                  </a:moveTo>
                  <a:cubicBezTo>
                    <a:pt x="9020" y="-1081"/>
                    <a:pt x="16379" y="1159"/>
                    <a:pt x="19702" y="5319"/>
                  </a:cubicBezTo>
                  <a:cubicBezTo>
                    <a:pt x="20177" y="5799"/>
                    <a:pt x="20413" y="6279"/>
                    <a:pt x="20651" y="6919"/>
                  </a:cubicBezTo>
                  <a:cubicBezTo>
                    <a:pt x="21362" y="8519"/>
                    <a:pt x="21600" y="9959"/>
                    <a:pt x="21362" y="11559"/>
                  </a:cubicBezTo>
                  <a:cubicBezTo>
                    <a:pt x="20651" y="15239"/>
                    <a:pt x="16853" y="18439"/>
                    <a:pt x="11393" y="19719"/>
                  </a:cubicBezTo>
                  <a:cubicBezTo>
                    <a:pt x="7595" y="20519"/>
                    <a:pt x="3560" y="20359"/>
                    <a:pt x="0" y="19239"/>
                  </a:cubicBezTo>
                  <a:lnTo>
                    <a:pt x="0" y="1160"/>
                  </a:lnTo>
                  <a:cubicBezTo>
                    <a:pt x="713" y="839"/>
                    <a:pt x="1188" y="679"/>
                    <a:pt x="1900" y="51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Shape">
              <a:extLst>
                <a:ext uri="{FF2B5EF4-FFF2-40B4-BE49-F238E27FC236}">
                  <a16:creationId xmlns:a16="http://schemas.microsoft.com/office/drawing/2014/main" id="{AFB2D834-E6D1-A24B-A8A8-FBD3CA78A0AC}"/>
                </a:ext>
              </a:extLst>
            </p:cNvPr>
            <p:cNvSpPr/>
            <p:nvPr userDrawn="1"/>
          </p:nvSpPr>
          <p:spPr>
            <a:xfrm>
              <a:off x="444500" y="2099014"/>
              <a:ext cx="58423" cy="67315"/>
            </a:xfrm>
            <a:custGeom>
              <a:avLst/>
              <a:gdLst/>
              <a:ahLst/>
              <a:cxnLst>
                <a:cxn ang="0">
                  <a:pos x="wd2" y="hd2"/>
                </a:cxn>
                <a:cxn ang="5400000">
                  <a:pos x="wd2" y="hd2"/>
                </a:cxn>
                <a:cxn ang="10800000">
                  <a:pos x="wd2" y="hd2"/>
                </a:cxn>
                <a:cxn ang="16200000">
                  <a:pos x="wd2" y="hd2"/>
                </a:cxn>
              </a:cxnLst>
              <a:rect l="0" t="0" r="r" b="b"/>
              <a:pathLst>
                <a:path w="21600" h="21600" extrusionOk="0">
                  <a:moveTo>
                    <a:pt x="15497" y="1224"/>
                  </a:moveTo>
                  <a:cubicBezTo>
                    <a:pt x="15967" y="1632"/>
                    <a:pt x="16437" y="1632"/>
                    <a:pt x="17374" y="2040"/>
                  </a:cubicBezTo>
                  <a:cubicBezTo>
                    <a:pt x="18782" y="2448"/>
                    <a:pt x="20192" y="2855"/>
                    <a:pt x="21600" y="3261"/>
                  </a:cubicBezTo>
                  <a:lnTo>
                    <a:pt x="12679" y="15895"/>
                  </a:lnTo>
                  <a:lnTo>
                    <a:pt x="10801" y="18341"/>
                  </a:lnTo>
                  <a:lnTo>
                    <a:pt x="9861" y="19562"/>
                  </a:lnTo>
                  <a:lnTo>
                    <a:pt x="8453" y="21600"/>
                  </a:lnTo>
                  <a:lnTo>
                    <a:pt x="2818" y="18747"/>
                  </a:lnTo>
                  <a:lnTo>
                    <a:pt x="2818" y="18747"/>
                  </a:lnTo>
                  <a:lnTo>
                    <a:pt x="0" y="17117"/>
                  </a:lnTo>
                  <a:lnTo>
                    <a:pt x="0" y="17117"/>
                  </a:lnTo>
                  <a:lnTo>
                    <a:pt x="940" y="15487"/>
                  </a:lnTo>
                  <a:lnTo>
                    <a:pt x="1880" y="13857"/>
                  </a:lnTo>
                  <a:lnTo>
                    <a:pt x="3758" y="11004"/>
                  </a:lnTo>
                  <a:lnTo>
                    <a:pt x="3758" y="10596"/>
                  </a:lnTo>
                  <a:lnTo>
                    <a:pt x="11271" y="0"/>
                  </a:lnTo>
                  <a:cubicBezTo>
                    <a:pt x="11741" y="408"/>
                    <a:pt x="12211" y="816"/>
                    <a:pt x="13149" y="816"/>
                  </a:cubicBezTo>
                  <a:cubicBezTo>
                    <a:pt x="14089" y="818"/>
                    <a:pt x="14559" y="818"/>
                    <a:pt x="15497" y="122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Shape">
              <a:extLst>
                <a:ext uri="{FF2B5EF4-FFF2-40B4-BE49-F238E27FC236}">
                  <a16:creationId xmlns:a16="http://schemas.microsoft.com/office/drawing/2014/main" id="{A603E050-F898-AE42-A6EC-CF60AF95BAE8}"/>
                </a:ext>
              </a:extLst>
            </p:cNvPr>
            <p:cNvSpPr/>
            <p:nvPr userDrawn="1"/>
          </p:nvSpPr>
          <p:spPr>
            <a:xfrm>
              <a:off x="-8098" y="2186501"/>
              <a:ext cx="227330" cy="159886"/>
            </a:xfrm>
            <a:custGeom>
              <a:avLst/>
              <a:gdLst/>
              <a:ahLst/>
              <a:cxnLst>
                <a:cxn ang="0">
                  <a:pos x="wd2" y="hd2"/>
                </a:cxn>
                <a:cxn ang="5400000">
                  <a:pos x="wd2" y="hd2"/>
                </a:cxn>
                <a:cxn ang="10800000">
                  <a:pos x="wd2" y="hd2"/>
                </a:cxn>
                <a:cxn ang="16200000">
                  <a:pos x="wd2" y="hd2"/>
                </a:cxn>
              </a:cxnLst>
              <a:rect l="0" t="0" r="r" b="b"/>
              <a:pathLst>
                <a:path w="21600" h="20758" extrusionOk="0">
                  <a:moveTo>
                    <a:pt x="605" y="3365"/>
                  </a:moveTo>
                  <a:lnTo>
                    <a:pt x="605" y="3365"/>
                  </a:lnTo>
                  <a:lnTo>
                    <a:pt x="1690" y="3859"/>
                  </a:lnTo>
                  <a:lnTo>
                    <a:pt x="2656" y="4353"/>
                  </a:lnTo>
                  <a:lnTo>
                    <a:pt x="7121" y="6496"/>
                  </a:lnTo>
                  <a:lnTo>
                    <a:pt x="8086" y="6991"/>
                  </a:lnTo>
                  <a:cubicBezTo>
                    <a:pt x="8207" y="6496"/>
                    <a:pt x="8327" y="6001"/>
                    <a:pt x="8568" y="5672"/>
                  </a:cubicBezTo>
                  <a:cubicBezTo>
                    <a:pt x="10017" y="1880"/>
                    <a:pt x="12913" y="-429"/>
                    <a:pt x="16170" y="66"/>
                  </a:cubicBezTo>
                  <a:cubicBezTo>
                    <a:pt x="17136" y="231"/>
                    <a:pt x="18101" y="560"/>
                    <a:pt x="18946" y="1221"/>
                  </a:cubicBezTo>
                  <a:cubicBezTo>
                    <a:pt x="19066" y="1880"/>
                    <a:pt x="19187" y="2539"/>
                    <a:pt x="19307" y="3364"/>
                  </a:cubicBezTo>
                  <a:cubicBezTo>
                    <a:pt x="19911" y="7156"/>
                    <a:pt x="20635" y="10784"/>
                    <a:pt x="21238" y="14246"/>
                  </a:cubicBezTo>
                  <a:cubicBezTo>
                    <a:pt x="21359" y="14906"/>
                    <a:pt x="21480" y="15730"/>
                    <a:pt x="21600" y="16390"/>
                  </a:cubicBezTo>
                  <a:cubicBezTo>
                    <a:pt x="20032" y="19357"/>
                    <a:pt x="17377" y="21171"/>
                    <a:pt x="14601" y="20677"/>
                  </a:cubicBezTo>
                  <a:cubicBezTo>
                    <a:pt x="11102" y="20182"/>
                    <a:pt x="8447" y="16390"/>
                    <a:pt x="7964" y="11938"/>
                  </a:cubicBezTo>
                  <a:cubicBezTo>
                    <a:pt x="7844" y="11114"/>
                    <a:pt x="7844" y="10289"/>
                    <a:pt x="7964" y="9630"/>
                  </a:cubicBezTo>
                  <a:lnTo>
                    <a:pt x="7723" y="10619"/>
                  </a:lnTo>
                  <a:lnTo>
                    <a:pt x="6878" y="10289"/>
                  </a:lnTo>
                  <a:lnTo>
                    <a:pt x="1689" y="7816"/>
                  </a:lnTo>
                  <a:lnTo>
                    <a:pt x="724" y="7322"/>
                  </a:lnTo>
                  <a:lnTo>
                    <a:pt x="0" y="6992"/>
                  </a:lnTo>
                  <a:lnTo>
                    <a:pt x="603" y="4848"/>
                  </a:lnTo>
                  <a:lnTo>
                    <a:pt x="605" y="3365"/>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Shape">
              <a:extLst>
                <a:ext uri="{FF2B5EF4-FFF2-40B4-BE49-F238E27FC236}">
                  <a16:creationId xmlns:a16="http://schemas.microsoft.com/office/drawing/2014/main" id="{10454AE8-DCF0-A247-B79C-6611C4087D88}"/>
                </a:ext>
              </a:extLst>
            </p:cNvPr>
            <p:cNvSpPr/>
            <p:nvPr userDrawn="1"/>
          </p:nvSpPr>
          <p:spPr>
            <a:xfrm>
              <a:off x="214024" y="2032679"/>
              <a:ext cx="66044" cy="44452"/>
            </a:xfrm>
            <a:custGeom>
              <a:avLst/>
              <a:gdLst/>
              <a:ahLst/>
              <a:cxnLst>
                <a:cxn ang="0">
                  <a:pos x="wd2" y="hd2"/>
                </a:cxn>
                <a:cxn ang="5400000">
                  <a:pos x="wd2" y="hd2"/>
                </a:cxn>
                <a:cxn ang="10800000">
                  <a:pos x="wd2" y="hd2"/>
                </a:cxn>
                <a:cxn ang="16200000">
                  <a:pos x="wd2" y="hd2"/>
                </a:cxn>
              </a:cxnLst>
              <a:rect l="0" t="0" r="r" b="b"/>
              <a:pathLst>
                <a:path w="21600" h="21600" extrusionOk="0">
                  <a:moveTo>
                    <a:pt x="4985" y="16664"/>
                  </a:moveTo>
                  <a:lnTo>
                    <a:pt x="2077" y="12961"/>
                  </a:lnTo>
                  <a:lnTo>
                    <a:pt x="0" y="10493"/>
                  </a:lnTo>
                  <a:lnTo>
                    <a:pt x="3738" y="3703"/>
                  </a:lnTo>
                  <a:lnTo>
                    <a:pt x="5815" y="0"/>
                  </a:lnTo>
                  <a:lnTo>
                    <a:pt x="5815" y="0"/>
                  </a:lnTo>
                  <a:lnTo>
                    <a:pt x="8723" y="3703"/>
                  </a:lnTo>
                  <a:lnTo>
                    <a:pt x="11632" y="7407"/>
                  </a:lnTo>
                  <a:lnTo>
                    <a:pt x="21600" y="19750"/>
                  </a:lnTo>
                  <a:cubicBezTo>
                    <a:pt x="21184" y="20368"/>
                    <a:pt x="20768" y="20985"/>
                    <a:pt x="20355" y="21600"/>
                  </a:cubicBezTo>
                  <a:cubicBezTo>
                    <a:pt x="20355" y="21600"/>
                    <a:pt x="20355" y="21600"/>
                    <a:pt x="20355" y="21600"/>
                  </a:cubicBezTo>
                  <a:cubicBezTo>
                    <a:pt x="19109" y="20982"/>
                    <a:pt x="17446" y="20365"/>
                    <a:pt x="16201" y="19750"/>
                  </a:cubicBezTo>
                  <a:cubicBezTo>
                    <a:pt x="15369" y="19750"/>
                    <a:pt x="14540" y="19750"/>
                    <a:pt x="13708" y="19750"/>
                  </a:cubicBezTo>
                  <a:cubicBezTo>
                    <a:pt x="12047" y="19750"/>
                    <a:pt x="9970" y="19750"/>
                    <a:pt x="7894" y="20368"/>
                  </a:cubicBezTo>
                  <a:lnTo>
                    <a:pt x="4985" y="16664"/>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Shape">
              <a:extLst>
                <a:ext uri="{FF2B5EF4-FFF2-40B4-BE49-F238E27FC236}">
                  <a16:creationId xmlns:a16="http://schemas.microsoft.com/office/drawing/2014/main" id="{6CCD3481-F1F6-B346-B3AA-491E5B96C6CE}"/>
                </a:ext>
              </a:extLst>
            </p:cNvPr>
            <p:cNvSpPr/>
            <p:nvPr userDrawn="1"/>
          </p:nvSpPr>
          <p:spPr>
            <a:xfrm>
              <a:off x="368301" y="448014"/>
              <a:ext cx="76200" cy="48265"/>
            </a:xfrm>
            <a:custGeom>
              <a:avLst/>
              <a:gdLst/>
              <a:ahLst/>
              <a:cxnLst>
                <a:cxn ang="0">
                  <a:pos x="wd2" y="hd2"/>
                </a:cxn>
                <a:cxn ang="5400000">
                  <a:pos x="wd2" y="hd2"/>
                </a:cxn>
                <a:cxn ang="10800000">
                  <a:pos x="wd2" y="hd2"/>
                </a:cxn>
                <a:cxn ang="16200000">
                  <a:pos x="wd2" y="hd2"/>
                </a:cxn>
              </a:cxnLst>
              <a:rect l="0" t="0" r="r" b="b"/>
              <a:pathLst>
                <a:path w="21600" h="21600" extrusionOk="0">
                  <a:moveTo>
                    <a:pt x="0" y="11934"/>
                  </a:moveTo>
                  <a:cubicBezTo>
                    <a:pt x="360" y="10230"/>
                    <a:pt x="1079" y="9092"/>
                    <a:pt x="1440" y="7388"/>
                  </a:cubicBezTo>
                  <a:cubicBezTo>
                    <a:pt x="1440" y="6819"/>
                    <a:pt x="1800" y="6250"/>
                    <a:pt x="1800" y="5115"/>
                  </a:cubicBezTo>
                  <a:cubicBezTo>
                    <a:pt x="2160" y="3411"/>
                    <a:pt x="2521" y="1704"/>
                    <a:pt x="2521" y="0"/>
                  </a:cubicBezTo>
                  <a:lnTo>
                    <a:pt x="16200" y="6822"/>
                  </a:lnTo>
                  <a:lnTo>
                    <a:pt x="19440" y="8526"/>
                  </a:lnTo>
                  <a:lnTo>
                    <a:pt x="21600" y="9664"/>
                  </a:lnTo>
                  <a:lnTo>
                    <a:pt x="19079" y="21600"/>
                  </a:lnTo>
                  <a:lnTo>
                    <a:pt x="15840" y="19896"/>
                  </a:lnTo>
                  <a:lnTo>
                    <a:pt x="12960" y="18192"/>
                  </a:lnTo>
                  <a:lnTo>
                    <a:pt x="0" y="11934"/>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Shape">
              <a:extLst>
                <a:ext uri="{FF2B5EF4-FFF2-40B4-BE49-F238E27FC236}">
                  <a16:creationId xmlns:a16="http://schemas.microsoft.com/office/drawing/2014/main" id="{1598D69A-D0E7-9F4F-BEA5-8B5052F5DFC1}"/>
                </a:ext>
              </a:extLst>
            </p:cNvPr>
            <p:cNvSpPr/>
            <p:nvPr userDrawn="1"/>
          </p:nvSpPr>
          <p:spPr>
            <a:xfrm>
              <a:off x="125444" y="1540221"/>
              <a:ext cx="73664" cy="34287"/>
            </a:xfrm>
            <a:custGeom>
              <a:avLst/>
              <a:gdLst/>
              <a:ahLst/>
              <a:cxnLst>
                <a:cxn ang="0">
                  <a:pos x="wd2" y="hd2"/>
                </a:cxn>
                <a:cxn ang="5400000">
                  <a:pos x="wd2" y="hd2"/>
                </a:cxn>
                <a:cxn ang="10800000">
                  <a:pos x="wd2" y="hd2"/>
                </a:cxn>
                <a:cxn ang="16200000">
                  <a:pos x="wd2" y="hd2"/>
                </a:cxn>
              </a:cxnLst>
              <a:rect l="0" t="0" r="r" b="b"/>
              <a:pathLst>
                <a:path w="21600" h="21600" extrusionOk="0">
                  <a:moveTo>
                    <a:pt x="373" y="13599"/>
                  </a:moveTo>
                  <a:lnTo>
                    <a:pt x="373" y="11200"/>
                  </a:lnTo>
                  <a:lnTo>
                    <a:pt x="0" y="4000"/>
                  </a:lnTo>
                  <a:lnTo>
                    <a:pt x="15269" y="1598"/>
                  </a:lnTo>
                  <a:lnTo>
                    <a:pt x="18993" y="801"/>
                  </a:lnTo>
                  <a:lnTo>
                    <a:pt x="21227" y="0"/>
                  </a:lnTo>
                  <a:lnTo>
                    <a:pt x="21600" y="11200"/>
                  </a:lnTo>
                  <a:lnTo>
                    <a:pt x="21600" y="17600"/>
                  </a:lnTo>
                  <a:lnTo>
                    <a:pt x="21600" y="17600"/>
                  </a:lnTo>
                  <a:lnTo>
                    <a:pt x="18249" y="18400"/>
                  </a:lnTo>
                  <a:lnTo>
                    <a:pt x="14896" y="18400"/>
                  </a:lnTo>
                  <a:lnTo>
                    <a:pt x="746" y="21600"/>
                  </a:lnTo>
                  <a:lnTo>
                    <a:pt x="746" y="20803"/>
                  </a:lnTo>
                  <a:lnTo>
                    <a:pt x="373" y="1440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71BCD528-5982-4F42-9902-B78E556680FD}"/>
                </a:ext>
              </a:extLst>
            </p:cNvPr>
            <p:cNvSpPr/>
            <p:nvPr userDrawn="1"/>
          </p:nvSpPr>
          <p:spPr>
            <a:xfrm>
              <a:off x="421481" y="1939501"/>
              <a:ext cx="161047" cy="159025"/>
            </a:xfrm>
            <a:custGeom>
              <a:avLst/>
              <a:gdLst/>
              <a:ahLst/>
              <a:cxnLst>
                <a:cxn ang="0">
                  <a:pos x="wd2" y="hd2"/>
                </a:cxn>
                <a:cxn ang="5400000">
                  <a:pos x="wd2" y="hd2"/>
                </a:cxn>
                <a:cxn ang="10800000">
                  <a:pos x="wd2" y="hd2"/>
                </a:cxn>
                <a:cxn ang="16200000">
                  <a:pos x="wd2" y="hd2"/>
                </a:cxn>
              </a:cxnLst>
              <a:rect l="0" t="0" r="r" b="b"/>
              <a:pathLst>
                <a:path w="19426" h="21297" extrusionOk="0">
                  <a:moveTo>
                    <a:pt x="18226" y="15817"/>
                  </a:moveTo>
                  <a:cubicBezTo>
                    <a:pt x="16387" y="19560"/>
                    <a:pt x="12864" y="21600"/>
                    <a:pt x="9188" y="21260"/>
                  </a:cubicBezTo>
                  <a:cubicBezTo>
                    <a:pt x="8728" y="21260"/>
                    <a:pt x="8268" y="21090"/>
                    <a:pt x="7656" y="21090"/>
                  </a:cubicBezTo>
                  <a:cubicBezTo>
                    <a:pt x="7196" y="20920"/>
                    <a:pt x="6583" y="20750"/>
                    <a:pt x="6124" y="20580"/>
                  </a:cubicBezTo>
                  <a:cubicBezTo>
                    <a:pt x="5970" y="20580"/>
                    <a:pt x="5817" y="20410"/>
                    <a:pt x="5664" y="20410"/>
                  </a:cubicBezTo>
                  <a:cubicBezTo>
                    <a:pt x="5358" y="20240"/>
                    <a:pt x="5205" y="20240"/>
                    <a:pt x="4898" y="20069"/>
                  </a:cubicBezTo>
                  <a:cubicBezTo>
                    <a:pt x="4745" y="19899"/>
                    <a:pt x="4592" y="19899"/>
                    <a:pt x="4439" y="19729"/>
                  </a:cubicBezTo>
                  <a:cubicBezTo>
                    <a:pt x="3980" y="19388"/>
                    <a:pt x="3673" y="19219"/>
                    <a:pt x="3367" y="18879"/>
                  </a:cubicBezTo>
                  <a:cubicBezTo>
                    <a:pt x="-4" y="15647"/>
                    <a:pt x="-1076" y="10034"/>
                    <a:pt x="1222" y="5612"/>
                  </a:cubicBezTo>
                  <a:cubicBezTo>
                    <a:pt x="3061" y="2040"/>
                    <a:pt x="6430" y="0"/>
                    <a:pt x="9954" y="0"/>
                  </a:cubicBezTo>
                  <a:lnTo>
                    <a:pt x="9648" y="1360"/>
                  </a:lnTo>
                  <a:cubicBezTo>
                    <a:pt x="9648" y="1360"/>
                    <a:pt x="9648" y="1531"/>
                    <a:pt x="9648" y="1531"/>
                  </a:cubicBezTo>
                  <a:cubicBezTo>
                    <a:pt x="9648" y="2211"/>
                    <a:pt x="10107" y="3061"/>
                    <a:pt x="10720" y="3231"/>
                  </a:cubicBezTo>
                  <a:lnTo>
                    <a:pt x="13938" y="3912"/>
                  </a:lnTo>
                  <a:cubicBezTo>
                    <a:pt x="14244" y="3912"/>
                    <a:pt x="14704" y="3912"/>
                    <a:pt x="15010" y="3741"/>
                  </a:cubicBezTo>
                  <a:cubicBezTo>
                    <a:pt x="15317" y="3571"/>
                    <a:pt x="15470" y="3231"/>
                    <a:pt x="15623" y="2721"/>
                  </a:cubicBezTo>
                  <a:lnTo>
                    <a:pt x="15623" y="2380"/>
                  </a:lnTo>
                  <a:cubicBezTo>
                    <a:pt x="19452" y="5442"/>
                    <a:pt x="20524" y="11055"/>
                    <a:pt x="18226" y="1581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C2413601-E47B-0E4D-8FC1-5CD008893DEC}"/>
                </a:ext>
              </a:extLst>
            </p:cNvPr>
            <p:cNvSpPr/>
            <p:nvPr userDrawn="1"/>
          </p:nvSpPr>
          <p:spPr>
            <a:xfrm>
              <a:off x="465421" y="1722333"/>
              <a:ext cx="160104" cy="245150"/>
            </a:xfrm>
            <a:custGeom>
              <a:avLst/>
              <a:gdLst/>
              <a:ahLst/>
              <a:cxnLst>
                <a:cxn ang="0">
                  <a:pos x="wd2" y="hd2"/>
                </a:cxn>
                <a:cxn ang="5400000">
                  <a:pos x="wd2" y="hd2"/>
                </a:cxn>
                <a:cxn ang="10800000">
                  <a:pos x="wd2" y="hd2"/>
                </a:cxn>
                <a:cxn ang="16200000">
                  <a:pos x="wd2" y="hd2"/>
                </a:cxn>
              </a:cxnLst>
              <a:rect l="0" t="0" r="r" b="b"/>
              <a:pathLst>
                <a:path w="21273" h="21492" extrusionOk="0">
                  <a:moveTo>
                    <a:pt x="5" y="7240"/>
                  </a:moveTo>
                  <a:cubicBezTo>
                    <a:pt x="-164" y="3344"/>
                    <a:pt x="4392" y="115"/>
                    <a:pt x="10299" y="3"/>
                  </a:cubicBezTo>
                  <a:cubicBezTo>
                    <a:pt x="16205" y="-108"/>
                    <a:pt x="21098" y="2898"/>
                    <a:pt x="21267" y="6795"/>
                  </a:cubicBezTo>
                  <a:cubicBezTo>
                    <a:pt x="21436" y="10024"/>
                    <a:pt x="18230" y="12919"/>
                    <a:pt x="13674" y="13809"/>
                  </a:cubicBezTo>
                  <a:cubicBezTo>
                    <a:pt x="12999" y="13921"/>
                    <a:pt x="12155" y="14032"/>
                    <a:pt x="11311" y="14032"/>
                  </a:cubicBezTo>
                  <a:lnTo>
                    <a:pt x="12324" y="14144"/>
                  </a:lnTo>
                  <a:lnTo>
                    <a:pt x="12155" y="14923"/>
                  </a:lnTo>
                  <a:lnTo>
                    <a:pt x="10636" y="19822"/>
                  </a:lnTo>
                  <a:lnTo>
                    <a:pt x="10299" y="20824"/>
                  </a:lnTo>
                  <a:lnTo>
                    <a:pt x="10130" y="21492"/>
                  </a:lnTo>
                  <a:lnTo>
                    <a:pt x="7767" y="21158"/>
                  </a:lnTo>
                  <a:lnTo>
                    <a:pt x="6418" y="20935"/>
                  </a:lnTo>
                  <a:lnTo>
                    <a:pt x="6418" y="20935"/>
                  </a:lnTo>
                  <a:lnTo>
                    <a:pt x="6756" y="19933"/>
                  </a:lnTo>
                  <a:lnTo>
                    <a:pt x="7093" y="18931"/>
                  </a:lnTo>
                  <a:lnTo>
                    <a:pt x="8443" y="14701"/>
                  </a:lnTo>
                  <a:lnTo>
                    <a:pt x="8781" y="13699"/>
                  </a:lnTo>
                  <a:cubicBezTo>
                    <a:pt x="8275" y="13587"/>
                    <a:pt x="7768" y="13587"/>
                    <a:pt x="7262" y="13476"/>
                  </a:cubicBezTo>
                  <a:cubicBezTo>
                    <a:pt x="3211" y="12696"/>
                    <a:pt x="174" y="10246"/>
                    <a:pt x="5" y="724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Shape">
              <a:extLst>
                <a:ext uri="{FF2B5EF4-FFF2-40B4-BE49-F238E27FC236}">
                  <a16:creationId xmlns:a16="http://schemas.microsoft.com/office/drawing/2014/main" id="{34EBDE08-F04F-544A-BE85-1388E2DC0118}"/>
                </a:ext>
              </a:extLst>
            </p:cNvPr>
            <p:cNvSpPr/>
            <p:nvPr userDrawn="1"/>
          </p:nvSpPr>
          <p:spPr>
            <a:xfrm>
              <a:off x="98837" y="1910822"/>
              <a:ext cx="160062" cy="160400"/>
            </a:xfrm>
            <a:custGeom>
              <a:avLst/>
              <a:gdLst/>
              <a:ahLst/>
              <a:cxnLst>
                <a:cxn ang="0">
                  <a:pos x="wd2" y="hd2"/>
                </a:cxn>
                <a:cxn ang="5400000">
                  <a:pos x="wd2" y="hd2"/>
                </a:cxn>
                <a:cxn ang="10800000">
                  <a:pos x="wd2" y="hd2"/>
                </a:cxn>
                <a:cxn ang="16200000">
                  <a:pos x="wd2" y="hd2"/>
                </a:cxn>
              </a:cxnLst>
              <a:rect l="0" t="0" r="r" b="b"/>
              <a:pathLst>
                <a:path w="20468" h="19211" extrusionOk="0">
                  <a:moveTo>
                    <a:pt x="1626" y="14794"/>
                  </a:moveTo>
                  <a:cubicBezTo>
                    <a:pt x="-647" y="11447"/>
                    <a:pt x="-484" y="7341"/>
                    <a:pt x="1789" y="4146"/>
                  </a:cubicBezTo>
                  <a:cubicBezTo>
                    <a:pt x="2438" y="3233"/>
                    <a:pt x="3413" y="2321"/>
                    <a:pt x="4388" y="1712"/>
                  </a:cubicBezTo>
                  <a:cubicBezTo>
                    <a:pt x="4550" y="1712"/>
                    <a:pt x="4550" y="1560"/>
                    <a:pt x="4713" y="1560"/>
                  </a:cubicBezTo>
                  <a:cubicBezTo>
                    <a:pt x="9422" y="-1330"/>
                    <a:pt x="15756" y="-113"/>
                    <a:pt x="18842" y="4450"/>
                  </a:cubicBezTo>
                  <a:cubicBezTo>
                    <a:pt x="20953" y="7492"/>
                    <a:pt x="20953" y="11295"/>
                    <a:pt x="19167" y="14337"/>
                  </a:cubicBezTo>
                  <a:lnTo>
                    <a:pt x="18193" y="13577"/>
                  </a:lnTo>
                  <a:cubicBezTo>
                    <a:pt x="18193" y="13577"/>
                    <a:pt x="18030" y="13577"/>
                    <a:pt x="18030" y="13577"/>
                  </a:cubicBezTo>
                  <a:cubicBezTo>
                    <a:pt x="17381" y="13272"/>
                    <a:pt x="16569" y="13272"/>
                    <a:pt x="16081" y="13881"/>
                  </a:cubicBezTo>
                  <a:lnTo>
                    <a:pt x="13807" y="16467"/>
                  </a:lnTo>
                  <a:cubicBezTo>
                    <a:pt x="13482" y="16772"/>
                    <a:pt x="13482" y="17076"/>
                    <a:pt x="13482" y="17380"/>
                  </a:cubicBezTo>
                  <a:cubicBezTo>
                    <a:pt x="13482" y="17685"/>
                    <a:pt x="13645" y="18141"/>
                    <a:pt x="13969" y="18293"/>
                  </a:cubicBezTo>
                  <a:lnTo>
                    <a:pt x="14294" y="18445"/>
                  </a:lnTo>
                  <a:cubicBezTo>
                    <a:pt x="9747" y="20270"/>
                    <a:pt x="4388" y="18749"/>
                    <a:pt x="1626" y="1479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6" name="Shape">
              <a:extLst>
                <a:ext uri="{FF2B5EF4-FFF2-40B4-BE49-F238E27FC236}">
                  <a16:creationId xmlns:a16="http://schemas.microsoft.com/office/drawing/2014/main" id="{9CDB8FEC-830B-7E41-ADCA-E0435EF5E133}"/>
                </a:ext>
              </a:extLst>
            </p:cNvPr>
            <p:cNvSpPr/>
            <p:nvPr userDrawn="1"/>
          </p:nvSpPr>
          <p:spPr>
            <a:xfrm>
              <a:off x="40521" y="1858824"/>
              <a:ext cx="80014" cy="80014"/>
            </a:xfrm>
            <a:custGeom>
              <a:avLst/>
              <a:gdLst/>
              <a:ahLst/>
              <a:cxnLst>
                <a:cxn ang="0">
                  <a:pos x="wd2" y="hd2"/>
                </a:cxn>
                <a:cxn ang="5400000">
                  <a:pos x="wd2" y="hd2"/>
                </a:cxn>
                <a:cxn ang="10800000">
                  <a:pos x="wd2" y="hd2"/>
                </a:cxn>
                <a:cxn ang="16200000">
                  <a:pos x="wd2" y="hd2"/>
                </a:cxn>
              </a:cxnLst>
              <a:rect l="0" t="0" r="r" b="b"/>
              <a:pathLst>
                <a:path w="21600" h="21600" extrusionOk="0">
                  <a:moveTo>
                    <a:pt x="1371" y="6514"/>
                  </a:moveTo>
                  <a:lnTo>
                    <a:pt x="0" y="5143"/>
                  </a:lnTo>
                  <a:lnTo>
                    <a:pt x="5143" y="0"/>
                  </a:lnTo>
                  <a:lnTo>
                    <a:pt x="7543" y="2401"/>
                  </a:lnTo>
                  <a:lnTo>
                    <a:pt x="9601" y="4458"/>
                  </a:lnTo>
                  <a:lnTo>
                    <a:pt x="21600" y="16457"/>
                  </a:lnTo>
                  <a:cubicBezTo>
                    <a:pt x="19543" y="17828"/>
                    <a:pt x="17828" y="19886"/>
                    <a:pt x="16457" y="21600"/>
                  </a:cubicBezTo>
                  <a:lnTo>
                    <a:pt x="3772" y="8914"/>
                  </a:lnTo>
                  <a:lnTo>
                    <a:pt x="1371" y="6514"/>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Shape">
              <a:extLst>
                <a:ext uri="{FF2B5EF4-FFF2-40B4-BE49-F238E27FC236}">
                  <a16:creationId xmlns:a16="http://schemas.microsoft.com/office/drawing/2014/main" id="{014EC9AD-6C4D-1A47-A7A0-ED4884A9C8AD}"/>
                </a:ext>
              </a:extLst>
            </p:cNvPr>
            <p:cNvSpPr/>
            <p:nvPr userDrawn="1"/>
          </p:nvSpPr>
          <p:spPr>
            <a:xfrm>
              <a:off x="392530" y="1527234"/>
              <a:ext cx="160650" cy="159867"/>
            </a:xfrm>
            <a:custGeom>
              <a:avLst/>
              <a:gdLst/>
              <a:ahLst/>
              <a:cxnLst>
                <a:cxn ang="0">
                  <a:pos x="wd2" y="hd2"/>
                </a:cxn>
                <a:cxn ang="5400000">
                  <a:pos x="wd2" y="hd2"/>
                </a:cxn>
                <a:cxn ang="10800000">
                  <a:pos x="wd2" y="hd2"/>
                </a:cxn>
                <a:cxn ang="16200000">
                  <a:pos x="wd2" y="hd2"/>
                </a:cxn>
              </a:cxnLst>
              <a:rect l="0" t="0" r="r" b="b"/>
              <a:pathLst>
                <a:path w="19799" h="19284" extrusionOk="0">
                  <a:moveTo>
                    <a:pt x="15259" y="1513"/>
                  </a:moveTo>
                  <a:cubicBezTo>
                    <a:pt x="19797" y="4423"/>
                    <a:pt x="21206" y="10398"/>
                    <a:pt x="18232" y="14841"/>
                  </a:cubicBezTo>
                  <a:cubicBezTo>
                    <a:pt x="15259" y="19283"/>
                    <a:pt x="9155" y="20662"/>
                    <a:pt x="4615" y="17751"/>
                  </a:cubicBezTo>
                  <a:cubicBezTo>
                    <a:pt x="1328" y="15607"/>
                    <a:pt x="-394" y="11930"/>
                    <a:pt x="76" y="8406"/>
                  </a:cubicBezTo>
                  <a:lnTo>
                    <a:pt x="1485" y="8713"/>
                  </a:lnTo>
                  <a:lnTo>
                    <a:pt x="2267" y="8866"/>
                  </a:lnTo>
                  <a:cubicBezTo>
                    <a:pt x="3050" y="9020"/>
                    <a:pt x="3832" y="8713"/>
                    <a:pt x="3989" y="7947"/>
                  </a:cubicBezTo>
                  <a:lnTo>
                    <a:pt x="4928" y="4730"/>
                  </a:lnTo>
                  <a:cubicBezTo>
                    <a:pt x="5085" y="4117"/>
                    <a:pt x="4928" y="3657"/>
                    <a:pt x="4459" y="3351"/>
                  </a:cubicBezTo>
                  <a:cubicBezTo>
                    <a:pt x="4302" y="3198"/>
                    <a:pt x="4146" y="3198"/>
                    <a:pt x="3990" y="3044"/>
                  </a:cubicBezTo>
                  <a:lnTo>
                    <a:pt x="2894" y="2738"/>
                  </a:lnTo>
                  <a:cubicBezTo>
                    <a:pt x="6180" y="-325"/>
                    <a:pt x="11346" y="-938"/>
                    <a:pt x="15259" y="151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Shape">
              <a:extLst>
                <a:ext uri="{FF2B5EF4-FFF2-40B4-BE49-F238E27FC236}">
                  <a16:creationId xmlns:a16="http://schemas.microsoft.com/office/drawing/2014/main" id="{EE74B6C2-684D-3B43-A827-F534B613C696}"/>
                </a:ext>
              </a:extLst>
            </p:cNvPr>
            <p:cNvSpPr/>
            <p:nvPr userDrawn="1"/>
          </p:nvSpPr>
          <p:spPr>
            <a:xfrm>
              <a:off x="1003300" y="1895814"/>
              <a:ext cx="59688" cy="67315"/>
            </a:xfrm>
            <a:custGeom>
              <a:avLst/>
              <a:gdLst/>
              <a:ahLst/>
              <a:cxnLst>
                <a:cxn ang="0">
                  <a:pos x="wd2" y="hd2"/>
                </a:cxn>
                <a:cxn ang="5400000">
                  <a:pos x="wd2" y="hd2"/>
                </a:cxn>
                <a:cxn ang="10800000">
                  <a:pos x="wd2" y="hd2"/>
                </a:cxn>
                <a:cxn ang="16200000">
                  <a:pos x="wd2" y="hd2"/>
                </a:cxn>
              </a:cxnLst>
              <a:rect l="0" t="0" r="r" b="b"/>
              <a:pathLst>
                <a:path w="21600" h="21600" extrusionOk="0">
                  <a:moveTo>
                    <a:pt x="2298" y="13450"/>
                  </a:moveTo>
                  <a:lnTo>
                    <a:pt x="4596" y="10596"/>
                  </a:lnTo>
                  <a:lnTo>
                    <a:pt x="12410" y="0"/>
                  </a:lnTo>
                  <a:cubicBezTo>
                    <a:pt x="12870" y="408"/>
                    <a:pt x="13330" y="408"/>
                    <a:pt x="13788" y="816"/>
                  </a:cubicBezTo>
                  <a:cubicBezTo>
                    <a:pt x="14248" y="1224"/>
                    <a:pt x="15166" y="1632"/>
                    <a:pt x="16086" y="1632"/>
                  </a:cubicBezTo>
                  <a:cubicBezTo>
                    <a:pt x="16546" y="2040"/>
                    <a:pt x="17006" y="2040"/>
                    <a:pt x="17464" y="2448"/>
                  </a:cubicBezTo>
                  <a:cubicBezTo>
                    <a:pt x="18842" y="2855"/>
                    <a:pt x="20222" y="3263"/>
                    <a:pt x="21600" y="3669"/>
                  </a:cubicBezTo>
                  <a:lnTo>
                    <a:pt x="11948" y="16303"/>
                  </a:lnTo>
                  <a:lnTo>
                    <a:pt x="9650" y="19562"/>
                  </a:lnTo>
                  <a:lnTo>
                    <a:pt x="8272" y="21600"/>
                  </a:lnTo>
                  <a:lnTo>
                    <a:pt x="0" y="16709"/>
                  </a:lnTo>
                  <a:lnTo>
                    <a:pt x="2298" y="1345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Shape">
              <a:extLst>
                <a:ext uri="{FF2B5EF4-FFF2-40B4-BE49-F238E27FC236}">
                  <a16:creationId xmlns:a16="http://schemas.microsoft.com/office/drawing/2014/main" id="{EF9BF59F-25CC-F543-BBA8-2D04C38D8CDD}"/>
                </a:ext>
              </a:extLst>
            </p:cNvPr>
            <p:cNvSpPr/>
            <p:nvPr userDrawn="1"/>
          </p:nvSpPr>
          <p:spPr>
            <a:xfrm>
              <a:off x="1003300" y="1743414"/>
              <a:ext cx="161100" cy="160607"/>
            </a:xfrm>
            <a:custGeom>
              <a:avLst/>
              <a:gdLst/>
              <a:ahLst/>
              <a:cxnLst>
                <a:cxn ang="0">
                  <a:pos x="wd2" y="hd2"/>
                </a:cxn>
                <a:cxn ang="5400000">
                  <a:pos x="wd2" y="hd2"/>
                </a:cxn>
                <a:cxn ang="10800000">
                  <a:pos x="wd2" y="hd2"/>
                </a:cxn>
                <a:cxn ang="16200000">
                  <a:pos x="wd2" y="hd2"/>
                </a:cxn>
              </a:cxnLst>
              <a:rect l="0" t="0" r="r" b="b"/>
              <a:pathLst>
                <a:path w="19432" h="21012" extrusionOk="0">
                  <a:moveTo>
                    <a:pt x="7214" y="20476"/>
                  </a:moveTo>
                  <a:cubicBezTo>
                    <a:pt x="6755" y="20310"/>
                    <a:pt x="6295" y="20143"/>
                    <a:pt x="5836" y="19978"/>
                  </a:cubicBezTo>
                  <a:cubicBezTo>
                    <a:pt x="5682" y="19978"/>
                    <a:pt x="5529" y="19812"/>
                    <a:pt x="5376" y="19812"/>
                  </a:cubicBezTo>
                  <a:cubicBezTo>
                    <a:pt x="5070" y="19645"/>
                    <a:pt x="4917" y="19479"/>
                    <a:pt x="4610" y="19479"/>
                  </a:cubicBezTo>
                  <a:cubicBezTo>
                    <a:pt x="4457" y="19313"/>
                    <a:pt x="4304" y="19313"/>
                    <a:pt x="4151" y="19146"/>
                  </a:cubicBezTo>
                  <a:cubicBezTo>
                    <a:pt x="3692" y="18814"/>
                    <a:pt x="3385" y="18482"/>
                    <a:pt x="3078" y="18149"/>
                  </a:cubicBezTo>
                  <a:cubicBezTo>
                    <a:pt x="-139" y="14826"/>
                    <a:pt x="-1058" y="9343"/>
                    <a:pt x="1393" y="5023"/>
                  </a:cubicBezTo>
                  <a:cubicBezTo>
                    <a:pt x="3384" y="1534"/>
                    <a:pt x="6755" y="-294"/>
                    <a:pt x="10278" y="39"/>
                  </a:cubicBezTo>
                  <a:lnTo>
                    <a:pt x="9971" y="1368"/>
                  </a:lnTo>
                  <a:cubicBezTo>
                    <a:pt x="9971" y="1368"/>
                    <a:pt x="9971" y="1534"/>
                    <a:pt x="9971" y="1534"/>
                  </a:cubicBezTo>
                  <a:cubicBezTo>
                    <a:pt x="9818" y="2198"/>
                    <a:pt x="10278" y="3029"/>
                    <a:pt x="11044" y="3195"/>
                  </a:cubicBezTo>
                  <a:lnTo>
                    <a:pt x="14261" y="4026"/>
                  </a:lnTo>
                  <a:cubicBezTo>
                    <a:pt x="14568" y="4192"/>
                    <a:pt x="15027" y="4026"/>
                    <a:pt x="15334" y="3860"/>
                  </a:cubicBezTo>
                  <a:cubicBezTo>
                    <a:pt x="15640" y="3694"/>
                    <a:pt x="15793" y="3362"/>
                    <a:pt x="15946" y="3029"/>
                  </a:cubicBezTo>
                  <a:lnTo>
                    <a:pt x="16100" y="2696"/>
                  </a:lnTo>
                  <a:cubicBezTo>
                    <a:pt x="19623" y="6020"/>
                    <a:pt x="20542" y="11669"/>
                    <a:pt x="17938" y="15989"/>
                  </a:cubicBezTo>
                  <a:cubicBezTo>
                    <a:pt x="15947" y="19478"/>
                    <a:pt x="12270" y="21306"/>
                    <a:pt x="8747" y="20973"/>
                  </a:cubicBezTo>
                  <a:cubicBezTo>
                    <a:pt x="8287" y="20642"/>
                    <a:pt x="7674" y="20642"/>
                    <a:pt x="7214" y="20476"/>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Shape">
              <a:extLst>
                <a:ext uri="{FF2B5EF4-FFF2-40B4-BE49-F238E27FC236}">
                  <a16:creationId xmlns:a16="http://schemas.microsoft.com/office/drawing/2014/main" id="{3489E36C-9804-1349-B538-8CEBD507F4E7}"/>
                </a:ext>
              </a:extLst>
            </p:cNvPr>
            <p:cNvSpPr/>
            <p:nvPr userDrawn="1"/>
          </p:nvSpPr>
          <p:spPr>
            <a:xfrm>
              <a:off x="1092200" y="1692615"/>
              <a:ext cx="43180" cy="76200"/>
            </a:xfrm>
            <a:custGeom>
              <a:avLst/>
              <a:gdLst/>
              <a:ahLst/>
              <a:cxnLst>
                <a:cxn ang="0">
                  <a:pos x="wd2" y="hd2"/>
                </a:cxn>
                <a:cxn ang="5400000">
                  <a:pos x="wd2" y="hd2"/>
                </a:cxn>
                <a:cxn ang="10800000">
                  <a:pos x="wd2" y="hd2"/>
                </a:cxn>
                <a:cxn ang="16200000">
                  <a:pos x="wd2" y="hd2"/>
                </a:cxn>
              </a:cxnLst>
              <a:rect l="0" t="0" r="r" b="b"/>
              <a:pathLst>
                <a:path w="21600" h="21600" extrusionOk="0">
                  <a:moveTo>
                    <a:pt x="0" y="19440"/>
                  </a:moveTo>
                  <a:lnTo>
                    <a:pt x="0" y="19440"/>
                  </a:lnTo>
                  <a:lnTo>
                    <a:pt x="1272" y="16200"/>
                  </a:lnTo>
                  <a:lnTo>
                    <a:pt x="2544" y="12960"/>
                  </a:lnTo>
                  <a:lnTo>
                    <a:pt x="8261" y="0"/>
                  </a:lnTo>
                  <a:cubicBezTo>
                    <a:pt x="10166" y="360"/>
                    <a:pt x="12073" y="721"/>
                    <a:pt x="13342" y="1079"/>
                  </a:cubicBezTo>
                  <a:cubicBezTo>
                    <a:pt x="13978" y="1079"/>
                    <a:pt x="14614" y="1440"/>
                    <a:pt x="15883" y="1440"/>
                  </a:cubicBezTo>
                  <a:cubicBezTo>
                    <a:pt x="17788" y="1800"/>
                    <a:pt x="19695" y="1800"/>
                    <a:pt x="21600" y="2160"/>
                  </a:cubicBezTo>
                  <a:lnTo>
                    <a:pt x="15247" y="16200"/>
                  </a:lnTo>
                  <a:lnTo>
                    <a:pt x="13975" y="19440"/>
                  </a:lnTo>
                  <a:lnTo>
                    <a:pt x="13339" y="21600"/>
                  </a:lnTo>
                  <a:lnTo>
                    <a:pt x="4445" y="20521"/>
                  </a:lnTo>
                  <a:lnTo>
                    <a:pt x="0" y="1944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A28D0704-ACE8-0D43-A568-184656176B0E}"/>
                </a:ext>
              </a:extLst>
            </p:cNvPr>
            <p:cNvSpPr/>
            <p:nvPr userDrawn="1"/>
          </p:nvSpPr>
          <p:spPr>
            <a:xfrm>
              <a:off x="1155701" y="1489415"/>
              <a:ext cx="34287" cy="57150"/>
            </a:xfrm>
            <a:custGeom>
              <a:avLst/>
              <a:gdLst/>
              <a:ahLst/>
              <a:cxnLst>
                <a:cxn ang="0">
                  <a:pos x="wd2" y="hd2"/>
                </a:cxn>
                <a:cxn ang="5400000">
                  <a:pos x="wd2" y="hd2"/>
                </a:cxn>
                <a:cxn ang="10800000">
                  <a:pos x="wd2" y="hd2"/>
                </a:cxn>
                <a:cxn ang="16200000">
                  <a:pos x="wd2" y="hd2"/>
                </a:cxn>
              </a:cxnLst>
              <a:rect l="0" t="0" r="r" b="b"/>
              <a:pathLst>
                <a:path w="21600" h="21600" extrusionOk="0">
                  <a:moveTo>
                    <a:pt x="0" y="19678"/>
                  </a:moveTo>
                  <a:lnTo>
                    <a:pt x="801" y="15359"/>
                  </a:lnTo>
                  <a:lnTo>
                    <a:pt x="1602" y="11039"/>
                  </a:lnTo>
                  <a:lnTo>
                    <a:pt x="4000" y="0"/>
                  </a:lnTo>
                  <a:cubicBezTo>
                    <a:pt x="6399" y="480"/>
                    <a:pt x="8802" y="480"/>
                    <a:pt x="11200" y="480"/>
                  </a:cubicBezTo>
                  <a:cubicBezTo>
                    <a:pt x="12001" y="480"/>
                    <a:pt x="13599" y="480"/>
                    <a:pt x="14400" y="480"/>
                  </a:cubicBezTo>
                  <a:cubicBezTo>
                    <a:pt x="16002" y="480"/>
                    <a:pt x="16799" y="480"/>
                    <a:pt x="18400" y="480"/>
                  </a:cubicBezTo>
                  <a:cubicBezTo>
                    <a:pt x="19201" y="480"/>
                    <a:pt x="20799" y="480"/>
                    <a:pt x="21600" y="480"/>
                  </a:cubicBezTo>
                  <a:lnTo>
                    <a:pt x="18400" y="14400"/>
                  </a:lnTo>
                  <a:lnTo>
                    <a:pt x="17600" y="18720"/>
                  </a:lnTo>
                  <a:lnTo>
                    <a:pt x="16799" y="21600"/>
                  </a:lnTo>
                  <a:lnTo>
                    <a:pt x="0" y="19678"/>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2" name="Shape">
              <a:extLst>
                <a:ext uri="{FF2B5EF4-FFF2-40B4-BE49-F238E27FC236}">
                  <a16:creationId xmlns:a16="http://schemas.microsoft.com/office/drawing/2014/main" id="{AC2BAB7B-3E3E-1D4D-90BD-BBAE1E3106F7}"/>
                </a:ext>
              </a:extLst>
            </p:cNvPr>
            <p:cNvSpPr/>
            <p:nvPr userDrawn="1"/>
          </p:nvSpPr>
          <p:spPr>
            <a:xfrm>
              <a:off x="1066801" y="1527515"/>
              <a:ext cx="160392" cy="161280"/>
            </a:xfrm>
            <a:custGeom>
              <a:avLst/>
              <a:gdLst/>
              <a:ahLst/>
              <a:cxnLst>
                <a:cxn ang="0">
                  <a:pos x="wd2" y="hd2"/>
                </a:cxn>
                <a:cxn ang="5400000">
                  <a:pos x="wd2" y="hd2"/>
                </a:cxn>
                <a:cxn ang="10800000">
                  <a:pos x="wd2" y="hd2"/>
                </a:cxn>
                <a:cxn ang="16200000">
                  <a:pos x="wd2" y="hd2"/>
                </a:cxn>
              </a:cxnLst>
              <a:rect l="0" t="0" r="r" b="b"/>
              <a:pathLst>
                <a:path w="19348" h="21600" extrusionOk="0">
                  <a:moveTo>
                    <a:pt x="5566" y="20240"/>
                  </a:moveTo>
                  <a:cubicBezTo>
                    <a:pt x="5413" y="20240"/>
                    <a:pt x="5413" y="20240"/>
                    <a:pt x="5566" y="20240"/>
                  </a:cubicBezTo>
                  <a:cubicBezTo>
                    <a:pt x="5107" y="19900"/>
                    <a:pt x="4647" y="19731"/>
                    <a:pt x="4341" y="19560"/>
                  </a:cubicBezTo>
                  <a:cubicBezTo>
                    <a:pt x="358" y="16668"/>
                    <a:pt x="-1174" y="10886"/>
                    <a:pt x="971" y="5953"/>
                  </a:cubicBezTo>
                  <a:cubicBezTo>
                    <a:pt x="2656" y="2211"/>
                    <a:pt x="5873" y="0"/>
                    <a:pt x="9396" y="0"/>
                  </a:cubicBezTo>
                  <a:lnTo>
                    <a:pt x="9243" y="1360"/>
                  </a:lnTo>
                  <a:cubicBezTo>
                    <a:pt x="9243" y="1531"/>
                    <a:pt x="9243" y="1531"/>
                    <a:pt x="9243" y="1701"/>
                  </a:cubicBezTo>
                  <a:cubicBezTo>
                    <a:pt x="9243" y="2381"/>
                    <a:pt x="9702" y="3061"/>
                    <a:pt x="10468" y="3232"/>
                  </a:cubicBezTo>
                  <a:lnTo>
                    <a:pt x="13839" y="3741"/>
                  </a:lnTo>
                  <a:cubicBezTo>
                    <a:pt x="14146" y="3741"/>
                    <a:pt x="14605" y="3741"/>
                    <a:pt x="14758" y="3571"/>
                  </a:cubicBezTo>
                  <a:cubicBezTo>
                    <a:pt x="15065" y="3401"/>
                    <a:pt x="15371" y="2891"/>
                    <a:pt x="15371" y="2551"/>
                  </a:cubicBezTo>
                  <a:lnTo>
                    <a:pt x="15371" y="2210"/>
                  </a:lnTo>
                  <a:cubicBezTo>
                    <a:pt x="19047" y="5271"/>
                    <a:pt x="20426" y="10885"/>
                    <a:pt x="18435" y="15647"/>
                  </a:cubicBezTo>
                  <a:cubicBezTo>
                    <a:pt x="16903" y="19219"/>
                    <a:pt x="13686" y="21430"/>
                    <a:pt x="10316" y="21600"/>
                  </a:cubicBezTo>
                  <a:cubicBezTo>
                    <a:pt x="9856" y="21600"/>
                    <a:pt x="9396" y="21600"/>
                    <a:pt x="8937" y="21600"/>
                  </a:cubicBezTo>
                  <a:cubicBezTo>
                    <a:pt x="7558" y="21091"/>
                    <a:pt x="6486" y="20751"/>
                    <a:pt x="5566" y="2024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3" name="Shape">
              <a:extLst>
                <a:ext uri="{FF2B5EF4-FFF2-40B4-BE49-F238E27FC236}">
                  <a16:creationId xmlns:a16="http://schemas.microsoft.com/office/drawing/2014/main" id="{9896F64D-9A45-B54B-87F1-0858F997BFE9}"/>
                </a:ext>
              </a:extLst>
            </p:cNvPr>
            <p:cNvSpPr/>
            <p:nvPr userDrawn="1"/>
          </p:nvSpPr>
          <p:spPr>
            <a:xfrm>
              <a:off x="803505" y="1898886"/>
              <a:ext cx="250194" cy="475086"/>
            </a:xfrm>
            <a:custGeom>
              <a:avLst/>
              <a:gdLst/>
              <a:ahLst/>
              <a:cxnLst>
                <a:cxn ang="0">
                  <a:pos x="wd2" y="hd2"/>
                </a:cxn>
                <a:cxn ang="5400000">
                  <a:pos x="wd2" y="hd2"/>
                </a:cxn>
                <a:cxn ang="10800000">
                  <a:pos x="wd2" y="hd2"/>
                </a:cxn>
                <a:cxn ang="16200000">
                  <a:pos x="wd2" y="hd2"/>
                </a:cxn>
              </a:cxnLst>
              <a:rect l="0" t="0" r="r" b="b"/>
              <a:pathLst>
                <a:path w="21600" h="21546" extrusionOk="0">
                  <a:moveTo>
                    <a:pt x="16666" y="21027"/>
                  </a:moveTo>
                  <a:cubicBezTo>
                    <a:pt x="16337" y="20912"/>
                    <a:pt x="16008" y="20681"/>
                    <a:pt x="15679" y="20509"/>
                  </a:cubicBezTo>
                  <a:cubicBezTo>
                    <a:pt x="15679" y="20509"/>
                    <a:pt x="15679" y="20509"/>
                    <a:pt x="15679" y="20509"/>
                  </a:cubicBezTo>
                  <a:cubicBezTo>
                    <a:pt x="15459" y="20393"/>
                    <a:pt x="15350" y="20278"/>
                    <a:pt x="15240" y="20105"/>
                  </a:cubicBezTo>
                  <a:cubicBezTo>
                    <a:pt x="14473" y="19645"/>
                    <a:pt x="13705" y="19011"/>
                    <a:pt x="12938" y="18320"/>
                  </a:cubicBezTo>
                  <a:cubicBezTo>
                    <a:pt x="12170" y="17629"/>
                    <a:pt x="11293" y="16822"/>
                    <a:pt x="10416" y="15901"/>
                  </a:cubicBezTo>
                  <a:cubicBezTo>
                    <a:pt x="10087" y="15555"/>
                    <a:pt x="9758" y="15267"/>
                    <a:pt x="9539" y="14921"/>
                  </a:cubicBezTo>
                  <a:cubicBezTo>
                    <a:pt x="8881" y="14230"/>
                    <a:pt x="8333" y="13539"/>
                    <a:pt x="7675" y="12733"/>
                  </a:cubicBezTo>
                  <a:cubicBezTo>
                    <a:pt x="7346" y="12330"/>
                    <a:pt x="7017" y="11927"/>
                    <a:pt x="6688" y="11523"/>
                  </a:cubicBezTo>
                  <a:cubicBezTo>
                    <a:pt x="6579" y="11408"/>
                    <a:pt x="6579" y="11351"/>
                    <a:pt x="6469" y="11235"/>
                  </a:cubicBezTo>
                  <a:cubicBezTo>
                    <a:pt x="6359" y="11063"/>
                    <a:pt x="6140" y="10890"/>
                    <a:pt x="6030" y="10717"/>
                  </a:cubicBezTo>
                  <a:cubicBezTo>
                    <a:pt x="5921" y="10544"/>
                    <a:pt x="5702" y="10371"/>
                    <a:pt x="5592" y="10199"/>
                  </a:cubicBezTo>
                  <a:cubicBezTo>
                    <a:pt x="5592" y="10141"/>
                    <a:pt x="5592" y="10141"/>
                    <a:pt x="5482" y="10083"/>
                  </a:cubicBezTo>
                  <a:cubicBezTo>
                    <a:pt x="5482" y="10026"/>
                    <a:pt x="5372" y="9968"/>
                    <a:pt x="5372" y="9968"/>
                  </a:cubicBezTo>
                  <a:cubicBezTo>
                    <a:pt x="5263" y="9795"/>
                    <a:pt x="5044" y="9622"/>
                    <a:pt x="4934" y="9392"/>
                  </a:cubicBezTo>
                  <a:cubicBezTo>
                    <a:pt x="4824" y="9219"/>
                    <a:pt x="4605" y="9046"/>
                    <a:pt x="4495" y="8816"/>
                  </a:cubicBezTo>
                  <a:cubicBezTo>
                    <a:pt x="3180" y="6973"/>
                    <a:pt x="1754" y="4957"/>
                    <a:pt x="220" y="2768"/>
                  </a:cubicBezTo>
                  <a:lnTo>
                    <a:pt x="220" y="2768"/>
                  </a:lnTo>
                  <a:cubicBezTo>
                    <a:pt x="220" y="2768"/>
                    <a:pt x="220" y="2711"/>
                    <a:pt x="220" y="2711"/>
                  </a:cubicBezTo>
                  <a:cubicBezTo>
                    <a:pt x="220" y="2711"/>
                    <a:pt x="220" y="2711"/>
                    <a:pt x="220" y="2711"/>
                  </a:cubicBezTo>
                  <a:cubicBezTo>
                    <a:pt x="110" y="2423"/>
                    <a:pt x="0" y="2192"/>
                    <a:pt x="0" y="1962"/>
                  </a:cubicBezTo>
                  <a:cubicBezTo>
                    <a:pt x="0" y="1847"/>
                    <a:pt x="0" y="1732"/>
                    <a:pt x="0" y="1616"/>
                  </a:cubicBezTo>
                  <a:cubicBezTo>
                    <a:pt x="0" y="1501"/>
                    <a:pt x="0" y="1386"/>
                    <a:pt x="110" y="1328"/>
                  </a:cubicBezTo>
                  <a:cubicBezTo>
                    <a:pt x="220" y="1040"/>
                    <a:pt x="438" y="810"/>
                    <a:pt x="768" y="580"/>
                  </a:cubicBezTo>
                  <a:cubicBezTo>
                    <a:pt x="768" y="580"/>
                    <a:pt x="768" y="580"/>
                    <a:pt x="768" y="580"/>
                  </a:cubicBezTo>
                  <a:cubicBezTo>
                    <a:pt x="987" y="407"/>
                    <a:pt x="1316" y="292"/>
                    <a:pt x="1645" y="176"/>
                  </a:cubicBezTo>
                  <a:cubicBezTo>
                    <a:pt x="1973" y="61"/>
                    <a:pt x="2412" y="4"/>
                    <a:pt x="2851" y="4"/>
                  </a:cubicBezTo>
                  <a:cubicBezTo>
                    <a:pt x="2851" y="4"/>
                    <a:pt x="2851" y="4"/>
                    <a:pt x="2851" y="4"/>
                  </a:cubicBezTo>
                  <a:cubicBezTo>
                    <a:pt x="4276" y="-54"/>
                    <a:pt x="5702" y="522"/>
                    <a:pt x="6140" y="1732"/>
                  </a:cubicBezTo>
                  <a:cubicBezTo>
                    <a:pt x="6140" y="1732"/>
                    <a:pt x="6140" y="1732"/>
                    <a:pt x="6140" y="1732"/>
                  </a:cubicBezTo>
                  <a:cubicBezTo>
                    <a:pt x="6140" y="1732"/>
                    <a:pt x="6140" y="1789"/>
                    <a:pt x="6140" y="1789"/>
                  </a:cubicBezTo>
                  <a:cubicBezTo>
                    <a:pt x="6360" y="2135"/>
                    <a:pt x="6579" y="2423"/>
                    <a:pt x="6908" y="2769"/>
                  </a:cubicBezTo>
                  <a:cubicBezTo>
                    <a:pt x="7018" y="2941"/>
                    <a:pt x="7237" y="3172"/>
                    <a:pt x="7346" y="3344"/>
                  </a:cubicBezTo>
                  <a:cubicBezTo>
                    <a:pt x="7456" y="3575"/>
                    <a:pt x="7675" y="3748"/>
                    <a:pt x="7785" y="3978"/>
                  </a:cubicBezTo>
                  <a:cubicBezTo>
                    <a:pt x="8881" y="5476"/>
                    <a:pt x="9978" y="6858"/>
                    <a:pt x="10964" y="8125"/>
                  </a:cubicBezTo>
                  <a:cubicBezTo>
                    <a:pt x="10964" y="8183"/>
                    <a:pt x="11074" y="8183"/>
                    <a:pt x="11074" y="8241"/>
                  </a:cubicBezTo>
                  <a:cubicBezTo>
                    <a:pt x="11294" y="8471"/>
                    <a:pt x="11403" y="8644"/>
                    <a:pt x="11513" y="8874"/>
                  </a:cubicBezTo>
                  <a:cubicBezTo>
                    <a:pt x="11622" y="9047"/>
                    <a:pt x="11841" y="9278"/>
                    <a:pt x="11951" y="9450"/>
                  </a:cubicBezTo>
                  <a:cubicBezTo>
                    <a:pt x="12280" y="9911"/>
                    <a:pt x="12719" y="10372"/>
                    <a:pt x="13047" y="10775"/>
                  </a:cubicBezTo>
                  <a:cubicBezTo>
                    <a:pt x="13376" y="11178"/>
                    <a:pt x="13705" y="11581"/>
                    <a:pt x="14034" y="11984"/>
                  </a:cubicBezTo>
                  <a:cubicBezTo>
                    <a:pt x="14144" y="12100"/>
                    <a:pt x="14254" y="12215"/>
                    <a:pt x="14363" y="12330"/>
                  </a:cubicBezTo>
                  <a:cubicBezTo>
                    <a:pt x="14582" y="12618"/>
                    <a:pt x="14911" y="12964"/>
                    <a:pt x="15131" y="13252"/>
                  </a:cubicBezTo>
                  <a:cubicBezTo>
                    <a:pt x="15679" y="13885"/>
                    <a:pt x="16227" y="14519"/>
                    <a:pt x="16775" y="15095"/>
                  </a:cubicBezTo>
                  <a:cubicBezTo>
                    <a:pt x="16775" y="15095"/>
                    <a:pt x="16775" y="15095"/>
                    <a:pt x="16775" y="15095"/>
                  </a:cubicBezTo>
                  <a:cubicBezTo>
                    <a:pt x="16995" y="15383"/>
                    <a:pt x="17323" y="15671"/>
                    <a:pt x="17543" y="15959"/>
                  </a:cubicBezTo>
                  <a:cubicBezTo>
                    <a:pt x="18859" y="17341"/>
                    <a:pt x="19955" y="18320"/>
                    <a:pt x="20942" y="19011"/>
                  </a:cubicBezTo>
                  <a:cubicBezTo>
                    <a:pt x="21162" y="19242"/>
                    <a:pt x="21381" y="19472"/>
                    <a:pt x="21490" y="19645"/>
                  </a:cubicBezTo>
                  <a:cubicBezTo>
                    <a:pt x="21490" y="19645"/>
                    <a:pt x="21490" y="19645"/>
                    <a:pt x="21490" y="19645"/>
                  </a:cubicBezTo>
                  <a:cubicBezTo>
                    <a:pt x="21600" y="19760"/>
                    <a:pt x="21600" y="19875"/>
                    <a:pt x="21600" y="19991"/>
                  </a:cubicBezTo>
                  <a:cubicBezTo>
                    <a:pt x="21600" y="20163"/>
                    <a:pt x="21600" y="20336"/>
                    <a:pt x="21600" y="20509"/>
                  </a:cubicBezTo>
                  <a:cubicBezTo>
                    <a:pt x="21490" y="20682"/>
                    <a:pt x="21381" y="20797"/>
                    <a:pt x="21162" y="20912"/>
                  </a:cubicBezTo>
                  <a:cubicBezTo>
                    <a:pt x="20833" y="21143"/>
                    <a:pt x="20285" y="21316"/>
                    <a:pt x="19627" y="21431"/>
                  </a:cubicBezTo>
                  <a:cubicBezTo>
                    <a:pt x="19298" y="21488"/>
                    <a:pt x="18969" y="21546"/>
                    <a:pt x="18640" y="21546"/>
                  </a:cubicBezTo>
                  <a:cubicBezTo>
                    <a:pt x="18530" y="21546"/>
                    <a:pt x="18530" y="21546"/>
                    <a:pt x="18420" y="21546"/>
                  </a:cubicBezTo>
                  <a:cubicBezTo>
                    <a:pt x="17982" y="21546"/>
                    <a:pt x="17653" y="21488"/>
                    <a:pt x="17324" y="21373"/>
                  </a:cubicBezTo>
                  <a:cubicBezTo>
                    <a:pt x="17104" y="21200"/>
                    <a:pt x="16885" y="21142"/>
                    <a:pt x="16666" y="2102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Shape">
              <a:extLst>
                <a:ext uri="{FF2B5EF4-FFF2-40B4-BE49-F238E27FC236}">
                  <a16:creationId xmlns:a16="http://schemas.microsoft.com/office/drawing/2014/main" id="{51F1ED88-5CFC-9D48-9B53-665F1A733B70}"/>
                </a:ext>
              </a:extLst>
            </p:cNvPr>
            <p:cNvSpPr/>
            <p:nvPr userDrawn="1"/>
          </p:nvSpPr>
          <p:spPr>
            <a:xfrm>
              <a:off x="901700" y="1925283"/>
              <a:ext cx="138597" cy="161080"/>
            </a:xfrm>
            <a:custGeom>
              <a:avLst/>
              <a:gdLst/>
              <a:ahLst/>
              <a:cxnLst>
                <a:cxn ang="0">
                  <a:pos x="wd2" y="hd2"/>
                </a:cxn>
                <a:cxn ang="5400000">
                  <a:pos x="wd2" y="hd2"/>
                </a:cxn>
                <a:cxn ang="10800000">
                  <a:pos x="wd2" y="hd2"/>
                </a:cxn>
                <a:cxn ang="16200000">
                  <a:pos x="wd2" y="hd2"/>
                </a:cxn>
              </a:cxnLst>
              <a:rect l="0" t="0" r="r" b="b"/>
              <a:pathLst>
                <a:path w="20321" h="20912" extrusionOk="0">
                  <a:moveTo>
                    <a:pt x="7449" y="19426"/>
                  </a:moveTo>
                  <a:lnTo>
                    <a:pt x="7076" y="18436"/>
                  </a:lnTo>
                  <a:lnTo>
                    <a:pt x="6145" y="16293"/>
                  </a:lnTo>
                  <a:lnTo>
                    <a:pt x="5214" y="14150"/>
                  </a:lnTo>
                  <a:lnTo>
                    <a:pt x="4097" y="11842"/>
                  </a:lnTo>
                  <a:lnTo>
                    <a:pt x="2979" y="9534"/>
                  </a:lnTo>
                  <a:lnTo>
                    <a:pt x="1862" y="7226"/>
                  </a:lnTo>
                  <a:lnTo>
                    <a:pt x="745" y="4918"/>
                  </a:lnTo>
                  <a:lnTo>
                    <a:pt x="745" y="4753"/>
                  </a:lnTo>
                  <a:lnTo>
                    <a:pt x="0" y="3269"/>
                  </a:lnTo>
                  <a:cubicBezTo>
                    <a:pt x="373" y="2939"/>
                    <a:pt x="745" y="2610"/>
                    <a:pt x="1117" y="2279"/>
                  </a:cubicBezTo>
                  <a:cubicBezTo>
                    <a:pt x="4655" y="-194"/>
                    <a:pt x="9310" y="-688"/>
                    <a:pt x="13221" y="961"/>
                  </a:cubicBezTo>
                  <a:lnTo>
                    <a:pt x="12476" y="2115"/>
                  </a:lnTo>
                  <a:cubicBezTo>
                    <a:pt x="12476" y="2115"/>
                    <a:pt x="12476" y="2280"/>
                    <a:pt x="12290" y="2445"/>
                  </a:cubicBezTo>
                  <a:cubicBezTo>
                    <a:pt x="11917" y="3105"/>
                    <a:pt x="12103" y="3764"/>
                    <a:pt x="12848" y="4259"/>
                  </a:cubicBezTo>
                  <a:lnTo>
                    <a:pt x="16199" y="6238"/>
                  </a:lnTo>
                  <a:cubicBezTo>
                    <a:pt x="16572" y="6403"/>
                    <a:pt x="16944" y="6568"/>
                    <a:pt x="17317" y="6403"/>
                  </a:cubicBezTo>
                  <a:cubicBezTo>
                    <a:pt x="17875" y="6403"/>
                    <a:pt x="18248" y="6238"/>
                    <a:pt x="18621" y="5744"/>
                  </a:cubicBezTo>
                  <a:lnTo>
                    <a:pt x="18807" y="5414"/>
                  </a:lnTo>
                  <a:cubicBezTo>
                    <a:pt x="21600" y="9701"/>
                    <a:pt x="20483" y="15306"/>
                    <a:pt x="15827" y="18604"/>
                  </a:cubicBezTo>
                  <a:cubicBezTo>
                    <a:pt x="13593" y="20253"/>
                    <a:pt x="10800" y="20912"/>
                    <a:pt x="8193" y="20912"/>
                  </a:cubicBezTo>
                  <a:lnTo>
                    <a:pt x="8006" y="20582"/>
                  </a:lnTo>
                  <a:lnTo>
                    <a:pt x="7449" y="19426"/>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Shape">
              <a:extLst>
                <a:ext uri="{FF2B5EF4-FFF2-40B4-BE49-F238E27FC236}">
                  <a16:creationId xmlns:a16="http://schemas.microsoft.com/office/drawing/2014/main" id="{74D8145D-071A-3740-A3CD-B9B06A6187B3}"/>
                </a:ext>
              </a:extLst>
            </p:cNvPr>
            <p:cNvSpPr/>
            <p:nvPr userDrawn="1"/>
          </p:nvSpPr>
          <p:spPr>
            <a:xfrm>
              <a:off x="232626" y="2089279"/>
              <a:ext cx="135505" cy="354329"/>
            </a:xfrm>
            <a:custGeom>
              <a:avLst/>
              <a:gdLst/>
              <a:ahLst/>
              <a:cxnLst>
                <a:cxn ang="0">
                  <a:pos x="wd2" y="hd2"/>
                </a:cxn>
                <a:cxn ang="5400000">
                  <a:pos x="wd2" y="hd2"/>
                </a:cxn>
                <a:cxn ang="10800000">
                  <a:pos x="wd2" y="hd2"/>
                </a:cxn>
                <a:cxn ang="16200000">
                  <a:pos x="wd2" y="hd2"/>
                </a:cxn>
              </a:cxnLst>
              <a:rect l="0" t="0" r="r" b="b"/>
              <a:pathLst>
                <a:path w="21145" h="21600" extrusionOk="0">
                  <a:moveTo>
                    <a:pt x="4500" y="11303"/>
                  </a:moveTo>
                  <a:cubicBezTo>
                    <a:pt x="4500" y="11148"/>
                    <a:pt x="4302" y="10993"/>
                    <a:pt x="4302" y="10838"/>
                  </a:cubicBezTo>
                  <a:cubicBezTo>
                    <a:pt x="4104" y="10606"/>
                    <a:pt x="4104" y="10374"/>
                    <a:pt x="3905" y="10142"/>
                  </a:cubicBezTo>
                  <a:cubicBezTo>
                    <a:pt x="3905" y="10064"/>
                    <a:pt x="3707" y="9910"/>
                    <a:pt x="3707" y="9832"/>
                  </a:cubicBezTo>
                  <a:cubicBezTo>
                    <a:pt x="3509" y="9600"/>
                    <a:pt x="3509" y="9367"/>
                    <a:pt x="3310" y="9135"/>
                  </a:cubicBezTo>
                  <a:cubicBezTo>
                    <a:pt x="3112" y="8903"/>
                    <a:pt x="3112" y="8671"/>
                    <a:pt x="2913" y="8439"/>
                  </a:cubicBezTo>
                  <a:cubicBezTo>
                    <a:pt x="2517" y="7742"/>
                    <a:pt x="2121" y="7122"/>
                    <a:pt x="1724" y="6426"/>
                  </a:cubicBezTo>
                  <a:cubicBezTo>
                    <a:pt x="1130" y="5496"/>
                    <a:pt x="733" y="4490"/>
                    <a:pt x="139" y="3484"/>
                  </a:cubicBezTo>
                  <a:cubicBezTo>
                    <a:pt x="-455" y="1858"/>
                    <a:pt x="932" y="774"/>
                    <a:pt x="2913" y="310"/>
                  </a:cubicBezTo>
                  <a:cubicBezTo>
                    <a:pt x="3508" y="155"/>
                    <a:pt x="4103" y="77"/>
                    <a:pt x="4697" y="0"/>
                  </a:cubicBezTo>
                  <a:cubicBezTo>
                    <a:pt x="5094" y="0"/>
                    <a:pt x="5688" y="0"/>
                    <a:pt x="6084" y="0"/>
                  </a:cubicBezTo>
                  <a:cubicBezTo>
                    <a:pt x="6283" y="0"/>
                    <a:pt x="6481" y="0"/>
                    <a:pt x="6679" y="0"/>
                  </a:cubicBezTo>
                  <a:cubicBezTo>
                    <a:pt x="7273" y="77"/>
                    <a:pt x="7868" y="155"/>
                    <a:pt x="8264" y="232"/>
                  </a:cubicBezTo>
                  <a:cubicBezTo>
                    <a:pt x="8660" y="387"/>
                    <a:pt x="9056" y="542"/>
                    <a:pt x="9453" y="697"/>
                  </a:cubicBezTo>
                  <a:cubicBezTo>
                    <a:pt x="9453" y="697"/>
                    <a:pt x="9651" y="774"/>
                    <a:pt x="9651" y="774"/>
                  </a:cubicBezTo>
                  <a:cubicBezTo>
                    <a:pt x="10048" y="929"/>
                    <a:pt x="10245" y="1161"/>
                    <a:pt x="10444" y="1393"/>
                  </a:cubicBezTo>
                  <a:cubicBezTo>
                    <a:pt x="10840" y="1781"/>
                    <a:pt x="11038" y="2168"/>
                    <a:pt x="11038" y="2632"/>
                  </a:cubicBezTo>
                  <a:cubicBezTo>
                    <a:pt x="11632" y="3638"/>
                    <a:pt x="12227" y="4645"/>
                    <a:pt x="12821" y="5651"/>
                  </a:cubicBezTo>
                  <a:cubicBezTo>
                    <a:pt x="12821" y="5806"/>
                    <a:pt x="13020" y="5884"/>
                    <a:pt x="13020" y="6039"/>
                  </a:cubicBezTo>
                  <a:cubicBezTo>
                    <a:pt x="13218" y="6348"/>
                    <a:pt x="13416" y="6658"/>
                    <a:pt x="13614" y="6968"/>
                  </a:cubicBezTo>
                  <a:cubicBezTo>
                    <a:pt x="13614" y="7045"/>
                    <a:pt x="13614" y="7123"/>
                    <a:pt x="13812" y="7200"/>
                  </a:cubicBezTo>
                  <a:cubicBezTo>
                    <a:pt x="14010" y="7432"/>
                    <a:pt x="14010" y="7587"/>
                    <a:pt x="14209" y="7742"/>
                  </a:cubicBezTo>
                  <a:cubicBezTo>
                    <a:pt x="14209" y="7819"/>
                    <a:pt x="14209" y="7897"/>
                    <a:pt x="14407" y="7974"/>
                  </a:cubicBezTo>
                  <a:cubicBezTo>
                    <a:pt x="14804" y="8593"/>
                    <a:pt x="15200" y="9290"/>
                    <a:pt x="15596" y="9910"/>
                  </a:cubicBezTo>
                  <a:cubicBezTo>
                    <a:pt x="15795" y="10219"/>
                    <a:pt x="15993" y="10529"/>
                    <a:pt x="16191" y="10839"/>
                  </a:cubicBezTo>
                  <a:cubicBezTo>
                    <a:pt x="16389" y="11071"/>
                    <a:pt x="16389" y="11303"/>
                    <a:pt x="16587" y="11458"/>
                  </a:cubicBezTo>
                  <a:cubicBezTo>
                    <a:pt x="18172" y="13936"/>
                    <a:pt x="19758" y="16103"/>
                    <a:pt x="21145" y="17961"/>
                  </a:cubicBezTo>
                  <a:cubicBezTo>
                    <a:pt x="21145" y="17961"/>
                    <a:pt x="21145" y="17961"/>
                    <a:pt x="21145" y="17961"/>
                  </a:cubicBezTo>
                  <a:cubicBezTo>
                    <a:pt x="20551" y="18116"/>
                    <a:pt x="19757" y="18348"/>
                    <a:pt x="19362" y="18503"/>
                  </a:cubicBezTo>
                  <a:cubicBezTo>
                    <a:pt x="19362" y="18503"/>
                    <a:pt x="19163" y="18581"/>
                    <a:pt x="19163" y="18581"/>
                  </a:cubicBezTo>
                  <a:cubicBezTo>
                    <a:pt x="16785" y="19355"/>
                    <a:pt x="15200" y="19974"/>
                    <a:pt x="13416" y="20826"/>
                  </a:cubicBezTo>
                  <a:cubicBezTo>
                    <a:pt x="13020" y="20981"/>
                    <a:pt x="12822" y="21135"/>
                    <a:pt x="12425" y="21290"/>
                  </a:cubicBezTo>
                  <a:cubicBezTo>
                    <a:pt x="12227" y="21368"/>
                    <a:pt x="12029" y="21445"/>
                    <a:pt x="11831" y="21600"/>
                  </a:cubicBezTo>
                  <a:cubicBezTo>
                    <a:pt x="9453" y="18813"/>
                    <a:pt x="7075" y="15406"/>
                    <a:pt x="4498" y="11380"/>
                  </a:cubicBezTo>
                  <a:cubicBezTo>
                    <a:pt x="4699" y="11380"/>
                    <a:pt x="4699" y="11303"/>
                    <a:pt x="4500" y="1130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6" name="Shape">
              <a:extLst>
                <a:ext uri="{FF2B5EF4-FFF2-40B4-BE49-F238E27FC236}">
                  <a16:creationId xmlns:a16="http://schemas.microsoft.com/office/drawing/2014/main" id="{7959CE8F-B689-3C43-B091-92296AADC35B}"/>
                </a:ext>
              </a:extLst>
            </p:cNvPr>
            <p:cNvSpPr/>
            <p:nvPr userDrawn="1"/>
          </p:nvSpPr>
          <p:spPr>
            <a:xfrm>
              <a:off x="409181" y="434759"/>
              <a:ext cx="161114" cy="159164"/>
            </a:xfrm>
            <a:custGeom>
              <a:avLst/>
              <a:gdLst/>
              <a:ahLst/>
              <a:cxnLst>
                <a:cxn ang="0">
                  <a:pos x="wd2" y="hd2"/>
                </a:cxn>
                <a:cxn ang="5400000">
                  <a:pos x="wd2" y="hd2"/>
                </a:cxn>
                <a:cxn ang="10800000">
                  <a:pos x="wd2" y="hd2"/>
                </a:cxn>
                <a:cxn ang="16200000">
                  <a:pos x="wd2" y="hd2"/>
                </a:cxn>
              </a:cxnLst>
              <a:rect l="0" t="0" r="r" b="b"/>
              <a:pathLst>
                <a:path w="20603" h="19758" extrusionOk="0">
                  <a:moveTo>
                    <a:pt x="18828" y="14950"/>
                  </a:moveTo>
                  <a:cubicBezTo>
                    <a:pt x="18666" y="15108"/>
                    <a:pt x="18503" y="15423"/>
                    <a:pt x="18342" y="15581"/>
                  </a:cubicBezTo>
                  <a:cubicBezTo>
                    <a:pt x="18179" y="15738"/>
                    <a:pt x="18016" y="15896"/>
                    <a:pt x="18016" y="16053"/>
                  </a:cubicBezTo>
                  <a:cubicBezTo>
                    <a:pt x="17691" y="16369"/>
                    <a:pt x="17367" y="16842"/>
                    <a:pt x="17042" y="17157"/>
                  </a:cubicBezTo>
                  <a:cubicBezTo>
                    <a:pt x="13468" y="20310"/>
                    <a:pt x="8109" y="20626"/>
                    <a:pt x="4212" y="17946"/>
                  </a:cubicBezTo>
                  <a:cubicBezTo>
                    <a:pt x="964" y="15738"/>
                    <a:pt x="-498" y="11955"/>
                    <a:pt x="151" y="8486"/>
                  </a:cubicBezTo>
                  <a:lnTo>
                    <a:pt x="1450" y="8959"/>
                  </a:lnTo>
                  <a:cubicBezTo>
                    <a:pt x="1450" y="8959"/>
                    <a:pt x="1613" y="8959"/>
                    <a:pt x="1613" y="8959"/>
                  </a:cubicBezTo>
                  <a:cubicBezTo>
                    <a:pt x="2262" y="9117"/>
                    <a:pt x="3075" y="8801"/>
                    <a:pt x="3237" y="8013"/>
                  </a:cubicBezTo>
                  <a:lnTo>
                    <a:pt x="4374" y="4702"/>
                  </a:lnTo>
                  <a:cubicBezTo>
                    <a:pt x="4537" y="4386"/>
                    <a:pt x="4374" y="4071"/>
                    <a:pt x="4374" y="3756"/>
                  </a:cubicBezTo>
                  <a:cubicBezTo>
                    <a:pt x="4212" y="3440"/>
                    <a:pt x="3887" y="3125"/>
                    <a:pt x="3562" y="2967"/>
                  </a:cubicBezTo>
                  <a:lnTo>
                    <a:pt x="3237" y="2810"/>
                  </a:lnTo>
                  <a:cubicBezTo>
                    <a:pt x="6810" y="-501"/>
                    <a:pt x="12332" y="-974"/>
                    <a:pt x="16392" y="1864"/>
                  </a:cubicBezTo>
                  <a:cubicBezTo>
                    <a:pt x="19640" y="4228"/>
                    <a:pt x="21102" y="8012"/>
                    <a:pt x="20453" y="11639"/>
                  </a:cubicBezTo>
                  <a:cubicBezTo>
                    <a:pt x="20290" y="12111"/>
                    <a:pt x="20290" y="12585"/>
                    <a:pt x="20127" y="13057"/>
                  </a:cubicBezTo>
                  <a:cubicBezTo>
                    <a:pt x="19965" y="13530"/>
                    <a:pt x="19802" y="14003"/>
                    <a:pt x="19478" y="14476"/>
                  </a:cubicBezTo>
                  <a:cubicBezTo>
                    <a:pt x="18990" y="14635"/>
                    <a:pt x="18990" y="14792"/>
                    <a:pt x="18828" y="1495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7" name="Shape">
              <a:extLst>
                <a:ext uri="{FF2B5EF4-FFF2-40B4-BE49-F238E27FC236}">
                  <a16:creationId xmlns:a16="http://schemas.microsoft.com/office/drawing/2014/main" id="{44A518D2-5C91-634B-A653-67EBD848F9FA}"/>
                </a:ext>
              </a:extLst>
            </p:cNvPr>
            <p:cNvSpPr/>
            <p:nvPr userDrawn="1"/>
          </p:nvSpPr>
          <p:spPr>
            <a:xfrm>
              <a:off x="193036" y="1473908"/>
              <a:ext cx="156215" cy="159476"/>
            </a:xfrm>
            <a:custGeom>
              <a:avLst/>
              <a:gdLst/>
              <a:ahLst/>
              <a:cxnLst>
                <a:cxn ang="0">
                  <a:pos x="wd2" y="hd2"/>
                </a:cxn>
                <a:cxn ang="5400000">
                  <a:pos x="wd2" y="hd2"/>
                </a:cxn>
                <a:cxn ang="10800000">
                  <a:pos x="wd2" y="hd2"/>
                </a:cxn>
                <a:cxn ang="16200000">
                  <a:pos x="wd2" y="hd2"/>
                </a:cxn>
              </a:cxnLst>
              <a:rect l="0" t="0" r="r" b="b"/>
              <a:pathLst>
                <a:path w="21600" h="20091" extrusionOk="0">
                  <a:moveTo>
                    <a:pt x="21248" y="7722"/>
                  </a:moveTo>
                  <a:cubicBezTo>
                    <a:pt x="21424" y="8202"/>
                    <a:pt x="21424" y="8682"/>
                    <a:pt x="21600" y="9322"/>
                  </a:cubicBezTo>
                  <a:cubicBezTo>
                    <a:pt x="21600" y="9802"/>
                    <a:pt x="21600" y="10442"/>
                    <a:pt x="21600" y="10922"/>
                  </a:cubicBezTo>
                  <a:cubicBezTo>
                    <a:pt x="21600" y="11082"/>
                    <a:pt x="21600" y="11242"/>
                    <a:pt x="21600" y="11401"/>
                  </a:cubicBezTo>
                  <a:cubicBezTo>
                    <a:pt x="21600" y="11722"/>
                    <a:pt x="21600" y="11881"/>
                    <a:pt x="21424" y="12201"/>
                  </a:cubicBezTo>
                  <a:cubicBezTo>
                    <a:pt x="21424" y="12362"/>
                    <a:pt x="21248" y="12522"/>
                    <a:pt x="21248" y="12841"/>
                  </a:cubicBezTo>
                  <a:cubicBezTo>
                    <a:pt x="21073" y="13321"/>
                    <a:pt x="20897" y="13801"/>
                    <a:pt x="20722" y="14121"/>
                  </a:cubicBezTo>
                  <a:cubicBezTo>
                    <a:pt x="18614" y="18441"/>
                    <a:pt x="13522" y="20841"/>
                    <a:pt x="8254" y="19881"/>
                  </a:cubicBezTo>
                  <a:cubicBezTo>
                    <a:pt x="4039" y="19081"/>
                    <a:pt x="1054" y="16201"/>
                    <a:pt x="0" y="12681"/>
                  </a:cubicBezTo>
                  <a:lnTo>
                    <a:pt x="1405" y="12521"/>
                  </a:lnTo>
                  <a:cubicBezTo>
                    <a:pt x="1405" y="12521"/>
                    <a:pt x="1580" y="12521"/>
                    <a:pt x="1580" y="12521"/>
                  </a:cubicBezTo>
                  <a:cubicBezTo>
                    <a:pt x="2283" y="12361"/>
                    <a:pt x="2985" y="11721"/>
                    <a:pt x="2810" y="11081"/>
                  </a:cubicBezTo>
                  <a:lnTo>
                    <a:pt x="2458" y="7561"/>
                  </a:lnTo>
                  <a:cubicBezTo>
                    <a:pt x="2458" y="7241"/>
                    <a:pt x="2283" y="6761"/>
                    <a:pt x="1932" y="6601"/>
                  </a:cubicBezTo>
                  <a:cubicBezTo>
                    <a:pt x="1580" y="6281"/>
                    <a:pt x="1230" y="6281"/>
                    <a:pt x="702" y="6281"/>
                  </a:cubicBezTo>
                  <a:lnTo>
                    <a:pt x="351" y="6281"/>
                  </a:lnTo>
                  <a:cubicBezTo>
                    <a:pt x="2283" y="1801"/>
                    <a:pt x="7551" y="-759"/>
                    <a:pt x="12995" y="201"/>
                  </a:cubicBezTo>
                  <a:cubicBezTo>
                    <a:pt x="17209" y="1002"/>
                    <a:pt x="20370" y="4042"/>
                    <a:pt x="21248" y="7722"/>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8" name="Line">
              <a:extLst>
                <a:ext uri="{FF2B5EF4-FFF2-40B4-BE49-F238E27FC236}">
                  <a16:creationId xmlns:a16="http://schemas.microsoft.com/office/drawing/2014/main" id="{B4CC61E1-940F-3449-8A4F-D29CB9AAF176}"/>
                </a:ext>
              </a:extLst>
            </p:cNvPr>
            <p:cNvSpPr/>
            <p:nvPr userDrawn="1"/>
          </p:nvSpPr>
          <p:spPr>
            <a:xfrm>
              <a:off x="241301" y="2149815"/>
              <a:ext cx="12700" cy="12700"/>
            </a:xfrm>
            <a:prstGeom prst="line">
              <a:avLst/>
            </a:pr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9" name="Shape">
              <a:extLst>
                <a:ext uri="{FF2B5EF4-FFF2-40B4-BE49-F238E27FC236}">
                  <a16:creationId xmlns:a16="http://schemas.microsoft.com/office/drawing/2014/main" id="{800A2819-A536-694A-B8FE-6055FA61CDB1}"/>
                </a:ext>
              </a:extLst>
            </p:cNvPr>
            <p:cNvSpPr/>
            <p:nvPr userDrawn="1"/>
          </p:nvSpPr>
          <p:spPr>
            <a:xfrm>
              <a:off x="736601" y="702015"/>
              <a:ext cx="80014" cy="69850"/>
            </a:xfrm>
            <a:custGeom>
              <a:avLst/>
              <a:gdLst/>
              <a:ahLst/>
              <a:cxnLst>
                <a:cxn ang="0">
                  <a:pos x="wd2" y="hd2"/>
                </a:cxn>
                <a:cxn ang="5400000">
                  <a:pos x="wd2" y="hd2"/>
                </a:cxn>
                <a:cxn ang="10800000">
                  <a:pos x="wd2" y="hd2"/>
                </a:cxn>
                <a:cxn ang="16200000">
                  <a:pos x="wd2" y="hd2"/>
                </a:cxn>
              </a:cxnLst>
              <a:rect l="0" t="0" r="r" b="b"/>
              <a:pathLst>
                <a:path w="21600" h="21600" extrusionOk="0">
                  <a:moveTo>
                    <a:pt x="19886" y="13352"/>
                  </a:moveTo>
                  <a:lnTo>
                    <a:pt x="21600" y="14923"/>
                  </a:lnTo>
                  <a:lnTo>
                    <a:pt x="18858" y="19243"/>
                  </a:lnTo>
                  <a:lnTo>
                    <a:pt x="17144" y="21600"/>
                  </a:lnTo>
                  <a:lnTo>
                    <a:pt x="17144" y="21600"/>
                  </a:lnTo>
                  <a:lnTo>
                    <a:pt x="14743" y="19636"/>
                  </a:lnTo>
                  <a:lnTo>
                    <a:pt x="12343" y="17673"/>
                  </a:lnTo>
                  <a:lnTo>
                    <a:pt x="0" y="6677"/>
                  </a:lnTo>
                  <a:cubicBezTo>
                    <a:pt x="2057" y="4713"/>
                    <a:pt x="3428" y="2357"/>
                    <a:pt x="4799" y="0"/>
                  </a:cubicBezTo>
                  <a:lnTo>
                    <a:pt x="17827" y="11389"/>
                  </a:lnTo>
                  <a:lnTo>
                    <a:pt x="19886" y="13352"/>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0" name="Shape">
              <a:extLst>
                <a:ext uri="{FF2B5EF4-FFF2-40B4-BE49-F238E27FC236}">
                  <a16:creationId xmlns:a16="http://schemas.microsoft.com/office/drawing/2014/main" id="{83800A73-270B-3E49-8A0D-47128CE169B3}"/>
                </a:ext>
              </a:extLst>
            </p:cNvPr>
            <p:cNvSpPr/>
            <p:nvPr userDrawn="1"/>
          </p:nvSpPr>
          <p:spPr>
            <a:xfrm>
              <a:off x="774701" y="740115"/>
              <a:ext cx="158710" cy="158431"/>
            </a:xfrm>
            <a:custGeom>
              <a:avLst/>
              <a:gdLst/>
              <a:ahLst/>
              <a:cxnLst>
                <a:cxn ang="0">
                  <a:pos x="wd2" y="hd2"/>
                </a:cxn>
                <a:cxn ang="5400000">
                  <a:pos x="wd2" y="hd2"/>
                </a:cxn>
                <a:cxn ang="10800000">
                  <a:pos x="wd2" y="hd2"/>
                </a:cxn>
                <a:cxn ang="16200000">
                  <a:pos x="wd2" y="hd2"/>
                </a:cxn>
              </a:cxnLst>
              <a:rect l="0" t="0" r="r" b="b"/>
              <a:pathLst>
                <a:path w="20605" h="19385" extrusionOk="0">
                  <a:moveTo>
                    <a:pt x="16334" y="17549"/>
                  </a:moveTo>
                  <a:cubicBezTo>
                    <a:pt x="16334" y="17549"/>
                    <a:pt x="16334" y="17549"/>
                    <a:pt x="16334" y="17549"/>
                  </a:cubicBezTo>
                  <a:cubicBezTo>
                    <a:pt x="15839" y="17860"/>
                    <a:pt x="15344" y="18170"/>
                    <a:pt x="15015" y="18326"/>
                  </a:cubicBezTo>
                  <a:cubicBezTo>
                    <a:pt x="10399" y="20501"/>
                    <a:pt x="4792" y="19258"/>
                    <a:pt x="1824" y="15218"/>
                  </a:cubicBezTo>
                  <a:cubicBezTo>
                    <a:pt x="-484" y="12110"/>
                    <a:pt x="-484" y="8225"/>
                    <a:pt x="1165" y="5117"/>
                  </a:cubicBezTo>
                  <a:lnTo>
                    <a:pt x="2154" y="5894"/>
                  </a:lnTo>
                  <a:cubicBezTo>
                    <a:pt x="2154" y="5894"/>
                    <a:pt x="2319" y="5894"/>
                    <a:pt x="2319" y="5894"/>
                  </a:cubicBezTo>
                  <a:cubicBezTo>
                    <a:pt x="2979" y="6205"/>
                    <a:pt x="3803" y="6205"/>
                    <a:pt x="4298" y="5583"/>
                  </a:cubicBezTo>
                  <a:lnTo>
                    <a:pt x="6441" y="2941"/>
                  </a:lnTo>
                  <a:cubicBezTo>
                    <a:pt x="6607" y="2630"/>
                    <a:pt x="6772" y="2320"/>
                    <a:pt x="6772" y="2009"/>
                  </a:cubicBezTo>
                  <a:cubicBezTo>
                    <a:pt x="6772" y="1698"/>
                    <a:pt x="6607" y="1232"/>
                    <a:pt x="6277" y="1076"/>
                  </a:cubicBezTo>
                  <a:lnTo>
                    <a:pt x="5947" y="921"/>
                  </a:lnTo>
                  <a:cubicBezTo>
                    <a:pt x="10399" y="-1099"/>
                    <a:pt x="16005" y="299"/>
                    <a:pt x="18808" y="4184"/>
                  </a:cubicBezTo>
                  <a:cubicBezTo>
                    <a:pt x="20951" y="7136"/>
                    <a:pt x="21116" y="11021"/>
                    <a:pt x="19632" y="14129"/>
                  </a:cubicBezTo>
                  <a:cubicBezTo>
                    <a:pt x="19467" y="14595"/>
                    <a:pt x="19138" y="14906"/>
                    <a:pt x="18808" y="15372"/>
                  </a:cubicBezTo>
                  <a:cubicBezTo>
                    <a:pt x="18148" y="15995"/>
                    <a:pt x="17323" y="16772"/>
                    <a:pt x="16334" y="1754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1" name="Shape">
              <a:extLst>
                <a:ext uri="{FF2B5EF4-FFF2-40B4-BE49-F238E27FC236}">
                  <a16:creationId xmlns:a16="http://schemas.microsoft.com/office/drawing/2014/main" id="{C62CD22B-FD42-7A4A-8179-F0C6A8EF1072}"/>
                </a:ext>
              </a:extLst>
            </p:cNvPr>
            <p:cNvSpPr/>
            <p:nvPr userDrawn="1"/>
          </p:nvSpPr>
          <p:spPr>
            <a:xfrm>
              <a:off x="585616" y="574750"/>
              <a:ext cx="160029" cy="157838"/>
            </a:xfrm>
            <a:custGeom>
              <a:avLst/>
              <a:gdLst/>
              <a:ahLst/>
              <a:cxnLst>
                <a:cxn ang="0">
                  <a:pos x="wd2" y="hd2"/>
                </a:cxn>
                <a:cxn ang="5400000">
                  <a:pos x="wd2" y="hd2"/>
                </a:cxn>
                <a:cxn ang="10800000">
                  <a:pos x="wd2" y="hd2"/>
                </a:cxn>
                <a:cxn ang="16200000">
                  <a:pos x="wd2" y="hd2"/>
                </a:cxn>
              </a:cxnLst>
              <a:rect l="0" t="0" r="r" b="b"/>
              <a:pathLst>
                <a:path w="20619" h="19174" extrusionOk="0">
                  <a:moveTo>
                    <a:pt x="16184" y="17418"/>
                  </a:moveTo>
                  <a:cubicBezTo>
                    <a:pt x="16184" y="17418"/>
                    <a:pt x="16020" y="17418"/>
                    <a:pt x="16184" y="17418"/>
                  </a:cubicBezTo>
                  <a:cubicBezTo>
                    <a:pt x="11439" y="20504"/>
                    <a:pt x="4894" y="19424"/>
                    <a:pt x="1785" y="14950"/>
                  </a:cubicBezTo>
                  <a:cubicBezTo>
                    <a:pt x="-506" y="11864"/>
                    <a:pt x="-506" y="8007"/>
                    <a:pt x="1294" y="4922"/>
                  </a:cubicBezTo>
                  <a:lnTo>
                    <a:pt x="2276" y="5693"/>
                  </a:lnTo>
                  <a:cubicBezTo>
                    <a:pt x="2276" y="5693"/>
                    <a:pt x="2440" y="5693"/>
                    <a:pt x="2440" y="5847"/>
                  </a:cubicBezTo>
                  <a:cubicBezTo>
                    <a:pt x="3094" y="6156"/>
                    <a:pt x="3912" y="6002"/>
                    <a:pt x="4240" y="5539"/>
                  </a:cubicBezTo>
                  <a:lnTo>
                    <a:pt x="6531" y="2915"/>
                  </a:lnTo>
                  <a:cubicBezTo>
                    <a:pt x="6695" y="2607"/>
                    <a:pt x="6858" y="2298"/>
                    <a:pt x="6858" y="1990"/>
                  </a:cubicBezTo>
                  <a:cubicBezTo>
                    <a:pt x="6858" y="1681"/>
                    <a:pt x="6695" y="1218"/>
                    <a:pt x="6368" y="1064"/>
                  </a:cubicBezTo>
                  <a:lnTo>
                    <a:pt x="6040" y="909"/>
                  </a:lnTo>
                  <a:cubicBezTo>
                    <a:pt x="10459" y="-1096"/>
                    <a:pt x="16022" y="292"/>
                    <a:pt x="18803" y="4304"/>
                  </a:cubicBezTo>
                  <a:cubicBezTo>
                    <a:pt x="20930" y="7081"/>
                    <a:pt x="21094" y="10629"/>
                    <a:pt x="19785" y="13561"/>
                  </a:cubicBezTo>
                  <a:cubicBezTo>
                    <a:pt x="18965" y="14795"/>
                    <a:pt x="17821" y="16338"/>
                    <a:pt x="16184" y="17418"/>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2" name="Shape">
              <a:extLst>
                <a:ext uri="{FF2B5EF4-FFF2-40B4-BE49-F238E27FC236}">
                  <a16:creationId xmlns:a16="http://schemas.microsoft.com/office/drawing/2014/main" id="{33814115-F356-6A44-8DB3-7544B7C9148B}"/>
                </a:ext>
              </a:extLst>
            </p:cNvPr>
            <p:cNvSpPr/>
            <p:nvPr userDrawn="1"/>
          </p:nvSpPr>
          <p:spPr>
            <a:xfrm>
              <a:off x="1104901" y="1311615"/>
              <a:ext cx="160472" cy="158750"/>
            </a:xfrm>
            <a:custGeom>
              <a:avLst/>
              <a:gdLst/>
              <a:ahLst/>
              <a:cxnLst>
                <a:cxn ang="0">
                  <a:pos x="wd2" y="hd2"/>
                </a:cxn>
                <a:cxn ang="5400000">
                  <a:pos x="wd2" y="hd2"/>
                </a:cxn>
                <a:cxn ang="10800000">
                  <a:pos x="wd2" y="hd2"/>
                </a:cxn>
                <a:cxn ang="16200000">
                  <a:pos x="wd2" y="hd2"/>
                </a:cxn>
              </a:cxnLst>
              <a:rect l="0" t="0" r="r" b="b"/>
              <a:pathLst>
                <a:path w="20994" h="21600" extrusionOk="0">
                  <a:moveTo>
                    <a:pt x="7012" y="20909"/>
                  </a:moveTo>
                  <a:cubicBezTo>
                    <a:pt x="3191" y="19527"/>
                    <a:pt x="366" y="15898"/>
                    <a:pt x="34" y="11405"/>
                  </a:cubicBezTo>
                  <a:cubicBezTo>
                    <a:pt x="-299" y="7258"/>
                    <a:pt x="1861" y="3456"/>
                    <a:pt x="5018" y="1383"/>
                  </a:cubicBezTo>
                  <a:lnTo>
                    <a:pt x="5516" y="2765"/>
                  </a:lnTo>
                  <a:cubicBezTo>
                    <a:pt x="5516" y="2765"/>
                    <a:pt x="5516" y="2938"/>
                    <a:pt x="5682" y="2938"/>
                  </a:cubicBezTo>
                  <a:cubicBezTo>
                    <a:pt x="6015" y="3629"/>
                    <a:pt x="6846" y="3975"/>
                    <a:pt x="7510" y="3629"/>
                  </a:cubicBezTo>
                  <a:lnTo>
                    <a:pt x="10833" y="2247"/>
                  </a:lnTo>
                  <a:cubicBezTo>
                    <a:pt x="11166" y="2074"/>
                    <a:pt x="11498" y="1901"/>
                    <a:pt x="11664" y="1556"/>
                  </a:cubicBezTo>
                  <a:cubicBezTo>
                    <a:pt x="11830" y="1210"/>
                    <a:pt x="11830" y="692"/>
                    <a:pt x="11664" y="346"/>
                  </a:cubicBezTo>
                  <a:lnTo>
                    <a:pt x="11498" y="0"/>
                  </a:lnTo>
                  <a:cubicBezTo>
                    <a:pt x="16482" y="518"/>
                    <a:pt x="20636" y="4666"/>
                    <a:pt x="20968" y="10022"/>
                  </a:cubicBezTo>
                  <a:cubicBezTo>
                    <a:pt x="21301" y="15033"/>
                    <a:pt x="18310" y="19526"/>
                    <a:pt x="13824" y="21081"/>
                  </a:cubicBezTo>
                  <a:cubicBezTo>
                    <a:pt x="13326" y="21254"/>
                    <a:pt x="12827" y="21427"/>
                    <a:pt x="12163" y="21427"/>
                  </a:cubicBezTo>
                  <a:cubicBezTo>
                    <a:pt x="11830" y="21427"/>
                    <a:pt x="11498" y="21600"/>
                    <a:pt x="11166" y="21600"/>
                  </a:cubicBezTo>
                  <a:cubicBezTo>
                    <a:pt x="11000" y="21600"/>
                    <a:pt x="10833" y="21600"/>
                    <a:pt x="10668" y="21600"/>
                  </a:cubicBezTo>
                  <a:cubicBezTo>
                    <a:pt x="10501" y="21600"/>
                    <a:pt x="10170" y="21600"/>
                    <a:pt x="10003" y="21600"/>
                  </a:cubicBezTo>
                  <a:cubicBezTo>
                    <a:pt x="9505" y="21600"/>
                    <a:pt x="9006" y="21427"/>
                    <a:pt x="8508" y="21427"/>
                  </a:cubicBezTo>
                  <a:cubicBezTo>
                    <a:pt x="8008" y="21255"/>
                    <a:pt x="7510" y="21082"/>
                    <a:pt x="7012" y="2090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3" name="Shape">
              <a:extLst>
                <a:ext uri="{FF2B5EF4-FFF2-40B4-BE49-F238E27FC236}">
                  <a16:creationId xmlns:a16="http://schemas.microsoft.com/office/drawing/2014/main" id="{9E6D88D2-2819-FB47-AC83-5C318B4C2A4C}"/>
                </a:ext>
              </a:extLst>
            </p:cNvPr>
            <p:cNvSpPr/>
            <p:nvPr userDrawn="1"/>
          </p:nvSpPr>
          <p:spPr>
            <a:xfrm>
              <a:off x="901700" y="867114"/>
              <a:ext cx="71129" cy="67315"/>
            </a:xfrm>
            <a:custGeom>
              <a:avLst/>
              <a:gdLst/>
              <a:ahLst/>
              <a:cxnLst>
                <a:cxn ang="0">
                  <a:pos x="wd2" y="hd2"/>
                </a:cxn>
                <a:cxn ang="5400000">
                  <a:pos x="wd2" y="hd2"/>
                </a:cxn>
                <a:cxn ang="10800000">
                  <a:pos x="wd2" y="hd2"/>
                </a:cxn>
                <a:cxn ang="16200000">
                  <a:pos x="wd2" y="hd2"/>
                </a:cxn>
              </a:cxnLst>
              <a:rect l="0" t="0" r="r" b="b"/>
              <a:pathLst>
                <a:path w="21600" h="21600" extrusionOk="0">
                  <a:moveTo>
                    <a:pt x="20058" y="13450"/>
                  </a:moveTo>
                  <a:lnTo>
                    <a:pt x="21600" y="15079"/>
                  </a:lnTo>
                  <a:lnTo>
                    <a:pt x="17743" y="19154"/>
                  </a:lnTo>
                  <a:lnTo>
                    <a:pt x="15815" y="21600"/>
                  </a:lnTo>
                  <a:lnTo>
                    <a:pt x="15815" y="21600"/>
                  </a:lnTo>
                  <a:lnTo>
                    <a:pt x="13114" y="19154"/>
                  </a:lnTo>
                  <a:lnTo>
                    <a:pt x="10414" y="16709"/>
                  </a:lnTo>
                  <a:lnTo>
                    <a:pt x="0" y="6521"/>
                  </a:lnTo>
                  <a:cubicBezTo>
                    <a:pt x="772" y="5705"/>
                    <a:pt x="1928" y="4891"/>
                    <a:pt x="2700" y="4075"/>
                  </a:cubicBezTo>
                  <a:cubicBezTo>
                    <a:pt x="3087" y="3667"/>
                    <a:pt x="3473" y="3259"/>
                    <a:pt x="3857" y="2853"/>
                  </a:cubicBezTo>
                  <a:cubicBezTo>
                    <a:pt x="4629" y="2038"/>
                    <a:pt x="5399" y="816"/>
                    <a:pt x="6171" y="0"/>
                  </a:cubicBezTo>
                  <a:lnTo>
                    <a:pt x="17355" y="11004"/>
                  </a:lnTo>
                  <a:lnTo>
                    <a:pt x="20058" y="1345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4" name="Shape">
              <a:extLst>
                <a:ext uri="{FF2B5EF4-FFF2-40B4-BE49-F238E27FC236}">
                  <a16:creationId xmlns:a16="http://schemas.microsoft.com/office/drawing/2014/main" id="{73C44220-8414-774E-8E8A-36090A305F87}"/>
                </a:ext>
              </a:extLst>
            </p:cNvPr>
            <p:cNvSpPr/>
            <p:nvPr userDrawn="1"/>
          </p:nvSpPr>
          <p:spPr>
            <a:xfrm>
              <a:off x="571500" y="549615"/>
              <a:ext cx="66044" cy="60952"/>
            </a:xfrm>
            <a:custGeom>
              <a:avLst/>
              <a:gdLst/>
              <a:ahLst/>
              <a:cxnLst>
                <a:cxn ang="0">
                  <a:pos x="wd2" y="hd2"/>
                </a:cxn>
                <a:cxn ang="5400000">
                  <a:pos x="wd2" y="hd2"/>
                </a:cxn>
                <a:cxn ang="10800000">
                  <a:pos x="wd2" y="hd2"/>
                </a:cxn>
                <a:cxn ang="16200000">
                  <a:pos x="wd2" y="hd2"/>
                </a:cxn>
              </a:cxnLst>
              <a:rect l="0" t="0" r="r" b="b"/>
              <a:pathLst>
                <a:path w="21600" h="21600" extrusionOk="0">
                  <a:moveTo>
                    <a:pt x="19523" y="12148"/>
                  </a:moveTo>
                  <a:lnTo>
                    <a:pt x="21600" y="13948"/>
                  </a:lnTo>
                  <a:lnTo>
                    <a:pt x="16201" y="21600"/>
                  </a:lnTo>
                  <a:lnTo>
                    <a:pt x="13293" y="18899"/>
                  </a:lnTo>
                  <a:lnTo>
                    <a:pt x="10384" y="16649"/>
                  </a:lnTo>
                  <a:lnTo>
                    <a:pt x="0" y="8098"/>
                  </a:lnTo>
                  <a:cubicBezTo>
                    <a:pt x="416" y="7648"/>
                    <a:pt x="832" y="7197"/>
                    <a:pt x="1245" y="6749"/>
                  </a:cubicBezTo>
                  <a:cubicBezTo>
                    <a:pt x="1661" y="6298"/>
                    <a:pt x="2077" y="5399"/>
                    <a:pt x="2491" y="4949"/>
                  </a:cubicBezTo>
                  <a:cubicBezTo>
                    <a:pt x="2906" y="4498"/>
                    <a:pt x="2906" y="4048"/>
                    <a:pt x="3322" y="3600"/>
                  </a:cubicBezTo>
                  <a:cubicBezTo>
                    <a:pt x="3738" y="2250"/>
                    <a:pt x="4567" y="1349"/>
                    <a:pt x="4983" y="0"/>
                  </a:cubicBezTo>
                  <a:lnTo>
                    <a:pt x="17029" y="10351"/>
                  </a:lnTo>
                  <a:lnTo>
                    <a:pt x="19523" y="12148"/>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5" name="Shape">
              <a:extLst>
                <a:ext uri="{FF2B5EF4-FFF2-40B4-BE49-F238E27FC236}">
                  <a16:creationId xmlns:a16="http://schemas.microsoft.com/office/drawing/2014/main" id="{6FE55DFD-4FF0-F143-A5E9-416A0E7DFFA6}"/>
                </a:ext>
              </a:extLst>
            </p:cNvPr>
            <p:cNvSpPr/>
            <p:nvPr userDrawn="1"/>
          </p:nvSpPr>
          <p:spPr>
            <a:xfrm>
              <a:off x="1130300" y="1260815"/>
              <a:ext cx="50795" cy="73658"/>
            </a:xfrm>
            <a:custGeom>
              <a:avLst/>
              <a:gdLst/>
              <a:ahLst/>
              <a:cxnLst>
                <a:cxn ang="0">
                  <a:pos x="wd2" y="hd2"/>
                </a:cxn>
                <a:cxn ang="5400000">
                  <a:pos x="wd2" y="hd2"/>
                </a:cxn>
                <a:cxn ang="10800000">
                  <a:pos x="wd2" y="hd2"/>
                </a:cxn>
                <a:cxn ang="16200000">
                  <a:pos x="wd2" y="hd2"/>
                </a:cxn>
              </a:cxnLst>
              <a:rect l="0" t="0" r="r" b="b"/>
              <a:pathLst>
                <a:path w="21600" h="21600" extrusionOk="0">
                  <a:moveTo>
                    <a:pt x="10799" y="21600"/>
                  </a:moveTo>
                  <a:lnTo>
                    <a:pt x="9180" y="18249"/>
                  </a:lnTo>
                  <a:lnTo>
                    <a:pt x="7560" y="15270"/>
                  </a:lnTo>
                  <a:lnTo>
                    <a:pt x="0" y="2608"/>
                  </a:lnTo>
                  <a:cubicBezTo>
                    <a:pt x="1619" y="2235"/>
                    <a:pt x="3241" y="2235"/>
                    <a:pt x="4860" y="1862"/>
                  </a:cubicBezTo>
                  <a:cubicBezTo>
                    <a:pt x="5401" y="1862"/>
                    <a:pt x="5941" y="1489"/>
                    <a:pt x="7020" y="1489"/>
                  </a:cubicBezTo>
                  <a:cubicBezTo>
                    <a:pt x="8639" y="1117"/>
                    <a:pt x="10261" y="373"/>
                    <a:pt x="11339" y="0"/>
                  </a:cubicBezTo>
                  <a:lnTo>
                    <a:pt x="18900" y="13781"/>
                  </a:lnTo>
                  <a:lnTo>
                    <a:pt x="20519" y="17132"/>
                  </a:lnTo>
                  <a:lnTo>
                    <a:pt x="21600" y="19367"/>
                  </a:lnTo>
                  <a:lnTo>
                    <a:pt x="10799" y="2160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57443849-299C-8548-8B97-30735B237185}"/>
                </a:ext>
              </a:extLst>
            </p:cNvPr>
            <p:cNvSpPr/>
            <p:nvPr userDrawn="1"/>
          </p:nvSpPr>
          <p:spPr>
            <a:xfrm>
              <a:off x="1028700" y="1095714"/>
              <a:ext cx="160974" cy="161288"/>
            </a:xfrm>
            <a:custGeom>
              <a:avLst/>
              <a:gdLst/>
              <a:ahLst/>
              <a:cxnLst>
                <a:cxn ang="0">
                  <a:pos x="wd2" y="hd2"/>
                </a:cxn>
                <a:cxn ang="5400000">
                  <a:pos x="wd2" y="hd2"/>
                </a:cxn>
                <a:cxn ang="10800000">
                  <a:pos x="wd2" y="hd2"/>
                </a:cxn>
                <a:cxn ang="16200000">
                  <a:pos x="wd2" y="hd2"/>
                </a:cxn>
              </a:cxnLst>
              <a:rect l="0" t="0" r="r" b="b"/>
              <a:pathLst>
                <a:path w="20585" h="21599" extrusionOk="0">
                  <a:moveTo>
                    <a:pt x="141" y="12586"/>
                  </a:moveTo>
                  <a:cubicBezTo>
                    <a:pt x="-508" y="8505"/>
                    <a:pt x="1116" y="4592"/>
                    <a:pt x="4202" y="2211"/>
                  </a:cubicBezTo>
                  <a:lnTo>
                    <a:pt x="4851" y="3402"/>
                  </a:lnTo>
                  <a:cubicBezTo>
                    <a:pt x="4851" y="3402"/>
                    <a:pt x="4851" y="3573"/>
                    <a:pt x="5014" y="3573"/>
                  </a:cubicBezTo>
                  <a:cubicBezTo>
                    <a:pt x="5339" y="4253"/>
                    <a:pt x="6151" y="4423"/>
                    <a:pt x="6800" y="4082"/>
                  </a:cubicBezTo>
                  <a:lnTo>
                    <a:pt x="9886" y="2382"/>
                  </a:lnTo>
                  <a:cubicBezTo>
                    <a:pt x="10211" y="2211"/>
                    <a:pt x="10535" y="1872"/>
                    <a:pt x="10535" y="1531"/>
                  </a:cubicBezTo>
                  <a:cubicBezTo>
                    <a:pt x="10698" y="1191"/>
                    <a:pt x="10698" y="681"/>
                    <a:pt x="10535" y="340"/>
                  </a:cubicBezTo>
                  <a:lnTo>
                    <a:pt x="10373" y="0"/>
                  </a:lnTo>
                  <a:cubicBezTo>
                    <a:pt x="15245" y="0"/>
                    <a:pt x="19630" y="3742"/>
                    <a:pt x="20443" y="9014"/>
                  </a:cubicBezTo>
                  <a:cubicBezTo>
                    <a:pt x="21092" y="12925"/>
                    <a:pt x="19468" y="16837"/>
                    <a:pt x="16707" y="19218"/>
                  </a:cubicBezTo>
                  <a:cubicBezTo>
                    <a:pt x="16382" y="19559"/>
                    <a:pt x="15895" y="19728"/>
                    <a:pt x="15570" y="20069"/>
                  </a:cubicBezTo>
                  <a:cubicBezTo>
                    <a:pt x="14596" y="20749"/>
                    <a:pt x="13459" y="21089"/>
                    <a:pt x="12322" y="21429"/>
                  </a:cubicBezTo>
                  <a:cubicBezTo>
                    <a:pt x="12322" y="21429"/>
                    <a:pt x="12160" y="21429"/>
                    <a:pt x="12160" y="21429"/>
                  </a:cubicBezTo>
                  <a:cubicBezTo>
                    <a:pt x="11673" y="21429"/>
                    <a:pt x="11185" y="21599"/>
                    <a:pt x="10698" y="21599"/>
                  </a:cubicBezTo>
                  <a:cubicBezTo>
                    <a:pt x="5501" y="21600"/>
                    <a:pt x="954" y="17859"/>
                    <a:pt x="141" y="12586"/>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E732E739-66C0-6641-A6D3-C34FB8CE9E16}"/>
                </a:ext>
              </a:extLst>
            </p:cNvPr>
            <p:cNvSpPr/>
            <p:nvPr userDrawn="1"/>
          </p:nvSpPr>
          <p:spPr>
            <a:xfrm>
              <a:off x="927100" y="905214"/>
              <a:ext cx="158804" cy="158407"/>
            </a:xfrm>
            <a:custGeom>
              <a:avLst/>
              <a:gdLst/>
              <a:ahLst/>
              <a:cxnLst>
                <a:cxn ang="0">
                  <a:pos x="wd2" y="hd2"/>
                </a:cxn>
                <a:cxn ang="5400000">
                  <a:pos x="wd2" y="hd2"/>
                </a:cxn>
                <a:cxn ang="10800000">
                  <a:pos x="wd2" y="hd2"/>
                </a:cxn>
                <a:cxn ang="16200000">
                  <a:pos x="wd2" y="hd2"/>
                </a:cxn>
              </a:cxnLst>
              <a:rect l="0" t="0" r="r" b="b"/>
              <a:pathLst>
                <a:path w="20305" h="19665" extrusionOk="0">
                  <a:moveTo>
                    <a:pt x="15111" y="18391"/>
                  </a:moveTo>
                  <a:cubicBezTo>
                    <a:pt x="14949" y="18549"/>
                    <a:pt x="14786" y="18549"/>
                    <a:pt x="14625" y="18707"/>
                  </a:cubicBezTo>
                  <a:cubicBezTo>
                    <a:pt x="14138" y="18864"/>
                    <a:pt x="13813" y="19022"/>
                    <a:pt x="13326" y="19179"/>
                  </a:cubicBezTo>
                  <a:cubicBezTo>
                    <a:pt x="8779" y="20598"/>
                    <a:pt x="3745" y="18864"/>
                    <a:pt x="1309" y="14607"/>
                  </a:cubicBezTo>
                  <a:cubicBezTo>
                    <a:pt x="-640" y="11296"/>
                    <a:pt x="-315" y="7355"/>
                    <a:pt x="1634" y="4359"/>
                  </a:cubicBezTo>
                  <a:lnTo>
                    <a:pt x="2609" y="5305"/>
                  </a:lnTo>
                  <a:cubicBezTo>
                    <a:pt x="2609" y="5305"/>
                    <a:pt x="2771" y="5305"/>
                    <a:pt x="2771" y="5463"/>
                  </a:cubicBezTo>
                  <a:cubicBezTo>
                    <a:pt x="3421" y="5936"/>
                    <a:pt x="4233" y="5779"/>
                    <a:pt x="4720" y="5305"/>
                  </a:cubicBezTo>
                  <a:lnTo>
                    <a:pt x="7156" y="2783"/>
                  </a:lnTo>
                  <a:cubicBezTo>
                    <a:pt x="7481" y="2467"/>
                    <a:pt x="7481" y="2152"/>
                    <a:pt x="7481" y="1836"/>
                  </a:cubicBezTo>
                  <a:cubicBezTo>
                    <a:pt x="7481" y="1521"/>
                    <a:pt x="7319" y="1048"/>
                    <a:pt x="6994" y="732"/>
                  </a:cubicBezTo>
                  <a:lnTo>
                    <a:pt x="6669" y="575"/>
                  </a:lnTo>
                  <a:cubicBezTo>
                    <a:pt x="11216" y="-1002"/>
                    <a:pt x="16575" y="732"/>
                    <a:pt x="19011" y="4989"/>
                  </a:cubicBezTo>
                  <a:cubicBezTo>
                    <a:pt x="20960" y="8458"/>
                    <a:pt x="20635" y="12556"/>
                    <a:pt x="18524" y="15553"/>
                  </a:cubicBezTo>
                  <a:cubicBezTo>
                    <a:pt x="18199" y="16025"/>
                    <a:pt x="17875" y="16341"/>
                    <a:pt x="17550" y="16813"/>
                  </a:cubicBezTo>
                  <a:cubicBezTo>
                    <a:pt x="17063" y="17286"/>
                    <a:pt x="16738" y="17602"/>
                    <a:pt x="16251" y="17917"/>
                  </a:cubicBezTo>
                  <a:cubicBezTo>
                    <a:pt x="16088" y="17917"/>
                    <a:pt x="16088" y="18075"/>
                    <a:pt x="15926" y="18075"/>
                  </a:cubicBezTo>
                  <a:cubicBezTo>
                    <a:pt x="15598" y="18076"/>
                    <a:pt x="15436" y="18233"/>
                    <a:pt x="15111" y="18391"/>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8" name="Shape">
              <a:extLst>
                <a:ext uri="{FF2B5EF4-FFF2-40B4-BE49-F238E27FC236}">
                  <a16:creationId xmlns:a16="http://schemas.microsoft.com/office/drawing/2014/main" id="{20528D03-F489-184C-A52D-3E331D8A4F1F}"/>
                </a:ext>
              </a:extLst>
            </p:cNvPr>
            <p:cNvSpPr/>
            <p:nvPr userDrawn="1"/>
          </p:nvSpPr>
          <p:spPr>
            <a:xfrm>
              <a:off x="1051563" y="1048014"/>
              <a:ext cx="53338" cy="72388"/>
            </a:xfrm>
            <a:custGeom>
              <a:avLst/>
              <a:gdLst/>
              <a:ahLst/>
              <a:cxnLst>
                <a:cxn ang="0">
                  <a:pos x="wd2" y="hd2"/>
                </a:cxn>
                <a:cxn ang="5400000">
                  <a:pos x="wd2" y="hd2"/>
                </a:cxn>
                <a:cxn ang="10800000">
                  <a:pos x="wd2" y="hd2"/>
                </a:cxn>
                <a:cxn ang="16200000">
                  <a:pos x="wd2" y="hd2"/>
                </a:cxn>
              </a:cxnLst>
              <a:rect l="0" t="0" r="r" b="b"/>
              <a:pathLst>
                <a:path w="21600" h="21600" extrusionOk="0">
                  <a:moveTo>
                    <a:pt x="21600" y="18190"/>
                  </a:moveTo>
                  <a:lnTo>
                    <a:pt x="14915" y="20464"/>
                  </a:lnTo>
                  <a:lnTo>
                    <a:pt x="11314" y="21600"/>
                  </a:lnTo>
                  <a:lnTo>
                    <a:pt x="11314" y="21600"/>
                  </a:lnTo>
                  <a:lnTo>
                    <a:pt x="9257" y="18569"/>
                  </a:lnTo>
                  <a:lnTo>
                    <a:pt x="7200" y="15538"/>
                  </a:lnTo>
                  <a:lnTo>
                    <a:pt x="0" y="4928"/>
                  </a:lnTo>
                  <a:cubicBezTo>
                    <a:pt x="515" y="4548"/>
                    <a:pt x="1030" y="4548"/>
                    <a:pt x="2057" y="4169"/>
                  </a:cubicBezTo>
                  <a:cubicBezTo>
                    <a:pt x="2572" y="3790"/>
                    <a:pt x="3599" y="3410"/>
                    <a:pt x="4114" y="3033"/>
                  </a:cubicBezTo>
                  <a:cubicBezTo>
                    <a:pt x="4628" y="2654"/>
                    <a:pt x="5143" y="2654"/>
                    <a:pt x="5656" y="2274"/>
                  </a:cubicBezTo>
                  <a:cubicBezTo>
                    <a:pt x="7197" y="1515"/>
                    <a:pt x="8227" y="759"/>
                    <a:pt x="9257" y="0"/>
                  </a:cubicBezTo>
                  <a:lnTo>
                    <a:pt x="18001" y="12505"/>
                  </a:lnTo>
                  <a:lnTo>
                    <a:pt x="20058" y="15536"/>
                  </a:lnTo>
                  <a:lnTo>
                    <a:pt x="21600" y="1819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9" name="Shape">
              <a:extLst>
                <a:ext uri="{FF2B5EF4-FFF2-40B4-BE49-F238E27FC236}">
                  <a16:creationId xmlns:a16="http://schemas.microsoft.com/office/drawing/2014/main" id="{FEF5B9BE-812B-EE41-A274-2932DD15C2CA}"/>
                </a:ext>
              </a:extLst>
            </p:cNvPr>
            <p:cNvSpPr/>
            <p:nvPr userDrawn="1"/>
          </p:nvSpPr>
          <p:spPr>
            <a:xfrm>
              <a:off x="-11865" y="268622"/>
              <a:ext cx="1276800" cy="2221441"/>
            </a:xfrm>
            <a:custGeom>
              <a:avLst/>
              <a:gdLst/>
              <a:ahLst/>
              <a:cxnLst>
                <a:cxn ang="0">
                  <a:pos x="wd2" y="hd2"/>
                </a:cxn>
                <a:cxn ang="5400000">
                  <a:pos x="wd2" y="hd2"/>
                </a:cxn>
                <a:cxn ang="10800000">
                  <a:pos x="wd2" y="hd2"/>
                </a:cxn>
                <a:cxn ang="16200000">
                  <a:pos x="wd2" y="hd2"/>
                </a:cxn>
              </a:cxnLst>
              <a:rect l="0" t="0" r="r" b="b"/>
              <a:pathLst>
                <a:path w="21564" h="21589" extrusionOk="0">
                  <a:moveTo>
                    <a:pt x="5320" y="21292"/>
                  </a:moveTo>
                  <a:cubicBezTo>
                    <a:pt x="5341" y="21317"/>
                    <a:pt x="5363" y="21342"/>
                    <a:pt x="5363" y="21379"/>
                  </a:cubicBezTo>
                  <a:cubicBezTo>
                    <a:pt x="5427" y="21342"/>
                    <a:pt x="5470" y="21292"/>
                    <a:pt x="5556" y="21255"/>
                  </a:cubicBezTo>
                  <a:cubicBezTo>
                    <a:pt x="5620" y="21218"/>
                    <a:pt x="5663" y="21169"/>
                    <a:pt x="5727" y="21132"/>
                  </a:cubicBezTo>
                  <a:cubicBezTo>
                    <a:pt x="5792" y="21082"/>
                    <a:pt x="5856" y="21045"/>
                    <a:pt x="5942" y="20996"/>
                  </a:cubicBezTo>
                  <a:cubicBezTo>
                    <a:pt x="6006" y="20947"/>
                    <a:pt x="6071" y="20922"/>
                    <a:pt x="6156" y="20873"/>
                  </a:cubicBezTo>
                  <a:cubicBezTo>
                    <a:pt x="6199" y="20848"/>
                    <a:pt x="6242" y="20823"/>
                    <a:pt x="6285" y="20811"/>
                  </a:cubicBezTo>
                  <a:cubicBezTo>
                    <a:pt x="6328" y="20786"/>
                    <a:pt x="6371" y="20774"/>
                    <a:pt x="6414" y="20749"/>
                  </a:cubicBezTo>
                  <a:cubicBezTo>
                    <a:pt x="6435" y="20737"/>
                    <a:pt x="6478" y="20724"/>
                    <a:pt x="6500" y="20712"/>
                  </a:cubicBezTo>
                  <a:cubicBezTo>
                    <a:pt x="6500" y="20700"/>
                    <a:pt x="6478" y="20687"/>
                    <a:pt x="6478" y="20675"/>
                  </a:cubicBezTo>
                  <a:cubicBezTo>
                    <a:pt x="6500" y="20663"/>
                    <a:pt x="6542" y="20650"/>
                    <a:pt x="6585" y="20638"/>
                  </a:cubicBezTo>
                  <a:cubicBezTo>
                    <a:pt x="6628" y="20626"/>
                    <a:pt x="6671" y="20613"/>
                    <a:pt x="6714" y="20601"/>
                  </a:cubicBezTo>
                  <a:cubicBezTo>
                    <a:pt x="6564" y="20305"/>
                    <a:pt x="6392" y="19972"/>
                    <a:pt x="6199" y="19601"/>
                  </a:cubicBezTo>
                  <a:cubicBezTo>
                    <a:pt x="6392" y="19663"/>
                    <a:pt x="6628" y="19700"/>
                    <a:pt x="6843" y="19712"/>
                  </a:cubicBezTo>
                  <a:cubicBezTo>
                    <a:pt x="7229" y="19725"/>
                    <a:pt x="7636" y="19651"/>
                    <a:pt x="7958" y="19490"/>
                  </a:cubicBezTo>
                  <a:cubicBezTo>
                    <a:pt x="8194" y="19379"/>
                    <a:pt x="8344" y="19231"/>
                    <a:pt x="8409" y="19071"/>
                  </a:cubicBezTo>
                  <a:cubicBezTo>
                    <a:pt x="8473" y="19169"/>
                    <a:pt x="8559" y="19256"/>
                    <a:pt x="8666" y="19330"/>
                  </a:cubicBezTo>
                  <a:cubicBezTo>
                    <a:pt x="8902" y="19503"/>
                    <a:pt x="9267" y="19626"/>
                    <a:pt x="9696" y="19651"/>
                  </a:cubicBezTo>
                  <a:cubicBezTo>
                    <a:pt x="10125" y="19675"/>
                    <a:pt x="10511" y="19601"/>
                    <a:pt x="10832" y="19466"/>
                  </a:cubicBezTo>
                  <a:cubicBezTo>
                    <a:pt x="11068" y="19355"/>
                    <a:pt x="11261" y="19194"/>
                    <a:pt x="11347" y="19021"/>
                  </a:cubicBezTo>
                  <a:lnTo>
                    <a:pt x="12441" y="18972"/>
                  </a:lnTo>
                  <a:cubicBezTo>
                    <a:pt x="12441" y="18984"/>
                    <a:pt x="12463" y="18984"/>
                    <a:pt x="12463" y="18997"/>
                  </a:cubicBezTo>
                  <a:cubicBezTo>
                    <a:pt x="12699" y="19206"/>
                    <a:pt x="13042" y="19330"/>
                    <a:pt x="13428" y="19379"/>
                  </a:cubicBezTo>
                  <a:cubicBezTo>
                    <a:pt x="13814" y="19429"/>
                    <a:pt x="14222" y="19379"/>
                    <a:pt x="14586" y="19256"/>
                  </a:cubicBezTo>
                  <a:cubicBezTo>
                    <a:pt x="14822" y="19169"/>
                    <a:pt x="14994" y="19046"/>
                    <a:pt x="15122" y="18910"/>
                  </a:cubicBezTo>
                  <a:lnTo>
                    <a:pt x="15187" y="18984"/>
                  </a:lnTo>
                  <a:lnTo>
                    <a:pt x="15294" y="19095"/>
                  </a:lnTo>
                  <a:lnTo>
                    <a:pt x="15337" y="19157"/>
                  </a:lnTo>
                  <a:cubicBezTo>
                    <a:pt x="15101" y="19367"/>
                    <a:pt x="14929" y="19614"/>
                    <a:pt x="14886" y="19861"/>
                  </a:cubicBezTo>
                  <a:cubicBezTo>
                    <a:pt x="14736" y="20749"/>
                    <a:pt x="15980" y="21366"/>
                    <a:pt x="17267" y="21403"/>
                  </a:cubicBezTo>
                  <a:cubicBezTo>
                    <a:pt x="18812" y="21453"/>
                    <a:pt x="19906" y="20786"/>
                    <a:pt x="20056" y="20071"/>
                  </a:cubicBezTo>
                  <a:cubicBezTo>
                    <a:pt x="20227" y="19170"/>
                    <a:pt x="18962" y="18540"/>
                    <a:pt x="17653" y="18503"/>
                  </a:cubicBezTo>
                  <a:cubicBezTo>
                    <a:pt x="17417" y="18491"/>
                    <a:pt x="17181" y="18503"/>
                    <a:pt x="16967" y="18528"/>
                  </a:cubicBezTo>
                  <a:lnTo>
                    <a:pt x="16903" y="18441"/>
                  </a:lnTo>
                  <a:lnTo>
                    <a:pt x="16795" y="18318"/>
                  </a:lnTo>
                  <a:lnTo>
                    <a:pt x="16688" y="18182"/>
                  </a:lnTo>
                  <a:lnTo>
                    <a:pt x="16581" y="18046"/>
                  </a:lnTo>
                  <a:lnTo>
                    <a:pt x="16474" y="17911"/>
                  </a:lnTo>
                  <a:lnTo>
                    <a:pt x="16366" y="17762"/>
                  </a:lnTo>
                  <a:lnTo>
                    <a:pt x="16366" y="17750"/>
                  </a:lnTo>
                  <a:cubicBezTo>
                    <a:pt x="16688" y="17750"/>
                    <a:pt x="17010" y="17676"/>
                    <a:pt x="17289" y="17553"/>
                  </a:cubicBezTo>
                  <a:cubicBezTo>
                    <a:pt x="17610" y="17404"/>
                    <a:pt x="17825" y="17182"/>
                    <a:pt x="17868" y="16960"/>
                  </a:cubicBezTo>
                  <a:cubicBezTo>
                    <a:pt x="17911" y="16763"/>
                    <a:pt x="17825" y="16565"/>
                    <a:pt x="17632" y="16392"/>
                  </a:cubicBezTo>
                  <a:lnTo>
                    <a:pt x="18147" y="15948"/>
                  </a:lnTo>
                  <a:cubicBezTo>
                    <a:pt x="18361" y="15973"/>
                    <a:pt x="18554" y="15960"/>
                    <a:pt x="18747" y="15936"/>
                  </a:cubicBezTo>
                  <a:cubicBezTo>
                    <a:pt x="19133" y="15886"/>
                    <a:pt x="19477" y="15751"/>
                    <a:pt x="19691" y="15541"/>
                  </a:cubicBezTo>
                  <a:cubicBezTo>
                    <a:pt x="19906" y="15331"/>
                    <a:pt x="19970" y="15084"/>
                    <a:pt x="19863" y="14874"/>
                  </a:cubicBezTo>
                  <a:cubicBezTo>
                    <a:pt x="19777" y="14689"/>
                    <a:pt x="19584" y="14504"/>
                    <a:pt x="19305" y="14380"/>
                  </a:cubicBezTo>
                  <a:lnTo>
                    <a:pt x="19541" y="13837"/>
                  </a:lnTo>
                  <a:cubicBezTo>
                    <a:pt x="19691" y="13837"/>
                    <a:pt x="19863" y="13825"/>
                    <a:pt x="20013" y="13788"/>
                  </a:cubicBezTo>
                  <a:cubicBezTo>
                    <a:pt x="20377" y="13714"/>
                    <a:pt x="20699" y="13554"/>
                    <a:pt x="20892" y="13344"/>
                  </a:cubicBezTo>
                  <a:cubicBezTo>
                    <a:pt x="21085" y="13134"/>
                    <a:pt x="21085" y="12887"/>
                    <a:pt x="20957" y="12665"/>
                  </a:cubicBezTo>
                  <a:cubicBezTo>
                    <a:pt x="20849" y="12480"/>
                    <a:pt x="20635" y="12319"/>
                    <a:pt x="20313" y="12208"/>
                  </a:cubicBezTo>
                  <a:lnTo>
                    <a:pt x="20420" y="11776"/>
                  </a:lnTo>
                  <a:cubicBezTo>
                    <a:pt x="20721" y="11727"/>
                    <a:pt x="20999" y="11628"/>
                    <a:pt x="21192" y="11505"/>
                  </a:cubicBezTo>
                  <a:cubicBezTo>
                    <a:pt x="21450" y="11332"/>
                    <a:pt x="21600" y="11110"/>
                    <a:pt x="21557" y="10863"/>
                  </a:cubicBezTo>
                  <a:cubicBezTo>
                    <a:pt x="21536" y="10616"/>
                    <a:pt x="21321" y="10406"/>
                    <a:pt x="21021" y="10258"/>
                  </a:cubicBezTo>
                  <a:cubicBezTo>
                    <a:pt x="20763" y="10122"/>
                    <a:pt x="20420" y="10048"/>
                    <a:pt x="20056" y="10036"/>
                  </a:cubicBezTo>
                  <a:lnTo>
                    <a:pt x="19712" y="9530"/>
                  </a:lnTo>
                  <a:cubicBezTo>
                    <a:pt x="19841" y="9468"/>
                    <a:pt x="19970" y="9406"/>
                    <a:pt x="20056" y="9332"/>
                  </a:cubicBezTo>
                  <a:cubicBezTo>
                    <a:pt x="20292" y="9147"/>
                    <a:pt x="20399" y="8913"/>
                    <a:pt x="20334" y="8678"/>
                  </a:cubicBezTo>
                  <a:lnTo>
                    <a:pt x="20334" y="8678"/>
                  </a:lnTo>
                  <a:cubicBezTo>
                    <a:pt x="20270" y="8431"/>
                    <a:pt x="20034" y="8234"/>
                    <a:pt x="19712" y="8098"/>
                  </a:cubicBezTo>
                  <a:cubicBezTo>
                    <a:pt x="19434" y="7987"/>
                    <a:pt x="19090" y="7925"/>
                    <a:pt x="18726" y="7938"/>
                  </a:cubicBezTo>
                  <a:lnTo>
                    <a:pt x="18297" y="7456"/>
                  </a:lnTo>
                  <a:cubicBezTo>
                    <a:pt x="18426" y="7358"/>
                    <a:pt x="18511" y="7259"/>
                    <a:pt x="18576" y="7135"/>
                  </a:cubicBezTo>
                  <a:cubicBezTo>
                    <a:pt x="18683" y="6913"/>
                    <a:pt x="18640" y="6679"/>
                    <a:pt x="18425" y="6457"/>
                  </a:cubicBezTo>
                  <a:cubicBezTo>
                    <a:pt x="18211" y="6247"/>
                    <a:pt x="17889" y="6099"/>
                    <a:pt x="17503" y="6037"/>
                  </a:cubicBezTo>
                  <a:cubicBezTo>
                    <a:pt x="17181" y="5988"/>
                    <a:pt x="16817" y="6000"/>
                    <a:pt x="16495" y="6074"/>
                  </a:cubicBezTo>
                  <a:lnTo>
                    <a:pt x="15809" y="5704"/>
                  </a:lnTo>
                  <a:cubicBezTo>
                    <a:pt x="15894" y="5617"/>
                    <a:pt x="15937" y="5531"/>
                    <a:pt x="15959" y="5444"/>
                  </a:cubicBezTo>
                  <a:cubicBezTo>
                    <a:pt x="16023" y="5222"/>
                    <a:pt x="15959" y="4988"/>
                    <a:pt x="15723" y="4778"/>
                  </a:cubicBezTo>
                  <a:lnTo>
                    <a:pt x="15723" y="4778"/>
                  </a:lnTo>
                  <a:cubicBezTo>
                    <a:pt x="15487" y="4580"/>
                    <a:pt x="15122" y="4445"/>
                    <a:pt x="14736" y="4408"/>
                  </a:cubicBezTo>
                  <a:cubicBezTo>
                    <a:pt x="14393" y="4371"/>
                    <a:pt x="14050" y="4395"/>
                    <a:pt x="13728" y="4506"/>
                  </a:cubicBezTo>
                  <a:lnTo>
                    <a:pt x="12827" y="4111"/>
                  </a:lnTo>
                  <a:cubicBezTo>
                    <a:pt x="12870" y="4050"/>
                    <a:pt x="12913" y="3988"/>
                    <a:pt x="12934" y="3926"/>
                  </a:cubicBezTo>
                  <a:cubicBezTo>
                    <a:pt x="12998" y="3704"/>
                    <a:pt x="12934" y="3457"/>
                    <a:pt x="12698" y="3260"/>
                  </a:cubicBezTo>
                  <a:cubicBezTo>
                    <a:pt x="12462" y="3062"/>
                    <a:pt x="12098" y="2926"/>
                    <a:pt x="11712" y="2889"/>
                  </a:cubicBezTo>
                  <a:cubicBezTo>
                    <a:pt x="11368" y="2852"/>
                    <a:pt x="11004" y="2877"/>
                    <a:pt x="10682" y="2976"/>
                  </a:cubicBezTo>
                  <a:lnTo>
                    <a:pt x="9953" y="2643"/>
                  </a:lnTo>
                  <a:cubicBezTo>
                    <a:pt x="9996" y="2519"/>
                    <a:pt x="10017" y="2408"/>
                    <a:pt x="9974" y="2285"/>
                  </a:cubicBezTo>
                  <a:cubicBezTo>
                    <a:pt x="9910" y="2063"/>
                    <a:pt x="9695" y="1853"/>
                    <a:pt x="9374" y="1717"/>
                  </a:cubicBezTo>
                  <a:lnTo>
                    <a:pt x="9374" y="1717"/>
                  </a:lnTo>
                  <a:lnTo>
                    <a:pt x="9352" y="1717"/>
                  </a:lnTo>
                  <a:cubicBezTo>
                    <a:pt x="9009" y="1569"/>
                    <a:pt x="8601" y="1519"/>
                    <a:pt x="8215" y="1556"/>
                  </a:cubicBezTo>
                  <a:cubicBezTo>
                    <a:pt x="7872" y="1593"/>
                    <a:pt x="7550" y="1680"/>
                    <a:pt x="7314" y="1840"/>
                  </a:cubicBezTo>
                  <a:lnTo>
                    <a:pt x="6414" y="1668"/>
                  </a:lnTo>
                  <a:cubicBezTo>
                    <a:pt x="6414" y="1569"/>
                    <a:pt x="6414" y="1482"/>
                    <a:pt x="6371" y="1396"/>
                  </a:cubicBezTo>
                  <a:cubicBezTo>
                    <a:pt x="6263" y="1174"/>
                    <a:pt x="6027" y="976"/>
                    <a:pt x="5663" y="853"/>
                  </a:cubicBezTo>
                  <a:cubicBezTo>
                    <a:pt x="5298" y="729"/>
                    <a:pt x="4869" y="705"/>
                    <a:pt x="4505" y="754"/>
                  </a:cubicBezTo>
                  <a:cubicBezTo>
                    <a:pt x="4183" y="804"/>
                    <a:pt x="3883" y="915"/>
                    <a:pt x="3668" y="1087"/>
                  </a:cubicBezTo>
                  <a:lnTo>
                    <a:pt x="2681" y="952"/>
                  </a:lnTo>
                  <a:cubicBezTo>
                    <a:pt x="2681" y="902"/>
                    <a:pt x="2681" y="865"/>
                    <a:pt x="2681" y="816"/>
                  </a:cubicBezTo>
                  <a:cubicBezTo>
                    <a:pt x="2638" y="594"/>
                    <a:pt x="2467" y="372"/>
                    <a:pt x="2145" y="211"/>
                  </a:cubicBezTo>
                  <a:lnTo>
                    <a:pt x="2145" y="211"/>
                  </a:lnTo>
                  <a:cubicBezTo>
                    <a:pt x="1823" y="51"/>
                    <a:pt x="1416" y="-11"/>
                    <a:pt x="1030" y="1"/>
                  </a:cubicBezTo>
                  <a:cubicBezTo>
                    <a:pt x="772" y="14"/>
                    <a:pt x="515" y="63"/>
                    <a:pt x="279" y="162"/>
                  </a:cubicBezTo>
                  <a:lnTo>
                    <a:pt x="279" y="668"/>
                  </a:lnTo>
                  <a:lnTo>
                    <a:pt x="429" y="458"/>
                  </a:lnTo>
                  <a:cubicBezTo>
                    <a:pt x="451" y="433"/>
                    <a:pt x="451" y="409"/>
                    <a:pt x="429" y="384"/>
                  </a:cubicBezTo>
                  <a:cubicBezTo>
                    <a:pt x="408" y="359"/>
                    <a:pt x="365" y="335"/>
                    <a:pt x="322" y="322"/>
                  </a:cubicBezTo>
                  <a:lnTo>
                    <a:pt x="279" y="310"/>
                  </a:lnTo>
                  <a:cubicBezTo>
                    <a:pt x="772" y="75"/>
                    <a:pt x="1502" y="63"/>
                    <a:pt x="2016" y="310"/>
                  </a:cubicBezTo>
                  <a:cubicBezTo>
                    <a:pt x="2338" y="470"/>
                    <a:pt x="2510" y="705"/>
                    <a:pt x="2488" y="939"/>
                  </a:cubicBezTo>
                  <a:cubicBezTo>
                    <a:pt x="2488" y="976"/>
                    <a:pt x="2488" y="1013"/>
                    <a:pt x="2467" y="1050"/>
                  </a:cubicBezTo>
                  <a:cubicBezTo>
                    <a:pt x="2445" y="1112"/>
                    <a:pt x="2424" y="1174"/>
                    <a:pt x="2381" y="1223"/>
                  </a:cubicBezTo>
                  <a:cubicBezTo>
                    <a:pt x="2338" y="1272"/>
                    <a:pt x="2274" y="1334"/>
                    <a:pt x="2209" y="1384"/>
                  </a:cubicBezTo>
                  <a:cubicBezTo>
                    <a:pt x="2188" y="1396"/>
                    <a:pt x="2188" y="1396"/>
                    <a:pt x="2167" y="1408"/>
                  </a:cubicBezTo>
                  <a:cubicBezTo>
                    <a:pt x="1695" y="1742"/>
                    <a:pt x="837" y="1779"/>
                    <a:pt x="258" y="1507"/>
                  </a:cubicBezTo>
                  <a:cubicBezTo>
                    <a:pt x="258" y="1507"/>
                    <a:pt x="258" y="1507"/>
                    <a:pt x="258" y="1507"/>
                  </a:cubicBezTo>
                  <a:lnTo>
                    <a:pt x="258" y="1643"/>
                  </a:lnTo>
                  <a:cubicBezTo>
                    <a:pt x="558" y="1766"/>
                    <a:pt x="922" y="1816"/>
                    <a:pt x="1266" y="1803"/>
                  </a:cubicBezTo>
                  <a:cubicBezTo>
                    <a:pt x="1652" y="1778"/>
                    <a:pt x="2038" y="1680"/>
                    <a:pt x="2317" y="1495"/>
                  </a:cubicBezTo>
                  <a:lnTo>
                    <a:pt x="2317" y="1495"/>
                  </a:lnTo>
                  <a:cubicBezTo>
                    <a:pt x="2338" y="1482"/>
                    <a:pt x="2360" y="1458"/>
                    <a:pt x="2381" y="1445"/>
                  </a:cubicBezTo>
                  <a:lnTo>
                    <a:pt x="3346" y="1569"/>
                  </a:lnTo>
                  <a:cubicBezTo>
                    <a:pt x="3325" y="1667"/>
                    <a:pt x="3346" y="1766"/>
                    <a:pt x="3389" y="1865"/>
                  </a:cubicBezTo>
                  <a:cubicBezTo>
                    <a:pt x="3496" y="2087"/>
                    <a:pt x="3732" y="2285"/>
                    <a:pt x="4097" y="2408"/>
                  </a:cubicBezTo>
                  <a:cubicBezTo>
                    <a:pt x="4462" y="2531"/>
                    <a:pt x="4891" y="2556"/>
                    <a:pt x="5255" y="2507"/>
                  </a:cubicBezTo>
                  <a:cubicBezTo>
                    <a:pt x="5598" y="2457"/>
                    <a:pt x="5899" y="2334"/>
                    <a:pt x="6113" y="2161"/>
                  </a:cubicBezTo>
                  <a:lnTo>
                    <a:pt x="6928" y="2322"/>
                  </a:lnTo>
                  <a:cubicBezTo>
                    <a:pt x="6907" y="2420"/>
                    <a:pt x="6907" y="2519"/>
                    <a:pt x="6928" y="2618"/>
                  </a:cubicBezTo>
                  <a:cubicBezTo>
                    <a:pt x="6993" y="2840"/>
                    <a:pt x="7207" y="3050"/>
                    <a:pt x="7550" y="3198"/>
                  </a:cubicBezTo>
                  <a:cubicBezTo>
                    <a:pt x="7894" y="3346"/>
                    <a:pt x="8301" y="3395"/>
                    <a:pt x="8687" y="3358"/>
                  </a:cubicBezTo>
                  <a:lnTo>
                    <a:pt x="8687" y="3358"/>
                  </a:lnTo>
                  <a:cubicBezTo>
                    <a:pt x="8987" y="3334"/>
                    <a:pt x="9266" y="3247"/>
                    <a:pt x="9502" y="3124"/>
                  </a:cubicBezTo>
                  <a:lnTo>
                    <a:pt x="10060" y="3371"/>
                  </a:lnTo>
                  <a:cubicBezTo>
                    <a:pt x="9974" y="3457"/>
                    <a:pt x="9910" y="3543"/>
                    <a:pt x="9888" y="3642"/>
                  </a:cubicBezTo>
                  <a:cubicBezTo>
                    <a:pt x="9824" y="3864"/>
                    <a:pt x="9888" y="4099"/>
                    <a:pt x="10124" y="4309"/>
                  </a:cubicBezTo>
                  <a:lnTo>
                    <a:pt x="10124" y="4309"/>
                  </a:lnTo>
                  <a:cubicBezTo>
                    <a:pt x="10360" y="4506"/>
                    <a:pt x="10725" y="4642"/>
                    <a:pt x="11111" y="4679"/>
                  </a:cubicBezTo>
                  <a:lnTo>
                    <a:pt x="11111" y="4679"/>
                  </a:lnTo>
                  <a:cubicBezTo>
                    <a:pt x="11497" y="4716"/>
                    <a:pt x="11926" y="4679"/>
                    <a:pt x="12269" y="4543"/>
                  </a:cubicBezTo>
                  <a:cubicBezTo>
                    <a:pt x="12269" y="4543"/>
                    <a:pt x="12269" y="4543"/>
                    <a:pt x="12269" y="4543"/>
                  </a:cubicBezTo>
                  <a:lnTo>
                    <a:pt x="13084" y="4913"/>
                  </a:lnTo>
                  <a:cubicBezTo>
                    <a:pt x="12998" y="5000"/>
                    <a:pt x="12934" y="5086"/>
                    <a:pt x="12913" y="5185"/>
                  </a:cubicBezTo>
                  <a:cubicBezTo>
                    <a:pt x="12848" y="5407"/>
                    <a:pt x="12913" y="5642"/>
                    <a:pt x="13149" y="5852"/>
                  </a:cubicBezTo>
                  <a:lnTo>
                    <a:pt x="13149" y="5852"/>
                  </a:lnTo>
                  <a:cubicBezTo>
                    <a:pt x="13385" y="6049"/>
                    <a:pt x="13749" y="6185"/>
                    <a:pt x="14135" y="6222"/>
                  </a:cubicBezTo>
                  <a:cubicBezTo>
                    <a:pt x="14479" y="6259"/>
                    <a:pt x="14843" y="6222"/>
                    <a:pt x="15165" y="6123"/>
                  </a:cubicBezTo>
                  <a:lnTo>
                    <a:pt x="15787" y="6456"/>
                  </a:lnTo>
                  <a:cubicBezTo>
                    <a:pt x="15680" y="6543"/>
                    <a:pt x="15615" y="6629"/>
                    <a:pt x="15572" y="6716"/>
                  </a:cubicBezTo>
                  <a:cubicBezTo>
                    <a:pt x="15465" y="6938"/>
                    <a:pt x="15508" y="7172"/>
                    <a:pt x="15723" y="7394"/>
                  </a:cubicBezTo>
                  <a:cubicBezTo>
                    <a:pt x="15937" y="7604"/>
                    <a:pt x="16259" y="7752"/>
                    <a:pt x="16645" y="7814"/>
                  </a:cubicBezTo>
                  <a:cubicBezTo>
                    <a:pt x="16945" y="7863"/>
                    <a:pt x="17267" y="7863"/>
                    <a:pt x="17567" y="7802"/>
                  </a:cubicBezTo>
                  <a:lnTo>
                    <a:pt x="17889" y="8160"/>
                  </a:lnTo>
                  <a:cubicBezTo>
                    <a:pt x="17739" y="8221"/>
                    <a:pt x="17632" y="8283"/>
                    <a:pt x="17524" y="8369"/>
                  </a:cubicBezTo>
                  <a:cubicBezTo>
                    <a:pt x="17288" y="8555"/>
                    <a:pt x="17181" y="8789"/>
                    <a:pt x="17245" y="9024"/>
                  </a:cubicBezTo>
                  <a:cubicBezTo>
                    <a:pt x="17310" y="9270"/>
                    <a:pt x="17546" y="9468"/>
                    <a:pt x="17867" y="9604"/>
                  </a:cubicBezTo>
                  <a:cubicBezTo>
                    <a:pt x="18146" y="9727"/>
                    <a:pt x="18511" y="9789"/>
                    <a:pt x="18876" y="9764"/>
                  </a:cubicBezTo>
                  <a:lnTo>
                    <a:pt x="19197" y="10221"/>
                  </a:lnTo>
                  <a:cubicBezTo>
                    <a:pt x="19047" y="10270"/>
                    <a:pt x="18919" y="10332"/>
                    <a:pt x="18811" y="10406"/>
                  </a:cubicBezTo>
                  <a:cubicBezTo>
                    <a:pt x="18554" y="10579"/>
                    <a:pt x="18404" y="10801"/>
                    <a:pt x="18447" y="11048"/>
                  </a:cubicBezTo>
                  <a:cubicBezTo>
                    <a:pt x="18468" y="11295"/>
                    <a:pt x="18683" y="11505"/>
                    <a:pt x="18983" y="11653"/>
                  </a:cubicBezTo>
                  <a:cubicBezTo>
                    <a:pt x="19133" y="11727"/>
                    <a:pt x="19326" y="11788"/>
                    <a:pt x="19519" y="11825"/>
                  </a:cubicBezTo>
                  <a:lnTo>
                    <a:pt x="19433" y="12134"/>
                  </a:lnTo>
                  <a:cubicBezTo>
                    <a:pt x="19262" y="12134"/>
                    <a:pt x="19112" y="12146"/>
                    <a:pt x="18940" y="12183"/>
                  </a:cubicBezTo>
                  <a:cubicBezTo>
                    <a:pt x="18575" y="12257"/>
                    <a:pt x="18254" y="12418"/>
                    <a:pt x="18061" y="12628"/>
                  </a:cubicBezTo>
                  <a:cubicBezTo>
                    <a:pt x="17868" y="12850"/>
                    <a:pt x="17868" y="13084"/>
                    <a:pt x="17996" y="13307"/>
                  </a:cubicBezTo>
                  <a:lnTo>
                    <a:pt x="17996" y="13307"/>
                  </a:lnTo>
                  <a:cubicBezTo>
                    <a:pt x="18104" y="13492"/>
                    <a:pt x="18340" y="13664"/>
                    <a:pt x="18661" y="13776"/>
                  </a:cubicBezTo>
                  <a:lnTo>
                    <a:pt x="18447" y="14257"/>
                  </a:lnTo>
                  <a:cubicBezTo>
                    <a:pt x="18275" y="14245"/>
                    <a:pt x="18104" y="14257"/>
                    <a:pt x="17932" y="14282"/>
                  </a:cubicBezTo>
                  <a:cubicBezTo>
                    <a:pt x="17546" y="14331"/>
                    <a:pt x="17203" y="14467"/>
                    <a:pt x="16988" y="14677"/>
                  </a:cubicBezTo>
                  <a:cubicBezTo>
                    <a:pt x="16774" y="14886"/>
                    <a:pt x="16709" y="15133"/>
                    <a:pt x="16817" y="15343"/>
                  </a:cubicBezTo>
                  <a:cubicBezTo>
                    <a:pt x="16881" y="15516"/>
                    <a:pt x="17053" y="15676"/>
                    <a:pt x="17289" y="15800"/>
                  </a:cubicBezTo>
                  <a:lnTo>
                    <a:pt x="16903" y="16133"/>
                  </a:lnTo>
                  <a:cubicBezTo>
                    <a:pt x="16752" y="16096"/>
                    <a:pt x="16581" y="16071"/>
                    <a:pt x="16431" y="16059"/>
                  </a:cubicBezTo>
                  <a:cubicBezTo>
                    <a:pt x="16045" y="16034"/>
                    <a:pt x="15637" y="16096"/>
                    <a:pt x="15315" y="16244"/>
                  </a:cubicBezTo>
                  <a:cubicBezTo>
                    <a:pt x="15315" y="16244"/>
                    <a:pt x="15294" y="16256"/>
                    <a:pt x="15294" y="16256"/>
                  </a:cubicBezTo>
                  <a:cubicBezTo>
                    <a:pt x="15272" y="16269"/>
                    <a:pt x="15229" y="16281"/>
                    <a:pt x="15208" y="16293"/>
                  </a:cubicBezTo>
                  <a:lnTo>
                    <a:pt x="15101" y="16133"/>
                  </a:lnTo>
                  <a:lnTo>
                    <a:pt x="14908" y="16170"/>
                  </a:lnTo>
                  <a:cubicBezTo>
                    <a:pt x="14908" y="16170"/>
                    <a:pt x="14908" y="16182"/>
                    <a:pt x="14908" y="16182"/>
                  </a:cubicBezTo>
                  <a:cubicBezTo>
                    <a:pt x="14951" y="16256"/>
                    <a:pt x="14993" y="16318"/>
                    <a:pt x="15058" y="16392"/>
                  </a:cubicBezTo>
                  <a:cubicBezTo>
                    <a:pt x="15079" y="16429"/>
                    <a:pt x="15122" y="16479"/>
                    <a:pt x="15144" y="16516"/>
                  </a:cubicBezTo>
                  <a:cubicBezTo>
                    <a:pt x="15165" y="16565"/>
                    <a:pt x="15208" y="16602"/>
                    <a:pt x="15229" y="16651"/>
                  </a:cubicBezTo>
                  <a:cubicBezTo>
                    <a:pt x="15444" y="16972"/>
                    <a:pt x="15658" y="17269"/>
                    <a:pt x="15851" y="17540"/>
                  </a:cubicBezTo>
                  <a:cubicBezTo>
                    <a:pt x="15851" y="17552"/>
                    <a:pt x="15873" y="17552"/>
                    <a:pt x="15873" y="17565"/>
                  </a:cubicBezTo>
                  <a:cubicBezTo>
                    <a:pt x="15916" y="17614"/>
                    <a:pt x="15937" y="17651"/>
                    <a:pt x="15959" y="17701"/>
                  </a:cubicBezTo>
                  <a:cubicBezTo>
                    <a:pt x="15980" y="17738"/>
                    <a:pt x="16023" y="17787"/>
                    <a:pt x="16044" y="17824"/>
                  </a:cubicBezTo>
                  <a:cubicBezTo>
                    <a:pt x="16109" y="17923"/>
                    <a:pt x="16195" y="18022"/>
                    <a:pt x="16259" y="18108"/>
                  </a:cubicBezTo>
                  <a:cubicBezTo>
                    <a:pt x="16323" y="18194"/>
                    <a:pt x="16388" y="18281"/>
                    <a:pt x="16452" y="18367"/>
                  </a:cubicBezTo>
                  <a:cubicBezTo>
                    <a:pt x="16473" y="18392"/>
                    <a:pt x="16495" y="18416"/>
                    <a:pt x="16516" y="18441"/>
                  </a:cubicBezTo>
                  <a:cubicBezTo>
                    <a:pt x="16516" y="18441"/>
                    <a:pt x="16516" y="18441"/>
                    <a:pt x="16516" y="18441"/>
                  </a:cubicBezTo>
                  <a:cubicBezTo>
                    <a:pt x="16559" y="18503"/>
                    <a:pt x="16624" y="18577"/>
                    <a:pt x="16666" y="18639"/>
                  </a:cubicBezTo>
                  <a:cubicBezTo>
                    <a:pt x="16774" y="18774"/>
                    <a:pt x="16881" y="18910"/>
                    <a:pt x="16988" y="19034"/>
                  </a:cubicBezTo>
                  <a:cubicBezTo>
                    <a:pt x="16988" y="19034"/>
                    <a:pt x="16988" y="19034"/>
                    <a:pt x="16988" y="19034"/>
                  </a:cubicBezTo>
                  <a:cubicBezTo>
                    <a:pt x="17031" y="19095"/>
                    <a:pt x="17095" y="19157"/>
                    <a:pt x="17138" y="19219"/>
                  </a:cubicBezTo>
                  <a:cubicBezTo>
                    <a:pt x="17396" y="19515"/>
                    <a:pt x="17610" y="19725"/>
                    <a:pt x="17803" y="19873"/>
                  </a:cubicBezTo>
                  <a:cubicBezTo>
                    <a:pt x="17825" y="19898"/>
                    <a:pt x="17846" y="19922"/>
                    <a:pt x="17868" y="19947"/>
                  </a:cubicBezTo>
                  <a:cubicBezTo>
                    <a:pt x="17889" y="19972"/>
                    <a:pt x="17889" y="19996"/>
                    <a:pt x="17911" y="20009"/>
                  </a:cubicBezTo>
                  <a:cubicBezTo>
                    <a:pt x="17911" y="20009"/>
                    <a:pt x="17911" y="20009"/>
                    <a:pt x="17911" y="20009"/>
                  </a:cubicBezTo>
                  <a:cubicBezTo>
                    <a:pt x="17932" y="20033"/>
                    <a:pt x="17932" y="20058"/>
                    <a:pt x="17932" y="20083"/>
                  </a:cubicBezTo>
                  <a:cubicBezTo>
                    <a:pt x="17932" y="20120"/>
                    <a:pt x="17932" y="20157"/>
                    <a:pt x="17932" y="20194"/>
                  </a:cubicBezTo>
                  <a:cubicBezTo>
                    <a:pt x="17911" y="20231"/>
                    <a:pt x="17889" y="20256"/>
                    <a:pt x="17846" y="20280"/>
                  </a:cubicBezTo>
                  <a:cubicBezTo>
                    <a:pt x="17782" y="20330"/>
                    <a:pt x="17675" y="20367"/>
                    <a:pt x="17546" y="20391"/>
                  </a:cubicBezTo>
                  <a:cubicBezTo>
                    <a:pt x="17482" y="20404"/>
                    <a:pt x="17417" y="20416"/>
                    <a:pt x="17353" y="20416"/>
                  </a:cubicBezTo>
                  <a:cubicBezTo>
                    <a:pt x="17332" y="20416"/>
                    <a:pt x="17332" y="20416"/>
                    <a:pt x="17310" y="20416"/>
                  </a:cubicBezTo>
                  <a:cubicBezTo>
                    <a:pt x="17224" y="20416"/>
                    <a:pt x="17160" y="20404"/>
                    <a:pt x="17096" y="20379"/>
                  </a:cubicBezTo>
                  <a:cubicBezTo>
                    <a:pt x="17053" y="20367"/>
                    <a:pt x="17031" y="20354"/>
                    <a:pt x="16988" y="20342"/>
                  </a:cubicBezTo>
                  <a:cubicBezTo>
                    <a:pt x="16924" y="20317"/>
                    <a:pt x="16860" y="20268"/>
                    <a:pt x="16795" y="20231"/>
                  </a:cubicBezTo>
                  <a:cubicBezTo>
                    <a:pt x="16795" y="20231"/>
                    <a:pt x="16795" y="20231"/>
                    <a:pt x="16795" y="20231"/>
                  </a:cubicBezTo>
                  <a:cubicBezTo>
                    <a:pt x="16752" y="20206"/>
                    <a:pt x="16731" y="20182"/>
                    <a:pt x="16710" y="20145"/>
                  </a:cubicBezTo>
                  <a:cubicBezTo>
                    <a:pt x="16559" y="20046"/>
                    <a:pt x="16409" y="19910"/>
                    <a:pt x="16259" y="19762"/>
                  </a:cubicBezTo>
                  <a:cubicBezTo>
                    <a:pt x="16109" y="19614"/>
                    <a:pt x="15937" y="19441"/>
                    <a:pt x="15766" y="19243"/>
                  </a:cubicBezTo>
                  <a:cubicBezTo>
                    <a:pt x="15701" y="19169"/>
                    <a:pt x="15637" y="19108"/>
                    <a:pt x="15594" y="19034"/>
                  </a:cubicBezTo>
                  <a:cubicBezTo>
                    <a:pt x="15465" y="18886"/>
                    <a:pt x="15358" y="18737"/>
                    <a:pt x="15230" y="18565"/>
                  </a:cubicBezTo>
                  <a:cubicBezTo>
                    <a:pt x="15165" y="18478"/>
                    <a:pt x="15101" y="18392"/>
                    <a:pt x="15037" y="18305"/>
                  </a:cubicBezTo>
                  <a:cubicBezTo>
                    <a:pt x="15015" y="18281"/>
                    <a:pt x="15015" y="18268"/>
                    <a:pt x="14994" y="18244"/>
                  </a:cubicBezTo>
                  <a:cubicBezTo>
                    <a:pt x="14972" y="18207"/>
                    <a:pt x="14929" y="18170"/>
                    <a:pt x="14908" y="18133"/>
                  </a:cubicBezTo>
                  <a:cubicBezTo>
                    <a:pt x="14886" y="18096"/>
                    <a:pt x="14843" y="18059"/>
                    <a:pt x="14822" y="18022"/>
                  </a:cubicBezTo>
                  <a:cubicBezTo>
                    <a:pt x="14822" y="18009"/>
                    <a:pt x="14822" y="18009"/>
                    <a:pt x="14801" y="17997"/>
                  </a:cubicBezTo>
                  <a:cubicBezTo>
                    <a:pt x="14801" y="17985"/>
                    <a:pt x="14779" y="17972"/>
                    <a:pt x="14779" y="17972"/>
                  </a:cubicBezTo>
                  <a:cubicBezTo>
                    <a:pt x="14758" y="17935"/>
                    <a:pt x="14715" y="17898"/>
                    <a:pt x="14693" y="17849"/>
                  </a:cubicBezTo>
                  <a:cubicBezTo>
                    <a:pt x="14672" y="17812"/>
                    <a:pt x="14629" y="17775"/>
                    <a:pt x="14608" y="17725"/>
                  </a:cubicBezTo>
                  <a:cubicBezTo>
                    <a:pt x="14350" y="17330"/>
                    <a:pt x="14071" y="16898"/>
                    <a:pt x="13771" y="16429"/>
                  </a:cubicBezTo>
                  <a:lnTo>
                    <a:pt x="13771" y="16429"/>
                  </a:lnTo>
                  <a:cubicBezTo>
                    <a:pt x="13771" y="16429"/>
                    <a:pt x="13771" y="16417"/>
                    <a:pt x="13771" y="16417"/>
                  </a:cubicBezTo>
                  <a:cubicBezTo>
                    <a:pt x="13771" y="16417"/>
                    <a:pt x="13771" y="16417"/>
                    <a:pt x="13771" y="16417"/>
                  </a:cubicBezTo>
                  <a:cubicBezTo>
                    <a:pt x="13728" y="16306"/>
                    <a:pt x="13707" y="16207"/>
                    <a:pt x="13750" y="16121"/>
                  </a:cubicBezTo>
                  <a:cubicBezTo>
                    <a:pt x="13771" y="16059"/>
                    <a:pt x="13814" y="16010"/>
                    <a:pt x="13878" y="15960"/>
                  </a:cubicBezTo>
                  <a:cubicBezTo>
                    <a:pt x="13878" y="15960"/>
                    <a:pt x="13878" y="15960"/>
                    <a:pt x="13878" y="15960"/>
                  </a:cubicBezTo>
                  <a:cubicBezTo>
                    <a:pt x="13921" y="15923"/>
                    <a:pt x="13985" y="15899"/>
                    <a:pt x="14050" y="15874"/>
                  </a:cubicBezTo>
                  <a:cubicBezTo>
                    <a:pt x="14114" y="15849"/>
                    <a:pt x="14200" y="15837"/>
                    <a:pt x="14286" y="15837"/>
                  </a:cubicBezTo>
                  <a:cubicBezTo>
                    <a:pt x="14286" y="15837"/>
                    <a:pt x="14286" y="15837"/>
                    <a:pt x="14286" y="15837"/>
                  </a:cubicBezTo>
                  <a:cubicBezTo>
                    <a:pt x="14565" y="15825"/>
                    <a:pt x="14843" y="15948"/>
                    <a:pt x="14929" y="16207"/>
                  </a:cubicBezTo>
                  <a:lnTo>
                    <a:pt x="15122" y="16170"/>
                  </a:lnTo>
                  <a:lnTo>
                    <a:pt x="15144" y="16195"/>
                  </a:lnTo>
                  <a:lnTo>
                    <a:pt x="15122" y="16158"/>
                  </a:lnTo>
                  <a:lnTo>
                    <a:pt x="15101" y="16121"/>
                  </a:lnTo>
                  <a:lnTo>
                    <a:pt x="15079" y="16084"/>
                  </a:lnTo>
                  <a:lnTo>
                    <a:pt x="15058" y="16047"/>
                  </a:lnTo>
                  <a:lnTo>
                    <a:pt x="15036" y="16010"/>
                  </a:lnTo>
                  <a:lnTo>
                    <a:pt x="15015" y="15985"/>
                  </a:lnTo>
                  <a:lnTo>
                    <a:pt x="14993" y="15960"/>
                  </a:lnTo>
                  <a:lnTo>
                    <a:pt x="14972" y="15936"/>
                  </a:lnTo>
                  <a:lnTo>
                    <a:pt x="14951" y="15911"/>
                  </a:lnTo>
                  <a:lnTo>
                    <a:pt x="14929" y="15886"/>
                  </a:lnTo>
                  <a:lnTo>
                    <a:pt x="14886" y="15862"/>
                  </a:lnTo>
                  <a:lnTo>
                    <a:pt x="14843" y="15837"/>
                  </a:lnTo>
                  <a:lnTo>
                    <a:pt x="14800" y="15812"/>
                  </a:lnTo>
                  <a:lnTo>
                    <a:pt x="14757" y="15788"/>
                  </a:lnTo>
                  <a:lnTo>
                    <a:pt x="14714" y="15763"/>
                  </a:lnTo>
                  <a:lnTo>
                    <a:pt x="14671" y="15750"/>
                  </a:lnTo>
                  <a:lnTo>
                    <a:pt x="14628" y="15738"/>
                  </a:lnTo>
                  <a:lnTo>
                    <a:pt x="14586" y="15726"/>
                  </a:lnTo>
                  <a:lnTo>
                    <a:pt x="14521" y="15713"/>
                  </a:lnTo>
                  <a:lnTo>
                    <a:pt x="14457" y="15701"/>
                  </a:lnTo>
                  <a:lnTo>
                    <a:pt x="14393" y="15689"/>
                  </a:lnTo>
                  <a:lnTo>
                    <a:pt x="14328" y="15689"/>
                  </a:lnTo>
                  <a:lnTo>
                    <a:pt x="14264" y="15689"/>
                  </a:lnTo>
                  <a:lnTo>
                    <a:pt x="14200" y="15689"/>
                  </a:lnTo>
                  <a:lnTo>
                    <a:pt x="14135" y="15689"/>
                  </a:lnTo>
                  <a:lnTo>
                    <a:pt x="14071" y="15689"/>
                  </a:lnTo>
                  <a:lnTo>
                    <a:pt x="14007" y="15689"/>
                  </a:lnTo>
                  <a:lnTo>
                    <a:pt x="13942" y="15689"/>
                  </a:lnTo>
                  <a:lnTo>
                    <a:pt x="13878" y="15701"/>
                  </a:lnTo>
                  <a:lnTo>
                    <a:pt x="13814" y="15713"/>
                  </a:lnTo>
                  <a:lnTo>
                    <a:pt x="13750" y="15726"/>
                  </a:lnTo>
                  <a:lnTo>
                    <a:pt x="13685" y="15738"/>
                  </a:lnTo>
                  <a:lnTo>
                    <a:pt x="13771" y="15886"/>
                  </a:lnTo>
                  <a:cubicBezTo>
                    <a:pt x="13771" y="15886"/>
                    <a:pt x="13771" y="15886"/>
                    <a:pt x="13771" y="15886"/>
                  </a:cubicBezTo>
                  <a:cubicBezTo>
                    <a:pt x="13771" y="15886"/>
                    <a:pt x="13771" y="15886"/>
                    <a:pt x="13771" y="15886"/>
                  </a:cubicBezTo>
                  <a:lnTo>
                    <a:pt x="13685" y="15750"/>
                  </a:lnTo>
                  <a:lnTo>
                    <a:pt x="13685" y="15750"/>
                  </a:lnTo>
                  <a:lnTo>
                    <a:pt x="13685" y="15750"/>
                  </a:lnTo>
                  <a:lnTo>
                    <a:pt x="13621" y="15763"/>
                  </a:lnTo>
                  <a:lnTo>
                    <a:pt x="13578" y="15788"/>
                  </a:lnTo>
                  <a:lnTo>
                    <a:pt x="13557" y="15788"/>
                  </a:lnTo>
                  <a:lnTo>
                    <a:pt x="13514" y="15800"/>
                  </a:lnTo>
                  <a:lnTo>
                    <a:pt x="13471" y="15812"/>
                  </a:lnTo>
                  <a:lnTo>
                    <a:pt x="13428" y="15837"/>
                  </a:lnTo>
                  <a:lnTo>
                    <a:pt x="13406" y="15862"/>
                  </a:lnTo>
                  <a:lnTo>
                    <a:pt x="13385" y="15886"/>
                  </a:lnTo>
                  <a:lnTo>
                    <a:pt x="13363" y="15911"/>
                  </a:lnTo>
                  <a:lnTo>
                    <a:pt x="13342" y="15936"/>
                  </a:lnTo>
                  <a:lnTo>
                    <a:pt x="13320" y="15960"/>
                  </a:lnTo>
                  <a:lnTo>
                    <a:pt x="13299" y="15985"/>
                  </a:lnTo>
                  <a:lnTo>
                    <a:pt x="13277" y="16010"/>
                  </a:lnTo>
                  <a:lnTo>
                    <a:pt x="13256" y="16035"/>
                  </a:lnTo>
                  <a:lnTo>
                    <a:pt x="13234" y="16059"/>
                  </a:lnTo>
                  <a:lnTo>
                    <a:pt x="13213" y="16084"/>
                  </a:lnTo>
                  <a:lnTo>
                    <a:pt x="13192" y="16109"/>
                  </a:lnTo>
                  <a:lnTo>
                    <a:pt x="13170" y="16133"/>
                  </a:lnTo>
                  <a:lnTo>
                    <a:pt x="13149" y="16158"/>
                  </a:lnTo>
                  <a:lnTo>
                    <a:pt x="13127" y="16183"/>
                  </a:lnTo>
                  <a:lnTo>
                    <a:pt x="13127" y="16208"/>
                  </a:lnTo>
                  <a:lnTo>
                    <a:pt x="13127" y="16232"/>
                  </a:lnTo>
                  <a:lnTo>
                    <a:pt x="13127" y="16257"/>
                  </a:lnTo>
                  <a:lnTo>
                    <a:pt x="13127" y="16282"/>
                  </a:lnTo>
                  <a:lnTo>
                    <a:pt x="13127" y="16306"/>
                  </a:lnTo>
                  <a:lnTo>
                    <a:pt x="13127" y="16331"/>
                  </a:lnTo>
                  <a:lnTo>
                    <a:pt x="13127" y="16356"/>
                  </a:lnTo>
                  <a:lnTo>
                    <a:pt x="13127" y="16381"/>
                  </a:lnTo>
                  <a:lnTo>
                    <a:pt x="13127" y="16405"/>
                  </a:lnTo>
                  <a:lnTo>
                    <a:pt x="13127" y="16430"/>
                  </a:lnTo>
                  <a:lnTo>
                    <a:pt x="13127" y="16455"/>
                  </a:lnTo>
                  <a:lnTo>
                    <a:pt x="13127" y="16479"/>
                  </a:lnTo>
                  <a:lnTo>
                    <a:pt x="13127" y="16504"/>
                  </a:lnTo>
                  <a:lnTo>
                    <a:pt x="13127" y="16529"/>
                  </a:lnTo>
                  <a:lnTo>
                    <a:pt x="13149" y="16553"/>
                  </a:lnTo>
                  <a:lnTo>
                    <a:pt x="13149" y="16553"/>
                  </a:lnTo>
                  <a:lnTo>
                    <a:pt x="13149" y="16553"/>
                  </a:lnTo>
                  <a:lnTo>
                    <a:pt x="13256" y="16739"/>
                  </a:lnTo>
                  <a:lnTo>
                    <a:pt x="13363" y="16924"/>
                  </a:lnTo>
                  <a:lnTo>
                    <a:pt x="13470" y="17097"/>
                  </a:lnTo>
                  <a:lnTo>
                    <a:pt x="13578" y="17269"/>
                  </a:lnTo>
                  <a:lnTo>
                    <a:pt x="13685" y="17442"/>
                  </a:lnTo>
                  <a:lnTo>
                    <a:pt x="13792" y="17603"/>
                  </a:lnTo>
                  <a:lnTo>
                    <a:pt x="13899" y="17763"/>
                  </a:lnTo>
                  <a:lnTo>
                    <a:pt x="13942" y="17825"/>
                  </a:lnTo>
                  <a:cubicBezTo>
                    <a:pt x="13899" y="17812"/>
                    <a:pt x="13856" y="17812"/>
                    <a:pt x="13792" y="17800"/>
                  </a:cubicBezTo>
                  <a:cubicBezTo>
                    <a:pt x="13406" y="17751"/>
                    <a:pt x="12998" y="17800"/>
                    <a:pt x="12634" y="17923"/>
                  </a:cubicBezTo>
                  <a:cubicBezTo>
                    <a:pt x="12269" y="18059"/>
                    <a:pt x="12055" y="18257"/>
                    <a:pt x="11969" y="18479"/>
                  </a:cubicBezTo>
                  <a:cubicBezTo>
                    <a:pt x="11947" y="18528"/>
                    <a:pt x="11947" y="18590"/>
                    <a:pt x="11947" y="18652"/>
                  </a:cubicBezTo>
                  <a:lnTo>
                    <a:pt x="11089" y="18701"/>
                  </a:lnTo>
                  <a:cubicBezTo>
                    <a:pt x="11025" y="18590"/>
                    <a:pt x="10939" y="18479"/>
                    <a:pt x="10811" y="18392"/>
                  </a:cubicBezTo>
                  <a:cubicBezTo>
                    <a:pt x="10575" y="18220"/>
                    <a:pt x="10210" y="18096"/>
                    <a:pt x="9781" y="18071"/>
                  </a:cubicBezTo>
                  <a:cubicBezTo>
                    <a:pt x="9352" y="18047"/>
                    <a:pt x="8966" y="18121"/>
                    <a:pt x="8644" y="18257"/>
                  </a:cubicBezTo>
                  <a:cubicBezTo>
                    <a:pt x="8473" y="18343"/>
                    <a:pt x="8323" y="18442"/>
                    <a:pt x="8215" y="18553"/>
                  </a:cubicBezTo>
                  <a:lnTo>
                    <a:pt x="7958" y="18503"/>
                  </a:lnTo>
                  <a:cubicBezTo>
                    <a:pt x="7958" y="18491"/>
                    <a:pt x="7936" y="18491"/>
                    <a:pt x="7936" y="18479"/>
                  </a:cubicBezTo>
                  <a:lnTo>
                    <a:pt x="8408" y="18022"/>
                  </a:lnTo>
                  <a:cubicBezTo>
                    <a:pt x="8623" y="18034"/>
                    <a:pt x="8816" y="18022"/>
                    <a:pt x="9030" y="17997"/>
                  </a:cubicBezTo>
                  <a:cubicBezTo>
                    <a:pt x="9395" y="17936"/>
                    <a:pt x="9738" y="17788"/>
                    <a:pt x="9953" y="17578"/>
                  </a:cubicBezTo>
                  <a:lnTo>
                    <a:pt x="9953" y="17578"/>
                  </a:lnTo>
                  <a:lnTo>
                    <a:pt x="9953" y="17565"/>
                  </a:lnTo>
                  <a:cubicBezTo>
                    <a:pt x="10167" y="17356"/>
                    <a:pt x="10189" y="17109"/>
                    <a:pt x="10081" y="16887"/>
                  </a:cubicBezTo>
                  <a:cubicBezTo>
                    <a:pt x="9974" y="16701"/>
                    <a:pt x="9781" y="16529"/>
                    <a:pt x="9481" y="16405"/>
                  </a:cubicBezTo>
                  <a:lnTo>
                    <a:pt x="9695" y="15776"/>
                  </a:lnTo>
                  <a:cubicBezTo>
                    <a:pt x="9974" y="15726"/>
                    <a:pt x="10232" y="15640"/>
                    <a:pt x="10425" y="15529"/>
                  </a:cubicBezTo>
                  <a:cubicBezTo>
                    <a:pt x="10703" y="15356"/>
                    <a:pt x="10854" y="15134"/>
                    <a:pt x="10832" y="14899"/>
                  </a:cubicBezTo>
                  <a:cubicBezTo>
                    <a:pt x="10811" y="14653"/>
                    <a:pt x="10639" y="14430"/>
                    <a:pt x="10339" y="14282"/>
                  </a:cubicBezTo>
                  <a:cubicBezTo>
                    <a:pt x="10038" y="14122"/>
                    <a:pt x="9652" y="14035"/>
                    <a:pt x="9245" y="14048"/>
                  </a:cubicBezTo>
                  <a:cubicBezTo>
                    <a:pt x="8816" y="14060"/>
                    <a:pt x="8430" y="14159"/>
                    <a:pt x="8172" y="14332"/>
                  </a:cubicBezTo>
                  <a:cubicBezTo>
                    <a:pt x="7894" y="14504"/>
                    <a:pt x="7743" y="14727"/>
                    <a:pt x="7765" y="14961"/>
                  </a:cubicBezTo>
                  <a:cubicBezTo>
                    <a:pt x="7786" y="15196"/>
                    <a:pt x="7958" y="15430"/>
                    <a:pt x="8258" y="15578"/>
                  </a:cubicBezTo>
                  <a:cubicBezTo>
                    <a:pt x="8430" y="15665"/>
                    <a:pt x="8623" y="15739"/>
                    <a:pt x="8837" y="15776"/>
                  </a:cubicBezTo>
                  <a:lnTo>
                    <a:pt x="8666" y="16257"/>
                  </a:lnTo>
                  <a:cubicBezTo>
                    <a:pt x="8494" y="16257"/>
                    <a:pt x="8323" y="16257"/>
                    <a:pt x="8172" y="16294"/>
                  </a:cubicBezTo>
                  <a:cubicBezTo>
                    <a:pt x="7786" y="16356"/>
                    <a:pt x="7465" y="16504"/>
                    <a:pt x="7250" y="16714"/>
                  </a:cubicBezTo>
                  <a:cubicBezTo>
                    <a:pt x="7036" y="16923"/>
                    <a:pt x="7014" y="17170"/>
                    <a:pt x="7121" y="17393"/>
                  </a:cubicBezTo>
                  <a:cubicBezTo>
                    <a:pt x="7207" y="17565"/>
                    <a:pt x="7379" y="17713"/>
                    <a:pt x="7636" y="17837"/>
                  </a:cubicBezTo>
                  <a:lnTo>
                    <a:pt x="7400" y="18059"/>
                  </a:lnTo>
                  <a:cubicBezTo>
                    <a:pt x="7336" y="17849"/>
                    <a:pt x="7121" y="17664"/>
                    <a:pt x="6821" y="17528"/>
                  </a:cubicBezTo>
                  <a:cubicBezTo>
                    <a:pt x="6478" y="17380"/>
                    <a:pt x="6070" y="17331"/>
                    <a:pt x="5684" y="17356"/>
                  </a:cubicBezTo>
                  <a:lnTo>
                    <a:pt x="5684" y="17356"/>
                  </a:lnTo>
                  <a:cubicBezTo>
                    <a:pt x="5384" y="17380"/>
                    <a:pt x="5105" y="17454"/>
                    <a:pt x="4869" y="17578"/>
                  </a:cubicBezTo>
                  <a:lnTo>
                    <a:pt x="4333" y="17318"/>
                  </a:lnTo>
                  <a:cubicBezTo>
                    <a:pt x="4419" y="17232"/>
                    <a:pt x="4483" y="17146"/>
                    <a:pt x="4505" y="17059"/>
                  </a:cubicBezTo>
                  <a:cubicBezTo>
                    <a:pt x="4590" y="16837"/>
                    <a:pt x="4526" y="16603"/>
                    <a:pt x="4290" y="16393"/>
                  </a:cubicBezTo>
                  <a:lnTo>
                    <a:pt x="4290" y="16393"/>
                  </a:lnTo>
                  <a:cubicBezTo>
                    <a:pt x="4054" y="16183"/>
                    <a:pt x="3711" y="16059"/>
                    <a:pt x="3325" y="16010"/>
                  </a:cubicBezTo>
                  <a:lnTo>
                    <a:pt x="3325" y="16010"/>
                  </a:lnTo>
                  <a:cubicBezTo>
                    <a:pt x="2960" y="15961"/>
                    <a:pt x="2596" y="15998"/>
                    <a:pt x="2252" y="16109"/>
                  </a:cubicBezTo>
                  <a:cubicBezTo>
                    <a:pt x="2252" y="16109"/>
                    <a:pt x="2231" y="16096"/>
                    <a:pt x="2231" y="16096"/>
                  </a:cubicBezTo>
                  <a:lnTo>
                    <a:pt x="1459" y="15664"/>
                  </a:lnTo>
                  <a:cubicBezTo>
                    <a:pt x="1566" y="15590"/>
                    <a:pt x="1630" y="15504"/>
                    <a:pt x="1695" y="15405"/>
                  </a:cubicBezTo>
                  <a:cubicBezTo>
                    <a:pt x="1823" y="15195"/>
                    <a:pt x="1780" y="14949"/>
                    <a:pt x="1587" y="14726"/>
                  </a:cubicBezTo>
                  <a:cubicBezTo>
                    <a:pt x="1394" y="14517"/>
                    <a:pt x="1051" y="14356"/>
                    <a:pt x="686" y="14294"/>
                  </a:cubicBezTo>
                  <a:lnTo>
                    <a:pt x="686" y="14294"/>
                  </a:lnTo>
                  <a:cubicBezTo>
                    <a:pt x="472" y="14257"/>
                    <a:pt x="257" y="14245"/>
                    <a:pt x="43" y="14257"/>
                  </a:cubicBezTo>
                  <a:lnTo>
                    <a:pt x="43" y="14369"/>
                  </a:lnTo>
                  <a:cubicBezTo>
                    <a:pt x="579" y="14332"/>
                    <a:pt x="1137" y="14480"/>
                    <a:pt x="1416" y="14776"/>
                  </a:cubicBezTo>
                  <a:cubicBezTo>
                    <a:pt x="1652" y="15047"/>
                    <a:pt x="1609" y="15356"/>
                    <a:pt x="1330" y="15578"/>
                  </a:cubicBezTo>
                  <a:lnTo>
                    <a:pt x="1201" y="15504"/>
                  </a:lnTo>
                  <a:cubicBezTo>
                    <a:pt x="1201" y="15504"/>
                    <a:pt x="1180" y="15504"/>
                    <a:pt x="1180" y="15492"/>
                  </a:cubicBezTo>
                  <a:cubicBezTo>
                    <a:pt x="1094" y="15455"/>
                    <a:pt x="987" y="15455"/>
                    <a:pt x="922" y="15504"/>
                  </a:cubicBezTo>
                  <a:lnTo>
                    <a:pt x="601" y="15702"/>
                  </a:lnTo>
                  <a:cubicBezTo>
                    <a:pt x="558" y="15726"/>
                    <a:pt x="558" y="15751"/>
                    <a:pt x="536" y="15776"/>
                  </a:cubicBezTo>
                  <a:cubicBezTo>
                    <a:pt x="536" y="15800"/>
                    <a:pt x="558" y="15837"/>
                    <a:pt x="601" y="15862"/>
                  </a:cubicBezTo>
                  <a:lnTo>
                    <a:pt x="622" y="15874"/>
                  </a:lnTo>
                  <a:cubicBezTo>
                    <a:pt x="429" y="15911"/>
                    <a:pt x="236" y="15911"/>
                    <a:pt x="43" y="15899"/>
                  </a:cubicBezTo>
                  <a:lnTo>
                    <a:pt x="43" y="16010"/>
                  </a:lnTo>
                  <a:cubicBezTo>
                    <a:pt x="279" y="16022"/>
                    <a:pt x="536" y="16010"/>
                    <a:pt x="772" y="15961"/>
                  </a:cubicBezTo>
                  <a:lnTo>
                    <a:pt x="1609" y="16442"/>
                  </a:lnTo>
                  <a:cubicBezTo>
                    <a:pt x="1609" y="16442"/>
                    <a:pt x="1630" y="16454"/>
                    <a:pt x="1630" y="16454"/>
                  </a:cubicBezTo>
                  <a:cubicBezTo>
                    <a:pt x="1566" y="16529"/>
                    <a:pt x="1501" y="16615"/>
                    <a:pt x="1459" y="16701"/>
                  </a:cubicBezTo>
                  <a:cubicBezTo>
                    <a:pt x="1373" y="16923"/>
                    <a:pt x="1437" y="17158"/>
                    <a:pt x="1673" y="17368"/>
                  </a:cubicBezTo>
                  <a:cubicBezTo>
                    <a:pt x="1909" y="17578"/>
                    <a:pt x="2252" y="17701"/>
                    <a:pt x="2638" y="17750"/>
                  </a:cubicBezTo>
                  <a:cubicBezTo>
                    <a:pt x="2981" y="17787"/>
                    <a:pt x="3346" y="17763"/>
                    <a:pt x="3668" y="17676"/>
                  </a:cubicBezTo>
                  <a:lnTo>
                    <a:pt x="3775" y="17726"/>
                  </a:lnTo>
                  <a:cubicBezTo>
                    <a:pt x="3368" y="17886"/>
                    <a:pt x="3217" y="18121"/>
                    <a:pt x="3282" y="18417"/>
                  </a:cubicBezTo>
                  <a:lnTo>
                    <a:pt x="3282" y="18417"/>
                  </a:lnTo>
                  <a:cubicBezTo>
                    <a:pt x="3303" y="18479"/>
                    <a:pt x="3325" y="18528"/>
                    <a:pt x="3346" y="18590"/>
                  </a:cubicBezTo>
                  <a:cubicBezTo>
                    <a:pt x="3217" y="18553"/>
                    <a:pt x="3067" y="18540"/>
                    <a:pt x="2917" y="18528"/>
                  </a:cubicBezTo>
                  <a:cubicBezTo>
                    <a:pt x="2488" y="18503"/>
                    <a:pt x="2102" y="18577"/>
                    <a:pt x="1780" y="18713"/>
                  </a:cubicBezTo>
                  <a:cubicBezTo>
                    <a:pt x="1609" y="18800"/>
                    <a:pt x="1459" y="18898"/>
                    <a:pt x="1373" y="19009"/>
                  </a:cubicBezTo>
                  <a:lnTo>
                    <a:pt x="558" y="18837"/>
                  </a:lnTo>
                  <a:cubicBezTo>
                    <a:pt x="579" y="18738"/>
                    <a:pt x="601" y="18639"/>
                    <a:pt x="579" y="18553"/>
                  </a:cubicBezTo>
                  <a:cubicBezTo>
                    <a:pt x="536" y="18331"/>
                    <a:pt x="322" y="18121"/>
                    <a:pt x="0" y="17973"/>
                  </a:cubicBezTo>
                  <a:lnTo>
                    <a:pt x="0" y="18121"/>
                  </a:lnTo>
                  <a:cubicBezTo>
                    <a:pt x="322" y="18306"/>
                    <a:pt x="472" y="18565"/>
                    <a:pt x="386" y="18812"/>
                  </a:cubicBezTo>
                  <a:lnTo>
                    <a:pt x="214" y="18775"/>
                  </a:lnTo>
                  <a:cubicBezTo>
                    <a:pt x="214" y="18775"/>
                    <a:pt x="193" y="18775"/>
                    <a:pt x="193" y="18775"/>
                  </a:cubicBezTo>
                  <a:cubicBezTo>
                    <a:pt x="107" y="18763"/>
                    <a:pt x="43" y="18787"/>
                    <a:pt x="0" y="18824"/>
                  </a:cubicBezTo>
                  <a:lnTo>
                    <a:pt x="0" y="19133"/>
                  </a:lnTo>
                  <a:lnTo>
                    <a:pt x="107" y="18972"/>
                  </a:lnTo>
                  <a:lnTo>
                    <a:pt x="172" y="18874"/>
                  </a:lnTo>
                  <a:lnTo>
                    <a:pt x="172" y="18874"/>
                  </a:lnTo>
                  <a:lnTo>
                    <a:pt x="365" y="18911"/>
                  </a:lnTo>
                  <a:lnTo>
                    <a:pt x="536" y="18948"/>
                  </a:lnTo>
                  <a:lnTo>
                    <a:pt x="1330" y="19108"/>
                  </a:lnTo>
                  <a:lnTo>
                    <a:pt x="1501" y="19145"/>
                  </a:lnTo>
                  <a:cubicBezTo>
                    <a:pt x="1523" y="19108"/>
                    <a:pt x="1544" y="19071"/>
                    <a:pt x="1587" y="19046"/>
                  </a:cubicBezTo>
                  <a:cubicBezTo>
                    <a:pt x="1845" y="18763"/>
                    <a:pt x="2359" y="18590"/>
                    <a:pt x="2938" y="18627"/>
                  </a:cubicBezTo>
                  <a:cubicBezTo>
                    <a:pt x="3110" y="18639"/>
                    <a:pt x="3282" y="18664"/>
                    <a:pt x="3432" y="18713"/>
                  </a:cubicBezTo>
                  <a:cubicBezTo>
                    <a:pt x="3453" y="18763"/>
                    <a:pt x="3475" y="18812"/>
                    <a:pt x="3496" y="18874"/>
                  </a:cubicBezTo>
                  <a:cubicBezTo>
                    <a:pt x="3603" y="19157"/>
                    <a:pt x="3732" y="19429"/>
                    <a:pt x="3839" y="19688"/>
                  </a:cubicBezTo>
                  <a:cubicBezTo>
                    <a:pt x="3861" y="19738"/>
                    <a:pt x="3882" y="19799"/>
                    <a:pt x="3904" y="19849"/>
                  </a:cubicBezTo>
                  <a:cubicBezTo>
                    <a:pt x="3625" y="20071"/>
                    <a:pt x="3153" y="20207"/>
                    <a:pt x="2660" y="20170"/>
                  </a:cubicBezTo>
                  <a:cubicBezTo>
                    <a:pt x="2038" y="20133"/>
                    <a:pt x="1566" y="19849"/>
                    <a:pt x="1480" y="19515"/>
                  </a:cubicBezTo>
                  <a:cubicBezTo>
                    <a:pt x="1458" y="19454"/>
                    <a:pt x="1458" y="19392"/>
                    <a:pt x="1480" y="19343"/>
                  </a:cubicBezTo>
                  <a:lnTo>
                    <a:pt x="1437" y="19417"/>
                  </a:lnTo>
                  <a:lnTo>
                    <a:pt x="1287" y="19392"/>
                  </a:lnTo>
                  <a:lnTo>
                    <a:pt x="364" y="19207"/>
                  </a:lnTo>
                  <a:lnTo>
                    <a:pt x="193" y="19170"/>
                  </a:lnTo>
                  <a:lnTo>
                    <a:pt x="64" y="19145"/>
                  </a:lnTo>
                  <a:lnTo>
                    <a:pt x="64" y="19380"/>
                  </a:lnTo>
                  <a:cubicBezTo>
                    <a:pt x="128" y="19355"/>
                    <a:pt x="171" y="19330"/>
                    <a:pt x="236" y="19293"/>
                  </a:cubicBezTo>
                  <a:lnTo>
                    <a:pt x="1308" y="19515"/>
                  </a:lnTo>
                  <a:cubicBezTo>
                    <a:pt x="1351" y="19688"/>
                    <a:pt x="1458" y="19836"/>
                    <a:pt x="1630" y="19972"/>
                  </a:cubicBezTo>
                  <a:cubicBezTo>
                    <a:pt x="1866" y="20145"/>
                    <a:pt x="2230" y="20268"/>
                    <a:pt x="2659" y="20293"/>
                  </a:cubicBezTo>
                  <a:cubicBezTo>
                    <a:pt x="3088" y="20318"/>
                    <a:pt x="3474" y="20244"/>
                    <a:pt x="3796" y="20108"/>
                  </a:cubicBezTo>
                  <a:cubicBezTo>
                    <a:pt x="3861" y="20071"/>
                    <a:pt x="3946" y="20034"/>
                    <a:pt x="3989" y="19997"/>
                  </a:cubicBezTo>
                  <a:cubicBezTo>
                    <a:pt x="4161" y="20367"/>
                    <a:pt x="4332" y="20700"/>
                    <a:pt x="4483" y="20997"/>
                  </a:cubicBezTo>
                  <a:cubicBezTo>
                    <a:pt x="4611" y="21219"/>
                    <a:pt x="4718" y="21416"/>
                    <a:pt x="4847" y="21589"/>
                  </a:cubicBezTo>
                  <a:cubicBezTo>
                    <a:pt x="5170" y="21366"/>
                    <a:pt x="5234" y="21329"/>
                    <a:pt x="5320" y="21292"/>
                  </a:cubicBezTo>
                  <a:close/>
                  <a:moveTo>
                    <a:pt x="3604" y="1161"/>
                  </a:moveTo>
                  <a:lnTo>
                    <a:pt x="3797" y="1186"/>
                  </a:lnTo>
                  <a:lnTo>
                    <a:pt x="3926" y="1198"/>
                  </a:lnTo>
                  <a:lnTo>
                    <a:pt x="3818" y="1458"/>
                  </a:lnTo>
                  <a:lnTo>
                    <a:pt x="3625" y="1433"/>
                  </a:lnTo>
                  <a:lnTo>
                    <a:pt x="3454" y="1408"/>
                  </a:lnTo>
                  <a:lnTo>
                    <a:pt x="2574" y="1285"/>
                  </a:lnTo>
                  <a:cubicBezTo>
                    <a:pt x="2596" y="1248"/>
                    <a:pt x="2639" y="1223"/>
                    <a:pt x="2660" y="1186"/>
                  </a:cubicBezTo>
                  <a:cubicBezTo>
                    <a:pt x="2660" y="1174"/>
                    <a:pt x="2682" y="1161"/>
                    <a:pt x="2682" y="1137"/>
                  </a:cubicBezTo>
                  <a:cubicBezTo>
                    <a:pt x="2703" y="1100"/>
                    <a:pt x="2725" y="1063"/>
                    <a:pt x="2725" y="1026"/>
                  </a:cubicBezTo>
                  <a:lnTo>
                    <a:pt x="3604" y="1161"/>
                  </a:lnTo>
                  <a:close/>
                  <a:moveTo>
                    <a:pt x="6285" y="1717"/>
                  </a:moveTo>
                  <a:cubicBezTo>
                    <a:pt x="6264" y="1803"/>
                    <a:pt x="6199" y="1890"/>
                    <a:pt x="6135" y="1976"/>
                  </a:cubicBezTo>
                  <a:cubicBezTo>
                    <a:pt x="6135" y="1976"/>
                    <a:pt x="6135" y="1988"/>
                    <a:pt x="6135" y="1988"/>
                  </a:cubicBezTo>
                  <a:cubicBezTo>
                    <a:pt x="6113" y="2013"/>
                    <a:pt x="6071" y="2050"/>
                    <a:pt x="6028" y="2075"/>
                  </a:cubicBezTo>
                  <a:cubicBezTo>
                    <a:pt x="5620" y="2383"/>
                    <a:pt x="4869" y="2470"/>
                    <a:pt x="4269" y="2260"/>
                  </a:cubicBezTo>
                  <a:cubicBezTo>
                    <a:pt x="3818" y="2112"/>
                    <a:pt x="3582" y="1828"/>
                    <a:pt x="3604" y="1544"/>
                  </a:cubicBezTo>
                  <a:lnTo>
                    <a:pt x="3775" y="1569"/>
                  </a:lnTo>
                  <a:cubicBezTo>
                    <a:pt x="3775" y="1569"/>
                    <a:pt x="3797" y="1569"/>
                    <a:pt x="3797" y="1569"/>
                  </a:cubicBezTo>
                  <a:cubicBezTo>
                    <a:pt x="3883" y="1569"/>
                    <a:pt x="3968" y="1544"/>
                    <a:pt x="3990" y="1482"/>
                  </a:cubicBezTo>
                  <a:lnTo>
                    <a:pt x="4097" y="1223"/>
                  </a:lnTo>
                  <a:cubicBezTo>
                    <a:pt x="4097" y="1198"/>
                    <a:pt x="4097" y="1174"/>
                    <a:pt x="4076" y="1149"/>
                  </a:cubicBezTo>
                  <a:cubicBezTo>
                    <a:pt x="4054" y="1124"/>
                    <a:pt x="4011" y="1100"/>
                    <a:pt x="3947" y="1087"/>
                  </a:cubicBezTo>
                  <a:lnTo>
                    <a:pt x="3904" y="1075"/>
                  </a:lnTo>
                  <a:cubicBezTo>
                    <a:pt x="4311" y="791"/>
                    <a:pt x="5041" y="717"/>
                    <a:pt x="5620" y="902"/>
                  </a:cubicBezTo>
                  <a:cubicBezTo>
                    <a:pt x="6049" y="1050"/>
                    <a:pt x="6306" y="1322"/>
                    <a:pt x="6285" y="1593"/>
                  </a:cubicBezTo>
                  <a:cubicBezTo>
                    <a:pt x="6307" y="1643"/>
                    <a:pt x="6285" y="1680"/>
                    <a:pt x="6285" y="1717"/>
                  </a:cubicBezTo>
                  <a:close/>
                  <a:moveTo>
                    <a:pt x="7272" y="1914"/>
                  </a:moveTo>
                  <a:lnTo>
                    <a:pt x="7465" y="1951"/>
                  </a:lnTo>
                  <a:lnTo>
                    <a:pt x="7594" y="1976"/>
                  </a:lnTo>
                  <a:lnTo>
                    <a:pt x="7486" y="2174"/>
                  </a:lnTo>
                  <a:cubicBezTo>
                    <a:pt x="7486" y="2174"/>
                    <a:pt x="7486" y="2186"/>
                    <a:pt x="7486" y="2186"/>
                  </a:cubicBezTo>
                  <a:lnTo>
                    <a:pt x="7465" y="2223"/>
                  </a:lnTo>
                  <a:lnTo>
                    <a:pt x="7272" y="2186"/>
                  </a:lnTo>
                  <a:lnTo>
                    <a:pt x="7100" y="2149"/>
                  </a:lnTo>
                  <a:lnTo>
                    <a:pt x="6350" y="2001"/>
                  </a:lnTo>
                  <a:cubicBezTo>
                    <a:pt x="6371" y="1964"/>
                    <a:pt x="6414" y="1939"/>
                    <a:pt x="6435" y="1902"/>
                  </a:cubicBezTo>
                  <a:cubicBezTo>
                    <a:pt x="6435" y="1890"/>
                    <a:pt x="6457" y="1877"/>
                    <a:pt x="6457" y="1853"/>
                  </a:cubicBezTo>
                  <a:cubicBezTo>
                    <a:pt x="6478" y="1816"/>
                    <a:pt x="6500" y="1779"/>
                    <a:pt x="6500" y="1742"/>
                  </a:cubicBezTo>
                  <a:lnTo>
                    <a:pt x="7272" y="1914"/>
                  </a:lnTo>
                  <a:close/>
                  <a:moveTo>
                    <a:pt x="9824" y="2667"/>
                  </a:moveTo>
                  <a:cubicBezTo>
                    <a:pt x="9803" y="2704"/>
                    <a:pt x="9781" y="2741"/>
                    <a:pt x="9739" y="2778"/>
                  </a:cubicBezTo>
                  <a:cubicBezTo>
                    <a:pt x="9739" y="2791"/>
                    <a:pt x="9717" y="2803"/>
                    <a:pt x="9717" y="2815"/>
                  </a:cubicBezTo>
                  <a:cubicBezTo>
                    <a:pt x="9696" y="2828"/>
                    <a:pt x="9674" y="2852"/>
                    <a:pt x="9653" y="2865"/>
                  </a:cubicBezTo>
                  <a:cubicBezTo>
                    <a:pt x="9631" y="2877"/>
                    <a:pt x="9610" y="2889"/>
                    <a:pt x="9610" y="2902"/>
                  </a:cubicBezTo>
                  <a:cubicBezTo>
                    <a:pt x="9567" y="2926"/>
                    <a:pt x="9524" y="2963"/>
                    <a:pt x="9481" y="2988"/>
                  </a:cubicBezTo>
                  <a:cubicBezTo>
                    <a:pt x="9009" y="3235"/>
                    <a:pt x="8301" y="3260"/>
                    <a:pt x="7787" y="3050"/>
                  </a:cubicBezTo>
                  <a:cubicBezTo>
                    <a:pt x="7358" y="2877"/>
                    <a:pt x="7165" y="2581"/>
                    <a:pt x="7250" y="2309"/>
                  </a:cubicBezTo>
                  <a:lnTo>
                    <a:pt x="7422" y="2346"/>
                  </a:lnTo>
                  <a:cubicBezTo>
                    <a:pt x="7422" y="2346"/>
                    <a:pt x="7443" y="2346"/>
                    <a:pt x="7443" y="2346"/>
                  </a:cubicBezTo>
                  <a:cubicBezTo>
                    <a:pt x="7529" y="2359"/>
                    <a:pt x="7636" y="2334"/>
                    <a:pt x="7658" y="2272"/>
                  </a:cubicBezTo>
                  <a:lnTo>
                    <a:pt x="7808" y="2013"/>
                  </a:lnTo>
                  <a:cubicBezTo>
                    <a:pt x="7830" y="1988"/>
                    <a:pt x="7808" y="1964"/>
                    <a:pt x="7808" y="1939"/>
                  </a:cubicBezTo>
                  <a:cubicBezTo>
                    <a:pt x="7787" y="1914"/>
                    <a:pt x="7744" y="1890"/>
                    <a:pt x="7701" y="1877"/>
                  </a:cubicBezTo>
                  <a:lnTo>
                    <a:pt x="7658" y="1865"/>
                  </a:lnTo>
                  <a:cubicBezTo>
                    <a:pt x="8130" y="1606"/>
                    <a:pt x="8859" y="1569"/>
                    <a:pt x="9395" y="1791"/>
                  </a:cubicBezTo>
                  <a:cubicBezTo>
                    <a:pt x="9824" y="1976"/>
                    <a:pt x="10017" y="2272"/>
                    <a:pt x="9932" y="2556"/>
                  </a:cubicBezTo>
                  <a:cubicBezTo>
                    <a:pt x="9867" y="2593"/>
                    <a:pt x="9846" y="2630"/>
                    <a:pt x="9824" y="2667"/>
                  </a:cubicBezTo>
                  <a:close/>
                  <a:moveTo>
                    <a:pt x="10597" y="3013"/>
                  </a:moveTo>
                  <a:lnTo>
                    <a:pt x="10747" y="3087"/>
                  </a:lnTo>
                  <a:lnTo>
                    <a:pt x="10854" y="3136"/>
                  </a:lnTo>
                  <a:lnTo>
                    <a:pt x="10575" y="3346"/>
                  </a:lnTo>
                  <a:lnTo>
                    <a:pt x="10425" y="3272"/>
                  </a:lnTo>
                  <a:lnTo>
                    <a:pt x="10275" y="3210"/>
                  </a:lnTo>
                  <a:lnTo>
                    <a:pt x="9739" y="2976"/>
                  </a:lnTo>
                  <a:cubicBezTo>
                    <a:pt x="9760" y="2963"/>
                    <a:pt x="9781" y="2951"/>
                    <a:pt x="9803" y="2939"/>
                  </a:cubicBezTo>
                  <a:cubicBezTo>
                    <a:pt x="9824" y="2926"/>
                    <a:pt x="9846" y="2902"/>
                    <a:pt x="9867" y="2889"/>
                  </a:cubicBezTo>
                  <a:cubicBezTo>
                    <a:pt x="9889" y="2877"/>
                    <a:pt x="9889" y="2865"/>
                    <a:pt x="9910" y="2852"/>
                  </a:cubicBezTo>
                  <a:cubicBezTo>
                    <a:pt x="9932" y="2815"/>
                    <a:pt x="9974" y="2791"/>
                    <a:pt x="9996" y="2754"/>
                  </a:cubicBezTo>
                  <a:lnTo>
                    <a:pt x="10597" y="3013"/>
                  </a:lnTo>
                  <a:close/>
                  <a:moveTo>
                    <a:pt x="12270" y="4383"/>
                  </a:moveTo>
                  <a:cubicBezTo>
                    <a:pt x="12270" y="4383"/>
                    <a:pt x="12248" y="4383"/>
                    <a:pt x="12270" y="4383"/>
                  </a:cubicBezTo>
                  <a:cubicBezTo>
                    <a:pt x="11648" y="4630"/>
                    <a:pt x="10790" y="4543"/>
                    <a:pt x="10382" y="4185"/>
                  </a:cubicBezTo>
                  <a:cubicBezTo>
                    <a:pt x="10082" y="3939"/>
                    <a:pt x="10082" y="3630"/>
                    <a:pt x="10318" y="3383"/>
                  </a:cubicBezTo>
                  <a:lnTo>
                    <a:pt x="10447" y="3445"/>
                  </a:lnTo>
                  <a:cubicBezTo>
                    <a:pt x="10447" y="3445"/>
                    <a:pt x="10468" y="3445"/>
                    <a:pt x="10468" y="3457"/>
                  </a:cubicBezTo>
                  <a:cubicBezTo>
                    <a:pt x="10554" y="3482"/>
                    <a:pt x="10661" y="3470"/>
                    <a:pt x="10704" y="3432"/>
                  </a:cubicBezTo>
                  <a:lnTo>
                    <a:pt x="11004" y="3223"/>
                  </a:lnTo>
                  <a:cubicBezTo>
                    <a:pt x="11026" y="3198"/>
                    <a:pt x="11047" y="3173"/>
                    <a:pt x="11047" y="3149"/>
                  </a:cubicBezTo>
                  <a:cubicBezTo>
                    <a:pt x="11047" y="3124"/>
                    <a:pt x="11026" y="3087"/>
                    <a:pt x="10983" y="3074"/>
                  </a:cubicBezTo>
                  <a:lnTo>
                    <a:pt x="10940" y="3062"/>
                  </a:lnTo>
                  <a:cubicBezTo>
                    <a:pt x="11519" y="2902"/>
                    <a:pt x="12248" y="3013"/>
                    <a:pt x="12613" y="3334"/>
                  </a:cubicBezTo>
                  <a:cubicBezTo>
                    <a:pt x="12892" y="3556"/>
                    <a:pt x="12913" y="3840"/>
                    <a:pt x="12742" y="4074"/>
                  </a:cubicBezTo>
                  <a:cubicBezTo>
                    <a:pt x="12634" y="4173"/>
                    <a:pt x="12484" y="4296"/>
                    <a:pt x="12270" y="4383"/>
                  </a:cubicBezTo>
                  <a:close/>
                  <a:moveTo>
                    <a:pt x="13621" y="4556"/>
                  </a:moveTo>
                  <a:lnTo>
                    <a:pt x="13771" y="4630"/>
                  </a:lnTo>
                  <a:lnTo>
                    <a:pt x="13878" y="4679"/>
                  </a:lnTo>
                  <a:lnTo>
                    <a:pt x="13707" y="4815"/>
                  </a:lnTo>
                  <a:lnTo>
                    <a:pt x="13600" y="4889"/>
                  </a:lnTo>
                  <a:lnTo>
                    <a:pt x="13600" y="4889"/>
                  </a:lnTo>
                  <a:lnTo>
                    <a:pt x="13449" y="4827"/>
                  </a:lnTo>
                  <a:lnTo>
                    <a:pt x="13299" y="4765"/>
                  </a:lnTo>
                  <a:lnTo>
                    <a:pt x="12527" y="4420"/>
                  </a:lnTo>
                  <a:cubicBezTo>
                    <a:pt x="12656" y="4358"/>
                    <a:pt x="12741" y="4284"/>
                    <a:pt x="12827" y="4210"/>
                  </a:cubicBezTo>
                  <a:lnTo>
                    <a:pt x="13621" y="4556"/>
                  </a:lnTo>
                  <a:close/>
                  <a:moveTo>
                    <a:pt x="15637" y="5703"/>
                  </a:moveTo>
                  <a:cubicBezTo>
                    <a:pt x="15551" y="5778"/>
                    <a:pt x="15444" y="5839"/>
                    <a:pt x="15315" y="5901"/>
                  </a:cubicBezTo>
                  <a:cubicBezTo>
                    <a:pt x="15315" y="5901"/>
                    <a:pt x="15294" y="5901"/>
                    <a:pt x="15294" y="5913"/>
                  </a:cubicBezTo>
                  <a:cubicBezTo>
                    <a:pt x="15251" y="5938"/>
                    <a:pt x="15187" y="5950"/>
                    <a:pt x="15144" y="5963"/>
                  </a:cubicBezTo>
                  <a:cubicBezTo>
                    <a:pt x="14543" y="6135"/>
                    <a:pt x="13814" y="6037"/>
                    <a:pt x="13428" y="5716"/>
                  </a:cubicBezTo>
                  <a:cubicBezTo>
                    <a:pt x="13128" y="5469"/>
                    <a:pt x="13128" y="5160"/>
                    <a:pt x="13342" y="4914"/>
                  </a:cubicBezTo>
                  <a:lnTo>
                    <a:pt x="13471" y="4975"/>
                  </a:lnTo>
                  <a:cubicBezTo>
                    <a:pt x="13471" y="4975"/>
                    <a:pt x="13492" y="4975"/>
                    <a:pt x="13492" y="4975"/>
                  </a:cubicBezTo>
                  <a:cubicBezTo>
                    <a:pt x="13578" y="5000"/>
                    <a:pt x="13685" y="5000"/>
                    <a:pt x="13750" y="4951"/>
                  </a:cubicBezTo>
                  <a:lnTo>
                    <a:pt x="14028" y="4741"/>
                  </a:lnTo>
                  <a:cubicBezTo>
                    <a:pt x="14050" y="4716"/>
                    <a:pt x="14071" y="4691"/>
                    <a:pt x="14071" y="4667"/>
                  </a:cubicBezTo>
                  <a:cubicBezTo>
                    <a:pt x="14071" y="4642"/>
                    <a:pt x="14050" y="4605"/>
                    <a:pt x="14007" y="4593"/>
                  </a:cubicBezTo>
                  <a:lnTo>
                    <a:pt x="13964" y="4580"/>
                  </a:lnTo>
                  <a:cubicBezTo>
                    <a:pt x="14543" y="4420"/>
                    <a:pt x="15273" y="4531"/>
                    <a:pt x="15637" y="4839"/>
                  </a:cubicBezTo>
                  <a:cubicBezTo>
                    <a:pt x="15916" y="5074"/>
                    <a:pt x="15937" y="5382"/>
                    <a:pt x="15744" y="5629"/>
                  </a:cubicBezTo>
                  <a:cubicBezTo>
                    <a:pt x="15723" y="5642"/>
                    <a:pt x="15680" y="5679"/>
                    <a:pt x="15637" y="5703"/>
                  </a:cubicBezTo>
                  <a:close/>
                  <a:moveTo>
                    <a:pt x="16409" y="6111"/>
                  </a:moveTo>
                  <a:lnTo>
                    <a:pt x="16560" y="6185"/>
                  </a:lnTo>
                  <a:lnTo>
                    <a:pt x="16645" y="6234"/>
                  </a:lnTo>
                  <a:lnTo>
                    <a:pt x="16431" y="6358"/>
                  </a:lnTo>
                  <a:lnTo>
                    <a:pt x="16324" y="6432"/>
                  </a:lnTo>
                  <a:lnTo>
                    <a:pt x="16324" y="6432"/>
                  </a:lnTo>
                  <a:lnTo>
                    <a:pt x="16173" y="6358"/>
                  </a:lnTo>
                  <a:lnTo>
                    <a:pt x="16023" y="6284"/>
                  </a:lnTo>
                  <a:lnTo>
                    <a:pt x="15444" y="5975"/>
                  </a:lnTo>
                  <a:cubicBezTo>
                    <a:pt x="15487" y="5950"/>
                    <a:pt x="15551" y="5926"/>
                    <a:pt x="15594" y="5901"/>
                  </a:cubicBezTo>
                  <a:cubicBezTo>
                    <a:pt x="15616" y="5889"/>
                    <a:pt x="15637" y="5876"/>
                    <a:pt x="15659" y="5864"/>
                  </a:cubicBezTo>
                  <a:cubicBezTo>
                    <a:pt x="15701" y="5839"/>
                    <a:pt x="15744" y="5802"/>
                    <a:pt x="15787" y="5778"/>
                  </a:cubicBezTo>
                  <a:lnTo>
                    <a:pt x="16409" y="6111"/>
                  </a:lnTo>
                  <a:close/>
                  <a:moveTo>
                    <a:pt x="17997" y="7505"/>
                  </a:moveTo>
                  <a:cubicBezTo>
                    <a:pt x="17975" y="7505"/>
                    <a:pt x="17975" y="7518"/>
                    <a:pt x="17954" y="7518"/>
                  </a:cubicBezTo>
                  <a:cubicBezTo>
                    <a:pt x="17932" y="7530"/>
                    <a:pt x="17889" y="7543"/>
                    <a:pt x="17868" y="7555"/>
                  </a:cubicBezTo>
                  <a:cubicBezTo>
                    <a:pt x="17846" y="7567"/>
                    <a:pt x="17825" y="7567"/>
                    <a:pt x="17804" y="7580"/>
                  </a:cubicBezTo>
                  <a:cubicBezTo>
                    <a:pt x="17739" y="7592"/>
                    <a:pt x="17696" y="7604"/>
                    <a:pt x="17632" y="7617"/>
                  </a:cubicBezTo>
                  <a:cubicBezTo>
                    <a:pt x="17031" y="7728"/>
                    <a:pt x="16367" y="7592"/>
                    <a:pt x="16045" y="7259"/>
                  </a:cubicBezTo>
                  <a:cubicBezTo>
                    <a:pt x="15787" y="6999"/>
                    <a:pt x="15830" y="6691"/>
                    <a:pt x="16088" y="6456"/>
                  </a:cubicBezTo>
                  <a:lnTo>
                    <a:pt x="16216" y="6530"/>
                  </a:lnTo>
                  <a:cubicBezTo>
                    <a:pt x="16216" y="6530"/>
                    <a:pt x="16238" y="6530"/>
                    <a:pt x="16238" y="6543"/>
                  </a:cubicBezTo>
                  <a:cubicBezTo>
                    <a:pt x="16324" y="6580"/>
                    <a:pt x="16431" y="6568"/>
                    <a:pt x="16495" y="6530"/>
                  </a:cubicBezTo>
                  <a:lnTo>
                    <a:pt x="16817" y="6333"/>
                  </a:lnTo>
                  <a:cubicBezTo>
                    <a:pt x="16860" y="6308"/>
                    <a:pt x="16860" y="6284"/>
                    <a:pt x="16860" y="6259"/>
                  </a:cubicBezTo>
                  <a:cubicBezTo>
                    <a:pt x="16860" y="6234"/>
                    <a:pt x="16839" y="6197"/>
                    <a:pt x="16796" y="6172"/>
                  </a:cubicBezTo>
                  <a:lnTo>
                    <a:pt x="16753" y="6160"/>
                  </a:lnTo>
                  <a:cubicBezTo>
                    <a:pt x="17353" y="6037"/>
                    <a:pt x="18061" y="6172"/>
                    <a:pt x="18383" y="6506"/>
                  </a:cubicBezTo>
                  <a:cubicBezTo>
                    <a:pt x="18640" y="6777"/>
                    <a:pt x="18597" y="7098"/>
                    <a:pt x="18319" y="7333"/>
                  </a:cubicBezTo>
                  <a:cubicBezTo>
                    <a:pt x="18276" y="7370"/>
                    <a:pt x="18233" y="7394"/>
                    <a:pt x="18190" y="7431"/>
                  </a:cubicBezTo>
                  <a:cubicBezTo>
                    <a:pt x="18104" y="7456"/>
                    <a:pt x="18061" y="7481"/>
                    <a:pt x="17997" y="7505"/>
                  </a:cubicBezTo>
                  <a:close/>
                  <a:moveTo>
                    <a:pt x="18619" y="7925"/>
                  </a:moveTo>
                  <a:lnTo>
                    <a:pt x="18704" y="8024"/>
                  </a:lnTo>
                  <a:lnTo>
                    <a:pt x="18769" y="8086"/>
                  </a:lnTo>
                  <a:lnTo>
                    <a:pt x="18490" y="8160"/>
                  </a:lnTo>
                  <a:lnTo>
                    <a:pt x="18340" y="8197"/>
                  </a:lnTo>
                  <a:lnTo>
                    <a:pt x="18340" y="8197"/>
                  </a:lnTo>
                  <a:lnTo>
                    <a:pt x="18254" y="8098"/>
                  </a:lnTo>
                  <a:lnTo>
                    <a:pt x="18168" y="7999"/>
                  </a:lnTo>
                  <a:lnTo>
                    <a:pt x="17868" y="7654"/>
                  </a:lnTo>
                  <a:cubicBezTo>
                    <a:pt x="17889" y="7641"/>
                    <a:pt x="17911" y="7641"/>
                    <a:pt x="17954" y="7629"/>
                  </a:cubicBezTo>
                  <a:cubicBezTo>
                    <a:pt x="17975" y="7617"/>
                    <a:pt x="18018" y="7604"/>
                    <a:pt x="18039" y="7592"/>
                  </a:cubicBezTo>
                  <a:cubicBezTo>
                    <a:pt x="18061" y="7580"/>
                    <a:pt x="18082" y="7580"/>
                    <a:pt x="18104" y="7567"/>
                  </a:cubicBezTo>
                  <a:cubicBezTo>
                    <a:pt x="18168" y="7543"/>
                    <a:pt x="18211" y="7518"/>
                    <a:pt x="18254" y="7493"/>
                  </a:cubicBezTo>
                  <a:lnTo>
                    <a:pt x="18619" y="7925"/>
                  </a:lnTo>
                  <a:close/>
                  <a:moveTo>
                    <a:pt x="19112" y="9567"/>
                  </a:moveTo>
                  <a:cubicBezTo>
                    <a:pt x="19048" y="9567"/>
                    <a:pt x="18983" y="9579"/>
                    <a:pt x="18919" y="9579"/>
                  </a:cubicBezTo>
                  <a:cubicBezTo>
                    <a:pt x="18254" y="9591"/>
                    <a:pt x="17654" y="9320"/>
                    <a:pt x="17546" y="8925"/>
                  </a:cubicBezTo>
                  <a:cubicBezTo>
                    <a:pt x="17460" y="8629"/>
                    <a:pt x="17675" y="8345"/>
                    <a:pt x="18082" y="8172"/>
                  </a:cubicBezTo>
                  <a:lnTo>
                    <a:pt x="18168" y="8258"/>
                  </a:lnTo>
                  <a:cubicBezTo>
                    <a:pt x="18168" y="8258"/>
                    <a:pt x="18168" y="8271"/>
                    <a:pt x="18190" y="8271"/>
                  </a:cubicBezTo>
                  <a:cubicBezTo>
                    <a:pt x="18233" y="8320"/>
                    <a:pt x="18340" y="8333"/>
                    <a:pt x="18426" y="8308"/>
                  </a:cubicBezTo>
                  <a:lnTo>
                    <a:pt x="18833" y="8184"/>
                  </a:lnTo>
                  <a:cubicBezTo>
                    <a:pt x="18876" y="8172"/>
                    <a:pt x="18919" y="8147"/>
                    <a:pt x="18919" y="8123"/>
                  </a:cubicBezTo>
                  <a:cubicBezTo>
                    <a:pt x="18940" y="8098"/>
                    <a:pt x="18940" y="8061"/>
                    <a:pt x="18919" y="8036"/>
                  </a:cubicBezTo>
                  <a:lnTo>
                    <a:pt x="18898" y="8012"/>
                  </a:lnTo>
                  <a:cubicBezTo>
                    <a:pt x="19541" y="8012"/>
                    <a:pt x="20120" y="8283"/>
                    <a:pt x="20227" y="8666"/>
                  </a:cubicBezTo>
                  <a:cubicBezTo>
                    <a:pt x="20313" y="8950"/>
                    <a:pt x="20099" y="9233"/>
                    <a:pt x="19734" y="9406"/>
                  </a:cubicBezTo>
                  <a:cubicBezTo>
                    <a:pt x="19691" y="9431"/>
                    <a:pt x="19627" y="9443"/>
                    <a:pt x="19584" y="9468"/>
                  </a:cubicBezTo>
                  <a:cubicBezTo>
                    <a:pt x="19455" y="9517"/>
                    <a:pt x="19305" y="9542"/>
                    <a:pt x="19112" y="9567"/>
                  </a:cubicBezTo>
                  <a:cubicBezTo>
                    <a:pt x="19134" y="9567"/>
                    <a:pt x="19134" y="9567"/>
                    <a:pt x="19112" y="9567"/>
                  </a:cubicBezTo>
                  <a:close/>
                  <a:moveTo>
                    <a:pt x="20034" y="10134"/>
                  </a:moveTo>
                  <a:lnTo>
                    <a:pt x="20077" y="10209"/>
                  </a:lnTo>
                  <a:lnTo>
                    <a:pt x="19648" y="10307"/>
                  </a:lnTo>
                  <a:lnTo>
                    <a:pt x="19584" y="10196"/>
                  </a:lnTo>
                  <a:lnTo>
                    <a:pt x="19520" y="10097"/>
                  </a:lnTo>
                  <a:lnTo>
                    <a:pt x="19219" y="9678"/>
                  </a:lnTo>
                  <a:cubicBezTo>
                    <a:pt x="19284" y="9665"/>
                    <a:pt x="19348" y="9665"/>
                    <a:pt x="19412" y="9653"/>
                  </a:cubicBezTo>
                  <a:cubicBezTo>
                    <a:pt x="19434" y="9653"/>
                    <a:pt x="19455" y="9641"/>
                    <a:pt x="19498" y="9641"/>
                  </a:cubicBezTo>
                  <a:cubicBezTo>
                    <a:pt x="19562" y="9628"/>
                    <a:pt x="19627" y="9604"/>
                    <a:pt x="19670" y="9591"/>
                  </a:cubicBezTo>
                  <a:lnTo>
                    <a:pt x="19970" y="10048"/>
                  </a:lnTo>
                  <a:lnTo>
                    <a:pt x="20034" y="10134"/>
                  </a:lnTo>
                  <a:close/>
                  <a:moveTo>
                    <a:pt x="20056" y="11690"/>
                  </a:moveTo>
                  <a:cubicBezTo>
                    <a:pt x="19991" y="11690"/>
                    <a:pt x="19927" y="11677"/>
                    <a:pt x="19863" y="11677"/>
                  </a:cubicBezTo>
                  <a:cubicBezTo>
                    <a:pt x="19798" y="11665"/>
                    <a:pt x="19734" y="11665"/>
                    <a:pt x="19670" y="11653"/>
                  </a:cubicBezTo>
                  <a:cubicBezTo>
                    <a:pt x="19176" y="11554"/>
                    <a:pt x="18812" y="11295"/>
                    <a:pt x="18769" y="10974"/>
                  </a:cubicBezTo>
                  <a:cubicBezTo>
                    <a:pt x="18726" y="10678"/>
                    <a:pt x="19005" y="10406"/>
                    <a:pt x="19412" y="10258"/>
                  </a:cubicBezTo>
                  <a:lnTo>
                    <a:pt x="19477" y="10357"/>
                  </a:lnTo>
                  <a:cubicBezTo>
                    <a:pt x="19477" y="10357"/>
                    <a:pt x="19477" y="10369"/>
                    <a:pt x="19498" y="10369"/>
                  </a:cubicBezTo>
                  <a:cubicBezTo>
                    <a:pt x="19541" y="10418"/>
                    <a:pt x="19648" y="10443"/>
                    <a:pt x="19734" y="10418"/>
                  </a:cubicBezTo>
                  <a:lnTo>
                    <a:pt x="20163" y="10320"/>
                  </a:lnTo>
                  <a:cubicBezTo>
                    <a:pt x="20206" y="10307"/>
                    <a:pt x="20249" y="10295"/>
                    <a:pt x="20270" y="10270"/>
                  </a:cubicBezTo>
                  <a:cubicBezTo>
                    <a:pt x="20292" y="10246"/>
                    <a:pt x="20292" y="10209"/>
                    <a:pt x="20270" y="10184"/>
                  </a:cubicBezTo>
                  <a:lnTo>
                    <a:pt x="20249" y="10159"/>
                  </a:lnTo>
                  <a:cubicBezTo>
                    <a:pt x="20892" y="10196"/>
                    <a:pt x="21429" y="10492"/>
                    <a:pt x="21471" y="10875"/>
                  </a:cubicBezTo>
                  <a:cubicBezTo>
                    <a:pt x="21514" y="11233"/>
                    <a:pt x="21128" y="11554"/>
                    <a:pt x="20549" y="11665"/>
                  </a:cubicBezTo>
                  <a:cubicBezTo>
                    <a:pt x="20485" y="11677"/>
                    <a:pt x="20420" y="11690"/>
                    <a:pt x="20335" y="11690"/>
                  </a:cubicBezTo>
                  <a:cubicBezTo>
                    <a:pt x="20292" y="11690"/>
                    <a:pt x="20249" y="11702"/>
                    <a:pt x="20206" y="11702"/>
                  </a:cubicBezTo>
                  <a:cubicBezTo>
                    <a:pt x="20185" y="11702"/>
                    <a:pt x="20163" y="11702"/>
                    <a:pt x="20142" y="11702"/>
                  </a:cubicBezTo>
                  <a:cubicBezTo>
                    <a:pt x="20099" y="11690"/>
                    <a:pt x="20077" y="11690"/>
                    <a:pt x="20056" y="11690"/>
                  </a:cubicBezTo>
                  <a:close/>
                  <a:moveTo>
                    <a:pt x="20163" y="12331"/>
                  </a:moveTo>
                  <a:lnTo>
                    <a:pt x="19691" y="12294"/>
                  </a:lnTo>
                  <a:lnTo>
                    <a:pt x="19713" y="12183"/>
                  </a:lnTo>
                  <a:lnTo>
                    <a:pt x="19734" y="12072"/>
                  </a:lnTo>
                  <a:lnTo>
                    <a:pt x="19798" y="11788"/>
                  </a:lnTo>
                  <a:cubicBezTo>
                    <a:pt x="19863" y="11801"/>
                    <a:pt x="19927" y="11801"/>
                    <a:pt x="19991" y="11801"/>
                  </a:cubicBezTo>
                  <a:cubicBezTo>
                    <a:pt x="20013" y="11801"/>
                    <a:pt x="20056" y="11801"/>
                    <a:pt x="20077" y="11801"/>
                  </a:cubicBezTo>
                  <a:cubicBezTo>
                    <a:pt x="20120" y="11801"/>
                    <a:pt x="20141" y="11801"/>
                    <a:pt x="20184" y="11801"/>
                  </a:cubicBezTo>
                  <a:cubicBezTo>
                    <a:pt x="20206" y="11801"/>
                    <a:pt x="20249" y="11801"/>
                    <a:pt x="20270" y="11801"/>
                  </a:cubicBezTo>
                  <a:lnTo>
                    <a:pt x="20184" y="12159"/>
                  </a:lnTo>
                  <a:lnTo>
                    <a:pt x="20163" y="12270"/>
                  </a:lnTo>
                  <a:lnTo>
                    <a:pt x="20163" y="12331"/>
                  </a:lnTo>
                  <a:close/>
                  <a:moveTo>
                    <a:pt x="19648" y="13726"/>
                  </a:moveTo>
                  <a:cubicBezTo>
                    <a:pt x="19584" y="13726"/>
                    <a:pt x="19520" y="13726"/>
                    <a:pt x="19455" y="13726"/>
                  </a:cubicBezTo>
                  <a:cubicBezTo>
                    <a:pt x="19305" y="13714"/>
                    <a:pt x="19155" y="13701"/>
                    <a:pt x="19005" y="13652"/>
                  </a:cubicBezTo>
                  <a:cubicBezTo>
                    <a:pt x="19005" y="13652"/>
                    <a:pt x="18983" y="13652"/>
                    <a:pt x="18983" y="13652"/>
                  </a:cubicBezTo>
                  <a:cubicBezTo>
                    <a:pt x="18940" y="13640"/>
                    <a:pt x="18876" y="13615"/>
                    <a:pt x="18833" y="13603"/>
                  </a:cubicBezTo>
                  <a:cubicBezTo>
                    <a:pt x="18275" y="13393"/>
                    <a:pt x="18061" y="12973"/>
                    <a:pt x="18361" y="12615"/>
                  </a:cubicBezTo>
                  <a:cubicBezTo>
                    <a:pt x="18597" y="12344"/>
                    <a:pt x="19048" y="12183"/>
                    <a:pt x="19541" y="12183"/>
                  </a:cubicBezTo>
                  <a:lnTo>
                    <a:pt x="19519" y="12282"/>
                  </a:lnTo>
                  <a:cubicBezTo>
                    <a:pt x="19519" y="12294"/>
                    <a:pt x="19519" y="12294"/>
                    <a:pt x="19519" y="12307"/>
                  </a:cubicBezTo>
                  <a:cubicBezTo>
                    <a:pt x="19519" y="12356"/>
                    <a:pt x="19584" y="12405"/>
                    <a:pt x="19691" y="12418"/>
                  </a:cubicBezTo>
                  <a:lnTo>
                    <a:pt x="20163" y="12455"/>
                  </a:lnTo>
                  <a:cubicBezTo>
                    <a:pt x="20206" y="12455"/>
                    <a:pt x="20270" y="12455"/>
                    <a:pt x="20292" y="12442"/>
                  </a:cubicBezTo>
                  <a:cubicBezTo>
                    <a:pt x="20335" y="12430"/>
                    <a:pt x="20377" y="12393"/>
                    <a:pt x="20377" y="12368"/>
                  </a:cubicBezTo>
                  <a:lnTo>
                    <a:pt x="20377" y="12344"/>
                  </a:lnTo>
                  <a:cubicBezTo>
                    <a:pt x="20892" y="12566"/>
                    <a:pt x="21085" y="12973"/>
                    <a:pt x="20806" y="13319"/>
                  </a:cubicBezTo>
                  <a:cubicBezTo>
                    <a:pt x="20571" y="13553"/>
                    <a:pt x="20120" y="13714"/>
                    <a:pt x="19648" y="13726"/>
                  </a:cubicBezTo>
                  <a:close/>
                  <a:moveTo>
                    <a:pt x="19112" y="14491"/>
                  </a:moveTo>
                  <a:lnTo>
                    <a:pt x="18812" y="14454"/>
                  </a:lnTo>
                  <a:lnTo>
                    <a:pt x="18662" y="14430"/>
                  </a:lnTo>
                  <a:lnTo>
                    <a:pt x="18662" y="14430"/>
                  </a:lnTo>
                  <a:lnTo>
                    <a:pt x="18705" y="14319"/>
                  </a:lnTo>
                  <a:lnTo>
                    <a:pt x="18747" y="14208"/>
                  </a:lnTo>
                  <a:lnTo>
                    <a:pt x="18940" y="13763"/>
                  </a:lnTo>
                  <a:cubicBezTo>
                    <a:pt x="19005" y="13776"/>
                    <a:pt x="19069" y="13788"/>
                    <a:pt x="19112" y="13800"/>
                  </a:cubicBezTo>
                  <a:cubicBezTo>
                    <a:pt x="19134" y="13800"/>
                    <a:pt x="19155" y="13813"/>
                    <a:pt x="19198" y="13813"/>
                  </a:cubicBezTo>
                  <a:cubicBezTo>
                    <a:pt x="19262" y="13825"/>
                    <a:pt x="19327" y="13825"/>
                    <a:pt x="19391" y="13837"/>
                  </a:cubicBezTo>
                  <a:lnTo>
                    <a:pt x="19176" y="14319"/>
                  </a:lnTo>
                  <a:lnTo>
                    <a:pt x="19133" y="14430"/>
                  </a:lnTo>
                  <a:lnTo>
                    <a:pt x="19112" y="14491"/>
                  </a:lnTo>
                  <a:close/>
                  <a:moveTo>
                    <a:pt x="18297" y="15849"/>
                  </a:moveTo>
                  <a:cubicBezTo>
                    <a:pt x="18233" y="15849"/>
                    <a:pt x="18147" y="15837"/>
                    <a:pt x="18082" y="15824"/>
                  </a:cubicBezTo>
                  <a:cubicBezTo>
                    <a:pt x="18018" y="15812"/>
                    <a:pt x="17954" y="15800"/>
                    <a:pt x="17889" y="15787"/>
                  </a:cubicBezTo>
                  <a:cubicBezTo>
                    <a:pt x="17868" y="15787"/>
                    <a:pt x="17846" y="15775"/>
                    <a:pt x="17825" y="15775"/>
                  </a:cubicBezTo>
                  <a:cubicBezTo>
                    <a:pt x="17782" y="15763"/>
                    <a:pt x="17761" y="15750"/>
                    <a:pt x="17718" y="15750"/>
                  </a:cubicBezTo>
                  <a:cubicBezTo>
                    <a:pt x="17696" y="15738"/>
                    <a:pt x="17675" y="15738"/>
                    <a:pt x="17654" y="15726"/>
                  </a:cubicBezTo>
                  <a:cubicBezTo>
                    <a:pt x="17589" y="15701"/>
                    <a:pt x="17546" y="15676"/>
                    <a:pt x="17503" y="15652"/>
                  </a:cubicBezTo>
                  <a:cubicBezTo>
                    <a:pt x="17053" y="15405"/>
                    <a:pt x="16924" y="14997"/>
                    <a:pt x="17267" y="14676"/>
                  </a:cubicBezTo>
                  <a:cubicBezTo>
                    <a:pt x="17546" y="14417"/>
                    <a:pt x="18018" y="14282"/>
                    <a:pt x="18511" y="14306"/>
                  </a:cubicBezTo>
                  <a:lnTo>
                    <a:pt x="18468" y="14405"/>
                  </a:lnTo>
                  <a:cubicBezTo>
                    <a:pt x="18468" y="14405"/>
                    <a:pt x="18468" y="14417"/>
                    <a:pt x="18468" y="14417"/>
                  </a:cubicBezTo>
                  <a:cubicBezTo>
                    <a:pt x="18447" y="14467"/>
                    <a:pt x="18511" y="14528"/>
                    <a:pt x="18619" y="14541"/>
                  </a:cubicBezTo>
                  <a:lnTo>
                    <a:pt x="19069" y="14602"/>
                  </a:lnTo>
                  <a:cubicBezTo>
                    <a:pt x="19112" y="14615"/>
                    <a:pt x="19176" y="14602"/>
                    <a:pt x="19219" y="14590"/>
                  </a:cubicBezTo>
                  <a:cubicBezTo>
                    <a:pt x="19262" y="14578"/>
                    <a:pt x="19284" y="14553"/>
                    <a:pt x="19305" y="14528"/>
                  </a:cubicBezTo>
                  <a:lnTo>
                    <a:pt x="19327" y="14504"/>
                  </a:lnTo>
                  <a:cubicBezTo>
                    <a:pt x="19820" y="14750"/>
                    <a:pt x="19949" y="15170"/>
                    <a:pt x="19584" y="15491"/>
                  </a:cubicBezTo>
                  <a:cubicBezTo>
                    <a:pt x="19305" y="15738"/>
                    <a:pt x="18790" y="15874"/>
                    <a:pt x="18297" y="15849"/>
                  </a:cubicBezTo>
                  <a:close/>
                  <a:moveTo>
                    <a:pt x="17353" y="16454"/>
                  </a:moveTo>
                  <a:lnTo>
                    <a:pt x="16967" y="16306"/>
                  </a:lnTo>
                  <a:lnTo>
                    <a:pt x="17074" y="16207"/>
                  </a:lnTo>
                  <a:lnTo>
                    <a:pt x="17182" y="16121"/>
                  </a:lnTo>
                  <a:lnTo>
                    <a:pt x="17546" y="15800"/>
                  </a:lnTo>
                  <a:cubicBezTo>
                    <a:pt x="17568" y="15812"/>
                    <a:pt x="17589" y="15812"/>
                    <a:pt x="17611" y="15824"/>
                  </a:cubicBezTo>
                  <a:cubicBezTo>
                    <a:pt x="17632" y="15837"/>
                    <a:pt x="17675" y="15849"/>
                    <a:pt x="17718" y="15849"/>
                  </a:cubicBezTo>
                  <a:cubicBezTo>
                    <a:pt x="17739" y="15861"/>
                    <a:pt x="17761" y="15861"/>
                    <a:pt x="17782" y="15874"/>
                  </a:cubicBezTo>
                  <a:cubicBezTo>
                    <a:pt x="17846" y="15886"/>
                    <a:pt x="17911" y="15899"/>
                    <a:pt x="17975" y="15911"/>
                  </a:cubicBezTo>
                  <a:lnTo>
                    <a:pt x="17525" y="16293"/>
                  </a:lnTo>
                  <a:lnTo>
                    <a:pt x="17417" y="16392"/>
                  </a:lnTo>
                  <a:lnTo>
                    <a:pt x="17353" y="16454"/>
                  </a:lnTo>
                  <a:close/>
                  <a:moveTo>
                    <a:pt x="16324" y="17651"/>
                  </a:moveTo>
                  <a:lnTo>
                    <a:pt x="16302" y="17626"/>
                  </a:lnTo>
                  <a:lnTo>
                    <a:pt x="16238" y="17540"/>
                  </a:lnTo>
                  <a:lnTo>
                    <a:pt x="16195" y="17466"/>
                  </a:lnTo>
                  <a:lnTo>
                    <a:pt x="16088" y="17305"/>
                  </a:lnTo>
                  <a:lnTo>
                    <a:pt x="15980" y="17145"/>
                  </a:lnTo>
                  <a:lnTo>
                    <a:pt x="15852" y="16972"/>
                  </a:lnTo>
                  <a:lnTo>
                    <a:pt x="15723" y="16799"/>
                  </a:lnTo>
                  <a:lnTo>
                    <a:pt x="15594" y="16627"/>
                  </a:lnTo>
                  <a:lnTo>
                    <a:pt x="15465" y="16454"/>
                  </a:lnTo>
                  <a:lnTo>
                    <a:pt x="15465" y="16442"/>
                  </a:lnTo>
                  <a:lnTo>
                    <a:pt x="15380" y="16331"/>
                  </a:lnTo>
                  <a:cubicBezTo>
                    <a:pt x="15423" y="16306"/>
                    <a:pt x="15465" y="16281"/>
                    <a:pt x="15508" y="16256"/>
                  </a:cubicBezTo>
                  <a:cubicBezTo>
                    <a:pt x="15916" y="16071"/>
                    <a:pt x="16452" y="16034"/>
                    <a:pt x="16903" y="16158"/>
                  </a:cubicBezTo>
                  <a:lnTo>
                    <a:pt x="16817" y="16244"/>
                  </a:lnTo>
                  <a:cubicBezTo>
                    <a:pt x="16817" y="16244"/>
                    <a:pt x="16817" y="16256"/>
                    <a:pt x="16795" y="16269"/>
                  </a:cubicBezTo>
                  <a:cubicBezTo>
                    <a:pt x="16752" y="16318"/>
                    <a:pt x="16774" y="16368"/>
                    <a:pt x="16860" y="16405"/>
                  </a:cubicBezTo>
                  <a:lnTo>
                    <a:pt x="17246" y="16553"/>
                  </a:lnTo>
                  <a:cubicBezTo>
                    <a:pt x="17289" y="16565"/>
                    <a:pt x="17332" y="16577"/>
                    <a:pt x="17374" y="16565"/>
                  </a:cubicBezTo>
                  <a:cubicBezTo>
                    <a:pt x="17439" y="16565"/>
                    <a:pt x="17482" y="16553"/>
                    <a:pt x="17525" y="16516"/>
                  </a:cubicBezTo>
                  <a:lnTo>
                    <a:pt x="17546" y="16491"/>
                  </a:lnTo>
                  <a:cubicBezTo>
                    <a:pt x="17868" y="16812"/>
                    <a:pt x="17739" y="17232"/>
                    <a:pt x="17203" y="17478"/>
                  </a:cubicBezTo>
                  <a:cubicBezTo>
                    <a:pt x="16946" y="17602"/>
                    <a:pt x="16624" y="17651"/>
                    <a:pt x="16324" y="17651"/>
                  </a:cubicBezTo>
                  <a:close/>
                  <a:moveTo>
                    <a:pt x="15487" y="20490"/>
                  </a:moveTo>
                  <a:cubicBezTo>
                    <a:pt x="15487" y="20478"/>
                    <a:pt x="15487" y="20478"/>
                    <a:pt x="15487" y="20490"/>
                  </a:cubicBezTo>
                  <a:cubicBezTo>
                    <a:pt x="16023" y="20539"/>
                    <a:pt x="17847" y="20934"/>
                    <a:pt x="18318" y="21082"/>
                  </a:cubicBezTo>
                  <a:cubicBezTo>
                    <a:pt x="18318" y="21082"/>
                    <a:pt x="18318" y="21082"/>
                    <a:pt x="18318" y="21082"/>
                  </a:cubicBezTo>
                  <a:lnTo>
                    <a:pt x="18318" y="21082"/>
                  </a:lnTo>
                  <a:cubicBezTo>
                    <a:pt x="18318" y="21082"/>
                    <a:pt x="18318" y="21082"/>
                    <a:pt x="18318" y="21082"/>
                  </a:cubicBezTo>
                  <a:cubicBezTo>
                    <a:pt x="18318" y="21082"/>
                    <a:pt x="18318" y="21082"/>
                    <a:pt x="18318" y="21082"/>
                  </a:cubicBezTo>
                  <a:cubicBezTo>
                    <a:pt x="18318" y="21082"/>
                    <a:pt x="18318" y="21082"/>
                    <a:pt x="18340" y="21082"/>
                  </a:cubicBezTo>
                  <a:cubicBezTo>
                    <a:pt x="18340" y="21082"/>
                    <a:pt x="18340" y="21082"/>
                    <a:pt x="18340" y="21082"/>
                  </a:cubicBezTo>
                  <a:lnTo>
                    <a:pt x="18340" y="21082"/>
                  </a:lnTo>
                  <a:cubicBezTo>
                    <a:pt x="18340" y="21082"/>
                    <a:pt x="18340" y="21082"/>
                    <a:pt x="18340" y="21082"/>
                  </a:cubicBezTo>
                  <a:cubicBezTo>
                    <a:pt x="17868" y="21243"/>
                    <a:pt x="17074" y="21193"/>
                    <a:pt x="16645" y="21095"/>
                  </a:cubicBezTo>
                  <a:cubicBezTo>
                    <a:pt x="16195" y="21008"/>
                    <a:pt x="15637" y="20761"/>
                    <a:pt x="15487" y="20490"/>
                  </a:cubicBezTo>
                  <a:cubicBezTo>
                    <a:pt x="15487" y="20490"/>
                    <a:pt x="15487" y="20490"/>
                    <a:pt x="15487" y="20490"/>
                  </a:cubicBezTo>
                  <a:close/>
                  <a:moveTo>
                    <a:pt x="18190" y="20478"/>
                  </a:moveTo>
                  <a:lnTo>
                    <a:pt x="18233" y="20453"/>
                  </a:lnTo>
                  <a:lnTo>
                    <a:pt x="18276" y="20428"/>
                  </a:lnTo>
                  <a:lnTo>
                    <a:pt x="18318" y="20403"/>
                  </a:lnTo>
                  <a:lnTo>
                    <a:pt x="18361" y="20379"/>
                  </a:lnTo>
                  <a:lnTo>
                    <a:pt x="18383" y="20354"/>
                  </a:lnTo>
                  <a:lnTo>
                    <a:pt x="18404" y="20329"/>
                  </a:lnTo>
                  <a:lnTo>
                    <a:pt x="18426" y="20305"/>
                  </a:lnTo>
                  <a:lnTo>
                    <a:pt x="18447" y="20280"/>
                  </a:lnTo>
                  <a:lnTo>
                    <a:pt x="18469" y="20255"/>
                  </a:lnTo>
                  <a:lnTo>
                    <a:pt x="18490" y="20230"/>
                  </a:lnTo>
                  <a:lnTo>
                    <a:pt x="18490" y="20206"/>
                  </a:lnTo>
                  <a:lnTo>
                    <a:pt x="18490" y="20181"/>
                  </a:lnTo>
                  <a:lnTo>
                    <a:pt x="18490" y="20156"/>
                  </a:lnTo>
                  <a:lnTo>
                    <a:pt x="18490" y="20132"/>
                  </a:lnTo>
                  <a:lnTo>
                    <a:pt x="18490" y="20107"/>
                  </a:lnTo>
                  <a:lnTo>
                    <a:pt x="18490" y="20082"/>
                  </a:lnTo>
                  <a:lnTo>
                    <a:pt x="18490" y="20058"/>
                  </a:lnTo>
                  <a:lnTo>
                    <a:pt x="18469" y="20033"/>
                  </a:lnTo>
                  <a:lnTo>
                    <a:pt x="18447" y="20008"/>
                  </a:lnTo>
                  <a:lnTo>
                    <a:pt x="18426" y="19983"/>
                  </a:lnTo>
                  <a:lnTo>
                    <a:pt x="18404" y="19959"/>
                  </a:lnTo>
                  <a:lnTo>
                    <a:pt x="18383" y="19934"/>
                  </a:lnTo>
                  <a:lnTo>
                    <a:pt x="18361" y="19909"/>
                  </a:lnTo>
                  <a:lnTo>
                    <a:pt x="18340" y="19885"/>
                  </a:lnTo>
                  <a:lnTo>
                    <a:pt x="18104" y="19959"/>
                  </a:lnTo>
                  <a:cubicBezTo>
                    <a:pt x="18104" y="19959"/>
                    <a:pt x="18104" y="19959"/>
                    <a:pt x="18104" y="19959"/>
                  </a:cubicBezTo>
                  <a:cubicBezTo>
                    <a:pt x="18104" y="19959"/>
                    <a:pt x="18104" y="19959"/>
                    <a:pt x="18104" y="19959"/>
                  </a:cubicBezTo>
                  <a:lnTo>
                    <a:pt x="18340" y="19897"/>
                  </a:lnTo>
                  <a:lnTo>
                    <a:pt x="18340" y="19885"/>
                  </a:lnTo>
                  <a:lnTo>
                    <a:pt x="18318" y="19885"/>
                  </a:lnTo>
                  <a:lnTo>
                    <a:pt x="18254" y="19848"/>
                  </a:lnTo>
                  <a:lnTo>
                    <a:pt x="18190" y="19798"/>
                  </a:lnTo>
                  <a:lnTo>
                    <a:pt x="18126" y="19749"/>
                  </a:lnTo>
                  <a:lnTo>
                    <a:pt x="18061" y="19687"/>
                  </a:lnTo>
                  <a:lnTo>
                    <a:pt x="17997" y="19625"/>
                  </a:lnTo>
                  <a:lnTo>
                    <a:pt x="17933" y="19551"/>
                  </a:lnTo>
                  <a:lnTo>
                    <a:pt x="17847" y="19477"/>
                  </a:lnTo>
                  <a:lnTo>
                    <a:pt x="17761" y="19403"/>
                  </a:lnTo>
                  <a:lnTo>
                    <a:pt x="17675" y="19317"/>
                  </a:lnTo>
                  <a:lnTo>
                    <a:pt x="17590" y="19230"/>
                  </a:lnTo>
                  <a:lnTo>
                    <a:pt x="17504" y="19144"/>
                  </a:lnTo>
                  <a:lnTo>
                    <a:pt x="17418" y="19045"/>
                  </a:lnTo>
                  <a:lnTo>
                    <a:pt x="17396" y="19033"/>
                  </a:lnTo>
                  <a:cubicBezTo>
                    <a:pt x="18426" y="19132"/>
                    <a:pt x="19348" y="19625"/>
                    <a:pt x="19477" y="20366"/>
                  </a:cubicBezTo>
                  <a:cubicBezTo>
                    <a:pt x="19520" y="20625"/>
                    <a:pt x="19284" y="20724"/>
                    <a:pt x="18962" y="20909"/>
                  </a:cubicBezTo>
                  <a:cubicBezTo>
                    <a:pt x="18919" y="20934"/>
                    <a:pt x="18898" y="20946"/>
                    <a:pt x="18877" y="20958"/>
                  </a:cubicBezTo>
                  <a:lnTo>
                    <a:pt x="17547" y="20674"/>
                  </a:lnTo>
                  <a:lnTo>
                    <a:pt x="17590" y="20674"/>
                  </a:lnTo>
                  <a:lnTo>
                    <a:pt x="17633" y="20674"/>
                  </a:lnTo>
                  <a:lnTo>
                    <a:pt x="17675" y="20674"/>
                  </a:lnTo>
                  <a:lnTo>
                    <a:pt x="17718" y="20674"/>
                  </a:lnTo>
                  <a:lnTo>
                    <a:pt x="17761" y="20674"/>
                  </a:lnTo>
                  <a:lnTo>
                    <a:pt x="17804" y="20662"/>
                  </a:lnTo>
                  <a:lnTo>
                    <a:pt x="17804" y="20662"/>
                  </a:lnTo>
                  <a:lnTo>
                    <a:pt x="17869" y="20650"/>
                  </a:lnTo>
                  <a:lnTo>
                    <a:pt x="17912" y="20637"/>
                  </a:lnTo>
                  <a:lnTo>
                    <a:pt x="17955" y="20625"/>
                  </a:lnTo>
                  <a:lnTo>
                    <a:pt x="17997" y="20613"/>
                  </a:lnTo>
                  <a:lnTo>
                    <a:pt x="18040" y="20600"/>
                  </a:lnTo>
                  <a:lnTo>
                    <a:pt x="18083" y="20588"/>
                  </a:lnTo>
                  <a:lnTo>
                    <a:pt x="18126" y="20576"/>
                  </a:lnTo>
                  <a:lnTo>
                    <a:pt x="18190" y="20478"/>
                  </a:lnTo>
                  <a:close/>
                  <a:moveTo>
                    <a:pt x="15573" y="19391"/>
                  </a:moveTo>
                  <a:lnTo>
                    <a:pt x="15594" y="19416"/>
                  </a:lnTo>
                  <a:lnTo>
                    <a:pt x="15680" y="19515"/>
                  </a:lnTo>
                  <a:lnTo>
                    <a:pt x="15766" y="19614"/>
                  </a:lnTo>
                  <a:lnTo>
                    <a:pt x="15852" y="19700"/>
                  </a:lnTo>
                  <a:lnTo>
                    <a:pt x="15937" y="19786"/>
                  </a:lnTo>
                  <a:lnTo>
                    <a:pt x="16023" y="19873"/>
                  </a:lnTo>
                  <a:lnTo>
                    <a:pt x="16109" y="19947"/>
                  </a:lnTo>
                  <a:lnTo>
                    <a:pt x="16195" y="20021"/>
                  </a:lnTo>
                  <a:lnTo>
                    <a:pt x="16281" y="20095"/>
                  </a:lnTo>
                  <a:lnTo>
                    <a:pt x="16366" y="20157"/>
                  </a:lnTo>
                  <a:lnTo>
                    <a:pt x="16452" y="20218"/>
                  </a:lnTo>
                  <a:lnTo>
                    <a:pt x="16538" y="20280"/>
                  </a:lnTo>
                  <a:lnTo>
                    <a:pt x="16752" y="20194"/>
                  </a:lnTo>
                  <a:cubicBezTo>
                    <a:pt x="16752" y="20194"/>
                    <a:pt x="16752" y="20194"/>
                    <a:pt x="16752" y="20194"/>
                  </a:cubicBezTo>
                  <a:lnTo>
                    <a:pt x="16538" y="20280"/>
                  </a:lnTo>
                  <a:lnTo>
                    <a:pt x="16516" y="20268"/>
                  </a:lnTo>
                  <a:lnTo>
                    <a:pt x="16538" y="20292"/>
                  </a:lnTo>
                  <a:lnTo>
                    <a:pt x="16559" y="20317"/>
                  </a:lnTo>
                  <a:lnTo>
                    <a:pt x="16581" y="20342"/>
                  </a:lnTo>
                  <a:lnTo>
                    <a:pt x="16602" y="20367"/>
                  </a:lnTo>
                  <a:lnTo>
                    <a:pt x="16624" y="20391"/>
                  </a:lnTo>
                  <a:lnTo>
                    <a:pt x="16645" y="20416"/>
                  </a:lnTo>
                  <a:lnTo>
                    <a:pt x="16667" y="20441"/>
                  </a:lnTo>
                  <a:lnTo>
                    <a:pt x="16710" y="20465"/>
                  </a:lnTo>
                  <a:lnTo>
                    <a:pt x="16753" y="20490"/>
                  </a:lnTo>
                  <a:lnTo>
                    <a:pt x="16753" y="20490"/>
                  </a:lnTo>
                  <a:lnTo>
                    <a:pt x="15230" y="20169"/>
                  </a:lnTo>
                  <a:cubicBezTo>
                    <a:pt x="15251" y="19873"/>
                    <a:pt x="15380" y="19577"/>
                    <a:pt x="15573" y="19391"/>
                  </a:cubicBezTo>
                  <a:cubicBezTo>
                    <a:pt x="15551" y="19391"/>
                    <a:pt x="15551" y="19391"/>
                    <a:pt x="15573" y="19391"/>
                  </a:cubicBezTo>
                  <a:close/>
                  <a:moveTo>
                    <a:pt x="2360" y="15985"/>
                  </a:moveTo>
                  <a:cubicBezTo>
                    <a:pt x="2231" y="16034"/>
                    <a:pt x="2124" y="16108"/>
                    <a:pt x="2038" y="16170"/>
                  </a:cubicBezTo>
                  <a:lnTo>
                    <a:pt x="1244" y="15713"/>
                  </a:lnTo>
                  <a:lnTo>
                    <a:pt x="1094" y="15627"/>
                  </a:lnTo>
                  <a:lnTo>
                    <a:pt x="1008" y="15578"/>
                  </a:lnTo>
                  <a:lnTo>
                    <a:pt x="1266" y="15429"/>
                  </a:lnTo>
                  <a:cubicBezTo>
                    <a:pt x="1266" y="15429"/>
                    <a:pt x="1287" y="15417"/>
                    <a:pt x="1287" y="15417"/>
                  </a:cubicBezTo>
                  <a:lnTo>
                    <a:pt x="1330" y="15392"/>
                  </a:lnTo>
                  <a:lnTo>
                    <a:pt x="1481" y="15479"/>
                  </a:lnTo>
                  <a:lnTo>
                    <a:pt x="1609" y="15553"/>
                  </a:lnTo>
                  <a:lnTo>
                    <a:pt x="2360" y="15985"/>
                  </a:lnTo>
                  <a:close/>
                  <a:moveTo>
                    <a:pt x="4462" y="17083"/>
                  </a:moveTo>
                  <a:lnTo>
                    <a:pt x="4333" y="17022"/>
                  </a:lnTo>
                  <a:cubicBezTo>
                    <a:pt x="4333" y="17022"/>
                    <a:pt x="4312" y="17022"/>
                    <a:pt x="4312" y="17022"/>
                  </a:cubicBezTo>
                  <a:cubicBezTo>
                    <a:pt x="4226" y="16997"/>
                    <a:pt x="4119" y="16997"/>
                    <a:pt x="4054" y="17046"/>
                  </a:cubicBezTo>
                  <a:lnTo>
                    <a:pt x="3754" y="17256"/>
                  </a:lnTo>
                  <a:cubicBezTo>
                    <a:pt x="3711" y="17281"/>
                    <a:pt x="3711" y="17306"/>
                    <a:pt x="3711" y="17330"/>
                  </a:cubicBezTo>
                  <a:cubicBezTo>
                    <a:pt x="3711" y="17355"/>
                    <a:pt x="3733" y="17392"/>
                    <a:pt x="3775" y="17404"/>
                  </a:cubicBezTo>
                  <a:lnTo>
                    <a:pt x="3818" y="17417"/>
                  </a:lnTo>
                  <a:cubicBezTo>
                    <a:pt x="3218" y="17565"/>
                    <a:pt x="2510" y="17454"/>
                    <a:pt x="2145" y="17120"/>
                  </a:cubicBezTo>
                  <a:cubicBezTo>
                    <a:pt x="1845" y="16849"/>
                    <a:pt x="1866" y="16516"/>
                    <a:pt x="2167" y="16256"/>
                  </a:cubicBezTo>
                  <a:cubicBezTo>
                    <a:pt x="2253" y="16182"/>
                    <a:pt x="2381" y="16108"/>
                    <a:pt x="2510" y="16059"/>
                  </a:cubicBezTo>
                  <a:cubicBezTo>
                    <a:pt x="2531" y="16059"/>
                    <a:pt x="2531" y="16047"/>
                    <a:pt x="2553" y="16047"/>
                  </a:cubicBezTo>
                  <a:cubicBezTo>
                    <a:pt x="3175" y="15812"/>
                    <a:pt x="4011" y="15911"/>
                    <a:pt x="4419" y="16281"/>
                  </a:cubicBezTo>
                  <a:cubicBezTo>
                    <a:pt x="4698" y="16528"/>
                    <a:pt x="4698" y="16837"/>
                    <a:pt x="4462" y="17083"/>
                  </a:cubicBezTo>
                  <a:close/>
                  <a:moveTo>
                    <a:pt x="4998" y="17491"/>
                  </a:moveTo>
                  <a:cubicBezTo>
                    <a:pt x="4977" y="17503"/>
                    <a:pt x="4955" y="17515"/>
                    <a:pt x="4934" y="17528"/>
                  </a:cubicBezTo>
                  <a:cubicBezTo>
                    <a:pt x="4934" y="17528"/>
                    <a:pt x="4934" y="17528"/>
                    <a:pt x="4934" y="17528"/>
                  </a:cubicBezTo>
                  <a:cubicBezTo>
                    <a:pt x="4870" y="17515"/>
                    <a:pt x="4784" y="17503"/>
                    <a:pt x="4719" y="17491"/>
                  </a:cubicBezTo>
                  <a:cubicBezTo>
                    <a:pt x="4676" y="17491"/>
                    <a:pt x="4634" y="17491"/>
                    <a:pt x="4591" y="17491"/>
                  </a:cubicBezTo>
                  <a:cubicBezTo>
                    <a:pt x="4505" y="17491"/>
                    <a:pt x="4398" y="17491"/>
                    <a:pt x="4290" y="17503"/>
                  </a:cubicBezTo>
                  <a:lnTo>
                    <a:pt x="4140" y="17441"/>
                  </a:lnTo>
                  <a:lnTo>
                    <a:pt x="3990" y="17367"/>
                  </a:lnTo>
                  <a:lnTo>
                    <a:pt x="3883" y="17318"/>
                  </a:lnTo>
                  <a:lnTo>
                    <a:pt x="4076" y="17182"/>
                  </a:lnTo>
                  <a:lnTo>
                    <a:pt x="4183" y="17108"/>
                  </a:lnTo>
                  <a:lnTo>
                    <a:pt x="4183" y="17108"/>
                  </a:lnTo>
                  <a:lnTo>
                    <a:pt x="4333" y="17182"/>
                  </a:lnTo>
                  <a:lnTo>
                    <a:pt x="4483" y="17256"/>
                  </a:lnTo>
                  <a:lnTo>
                    <a:pt x="4998" y="17491"/>
                  </a:lnTo>
                  <a:close/>
                  <a:moveTo>
                    <a:pt x="7529" y="18009"/>
                  </a:moveTo>
                  <a:cubicBezTo>
                    <a:pt x="7465" y="17997"/>
                    <a:pt x="7401" y="17984"/>
                    <a:pt x="7336" y="17972"/>
                  </a:cubicBezTo>
                  <a:cubicBezTo>
                    <a:pt x="7250" y="17960"/>
                    <a:pt x="7165" y="17947"/>
                    <a:pt x="7079" y="17947"/>
                  </a:cubicBezTo>
                  <a:cubicBezTo>
                    <a:pt x="6693" y="17935"/>
                    <a:pt x="6285" y="17997"/>
                    <a:pt x="5963" y="18157"/>
                  </a:cubicBezTo>
                  <a:lnTo>
                    <a:pt x="5963" y="18157"/>
                  </a:lnTo>
                  <a:cubicBezTo>
                    <a:pt x="5835" y="18219"/>
                    <a:pt x="5749" y="18281"/>
                    <a:pt x="5663" y="18355"/>
                  </a:cubicBezTo>
                  <a:cubicBezTo>
                    <a:pt x="5620" y="18256"/>
                    <a:pt x="5577" y="18157"/>
                    <a:pt x="5534" y="18058"/>
                  </a:cubicBezTo>
                  <a:cubicBezTo>
                    <a:pt x="5534" y="17935"/>
                    <a:pt x="5470" y="17836"/>
                    <a:pt x="5406" y="17762"/>
                  </a:cubicBezTo>
                  <a:cubicBezTo>
                    <a:pt x="5384" y="17725"/>
                    <a:pt x="5341" y="17701"/>
                    <a:pt x="5298" y="17676"/>
                  </a:cubicBezTo>
                  <a:cubicBezTo>
                    <a:pt x="5298" y="17676"/>
                    <a:pt x="5298" y="17676"/>
                    <a:pt x="5298" y="17663"/>
                  </a:cubicBezTo>
                  <a:cubicBezTo>
                    <a:pt x="5298" y="17663"/>
                    <a:pt x="5298" y="17663"/>
                    <a:pt x="5277" y="17663"/>
                  </a:cubicBezTo>
                  <a:cubicBezTo>
                    <a:pt x="5277" y="17663"/>
                    <a:pt x="5255" y="17663"/>
                    <a:pt x="5255" y="17651"/>
                  </a:cubicBezTo>
                  <a:cubicBezTo>
                    <a:pt x="5234" y="17639"/>
                    <a:pt x="5213" y="17626"/>
                    <a:pt x="5170" y="17614"/>
                  </a:cubicBezTo>
                  <a:cubicBezTo>
                    <a:pt x="5148" y="17602"/>
                    <a:pt x="5148" y="17602"/>
                    <a:pt x="5127" y="17589"/>
                  </a:cubicBezTo>
                  <a:cubicBezTo>
                    <a:pt x="5148" y="17577"/>
                    <a:pt x="5148" y="17577"/>
                    <a:pt x="5170" y="17565"/>
                  </a:cubicBezTo>
                  <a:cubicBezTo>
                    <a:pt x="5213" y="17540"/>
                    <a:pt x="5255" y="17503"/>
                    <a:pt x="5298" y="17478"/>
                  </a:cubicBezTo>
                  <a:cubicBezTo>
                    <a:pt x="5770" y="17244"/>
                    <a:pt x="6478" y="17219"/>
                    <a:pt x="6993" y="17441"/>
                  </a:cubicBezTo>
                  <a:cubicBezTo>
                    <a:pt x="7315" y="17589"/>
                    <a:pt x="7486" y="17787"/>
                    <a:pt x="7529" y="18009"/>
                  </a:cubicBezTo>
                  <a:close/>
                  <a:moveTo>
                    <a:pt x="9524" y="16380"/>
                  </a:moveTo>
                  <a:lnTo>
                    <a:pt x="9224" y="16343"/>
                  </a:lnTo>
                  <a:lnTo>
                    <a:pt x="9052" y="16318"/>
                  </a:lnTo>
                  <a:lnTo>
                    <a:pt x="9052" y="16318"/>
                  </a:lnTo>
                  <a:lnTo>
                    <a:pt x="9095" y="16207"/>
                  </a:lnTo>
                  <a:lnTo>
                    <a:pt x="9138" y="16096"/>
                  </a:lnTo>
                  <a:lnTo>
                    <a:pt x="9310" y="15627"/>
                  </a:lnTo>
                  <a:lnTo>
                    <a:pt x="9353" y="15516"/>
                  </a:lnTo>
                  <a:cubicBezTo>
                    <a:pt x="9288" y="15504"/>
                    <a:pt x="9224" y="15504"/>
                    <a:pt x="9160" y="15491"/>
                  </a:cubicBezTo>
                  <a:cubicBezTo>
                    <a:pt x="8645" y="15392"/>
                    <a:pt x="8259" y="15121"/>
                    <a:pt x="8237" y="14788"/>
                  </a:cubicBezTo>
                  <a:cubicBezTo>
                    <a:pt x="8216" y="14356"/>
                    <a:pt x="8795" y="13998"/>
                    <a:pt x="9546" y="13985"/>
                  </a:cubicBezTo>
                  <a:cubicBezTo>
                    <a:pt x="10296" y="13973"/>
                    <a:pt x="10918" y="14306"/>
                    <a:pt x="10940" y="14738"/>
                  </a:cubicBezTo>
                  <a:cubicBezTo>
                    <a:pt x="10961" y="15096"/>
                    <a:pt x="10554" y="15417"/>
                    <a:pt x="9975" y="15516"/>
                  </a:cubicBezTo>
                  <a:cubicBezTo>
                    <a:pt x="9889" y="15528"/>
                    <a:pt x="9782" y="15541"/>
                    <a:pt x="9674" y="15541"/>
                  </a:cubicBezTo>
                  <a:lnTo>
                    <a:pt x="9803" y="15553"/>
                  </a:lnTo>
                  <a:lnTo>
                    <a:pt x="9782" y="15639"/>
                  </a:lnTo>
                  <a:lnTo>
                    <a:pt x="9589" y="16182"/>
                  </a:lnTo>
                  <a:lnTo>
                    <a:pt x="9546" y="16293"/>
                  </a:lnTo>
                  <a:lnTo>
                    <a:pt x="9524" y="16380"/>
                  </a:lnTo>
                  <a:close/>
                  <a:moveTo>
                    <a:pt x="8816" y="17762"/>
                  </a:moveTo>
                  <a:cubicBezTo>
                    <a:pt x="8752" y="17762"/>
                    <a:pt x="8688" y="17750"/>
                    <a:pt x="8602" y="17750"/>
                  </a:cubicBezTo>
                  <a:cubicBezTo>
                    <a:pt x="8537" y="17737"/>
                    <a:pt x="8452" y="17725"/>
                    <a:pt x="8387" y="17713"/>
                  </a:cubicBezTo>
                  <a:cubicBezTo>
                    <a:pt x="8366" y="17713"/>
                    <a:pt x="8344" y="17700"/>
                    <a:pt x="8323" y="17700"/>
                  </a:cubicBezTo>
                  <a:cubicBezTo>
                    <a:pt x="8280" y="17688"/>
                    <a:pt x="8259" y="17688"/>
                    <a:pt x="8216" y="17676"/>
                  </a:cubicBezTo>
                  <a:cubicBezTo>
                    <a:pt x="8194" y="17663"/>
                    <a:pt x="8173" y="17663"/>
                    <a:pt x="8151" y="17651"/>
                  </a:cubicBezTo>
                  <a:cubicBezTo>
                    <a:pt x="8087" y="17626"/>
                    <a:pt x="8044" y="17614"/>
                    <a:pt x="8001" y="17589"/>
                  </a:cubicBezTo>
                  <a:cubicBezTo>
                    <a:pt x="7529" y="17355"/>
                    <a:pt x="7379" y="16948"/>
                    <a:pt x="7701" y="16627"/>
                  </a:cubicBezTo>
                  <a:cubicBezTo>
                    <a:pt x="7958" y="16367"/>
                    <a:pt x="8430" y="16219"/>
                    <a:pt x="8924" y="16219"/>
                  </a:cubicBezTo>
                  <a:lnTo>
                    <a:pt x="8881" y="16318"/>
                  </a:lnTo>
                  <a:cubicBezTo>
                    <a:pt x="8881" y="16318"/>
                    <a:pt x="8881" y="16330"/>
                    <a:pt x="8881" y="16330"/>
                  </a:cubicBezTo>
                  <a:cubicBezTo>
                    <a:pt x="8881" y="16380"/>
                    <a:pt x="8945" y="16442"/>
                    <a:pt x="9031" y="16454"/>
                  </a:cubicBezTo>
                  <a:lnTo>
                    <a:pt x="9481" y="16503"/>
                  </a:lnTo>
                  <a:cubicBezTo>
                    <a:pt x="9524" y="16503"/>
                    <a:pt x="9589" y="16503"/>
                    <a:pt x="9631" y="16491"/>
                  </a:cubicBezTo>
                  <a:cubicBezTo>
                    <a:pt x="9674" y="16479"/>
                    <a:pt x="9696" y="16454"/>
                    <a:pt x="9717" y="16417"/>
                  </a:cubicBezTo>
                  <a:lnTo>
                    <a:pt x="9717" y="16392"/>
                  </a:lnTo>
                  <a:cubicBezTo>
                    <a:pt x="10232" y="16627"/>
                    <a:pt x="10382" y="17034"/>
                    <a:pt x="10060" y="17380"/>
                  </a:cubicBezTo>
                  <a:cubicBezTo>
                    <a:pt x="9803" y="17639"/>
                    <a:pt x="9310" y="17775"/>
                    <a:pt x="8816" y="17762"/>
                  </a:cubicBezTo>
                  <a:close/>
                  <a:moveTo>
                    <a:pt x="7915" y="18392"/>
                  </a:moveTo>
                  <a:lnTo>
                    <a:pt x="7658" y="18305"/>
                  </a:lnTo>
                  <a:lnTo>
                    <a:pt x="7658" y="18305"/>
                  </a:lnTo>
                  <a:lnTo>
                    <a:pt x="7529" y="18256"/>
                  </a:lnTo>
                  <a:lnTo>
                    <a:pt x="7529" y="18256"/>
                  </a:lnTo>
                  <a:lnTo>
                    <a:pt x="7572" y="18207"/>
                  </a:lnTo>
                  <a:lnTo>
                    <a:pt x="7615" y="18157"/>
                  </a:lnTo>
                  <a:lnTo>
                    <a:pt x="7701" y="18071"/>
                  </a:lnTo>
                  <a:lnTo>
                    <a:pt x="7701" y="18058"/>
                  </a:lnTo>
                  <a:lnTo>
                    <a:pt x="8044" y="17737"/>
                  </a:lnTo>
                  <a:cubicBezTo>
                    <a:pt x="8065" y="17750"/>
                    <a:pt x="8087" y="17762"/>
                    <a:pt x="8130" y="17762"/>
                  </a:cubicBezTo>
                  <a:cubicBezTo>
                    <a:pt x="8151" y="17775"/>
                    <a:pt x="8194" y="17775"/>
                    <a:pt x="8216" y="17787"/>
                  </a:cubicBezTo>
                  <a:cubicBezTo>
                    <a:pt x="8237" y="17799"/>
                    <a:pt x="8259" y="17799"/>
                    <a:pt x="8301" y="17812"/>
                  </a:cubicBezTo>
                  <a:cubicBezTo>
                    <a:pt x="8366" y="17824"/>
                    <a:pt x="8430" y="17836"/>
                    <a:pt x="8494" y="17849"/>
                  </a:cubicBezTo>
                  <a:lnTo>
                    <a:pt x="8087" y="18231"/>
                  </a:lnTo>
                  <a:lnTo>
                    <a:pt x="8001" y="18305"/>
                  </a:lnTo>
                  <a:lnTo>
                    <a:pt x="7958" y="18342"/>
                  </a:lnTo>
                  <a:lnTo>
                    <a:pt x="7915" y="18392"/>
                  </a:lnTo>
                  <a:close/>
                  <a:moveTo>
                    <a:pt x="12634" y="18947"/>
                  </a:moveTo>
                  <a:cubicBezTo>
                    <a:pt x="12634" y="18947"/>
                    <a:pt x="12634" y="18935"/>
                    <a:pt x="12634" y="18947"/>
                  </a:cubicBezTo>
                  <a:cubicBezTo>
                    <a:pt x="12570" y="18898"/>
                    <a:pt x="12548" y="18861"/>
                    <a:pt x="12505" y="18824"/>
                  </a:cubicBezTo>
                  <a:cubicBezTo>
                    <a:pt x="12441" y="18750"/>
                    <a:pt x="12420" y="18676"/>
                    <a:pt x="12398" y="18602"/>
                  </a:cubicBezTo>
                  <a:cubicBezTo>
                    <a:pt x="12398" y="18565"/>
                    <a:pt x="12398" y="18527"/>
                    <a:pt x="12398" y="18490"/>
                  </a:cubicBezTo>
                  <a:cubicBezTo>
                    <a:pt x="12420" y="18244"/>
                    <a:pt x="12613" y="18009"/>
                    <a:pt x="12999" y="17861"/>
                  </a:cubicBezTo>
                  <a:cubicBezTo>
                    <a:pt x="13406" y="17713"/>
                    <a:pt x="13878" y="17701"/>
                    <a:pt x="14286" y="17799"/>
                  </a:cubicBezTo>
                  <a:lnTo>
                    <a:pt x="14329" y="17873"/>
                  </a:lnTo>
                  <a:lnTo>
                    <a:pt x="14264" y="17910"/>
                  </a:lnTo>
                  <a:cubicBezTo>
                    <a:pt x="14264" y="17910"/>
                    <a:pt x="14264" y="17923"/>
                    <a:pt x="14243" y="17923"/>
                  </a:cubicBezTo>
                  <a:cubicBezTo>
                    <a:pt x="14200" y="17972"/>
                    <a:pt x="14221" y="18034"/>
                    <a:pt x="14286" y="18058"/>
                  </a:cubicBezTo>
                  <a:lnTo>
                    <a:pt x="14543" y="18182"/>
                  </a:lnTo>
                  <a:lnTo>
                    <a:pt x="14565" y="18207"/>
                  </a:lnTo>
                  <a:lnTo>
                    <a:pt x="14672" y="18342"/>
                  </a:lnTo>
                  <a:lnTo>
                    <a:pt x="14779" y="18478"/>
                  </a:lnTo>
                  <a:lnTo>
                    <a:pt x="14865" y="18602"/>
                  </a:lnTo>
                  <a:lnTo>
                    <a:pt x="14865" y="18614"/>
                  </a:lnTo>
                  <a:lnTo>
                    <a:pt x="14972" y="18737"/>
                  </a:lnTo>
                  <a:lnTo>
                    <a:pt x="14994" y="18762"/>
                  </a:lnTo>
                  <a:cubicBezTo>
                    <a:pt x="14908" y="18923"/>
                    <a:pt x="14715" y="19058"/>
                    <a:pt x="14458" y="19157"/>
                  </a:cubicBezTo>
                  <a:cubicBezTo>
                    <a:pt x="13878" y="19391"/>
                    <a:pt x="13063" y="19293"/>
                    <a:pt x="12634" y="18947"/>
                  </a:cubicBezTo>
                  <a:close/>
                  <a:moveTo>
                    <a:pt x="12270" y="18713"/>
                  </a:moveTo>
                  <a:cubicBezTo>
                    <a:pt x="12270" y="18725"/>
                    <a:pt x="12291" y="18750"/>
                    <a:pt x="12291" y="18762"/>
                  </a:cubicBezTo>
                  <a:cubicBezTo>
                    <a:pt x="12313" y="18799"/>
                    <a:pt x="12334" y="18836"/>
                    <a:pt x="12355" y="18873"/>
                  </a:cubicBezTo>
                  <a:lnTo>
                    <a:pt x="11412" y="18922"/>
                  </a:lnTo>
                  <a:lnTo>
                    <a:pt x="11219" y="18935"/>
                  </a:lnTo>
                  <a:lnTo>
                    <a:pt x="11090" y="18947"/>
                  </a:lnTo>
                  <a:lnTo>
                    <a:pt x="11047" y="18675"/>
                  </a:lnTo>
                  <a:lnTo>
                    <a:pt x="11219" y="18663"/>
                  </a:lnTo>
                  <a:lnTo>
                    <a:pt x="11412" y="18651"/>
                  </a:lnTo>
                  <a:lnTo>
                    <a:pt x="12248" y="18614"/>
                  </a:lnTo>
                  <a:cubicBezTo>
                    <a:pt x="12227" y="18639"/>
                    <a:pt x="12248" y="18676"/>
                    <a:pt x="12270" y="18713"/>
                  </a:cubicBezTo>
                  <a:close/>
                  <a:moveTo>
                    <a:pt x="8559" y="18898"/>
                  </a:moveTo>
                  <a:cubicBezTo>
                    <a:pt x="8537" y="18836"/>
                    <a:pt x="8537" y="18774"/>
                    <a:pt x="8559" y="18725"/>
                  </a:cubicBezTo>
                  <a:lnTo>
                    <a:pt x="8516" y="18799"/>
                  </a:lnTo>
                  <a:cubicBezTo>
                    <a:pt x="8516" y="18713"/>
                    <a:pt x="8473" y="18626"/>
                    <a:pt x="8430" y="18540"/>
                  </a:cubicBezTo>
                  <a:cubicBezTo>
                    <a:pt x="8430" y="18527"/>
                    <a:pt x="8409" y="18515"/>
                    <a:pt x="8409" y="18490"/>
                  </a:cubicBezTo>
                  <a:lnTo>
                    <a:pt x="8452" y="18503"/>
                  </a:lnTo>
                  <a:lnTo>
                    <a:pt x="8623" y="18540"/>
                  </a:lnTo>
                  <a:cubicBezTo>
                    <a:pt x="8645" y="18503"/>
                    <a:pt x="8666" y="18466"/>
                    <a:pt x="8709" y="18441"/>
                  </a:cubicBezTo>
                  <a:cubicBezTo>
                    <a:pt x="8966" y="18157"/>
                    <a:pt x="9481" y="17984"/>
                    <a:pt x="10060" y="18021"/>
                  </a:cubicBezTo>
                  <a:cubicBezTo>
                    <a:pt x="10618" y="18058"/>
                    <a:pt x="11047" y="18268"/>
                    <a:pt x="11197" y="18552"/>
                  </a:cubicBezTo>
                  <a:lnTo>
                    <a:pt x="11047" y="18564"/>
                  </a:lnTo>
                  <a:cubicBezTo>
                    <a:pt x="11025" y="18564"/>
                    <a:pt x="11025" y="18564"/>
                    <a:pt x="11004" y="18577"/>
                  </a:cubicBezTo>
                  <a:cubicBezTo>
                    <a:pt x="10918" y="18589"/>
                    <a:pt x="10854" y="18639"/>
                    <a:pt x="10875" y="18688"/>
                  </a:cubicBezTo>
                  <a:lnTo>
                    <a:pt x="10918" y="18959"/>
                  </a:lnTo>
                  <a:cubicBezTo>
                    <a:pt x="10918" y="18996"/>
                    <a:pt x="10961" y="19021"/>
                    <a:pt x="11004" y="19034"/>
                  </a:cubicBezTo>
                  <a:cubicBezTo>
                    <a:pt x="11047" y="19046"/>
                    <a:pt x="11090" y="19058"/>
                    <a:pt x="11133" y="19058"/>
                  </a:cubicBezTo>
                  <a:lnTo>
                    <a:pt x="11197" y="19058"/>
                  </a:lnTo>
                  <a:cubicBezTo>
                    <a:pt x="11004" y="19392"/>
                    <a:pt x="10403" y="19614"/>
                    <a:pt x="9781" y="19577"/>
                  </a:cubicBezTo>
                  <a:cubicBezTo>
                    <a:pt x="9116" y="19527"/>
                    <a:pt x="8645" y="19243"/>
                    <a:pt x="8559" y="18898"/>
                  </a:cubicBezTo>
                  <a:close/>
                  <a:moveTo>
                    <a:pt x="6135" y="19453"/>
                  </a:moveTo>
                  <a:cubicBezTo>
                    <a:pt x="6092" y="19379"/>
                    <a:pt x="6071" y="19305"/>
                    <a:pt x="6028" y="19231"/>
                  </a:cubicBezTo>
                  <a:cubicBezTo>
                    <a:pt x="6028" y="19206"/>
                    <a:pt x="6006" y="19182"/>
                    <a:pt x="6006" y="19169"/>
                  </a:cubicBezTo>
                  <a:cubicBezTo>
                    <a:pt x="5985" y="19095"/>
                    <a:pt x="5942" y="19021"/>
                    <a:pt x="5899" y="18947"/>
                  </a:cubicBezTo>
                  <a:cubicBezTo>
                    <a:pt x="5878" y="18910"/>
                    <a:pt x="5856" y="18873"/>
                    <a:pt x="5856" y="18836"/>
                  </a:cubicBezTo>
                  <a:cubicBezTo>
                    <a:pt x="5856" y="18811"/>
                    <a:pt x="5835" y="18787"/>
                    <a:pt x="5835" y="18762"/>
                  </a:cubicBezTo>
                  <a:cubicBezTo>
                    <a:pt x="5835" y="18737"/>
                    <a:pt x="5813" y="18725"/>
                    <a:pt x="5813" y="18700"/>
                  </a:cubicBezTo>
                  <a:cubicBezTo>
                    <a:pt x="5792" y="18651"/>
                    <a:pt x="5770" y="18589"/>
                    <a:pt x="5749" y="18527"/>
                  </a:cubicBezTo>
                  <a:cubicBezTo>
                    <a:pt x="5835" y="18429"/>
                    <a:pt x="5942" y="18330"/>
                    <a:pt x="6092" y="18256"/>
                  </a:cubicBezTo>
                  <a:cubicBezTo>
                    <a:pt x="6457" y="18071"/>
                    <a:pt x="6950" y="18021"/>
                    <a:pt x="7379" y="18095"/>
                  </a:cubicBezTo>
                  <a:cubicBezTo>
                    <a:pt x="7422" y="18108"/>
                    <a:pt x="7443" y="18108"/>
                    <a:pt x="7486" y="18120"/>
                  </a:cubicBezTo>
                  <a:lnTo>
                    <a:pt x="7422" y="18182"/>
                  </a:lnTo>
                  <a:lnTo>
                    <a:pt x="7401" y="18207"/>
                  </a:lnTo>
                  <a:cubicBezTo>
                    <a:pt x="7401" y="18207"/>
                    <a:pt x="7401" y="18219"/>
                    <a:pt x="7401" y="18219"/>
                  </a:cubicBezTo>
                  <a:cubicBezTo>
                    <a:pt x="7379" y="18244"/>
                    <a:pt x="7379" y="18268"/>
                    <a:pt x="7379" y="18281"/>
                  </a:cubicBezTo>
                  <a:cubicBezTo>
                    <a:pt x="7379" y="18305"/>
                    <a:pt x="7422" y="18330"/>
                    <a:pt x="7465" y="18355"/>
                  </a:cubicBezTo>
                  <a:lnTo>
                    <a:pt x="7486" y="18355"/>
                  </a:lnTo>
                  <a:lnTo>
                    <a:pt x="7636" y="18404"/>
                  </a:lnTo>
                  <a:lnTo>
                    <a:pt x="7872" y="18478"/>
                  </a:lnTo>
                  <a:cubicBezTo>
                    <a:pt x="7915" y="18491"/>
                    <a:pt x="7958" y="18503"/>
                    <a:pt x="8023" y="18491"/>
                  </a:cubicBezTo>
                  <a:cubicBezTo>
                    <a:pt x="8066" y="18478"/>
                    <a:pt x="8108" y="18466"/>
                    <a:pt x="8151" y="18441"/>
                  </a:cubicBezTo>
                  <a:lnTo>
                    <a:pt x="8173" y="18416"/>
                  </a:lnTo>
                  <a:lnTo>
                    <a:pt x="8173" y="18416"/>
                  </a:lnTo>
                  <a:cubicBezTo>
                    <a:pt x="8173" y="18416"/>
                    <a:pt x="8173" y="18416"/>
                    <a:pt x="8173" y="18429"/>
                  </a:cubicBezTo>
                  <a:cubicBezTo>
                    <a:pt x="8216" y="18478"/>
                    <a:pt x="8259" y="18515"/>
                    <a:pt x="8280" y="18565"/>
                  </a:cubicBezTo>
                  <a:cubicBezTo>
                    <a:pt x="8302" y="18577"/>
                    <a:pt x="8302" y="18602"/>
                    <a:pt x="8302" y="18626"/>
                  </a:cubicBezTo>
                  <a:cubicBezTo>
                    <a:pt x="8323" y="18663"/>
                    <a:pt x="8345" y="18713"/>
                    <a:pt x="8345" y="18750"/>
                  </a:cubicBezTo>
                  <a:cubicBezTo>
                    <a:pt x="8345" y="18787"/>
                    <a:pt x="8345" y="18824"/>
                    <a:pt x="8345" y="18873"/>
                  </a:cubicBezTo>
                  <a:cubicBezTo>
                    <a:pt x="8323" y="19071"/>
                    <a:pt x="8173" y="19268"/>
                    <a:pt x="7894" y="19416"/>
                  </a:cubicBezTo>
                  <a:cubicBezTo>
                    <a:pt x="7358" y="19663"/>
                    <a:pt x="6628" y="19675"/>
                    <a:pt x="6135" y="19453"/>
                  </a:cubicBezTo>
                  <a:close/>
                  <a:moveTo>
                    <a:pt x="5384" y="21095"/>
                  </a:moveTo>
                  <a:cubicBezTo>
                    <a:pt x="5127" y="20650"/>
                    <a:pt x="4870" y="20107"/>
                    <a:pt x="4591" y="19465"/>
                  </a:cubicBezTo>
                  <a:cubicBezTo>
                    <a:pt x="4591" y="19453"/>
                    <a:pt x="4591" y="19441"/>
                    <a:pt x="4569" y="19428"/>
                  </a:cubicBezTo>
                  <a:cubicBezTo>
                    <a:pt x="4569" y="19404"/>
                    <a:pt x="4548" y="19379"/>
                    <a:pt x="4548" y="19354"/>
                  </a:cubicBezTo>
                  <a:cubicBezTo>
                    <a:pt x="4526" y="19317"/>
                    <a:pt x="4526" y="19280"/>
                    <a:pt x="4505" y="19243"/>
                  </a:cubicBezTo>
                  <a:cubicBezTo>
                    <a:pt x="4505" y="19231"/>
                    <a:pt x="4483" y="19206"/>
                    <a:pt x="4483" y="19194"/>
                  </a:cubicBezTo>
                  <a:cubicBezTo>
                    <a:pt x="4462" y="19157"/>
                    <a:pt x="4462" y="19120"/>
                    <a:pt x="4440" y="19083"/>
                  </a:cubicBezTo>
                  <a:cubicBezTo>
                    <a:pt x="4419" y="19046"/>
                    <a:pt x="4419" y="19009"/>
                    <a:pt x="4397" y="18972"/>
                  </a:cubicBezTo>
                  <a:cubicBezTo>
                    <a:pt x="4354" y="18861"/>
                    <a:pt x="4312" y="18762"/>
                    <a:pt x="4269" y="18651"/>
                  </a:cubicBezTo>
                  <a:cubicBezTo>
                    <a:pt x="4204" y="18503"/>
                    <a:pt x="4161" y="18342"/>
                    <a:pt x="4097" y="18182"/>
                  </a:cubicBezTo>
                  <a:cubicBezTo>
                    <a:pt x="4097" y="18182"/>
                    <a:pt x="4097" y="18182"/>
                    <a:pt x="4097" y="18182"/>
                  </a:cubicBezTo>
                  <a:lnTo>
                    <a:pt x="4097" y="18182"/>
                  </a:lnTo>
                  <a:cubicBezTo>
                    <a:pt x="4097" y="18182"/>
                    <a:pt x="4097" y="18182"/>
                    <a:pt x="4097" y="18182"/>
                  </a:cubicBezTo>
                  <a:cubicBezTo>
                    <a:pt x="4033" y="17923"/>
                    <a:pt x="4183" y="17750"/>
                    <a:pt x="4397" y="17676"/>
                  </a:cubicBezTo>
                  <a:cubicBezTo>
                    <a:pt x="4462" y="17651"/>
                    <a:pt x="4526" y="17639"/>
                    <a:pt x="4590" y="17626"/>
                  </a:cubicBezTo>
                  <a:cubicBezTo>
                    <a:pt x="4633" y="17626"/>
                    <a:pt x="4698" y="17626"/>
                    <a:pt x="4741" y="17626"/>
                  </a:cubicBezTo>
                  <a:cubicBezTo>
                    <a:pt x="4762" y="17626"/>
                    <a:pt x="4784" y="17626"/>
                    <a:pt x="4805" y="17626"/>
                  </a:cubicBezTo>
                  <a:cubicBezTo>
                    <a:pt x="4869" y="17639"/>
                    <a:pt x="4934" y="17651"/>
                    <a:pt x="4976" y="17663"/>
                  </a:cubicBezTo>
                  <a:cubicBezTo>
                    <a:pt x="5019" y="17688"/>
                    <a:pt x="5062" y="17713"/>
                    <a:pt x="5105" y="17738"/>
                  </a:cubicBezTo>
                  <a:cubicBezTo>
                    <a:pt x="5105" y="17738"/>
                    <a:pt x="5127" y="17750"/>
                    <a:pt x="5127" y="17750"/>
                  </a:cubicBezTo>
                  <a:cubicBezTo>
                    <a:pt x="5170" y="17775"/>
                    <a:pt x="5191" y="17812"/>
                    <a:pt x="5212" y="17849"/>
                  </a:cubicBezTo>
                  <a:cubicBezTo>
                    <a:pt x="5255" y="17910"/>
                    <a:pt x="5277" y="17972"/>
                    <a:pt x="5277" y="18046"/>
                  </a:cubicBezTo>
                  <a:cubicBezTo>
                    <a:pt x="5341" y="18207"/>
                    <a:pt x="5405" y="18367"/>
                    <a:pt x="5470" y="18527"/>
                  </a:cubicBezTo>
                  <a:cubicBezTo>
                    <a:pt x="5470" y="18552"/>
                    <a:pt x="5491" y="18564"/>
                    <a:pt x="5491" y="18589"/>
                  </a:cubicBezTo>
                  <a:cubicBezTo>
                    <a:pt x="5513" y="18639"/>
                    <a:pt x="5534" y="18688"/>
                    <a:pt x="5556" y="18737"/>
                  </a:cubicBezTo>
                  <a:cubicBezTo>
                    <a:pt x="5556" y="18750"/>
                    <a:pt x="5556" y="18762"/>
                    <a:pt x="5577" y="18774"/>
                  </a:cubicBezTo>
                  <a:cubicBezTo>
                    <a:pt x="5598" y="18811"/>
                    <a:pt x="5598" y="18836"/>
                    <a:pt x="5620" y="18861"/>
                  </a:cubicBezTo>
                  <a:cubicBezTo>
                    <a:pt x="5620" y="18873"/>
                    <a:pt x="5620" y="18885"/>
                    <a:pt x="5641" y="18898"/>
                  </a:cubicBezTo>
                  <a:cubicBezTo>
                    <a:pt x="5684" y="18996"/>
                    <a:pt x="5727" y="19108"/>
                    <a:pt x="5770" y="19206"/>
                  </a:cubicBezTo>
                  <a:cubicBezTo>
                    <a:pt x="5792" y="19256"/>
                    <a:pt x="5813" y="19305"/>
                    <a:pt x="5834" y="19354"/>
                  </a:cubicBezTo>
                  <a:cubicBezTo>
                    <a:pt x="5856" y="19391"/>
                    <a:pt x="5856" y="19429"/>
                    <a:pt x="5877" y="19453"/>
                  </a:cubicBezTo>
                  <a:cubicBezTo>
                    <a:pt x="6049" y="19848"/>
                    <a:pt x="6221" y="20194"/>
                    <a:pt x="6371" y="20490"/>
                  </a:cubicBezTo>
                  <a:cubicBezTo>
                    <a:pt x="6371" y="20490"/>
                    <a:pt x="6371" y="20490"/>
                    <a:pt x="6371" y="20490"/>
                  </a:cubicBezTo>
                  <a:cubicBezTo>
                    <a:pt x="6306" y="20515"/>
                    <a:pt x="6220" y="20552"/>
                    <a:pt x="6178" y="20576"/>
                  </a:cubicBezTo>
                  <a:cubicBezTo>
                    <a:pt x="6178" y="20576"/>
                    <a:pt x="6156" y="20589"/>
                    <a:pt x="6156" y="20589"/>
                  </a:cubicBezTo>
                  <a:cubicBezTo>
                    <a:pt x="5899" y="20712"/>
                    <a:pt x="5727" y="20811"/>
                    <a:pt x="5534" y="20947"/>
                  </a:cubicBezTo>
                  <a:cubicBezTo>
                    <a:pt x="5491" y="20971"/>
                    <a:pt x="5470" y="20996"/>
                    <a:pt x="5427" y="21021"/>
                  </a:cubicBezTo>
                  <a:cubicBezTo>
                    <a:pt x="5427" y="21070"/>
                    <a:pt x="5406" y="21082"/>
                    <a:pt x="5384" y="21095"/>
                  </a:cubicBezTo>
                  <a:close/>
                </a:path>
              </a:pathLst>
            </a:custGeom>
            <a:solidFill>
              <a:srgbClr val="47444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dirty="0"/>
            </a:p>
          </p:txBody>
        </p:sp>
        <p:sp>
          <p:nvSpPr>
            <p:cNvPr id="60" name="Shape">
              <a:extLst>
                <a:ext uri="{FF2B5EF4-FFF2-40B4-BE49-F238E27FC236}">
                  <a16:creationId xmlns:a16="http://schemas.microsoft.com/office/drawing/2014/main" id="{F30FB9F3-CA89-CC4D-B52A-0FF0493B5461}"/>
                </a:ext>
              </a:extLst>
            </p:cNvPr>
            <p:cNvSpPr/>
            <p:nvPr userDrawn="1"/>
          </p:nvSpPr>
          <p:spPr>
            <a:xfrm>
              <a:off x="0" y="1464503"/>
              <a:ext cx="564757" cy="240323"/>
            </a:xfrm>
            <a:custGeom>
              <a:avLst/>
              <a:gdLst/>
              <a:ahLst/>
              <a:cxnLst>
                <a:cxn ang="0">
                  <a:pos x="wd2" y="hd2"/>
                </a:cxn>
                <a:cxn ang="5400000">
                  <a:pos x="wd2" y="hd2"/>
                </a:cxn>
                <a:cxn ang="10800000">
                  <a:pos x="wd2" y="hd2"/>
                </a:cxn>
                <a:cxn ang="16200000">
                  <a:pos x="wd2" y="hd2"/>
                </a:cxn>
              </a:cxnLst>
              <a:rect l="0" t="0" r="r" b="b"/>
              <a:pathLst>
                <a:path w="21488" h="21068" extrusionOk="0">
                  <a:moveTo>
                    <a:pt x="48" y="15646"/>
                  </a:moveTo>
                  <a:lnTo>
                    <a:pt x="48" y="16759"/>
                  </a:lnTo>
                  <a:cubicBezTo>
                    <a:pt x="821" y="17427"/>
                    <a:pt x="1643" y="17649"/>
                    <a:pt x="2464" y="16982"/>
                  </a:cubicBezTo>
                  <a:cubicBezTo>
                    <a:pt x="3382" y="16314"/>
                    <a:pt x="4059" y="14867"/>
                    <a:pt x="4494" y="12974"/>
                  </a:cubicBezTo>
                  <a:cubicBezTo>
                    <a:pt x="4687" y="12194"/>
                    <a:pt x="4784" y="11192"/>
                    <a:pt x="4832" y="10302"/>
                  </a:cubicBezTo>
                  <a:lnTo>
                    <a:pt x="6814" y="9856"/>
                  </a:lnTo>
                  <a:cubicBezTo>
                    <a:pt x="6910" y="10747"/>
                    <a:pt x="7055" y="11526"/>
                    <a:pt x="7248" y="12306"/>
                  </a:cubicBezTo>
                  <a:cubicBezTo>
                    <a:pt x="7732" y="13976"/>
                    <a:pt x="8505" y="15312"/>
                    <a:pt x="9423" y="15869"/>
                  </a:cubicBezTo>
                  <a:cubicBezTo>
                    <a:pt x="10341" y="16314"/>
                    <a:pt x="11307" y="15869"/>
                    <a:pt x="12032" y="14756"/>
                  </a:cubicBezTo>
                  <a:cubicBezTo>
                    <a:pt x="12612" y="13865"/>
                    <a:pt x="13095" y="12640"/>
                    <a:pt x="13385" y="11082"/>
                  </a:cubicBezTo>
                  <a:lnTo>
                    <a:pt x="14593" y="11861"/>
                  </a:lnTo>
                  <a:cubicBezTo>
                    <a:pt x="14545" y="12863"/>
                    <a:pt x="14545" y="13865"/>
                    <a:pt x="14642" y="14756"/>
                  </a:cubicBezTo>
                  <a:cubicBezTo>
                    <a:pt x="14835" y="16760"/>
                    <a:pt x="15366" y="18542"/>
                    <a:pt x="16140" y="19766"/>
                  </a:cubicBezTo>
                  <a:lnTo>
                    <a:pt x="16140" y="19766"/>
                  </a:lnTo>
                  <a:cubicBezTo>
                    <a:pt x="16961" y="20991"/>
                    <a:pt x="17879" y="21325"/>
                    <a:pt x="18749" y="20880"/>
                  </a:cubicBezTo>
                  <a:cubicBezTo>
                    <a:pt x="19619" y="20435"/>
                    <a:pt x="20392" y="19210"/>
                    <a:pt x="20924" y="17317"/>
                  </a:cubicBezTo>
                  <a:cubicBezTo>
                    <a:pt x="21455" y="15424"/>
                    <a:pt x="21600" y="13308"/>
                    <a:pt x="21407" y="11305"/>
                  </a:cubicBezTo>
                  <a:cubicBezTo>
                    <a:pt x="21214" y="9301"/>
                    <a:pt x="20682" y="7519"/>
                    <a:pt x="19860" y="6294"/>
                  </a:cubicBezTo>
                  <a:cubicBezTo>
                    <a:pt x="19039" y="5070"/>
                    <a:pt x="18121" y="4736"/>
                    <a:pt x="17251" y="5181"/>
                  </a:cubicBezTo>
                  <a:cubicBezTo>
                    <a:pt x="16526" y="5515"/>
                    <a:pt x="15850" y="6406"/>
                    <a:pt x="15366" y="7742"/>
                  </a:cubicBezTo>
                  <a:lnTo>
                    <a:pt x="13578" y="6628"/>
                  </a:lnTo>
                  <a:cubicBezTo>
                    <a:pt x="13482" y="5515"/>
                    <a:pt x="13337" y="4513"/>
                    <a:pt x="13095" y="3622"/>
                  </a:cubicBezTo>
                  <a:cubicBezTo>
                    <a:pt x="12612" y="1952"/>
                    <a:pt x="11887" y="615"/>
                    <a:pt x="10969" y="170"/>
                  </a:cubicBezTo>
                  <a:lnTo>
                    <a:pt x="10969" y="170"/>
                  </a:lnTo>
                  <a:lnTo>
                    <a:pt x="10921" y="170"/>
                  </a:lnTo>
                  <a:cubicBezTo>
                    <a:pt x="10003" y="-275"/>
                    <a:pt x="9036" y="170"/>
                    <a:pt x="8311" y="1284"/>
                  </a:cubicBezTo>
                  <a:cubicBezTo>
                    <a:pt x="7683" y="2286"/>
                    <a:pt x="7152" y="3733"/>
                    <a:pt x="6862" y="5514"/>
                  </a:cubicBezTo>
                  <a:lnTo>
                    <a:pt x="4494" y="5959"/>
                  </a:lnTo>
                  <a:cubicBezTo>
                    <a:pt x="4156" y="4289"/>
                    <a:pt x="3576" y="3065"/>
                    <a:pt x="2899" y="2286"/>
                  </a:cubicBezTo>
                  <a:cubicBezTo>
                    <a:pt x="2078" y="1395"/>
                    <a:pt x="1160" y="1172"/>
                    <a:pt x="242" y="1840"/>
                  </a:cubicBezTo>
                  <a:cubicBezTo>
                    <a:pt x="145" y="1952"/>
                    <a:pt x="97" y="1952"/>
                    <a:pt x="0" y="2063"/>
                  </a:cubicBezTo>
                  <a:lnTo>
                    <a:pt x="0" y="3177"/>
                  </a:lnTo>
                  <a:cubicBezTo>
                    <a:pt x="145" y="3065"/>
                    <a:pt x="242" y="2843"/>
                    <a:pt x="386" y="2843"/>
                  </a:cubicBezTo>
                  <a:cubicBezTo>
                    <a:pt x="1836" y="1729"/>
                    <a:pt x="3334" y="3288"/>
                    <a:pt x="4011" y="6183"/>
                  </a:cubicBezTo>
                  <a:cubicBezTo>
                    <a:pt x="4107" y="6517"/>
                    <a:pt x="4156" y="6851"/>
                    <a:pt x="4204" y="7296"/>
                  </a:cubicBezTo>
                  <a:cubicBezTo>
                    <a:pt x="4349" y="8410"/>
                    <a:pt x="4397" y="9412"/>
                    <a:pt x="4349" y="10525"/>
                  </a:cubicBezTo>
                  <a:cubicBezTo>
                    <a:pt x="4204" y="13086"/>
                    <a:pt x="3431" y="15312"/>
                    <a:pt x="2319" y="16203"/>
                  </a:cubicBezTo>
                  <a:cubicBezTo>
                    <a:pt x="1546" y="16648"/>
                    <a:pt x="725" y="16425"/>
                    <a:pt x="48" y="15646"/>
                  </a:cubicBezTo>
                  <a:close/>
                  <a:moveTo>
                    <a:pt x="7538" y="6293"/>
                  </a:moveTo>
                  <a:lnTo>
                    <a:pt x="7586" y="7852"/>
                  </a:lnTo>
                  <a:lnTo>
                    <a:pt x="7635" y="8631"/>
                  </a:lnTo>
                  <a:lnTo>
                    <a:pt x="7635" y="8631"/>
                  </a:lnTo>
                  <a:lnTo>
                    <a:pt x="7200" y="8743"/>
                  </a:lnTo>
                  <a:lnTo>
                    <a:pt x="6765" y="8854"/>
                  </a:lnTo>
                  <a:lnTo>
                    <a:pt x="4881" y="9188"/>
                  </a:lnTo>
                  <a:lnTo>
                    <a:pt x="4881" y="9077"/>
                  </a:lnTo>
                  <a:lnTo>
                    <a:pt x="4832" y="8186"/>
                  </a:lnTo>
                  <a:lnTo>
                    <a:pt x="4832" y="8075"/>
                  </a:lnTo>
                  <a:cubicBezTo>
                    <a:pt x="4832" y="7963"/>
                    <a:pt x="4832" y="7852"/>
                    <a:pt x="4784" y="7741"/>
                  </a:cubicBezTo>
                  <a:lnTo>
                    <a:pt x="4784" y="7741"/>
                  </a:lnTo>
                  <a:lnTo>
                    <a:pt x="4736" y="6739"/>
                  </a:lnTo>
                  <a:lnTo>
                    <a:pt x="6765" y="6294"/>
                  </a:lnTo>
                  <a:lnTo>
                    <a:pt x="7200" y="6182"/>
                  </a:lnTo>
                  <a:lnTo>
                    <a:pt x="7538" y="6293"/>
                  </a:lnTo>
                  <a:close/>
                  <a:moveTo>
                    <a:pt x="16236" y="11860"/>
                  </a:moveTo>
                  <a:lnTo>
                    <a:pt x="16526" y="9522"/>
                  </a:lnTo>
                  <a:cubicBezTo>
                    <a:pt x="16575" y="9077"/>
                    <a:pt x="16526" y="8742"/>
                    <a:pt x="16381" y="8520"/>
                  </a:cubicBezTo>
                  <a:cubicBezTo>
                    <a:pt x="16333" y="8409"/>
                    <a:pt x="16285" y="8409"/>
                    <a:pt x="16236" y="8297"/>
                  </a:cubicBezTo>
                  <a:lnTo>
                    <a:pt x="15898" y="8074"/>
                  </a:lnTo>
                  <a:cubicBezTo>
                    <a:pt x="16864" y="5736"/>
                    <a:pt x="18459" y="5291"/>
                    <a:pt x="19715" y="7072"/>
                  </a:cubicBezTo>
                  <a:cubicBezTo>
                    <a:pt x="21117" y="9188"/>
                    <a:pt x="21552" y="13530"/>
                    <a:pt x="20634" y="16759"/>
                  </a:cubicBezTo>
                  <a:cubicBezTo>
                    <a:pt x="19715" y="19988"/>
                    <a:pt x="17831" y="20990"/>
                    <a:pt x="16429" y="18874"/>
                  </a:cubicBezTo>
                  <a:cubicBezTo>
                    <a:pt x="15415" y="17316"/>
                    <a:pt x="14883" y="14644"/>
                    <a:pt x="15028" y="12083"/>
                  </a:cubicBezTo>
                  <a:lnTo>
                    <a:pt x="15463" y="12305"/>
                  </a:lnTo>
                  <a:lnTo>
                    <a:pt x="15705" y="12417"/>
                  </a:lnTo>
                  <a:cubicBezTo>
                    <a:pt x="15946" y="12639"/>
                    <a:pt x="16188" y="12417"/>
                    <a:pt x="16236" y="11860"/>
                  </a:cubicBezTo>
                  <a:close/>
                  <a:moveTo>
                    <a:pt x="14690" y="10858"/>
                  </a:moveTo>
                  <a:lnTo>
                    <a:pt x="13530" y="10190"/>
                  </a:lnTo>
                  <a:cubicBezTo>
                    <a:pt x="13530" y="10079"/>
                    <a:pt x="13578" y="9856"/>
                    <a:pt x="13578" y="9745"/>
                  </a:cubicBezTo>
                  <a:cubicBezTo>
                    <a:pt x="13578" y="9522"/>
                    <a:pt x="13627" y="9411"/>
                    <a:pt x="13627" y="9188"/>
                  </a:cubicBezTo>
                  <a:cubicBezTo>
                    <a:pt x="13627" y="9077"/>
                    <a:pt x="13627" y="8854"/>
                    <a:pt x="13675" y="8743"/>
                  </a:cubicBezTo>
                  <a:cubicBezTo>
                    <a:pt x="13675" y="8409"/>
                    <a:pt x="13675" y="8075"/>
                    <a:pt x="13675" y="7741"/>
                  </a:cubicBezTo>
                  <a:lnTo>
                    <a:pt x="15125" y="8631"/>
                  </a:lnTo>
                  <a:lnTo>
                    <a:pt x="15560" y="8854"/>
                  </a:lnTo>
                  <a:lnTo>
                    <a:pt x="16043" y="9188"/>
                  </a:lnTo>
                  <a:lnTo>
                    <a:pt x="16091" y="9188"/>
                  </a:lnTo>
                  <a:lnTo>
                    <a:pt x="15801" y="11526"/>
                  </a:lnTo>
                  <a:lnTo>
                    <a:pt x="15511" y="11303"/>
                  </a:lnTo>
                  <a:lnTo>
                    <a:pt x="15076" y="11081"/>
                  </a:lnTo>
                  <a:lnTo>
                    <a:pt x="14690" y="10858"/>
                  </a:lnTo>
                  <a:close/>
                  <a:moveTo>
                    <a:pt x="7248" y="9745"/>
                  </a:moveTo>
                  <a:lnTo>
                    <a:pt x="7635" y="9633"/>
                  </a:lnTo>
                  <a:cubicBezTo>
                    <a:pt x="7635" y="9633"/>
                    <a:pt x="7683" y="9633"/>
                    <a:pt x="7683" y="9633"/>
                  </a:cubicBezTo>
                  <a:cubicBezTo>
                    <a:pt x="7876" y="9522"/>
                    <a:pt x="8069" y="9077"/>
                    <a:pt x="8021" y="8631"/>
                  </a:cubicBezTo>
                  <a:lnTo>
                    <a:pt x="7925" y="6182"/>
                  </a:lnTo>
                  <a:cubicBezTo>
                    <a:pt x="7925" y="5959"/>
                    <a:pt x="7876" y="5625"/>
                    <a:pt x="7780" y="5514"/>
                  </a:cubicBezTo>
                  <a:cubicBezTo>
                    <a:pt x="7683" y="5291"/>
                    <a:pt x="7586" y="5291"/>
                    <a:pt x="7441" y="5291"/>
                  </a:cubicBezTo>
                  <a:lnTo>
                    <a:pt x="7345" y="5291"/>
                  </a:lnTo>
                  <a:cubicBezTo>
                    <a:pt x="7876" y="2174"/>
                    <a:pt x="9326" y="392"/>
                    <a:pt x="10824" y="1060"/>
                  </a:cubicBezTo>
                  <a:cubicBezTo>
                    <a:pt x="11984" y="1617"/>
                    <a:pt x="12854" y="3732"/>
                    <a:pt x="13143" y="6293"/>
                  </a:cubicBezTo>
                  <a:cubicBezTo>
                    <a:pt x="13192" y="6627"/>
                    <a:pt x="13192" y="6961"/>
                    <a:pt x="13240" y="7407"/>
                  </a:cubicBezTo>
                  <a:cubicBezTo>
                    <a:pt x="13240" y="7740"/>
                    <a:pt x="13240" y="8186"/>
                    <a:pt x="13240" y="8520"/>
                  </a:cubicBezTo>
                  <a:cubicBezTo>
                    <a:pt x="13240" y="8631"/>
                    <a:pt x="13240" y="8743"/>
                    <a:pt x="13240" y="8854"/>
                  </a:cubicBezTo>
                  <a:cubicBezTo>
                    <a:pt x="13240" y="9077"/>
                    <a:pt x="13240" y="9188"/>
                    <a:pt x="13192" y="9411"/>
                  </a:cubicBezTo>
                  <a:cubicBezTo>
                    <a:pt x="13192" y="9522"/>
                    <a:pt x="13143" y="9633"/>
                    <a:pt x="13143" y="9856"/>
                  </a:cubicBezTo>
                  <a:cubicBezTo>
                    <a:pt x="13095" y="10190"/>
                    <a:pt x="13047" y="10524"/>
                    <a:pt x="12998" y="10746"/>
                  </a:cubicBezTo>
                  <a:cubicBezTo>
                    <a:pt x="12418" y="13753"/>
                    <a:pt x="11017" y="15423"/>
                    <a:pt x="9568" y="14755"/>
                  </a:cubicBezTo>
                  <a:cubicBezTo>
                    <a:pt x="8360" y="14309"/>
                    <a:pt x="7538" y="12194"/>
                    <a:pt x="7248" y="9745"/>
                  </a:cubicBezTo>
                  <a:close/>
                </a:path>
              </a:pathLst>
            </a:custGeom>
            <a:solidFill>
              <a:srgbClr val="47444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Tree>
    <p:extLst>
      <p:ext uri="{BB962C8B-B14F-4D97-AF65-F5344CB8AC3E}">
        <p14:creationId xmlns:p14="http://schemas.microsoft.com/office/powerpoint/2010/main" val="250750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Picture Placeholder 67">
            <a:extLst>
              <a:ext uri="{FF2B5EF4-FFF2-40B4-BE49-F238E27FC236}">
                <a16:creationId xmlns:a16="http://schemas.microsoft.com/office/drawing/2014/main" id="{1AAEB936-31DA-487A-925F-AFBFB9AEA497}"/>
              </a:ext>
            </a:extLst>
          </p:cNvPr>
          <p:cNvSpPr>
            <a:spLocks noGrp="1"/>
          </p:cNvSpPr>
          <p:nvPr>
            <p:ph type="pic" sz="quarter" idx="17"/>
          </p:nvPr>
        </p:nvSpPr>
        <p:spPr/>
      </p:sp>
      <p:sp>
        <p:nvSpPr>
          <p:cNvPr id="2" name="Title 1">
            <a:extLst>
              <a:ext uri="{FF2B5EF4-FFF2-40B4-BE49-F238E27FC236}">
                <a16:creationId xmlns:a16="http://schemas.microsoft.com/office/drawing/2014/main" id="{00ACB435-CC94-4A79-91D6-FFCD67E9C8AC}"/>
              </a:ext>
            </a:extLst>
          </p:cNvPr>
          <p:cNvSpPr>
            <a:spLocks noGrp="1"/>
          </p:cNvSpPr>
          <p:nvPr>
            <p:ph type="title"/>
          </p:nvPr>
        </p:nvSpPr>
        <p:spPr>
          <a:xfrm>
            <a:off x="831850" y="1709738"/>
            <a:ext cx="7778750" cy="2852737"/>
          </a:xfrm>
        </p:spPr>
        <p:txBody>
          <a:bodyPr/>
          <a:lstStyle/>
          <a:p>
            <a:r>
              <a:rPr lang="en-US" dirty="0"/>
              <a:t>Thank You!</a:t>
            </a:r>
          </a:p>
        </p:txBody>
      </p:sp>
      <p:sp>
        <p:nvSpPr>
          <p:cNvPr id="3" name="Text Placeholder 2">
            <a:extLst>
              <a:ext uri="{FF2B5EF4-FFF2-40B4-BE49-F238E27FC236}">
                <a16:creationId xmlns:a16="http://schemas.microsoft.com/office/drawing/2014/main" id="{143CB89D-0D9C-4549-AD4E-9811C01F9384}"/>
              </a:ext>
            </a:extLst>
          </p:cNvPr>
          <p:cNvSpPr>
            <a:spLocks noGrp="1"/>
          </p:cNvSpPr>
          <p:nvPr>
            <p:ph type="body" idx="1"/>
          </p:nvPr>
        </p:nvSpPr>
        <p:spPr>
          <a:xfrm>
            <a:off x="831850" y="4589463"/>
            <a:ext cx="7778750" cy="1500187"/>
          </a:xfrm>
        </p:spPr>
        <p:txBody>
          <a:bodyPr/>
          <a:lstStyle/>
          <a:p>
            <a:r>
              <a:rPr lang="en-US" noProof="1"/>
              <a:t>Lorem ipsum dolor sit amet, tollit epicuri est ex, exerci accumsan singulis ei mel.</a:t>
            </a:r>
          </a:p>
        </p:txBody>
      </p:sp>
      <p:sp>
        <p:nvSpPr>
          <p:cNvPr id="4" name="Date Placeholder 3">
            <a:extLst>
              <a:ext uri="{FF2B5EF4-FFF2-40B4-BE49-F238E27FC236}">
                <a16:creationId xmlns:a16="http://schemas.microsoft.com/office/drawing/2014/main" id="{2E7E543D-C5A6-4D43-B39E-5403AE6384FD}"/>
              </a:ext>
            </a:extLst>
          </p:cNvPr>
          <p:cNvSpPr>
            <a:spLocks noGrp="1"/>
          </p:cNvSpPr>
          <p:nvPr>
            <p:ph type="dt" sz="half" idx="10"/>
          </p:nvPr>
        </p:nvSpPr>
        <p:spPr>
          <a:xfrm>
            <a:off x="838200" y="6356350"/>
            <a:ext cx="2743200" cy="365125"/>
          </a:xfrm>
        </p:spPr>
        <p:txBody>
          <a:bodyPr/>
          <a:lstStyle/>
          <a:p>
            <a:r>
              <a:rPr lang="en-US"/>
              <a:t>Date</a:t>
            </a:r>
          </a:p>
        </p:txBody>
      </p:sp>
      <p:sp>
        <p:nvSpPr>
          <p:cNvPr id="5" name="Footer Placeholder 4">
            <a:extLst>
              <a:ext uri="{FF2B5EF4-FFF2-40B4-BE49-F238E27FC236}">
                <a16:creationId xmlns:a16="http://schemas.microsoft.com/office/drawing/2014/main" id="{EEAECD98-5237-4EFB-ACE2-3AF54D228737}"/>
              </a:ext>
            </a:extLst>
          </p:cNvPr>
          <p:cNvSpPr>
            <a:spLocks noGrp="1"/>
          </p:cNvSpPr>
          <p:nvPr>
            <p:ph type="ftr" sz="quarter" idx="11"/>
          </p:nvPr>
        </p:nvSpPr>
        <p:spPr>
          <a:xfrm>
            <a:off x="4038600" y="6356350"/>
            <a:ext cx="4114800" cy="365125"/>
          </a:xfrm>
        </p:spPr>
        <p:txBody>
          <a:bodyPr/>
          <a:lstStyle/>
          <a:p>
            <a:r>
              <a:rPr lang="en-US"/>
              <a:t>Your Footer Here</a:t>
            </a:r>
          </a:p>
        </p:txBody>
      </p:sp>
      <p:sp>
        <p:nvSpPr>
          <p:cNvPr id="6" name="Slide Number Placeholder 5">
            <a:extLst>
              <a:ext uri="{FF2B5EF4-FFF2-40B4-BE49-F238E27FC236}">
                <a16:creationId xmlns:a16="http://schemas.microsoft.com/office/drawing/2014/main" id="{22978E58-1DFD-4153-BE18-AC20F7B49FCE}"/>
              </a:ext>
            </a:extLst>
          </p:cNvPr>
          <p:cNvSpPr>
            <a:spLocks noGrp="1"/>
          </p:cNvSpPr>
          <p:nvPr>
            <p:ph type="sldNum" sz="quarter" idx="12"/>
          </p:nvPr>
        </p:nvSpPr>
        <p:spPr>
          <a:xfrm>
            <a:off x="8610600" y="6356350"/>
            <a:ext cx="2743200" cy="365125"/>
          </a:xfrm>
        </p:spPr>
        <p:txBody>
          <a:bodyPr/>
          <a:lstStyle/>
          <a:p>
            <a:fld id="{672B7600-67E3-4D97-B453-880E2742B982}" type="slidenum">
              <a:rPr lang="en-US" smtClean="0"/>
              <a:pPr/>
              <a:t>6</a:t>
            </a:fld>
            <a:endParaRPr lang="en-US"/>
          </a:p>
        </p:txBody>
      </p:sp>
      <p:sp>
        <p:nvSpPr>
          <p:cNvPr id="8" name="Text Placeholder 7">
            <a:extLst>
              <a:ext uri="{FF2B5EF4-FFF2-40B4-BE49-F238E27FC236}">
                <a16:creationId xmlns:a16="http://schemas.microsoft.com/office/drawing/2014/main" id="{E706E319-CFF6-47B5-A20A-6B1263E9CFFA}"/>
              </a:ext>
            </a:extLst>
          </p:cNvPr>
          <p:cNvSpPr>
            <a:spLocks noGrp="1"/>
          </p:cNvSpPr>
          <p:nvPr>
            <p:ph type="body" sz="quarter" idx="14"/>
          </p:nvPr>
        </p:nvSpPr>
        <p:spPr>
          <a:xfrm>
            <a:off x="9086802" y="1101118"/>
            <a:ext cx="1701800" cy="228600"/>
          </a:xfrm>
        </p:spPr>
        <p:txBody>
          <a:bodyPr/>
          <a:lstStyle/>
          <a:p>
            <a:r>
              <a:rPr lang="en-US" dirty="0"/>
              <a:t>First / Last Name</a:t>
            </a:r>
          </a:p>
        </p:txBody>
      </p:sp>
      <p:sp>
        <p:nvSpPr>
          <p:cNvPr id="9" name="Text Placeholder 8">
            <a:extLst>
              <a:ext uri="{FF2B5EF4-FFF2-40B4-BE49-F238E27FC236}">
                <a16:creationId xmlns:a16="http://schemas.microsoft.com/office/drawing/2014/main" id="{498D2B60-6EBF-438D-ACDF-B187F7759195}"/>
              </a:ext>
            </a:extLst>
          </p:cNvPr>
          <p:cNvSpPr>
            <a:spLocks noGrp="1"/>
          </p:cNvSpPr>
          <p:nvPr>
            <p:ph type="body" sz="quarter" idx="15"/>
          </p:nvPr>
        </p:nvSpPr>
        <p:spPr>
          <a:xfrm>
            <a:off x="9086802" y="1328451"/>
            <a:ext cx="1701800" cy="228600"/>
          </a:xfrm>
        </p:spPr>
        <p:txBody>
          <a:bodyPr/>
          <a:lstStyle/>
          <a:p>
            <a:r>
              <a:rPr lang="en-US" dirty="0"/>
              <a:t>(123) 456-7890</a:t>
            </a:r>
          </a:p>
        </p:txBody>
      </p:sp>
      <p:sp>
        <p:nvSpPr>
          <p:cNvPr id="11" name="Text Placeholder 10">
            <a:extLst>
              <a:ext uri="{FF2B5EF4-FFF2-40B4-BE49-F238E27FC236}">
                <a16:creationId xmlns:a16="http://schemas.microsoft.com/office/drawing/2014/main" id="{CEAF7DC0-4335-4DB8-9A10-5BE769E70780}"/>
              </a:ext>
            </a:extLst>
          </p:cNvPr>
          <p:cNvSpPr>
            <a:spLocks noGrp="1"/>
          </p:cNvSpPr>
          <p:nvPr>
            <p:ph type="body" sz="quarter" idx="16"/>
          </p:nvPr>
        </p:nvSpPr>
        <p:spPr>
          <a:xfrm>
            <a:off x="9086802" y="1555784"/>
            <a:ext cx="1701800" cy="228600"/>
          </a:xfrm>
        </p:spPr>
        <p:txBody>
          <a:bodyPr/>
          <a:lstStyle/>
          <a:p>
            <a:r>
              <a:rPr lang="en-US" dirty="0"/>
              <a:t>Your Company</a:t>
            </a:r>
          </a:p>
        </p:txBody>
      </p:sp>
      <p:grpSp>
        <p:nvGrpSpPr>
          <p:cNvPr id="12" name="Group 11">
            <a:extLst>
              <a:ext uri="{FF2B5EF4-FFF2-40B4-BE49-F238E27FC236}">
                <a16:creationId xmlns:a16="http://schemas.microsoft.com/office/drawing/2014/main" id="{DF10494D-5E50-C64A-9367-DB5158C245AC}"/>
              </a:ext>
            </a:extLst>
          </p:cNvPr>
          <p:cNvGrpSpPr/>
          <p:nvPr/>
        </p:nvGrpSpPr>
        <p:grpSpPr>
          <a:xfrm>
            <a:off x="9161905" y="240217"/>
            <a:ext cx="3030095" cy="6121822"/>
            <a:chOff x="9161905" y="240217"/>
            <a:chExt cx="3030095" cy="6121822"/>
          </a:xfrm>
        </p:grpSpPr>
        <p:sp>
          <p:nvSpPr>
            <p:cNvPr id="13" name="Line">
              <a:extLst>
                <a:ext uri="{FF2B5EF4-FFF2-40B4-BE49-F238E27FC236}">
                  <a16:creationId xmlns:a16="http://schemas.microsoft.com/office/drawing/2014/main" id="{9B0831B2-8C45-D044-B9A9-C5CD11F36D65}"/>
                </a:ext>
              </a:extLst>
            </p:cNvPr>
            <p:cNvSpPr/>
            <p:nvPr userDrawn="1"/>
          </p:nvSpPr>
          <p:spPr>
            <a:xfrm>
              <a:off x="11752705" y="2284918"/>
              <a:ext cx="12700" cy="12700"/>
            </a:xfrm>
            <a:prstGeom prst="line">
              <a:avLst/>
            </a:prstGeom>
            <a:solidFill>
              <a:srgbClr val="AFAFAA"/>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D6E520A9-391E-DD49-81BE-88C8D6AB16D3}"/>
                </a:ext>
              </a:extLst>
            </p:cNvPr>
            <p:cNvSpPr/>
            <p:nvPr userDrawn="1"/>
          </p:nvSpPr>
          <p:spPr>
            <a:xfrm>
              <a:off x="9238105" y="1992817"/>
              <a:ext cx="2749599" cy="3732151"/>
            </a:xfrm>
            <a:custGeom>
              <a:avLst/>
              <a:gdLst/>
              <a:ahLst/>
              <a:cxnLst>
                <a:cxn ang="0">
                  <a:pos x="wd2" y="hd2"/>
                </a:cxn>
                <a:cxn ang="5400000">
                  <a:pos x="wd2" y="hd2"/>
                </a:cxn>
                <a:cxn ang="10800000">
                  <a:pos x="wd2" y="hd2"/>
                </a:cxn>
                <a:cxn ang="16200000">
                  <a:pos x="wd2" y="hd2"/>
                </a:cxn>
              </a:cxnLst>
              <a:rect l="0" t="0" r="r" b="b"/>
              <a:pathLst>
                <a:path w="21511" h="21408" extrusionOk="0">
                  <a:moveTo>
                    <a:pt x="21343" y="4859"/>
                  </a:moveTo>
                  <a:cubicBezTo>
                    <a:pt x="21372" y="5085"/>
                    <a:pt x="21134" y="5566"/>
                    <a:pt x="21045" y="5799"/>
                  </a:cubicBezTo>
                  <a:cubicBezTo>
                    <a:pt x="20001" y="8385"/>
                    <a:pt x="18978" y="10964"/>
                    <a:pt x="17905" y="13550"/>
                  </a:cubicBezTo>
                  <a:cubicBezTo>
                    <a:pt x="17299" y="14993"/>
                    <a:pt x="16047" y="18030"/>
                    <a:pt x="15312" y="19283"/>
                  </a:cubicBezTo>
                  <a:cubicBezTo>
                    <a:pt x="15073" y="19691"/>
                    <a:pt x="14686" y="19961"/>
                    <a:pt x="14249" y="20209"/>
                  </a:cubicBezTo>
                  <a:cubicBezTo>
                    <a:pt x="13811" y="20456"/>
                    <a:pt x="13384" y="20646"/>
                    <a:pt x="12858" y="20821"/>
                  </a:cubicBezTo>
                  <a:cubicBezTo>
                    <a:pt x="10960" y="21447"/>
                    <a:pt x="8476" y="21389"/>
                    <a:pt x="6419" y="20959"/>
                  </a:cubicBezTo>
                  <a:cubicBezTo>
                    <a:pt x="4661" y="20587"/>
                    <a:pt x="2992" y="19932"/>
                    <a:pt x="1819" y="19130"/>
                  </a:cubicBezTo>
                  <a:cubicBezTo>
                    <a:pt x="1471" y="18890"/>
                    <a:pt x="1372" y="18817"/>
                    <a:pt x="1084" y="18555"/>
                  </a:cubicBezTo>
                  <a:cubicBezTo>
                    <a:pt x="806" y="18307"/>
                    <a:pt x="329" y="17819"/>
                    <a:pt x="219" y="17550"/>
                  </a:cubicBezTo>
                  <a:cubicBezTo>
                    <a:pt x="21" y="17040"/>
                    <a:pt x="458" y="16180"/>
                    <a:pt x="677" y="15670"/>
                  </a:cubicBezTo>
                  <a:cubicBezTo>
                    <a:pt x="806" y="15371"/>
                    <a:pt x="935" y="15073"/>
                    <a:pt x="1064" y="14774"/>
                  </a:cubicBezTo>
                  <a:lnTo>
                    <a:pt x="3369" y="9390"/>
                  </a:lnTo>
                  <a:cubicBezTo>
                    <a:pt x="4383" y="6994"/>
                    <a:pt x="5426" y="4611"/>
                    <a:pt x="6449" y="2215"/>
                  </a:cubicBezTo>
                  <a:cubicBezTo>
                    <a:pt x="6568" y="1938"/>
                    <a:pt x="6678" y="1574"/>
                    <a:pt x="6857" y="1340"/>
                  </a:cubicBezTo>
                  <a:cubicBezTo>
                    <a:pt x="7075" y="1042"/>
                    <a:pt x="7294" y="991"/>
                    <a:pt x="7721" y="867"/>
                  </a:cubicBezTo>
                  <a:cubicBezTo>
                    <a:pt x="8397" y="670"/>
                    <a:pt x="9172" y="481"/>
                    <a:pt x="9927" y="357"/>
                  </a:cubicBezTo>
                  <a:cubicBezTo>
                    <a:pt x="11626" y="80"/>
                    <a:pt x="13374" y="-15"/>
                    <a:pt x="15193" y="415"/>
                  </a:cubicBezTo>
                  <a:cubicBezTo>
                    <a:pt x="16037" y="612"/>
                    <a:pt x="16653" y="867"/>
                    <a:pt x="17319" y="1173"/>
                  </a:cubicBezTo>
                  <a:cubicBezTo>
                    <a:pt x="17855" y="1428"/>
                    <a:pt x="18928" y="2142"/>
                    <a:pt x="19346" y="2506"/>
                  </a:cubicBezTo>
                  <a:cubicBezTo>
                    <a:pt x="19415" y="2572"/>
                    <a:pt x="19465" y="2593"/>
                    <a:pt x="19534" y="2652"/>
                  </a:cubicBezTo>
                  <a:lnTo>
                    <a:pt x="20697" y="3730"/>
                  </a:lnTo>
                  <a:cubicBezTo>
                    <a:pt x="20975" y="4043"/>
                    <a:pt x="21283" y="4451"/>
                    <a:pt x="21343" y="4859"/>
                  </a:cubicBezTo>
                  <a:lnTo>
                    <a:pt x="21343" y="4859"/>
                  </a:lnTo>
                  <a:close/>
                  <a:moveTo>
                    <a:pt x="13036" y="7"/>
                  </a:moveTo>
                  <a:cubicBezTo>
                    <a:pt x="11169" y="-51"/>
                    <a:pt x="9629" y="240"/>
                    <a:pt x="8108" y="626"/>
                  </a:cubicBezTo>
                  <a:cubicBezTo>
                    <a:pt x="7790" y="707"/>
                    <a:pt x="7284" y="838"/>
                    <a:pt x="7065" y="954"/>
                  </a:cubicBezTo>
                  <a:cubicBezTo>
                    <a:pt x="6807" y="1093"/>
                    <a:pt x="6598" y="1384"/>
                    <a:pt x="6479" y="1690"/>
                  </a:cubicBezTo>
                  <a:cubicBezTo>
                    <a:pt x="6241" y="2295"/>
                    <a:pt x="5972" y="2899"/>
                    <a:pt x="5714" y="3504"/>
                  </a:cubicBezTo>
                  <a:cubicBezTo>
                    <a:pt x="3906" y="7751"/>
                    <a:pt x="2048" y="11998"/>
                    <a:pt x="249" y="16246"/>
                  </a:cubicBezTo>
                  <a:cubicBezTo>
                    <a:pt x="120" y="16559"/>
                    <a:pt x="-9" y="16901"/>
                    <a:pt x="1" y="17251"/>
                  </a:cubicBezTo>
                  <a:cubicBezTo>
                    <a:pt x="1" y="17608"/>
                    <a:pt x="190" y="17805"/>
                    <a:pt x="378" y="18038"/>
                  </a:cubicBezTo>
                  <a:cubicBezTo>
                    <a:pt x="1938" y="19917"/>
                    <a:pt x="5386" y="21163"/>
                    <a:pt x="8565" y="21374"/>
                  </a:cubicBezTo>
                  <a:cubicBezTo>
                    <a:pt x="11218" y="21549"/>
                    <a:pt x="13553" y="21061"/>
                    <a:pt x="15173" y="19713"/>
                  </a:cubicBezTo>
                  <a:cubicBezTo>
                    <a:pt x="15471" y="19466"/>
                    <a:pt x="15918" y="18446"/>
                    <a:pt x="16107" y="18045"/>
                  </a:cubicBezTo>
                  <a:cubicBezTo>
                    <a:pt x="16395" y="17462"/>
                    <a:pt x="16653" y="16850"/>
                    <a:pt x="16921" y="16246"/>
                  </a:cubicBezTo>
                  <a:cubicBezTo>
                    <a:pt x="17716" y="14424"/>
                    <a:pt x="18471" y="12596"/>
                    <a:pt x="19216" y="10753"/>
                  </a:cubicBezTo>
                  <a:cubicBezTo>
                    <a:pt x="19972" y="8902"/>
                    <a:pt x="20697" y="7030"/>
                    <a:pt x="21452" y="5187"/>
                  </a:cubicBezTo>
                  <a:cubicBezTo>
                    <a:pt x="21591" y="4852"/>
                    <a:pt x="21462" y="4524"/>
                    <a:pt x="21313" y="4269"/>
                  </a:cubicBezTo>
                  <a:cubicBezTo>
                    <a:pt x="20975" y="3730"/>
                    <a:pt x="20319" y="3089"/>
                    <a:pt x="19763" y="2637"/>
                  </a:cubicBezTo>
                  <a:lnTo>
                    <a:pt x="19018" y="2054"/>
                  </a:lnTo>
                  <a:cubicBezTo>
                    <a:pt x="18630" y="1763"/>
                    <a:pt x="18253" y="1493"/>
                    <a:pt x="17786" y="1246"/>
                  </a:cubicBezTo>
                  <a:cubicBezTo>
                    <a:pt x="16514" y="590"/>
                    <a:pt x="14994" y="66"/>
                    <a:pt x="13036" y="7"/>
                  </a:cubicBezTo>
                  <a:close/>
                </a:path>
              </a:pathLst>
            </a:custGeom>
            <a:solidFill>
              <a:srgbClr val="3F3E3F"/>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05E24A84-CB71-0B49-A6BB-C8A01B74D7AD}"/>
                </a:ext>
              </a:extLst>
            </p:cNvPr>
            <p:cNvSpPr/>
            <p:nvPr userDrawn="1"/>
          </p:nvSpPr>
          <p:spPr>
            <a:xfrm>
              <a:off x="10927065" y="2386518"/>
              <a:ext cx="1264935" cy="3746447"/>
            </a:xfrm>
            <a:custGeom>
              <a:avLst/>
              <a:gdLst/>
              <a:ahLst/>
              <a:cxnLst>
                <a:cxn ang="0">
                  <a:pos x="wd2" y="hd2"/>
                </a:cxn>
                <a:cxn ang="5400000">
                  <a:pos x="wd2" y="hd2"/>
                </a:cxn>
                <a:cxn ang="10800000">
                  <a:pos x="wd2" y="hd2"/>
                </a:cxn>
                <a:cxn ang="16200000">
                  <a:pos x="wd2" y="hd2"/>
                </a:cxn>
              </a:cxnLst>
              <a:rect l="0" t="0" r="r" b="b"/>
              <a:pathLst>
                <a:path w="21600" h="21425" extrusionOk="0">
                  <a:moveTo>
                    <a:pt x="5118" y="21044"/>
                  </a:moveTo>
                  <a:cubicBezTo>
                    <a:pt x="10258" y="21574"/>
                    <a:pt x="16504" y="21574"/>
                    <a:pt x="21600" y="20899"/>
                  </a:cubicBezTo>
                  <a:lnTo>
                    <a:pt x="21600" y="490"/>
                  </a:lnTo>
                  <a:cubicBezTo>
                    <a:pt x="20841" y="381"/>
                    <a:pt x="20017" y="279"/>
                    <a:pt x="19063" y="192"/>
                  </a:cubicBezTo>
                  <a:cubicBezTo>
                    <a:pt x="18455" y="134"/>
                    <a:pt x="16395" y="-26"/>
                    <a:pt x="15810" y="3"/>
                  </a:cubicBezTo>
                  <a:lnTo>
                    <a:pt x="15788" y="3"/>
                  </a:lnTo>
                  <a:cubicBezTo>
                    <a:pt x="15940" y="32"/>
                    <a:pt x="17306" y="570"/>
                    <a:pt x="17675" y="671"/>
                  </a:cubicBezTo>
                  <a:cubicBezTo>
                    <a:pt x="17957" y="751"/>
                    <a:pt x="18087" y="802"/>
                    <a:pt x="18260" y="911"/>
                  </a:cubicBezTo>
                  <a:cubicBezTo>
                    <a:pt x="18607" y="1107"/>
                    <a:pt x="18954" y="1238"/>
                    <a:pt x="19301" y="1427"/>
                  </a:cubicBezTo>
                  <a:cubicBezTo>
                    <a:pt x="20299" y="1928"/>
                    <a:pt x="21448" y="2683"/>
                    <a:pt x="21123" y="3351"/>
                  </a:cubicBezTo>
                  <a:cubicBezTo>
                    <a:pt x="21014" y="3562"/>
                    <a:pt x="20689" y="3860"/>
                    <a:pt x="20494" y="4078"/>
                  </a:cubicBezTo>
                  <a:cubicBezTo>
                    <a:pt x="20277" y="4317"/>
                    <a:pt x="20060" y="4564"/>
                    <a:pt x="19843" y="4811"/>
                  </a:cubicBezTo>
                  <a:cubicBezTo>
                    <a:pt x="18152" y="6736"/>
                    <a:pt x="16417" y="8653"/>
                    <a:pt x="14704" y="10571"/>
                  </a:cubicBezTo>
                  <a:cubicBezTo>
                    <a:pt x="12990" y="12481"/>
                    <a:pt x="11277" y="14398"/>
                    <a:pt x="9477" y="16294"/>
                  </a:cubicBezTo>
                  <a:cubicBezTo>
                    <a:pt x="9022" y="16766"/>
                    <a:pt x="8588" y="17231"/>
                    <a:pt x="8133" y="17696"/>
                  </a:cubicBezTo>
                  <a:cubicBezTo>
                    <a:pt x="7157" y="18691"/>
                    <a:pt x="6202" y="19221"/>
                    <a:pt x="3535" y="19744"/>
                  </a:cubicBezTo>
                  <a:cubicBezTo>
                    <a:pt x="3058" y="19838"/>
                    <a:pt x="2429" y="19954"/>
                    <a:pt x="1865" y="20034"/>
                  </a:cubicBezTo>
                  <a:cubicBezTo>
                    <a:pt x="1561" y="20078"/>
                    <a:pt x="1301" y="20114"/>
                    <a:pt x="976" y="20158"/>
                  </a:cubicBezTo>
                  <a:cubicBezTo>
                    <a:pt x="737" y="20187"/>
                    <a:pt x="173" y="20230"/>
                    <a:pt x="0" y="20281"/>
                  </a:cubicBezTo>
                  <a:cubicBezTo>
                    <a:pt x="716" y="20397"/>
                    <a:pt x="1236" y="20535"/>
                    <a:pt x="2364" y="20702"/>
                  </a:cubicBezTo>
                  <a:cubicBezTo>
                    <a:pt x="3253" y="20826"/>
                    <a:pt x="4142" y="20942"/>
                    <a:pt x="5118" y="21044"/>
                  </a:cubicBezTo>
                  <a:close/>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060D58DE-1058-D74A-BC63-D2EDD46CF252}"/>
                </a:ext>
              </a:extLst>
            </p:cNvPr>
            <p:cNvSpPr/>
            <p:nvPr userDrawn="1"/>
          </p:nvSpPr>
          <p:spPr>
            <a:xfrm>
              <a:off x="11752705" y="2284918"/>
              <a:ext cx="430529" cy="156208"/>
            </a:xfrm>
            <a:custGeom>
              <a:avLst/>
              <a:gdLst/>
              <a:ahLst/>
              <a:cxnLst>
                <a:cxn ang="0">
                  <a:pos x="wd2" y="hd2"/>
                </a:cxn>
                <a:cxn ang="5400000">
                  <a:pos x="wd2" y="hd2"/>
                </a:cxn>
                <a:cxn ang="10800000">
                  <a:pos x="wd2" y="hd2"/>
                </a:cxn>
                <a:cxn ang="16200000">
                  <a:pos x="wd2" y="hd2"/>
                </a:cxn>
              </a:cxnLst>
              <a:rect l="0" t="0" r="r" b="b"/>
              <a:pathLst>
                <a:path w="21600" h="21600" extrusionOk="0">
                  <a:moveTo>
                    <a:pt x="21536" y="11063"/>
                  </a:moveTo>
                  <a:cubicBezTo>
                    <a:pt x="14973" y="4215"/>
                    <a:pt x="7710" y="0"/>
                    <a:pt x="0" y="0"/>
                  </a:cubicBezTo>
                  <a:lnTo>
                    <a:pt x="2358" y="7025"/>
                  </a:lnTo>
                  <a:cubicBezTo>
                    <a:pt x="2676" y="7903"/>
                    <a:pt x="2867" y="8078"/>
                    <a:pt x="3186" y="9483"/>
                  </a:cubicBezTo>
                  <a:cubicBezTo>
                    <a:pt x="11087" y="12469"/>
                    <a:pt x="14082" y="12819"/>
                    <a:pt x="21600" y="21600"/>
                  </a:cubicBezTo>
                  <a:lnTo>
                    <a:pt x="21600" y="11063"/>
                  </a:lnTo>
                  <a:close/>
                </a:path>
              </a:pathLst>
            </a:custGeom>
            <a:solidFill>
              <a:srgbClr val="D1D3D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7" name="Shape">
              <a:extLst>
                <a:ext uri="{FF2B5EF4-FFF2-40B4-BE49-F238E27FC236}">
                  <a16:creationId xmlns:a16="http://schemas.microsoft.com/office/drawing/2014/main" id="{6E26B326-B644-8644-8FC0-82C27BCBB6E9}"/>
                </a:ext>
              </a:extLst>
            </p:cNvPr>
            <p:cNvSpPr/>
            <p:nvPr userDrawn="1"/>
          </p:nvSpPr>
          <p:spPr>
            <a:xfrm>
              <a:off x="10812905" y="5929818"/>
              <a:ext cx="1375414" cy="293402"/>
            </a:xfrm>
            <a:custGeom>
              <a:avLst/>
              <a:gdLst/>
              <a:ahLst/>
              <a:cxnLst>
                <a:cxn ang="0">
                  <a:pos x="wd2" y="hd2"/>
                </a:cxn>
                <a:cxn ang="5400000">
                  <a:pos x="wd2" y="hd2"/>
                </a:cxn>
                <a:cxn ang="10800000">
                  <a:pos x="wd2" y="hd2"/>
                </a:cxn>
                <a:cxn ang="16200000">
                  <a:pos x="wd2" y="hd2"/>
                </a:cxn>
              </a:cxnLst>
              <a:rect l="0" t="0" r="r" b="b"/>
              <a:pathLst>
                <a:path w="21600" h="19961" extrusionOk="0">
                  <a:moveTo>
                    <a:pt x="21600" y="14839"/>
                  </a:moveTo>
                  <a:lnTo>
                    <a:pt x="21600" y="8705"/>
                  </a:lnTo>
                  <a:cubicBezTo>
                    <a:pt x="18568" y="13975"/>
                    <a:pt x="14599" y="15876"/>
                    <a:pt x="10790" y="14148"/>
                  </a:cubicBezTo>
                  <a:cubicBezTo>
                    <a:pt x="8018" y="12852"/>
                    <a:pt x="4787" y="8964"/>
                    <a:pt x="2413" y="3002"/>
                  </a:cubicBezTo>
                  <a:cubicBezTo>
                    <a:pt x="2214" y="2484"/>
                    <a:pt x="2034" y="2138"/>
                    <a:pt x="1855" y="1533"/>
                  </a:cubicBezTo>
                  <a:cubicBezTo>
                    <a:pt x="1735" y="1188"/>
                    <a:pt x="1416" y="237"/>
                    <a:pt x="1316" y="64"/>
                  </a:cubicBezTo>
                  <a:cubicBezTo>
                    <a:pt x="1177" y="-195"/>
                    <a:pt x="858" y="410"/>
                    <a:pt x="678" y="583"/>
                  </a:cubicBezTo>
                  <a:cubicBezTo>
                    <a:pt x="479" y="756"/>
                    <a:pt x="199" y="928"/>
                    <a:pt x="0" y="1274"/>
                  </a:cubicBezTo>
                  <a:cubicBezTo>
                    <a:pt x="259" y="2915"/>
                    <a:pt x="1855" y="7063"/>
                    <a:pt x="2194" y="7840"/>
                  </a:cubicBezTo>
                  <a:cubicBezTo>
                    <a:pt x="3012" y="9741"/>
                    <a:pt x="3849" y="11383"/>
                    <a:pt x="4787" y="12938"/>
                  </a:cubicBezTo>
                  <a:cubicBezTo>
                    <a:pt x="8756" y="19677"/>
                    <a:pt x="13363" y="21405"/>
                    <a:pt x="17571" y="18813"/>
                  </a:cubicBezTo>
                  <a:cubicBezTo>
                    <a:pt x="18888" y="18036"/>
                    <a:pt x="20324" y="16654"/>
                    <a:pt x="21600" y="14839"/>
                  </a:cubicBezTo>
                  <a:close/>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64C68D1F-7C0A-FA40-8E37-F5D1F250A0D2}"/>
                </a:ext>
              </a:extLst>
            </p:cNvPr>
            <p:cNvSpPr/>
            <p:nvPr userDrawn="1"/>
          </p:nvSpPr>
          <p:spPr>
            <a:xfrm>
              <a:off x="9161905" y="1891218"/>
              <a:ext cx="3030095" cy="4470821"/>
            </a:xfrm>
            <a:custGeom>
              <a:avLst/>
              <a:gdLst/>
              <a:ahLst/>
              <a:cxnLst>
                <a:cxn ang="0">
                  <a:pos x="wd2" y="hd2"/>
                </a:cxn>
                <a:cxn ang="5400000">
                  <a:pos x="wd2" y="hd2"/>
                </a:cxn>
                <a:cxn ang="10800000">
                  <a:pos x="wd2" y="hd2"/>
                </a:cxn>
                <a:cxn ang="16200000">
                  <a:pos x="wd2" y="hd2"/>
                </a:cxn>
              </a:cxnLst>
              <a:rect l="0" t="0" r="r" b="b"/>
              <a:pathLst>
                <a:path w="21411" h="21559" extrusionOk="0">
                  <a:moveTo>
                    <a:pt x="21339" y="21346"/>
                  </a:moveTo>
                  <a:cubicBezTo>
                    <a:pt x="21366" y="21340"/>
                    <a:pt x="21393" y="21340"/>
                    <a:pt x="21411" y="21334"/>
                  </a:cubicBezTo>
                  <a:lnTo>
                    <a:pt x="21411" y="20569"/>
                  </a:lnTo>
                  <a:cubicBezTo>
                    <a:pt x="20837" y="20697"/>
                    <a:pt x="20190" y="20795"/>
                    <a:pt x="19598" y="20856"/>
                  </a:cubicBezTo>
                  <a:cubicBezTo>
                    <a:pt x="17705" y="21040"/>
                    <a:pt x="15632" y="20918"/>
                    <a:pt x="13846" y="20440"/>
                  </a:cubicBezTo>
                  <a:cubicBezTo>
                    <a:pt x="13424" y="20330"/>
                    <a:pt x="13047" y="20213"/>
                    <a:pt x="12679" y="20079"/>
                  </a:cubicBezTo>
                  <a:cubicBezTo>
                    <a:pt x="12527" y="20024"/>
                    <a:pt x="11809" y="19730"/>
                    <a:pt x="11692" y="19613"/>
                  </a:cubicBezTo>
                  <a:cubicBezTo>
                    <a:pt x="11773" y="19589"/>
                    <a:pt x="11899" y="19576"/>
                    <a:pt x="11997" y="19564"/>
                  </a:cubicBezTo>
                  <a:cubicBezTo>
                    <a:pt x="12078" y="19552"/>
                    <a:pt x="12213" y="19509"/>
                    <a:pt x="12285" y="19527"/>
                  </a:cubicBezTo>
                  <a:cubicBezTo>
                    <a:pt x="12329" y="19540"/>
                    <a:pt x="12473" y="19607"/>
                    <a:pt x="12527" y="19632"/>
                  </a:cubicBezTo>
                  <a:cubicBezTo>
                    <a:pt x="12608" y="19668"/>
                    <a:pt x="12688" y="19693"/>
                    <a:pt x="12778" y="19736"/>
                  </a:cubicBezTo>
                  <a:cubicBezTo>
                    <a:pt x="13846" y="20152"/>
                    <a:pt x="15300" y="20434"/>
                    <a:pt x="16547" y="20526"/>
                  </a:cubicBezTo>
                  <a:cubicBezTo>
                    <a:pt x="18261" y="20648"/>
                    <a:pt x="20047" y="20513"/>
                    <a:pt x="21411" y="20140"/>
                  </a:cubicBezTo>
                  <a:lnTo>
                    <a:pt x="21411" y="20024"/>
                  </a:lnTo>
                  <a:cubicBezTo>
                    <a:pt x="19302" y="20593"/>
                    <a:pt x="16718" y="20599"/>
                    <a:pt x="14591" y="20146"/>
                  </a:cubicBezTo>
                  <a:cubicBezTo>
                    <a:pt x="14187" y="20060"/>
                    <a:pt x="13819" y="19962"/>
                    <a:pt x="13451" y="19852"/>
                  </a:cubicBezTo>
                  <a:cubicBezTo>
                    <a:pt x="12993" y="19711"/>
                    <a:pt x="12769" y="19595"/>
                    <a:pt x="12473" y="19497"/>
                  </a:cubicBezTo>
                  <a:cubicBezTo>
                    <a:pt x="12545" y="19448"/>
                    <a:pt x="12769" y="19417"/>
                    <a:pt x="12877" y="19393"/>
                  </a:cubicBezTo>
                  <a:cubicBezTo>
                    <a:pt x="13011" y="19362"/>
                    <a:pt x="13119" y="19325"/>
                    <a:pt x="13245" y="19289"/>
                  </a:cubicBezTo>
                  <a:cubicBezTo>
                    <a:pt x="13487" y="19221"/>
                    <a:pt x="13738" y="19123"/>
                    <a:pt x="13936" y="19044"/>
                  </a:cubicBezTo>
                  <a:cubicBezTo>
                    <a:pt x="15040" y="18597"/>
                    <a:pt x="15434" y="18156"/>
                    <a:pt x="15838" y="17317"/>
                  </a:cubicBezTo>
                  <a:cubicBezTo>
                    <a:pt x="16027" y="16925"/>
                    <a:pt x="16215" y="16533"/>
                    <a:pt x="16395" y="16135"/>
                  </a:cubicBezTo>
                  <a:cubicBezTo>
                    <a:pt x="17139" y="14542"/>
                    <a:pt x="17848" y="12920"/>
                    <a:pt x="18557" y="11309"/>
                  </a:cubicBezTo>
                  <a:cubicBezTo>
                    <a:pt x="19266" y="9692"/>
                    <a:pt x="19984" y="8075"/>
                    <a:pt x="20684" y="6452"/>
                  </a:cubicBezTo>
                  <a:cubicBezTo>
                    <a:pt x="20774" y="6244"/>
                    <a:pt x="20864" y="6042"/>
                    <a:pt x="20953" y="5834"/>
                  </a:cubicBezTo>
                  <a:cubicBezTo>
                    <a:pt x="21034" y="5650"/>
                    <a:pt x="21169" y="5399"/>
                    <a:pt x="21214" y="5221"/>
                  </a:cubicBezTo>
                  <a:cubicBezTo>
                    <a:pt x="21357" y="4658"/>
                    <a:pt x="20882" y="4021"/>
                    <a:pt x="20460" y="3599"/>
                  </a:cubicBezTo>
                  <a:cubicBezTo>
                    <a:pt x="20307" y="3445"/>
                    <a:pt x="20164" y="3329"/>
                    <a:pt x="20029" y="3164"/>
                  </a:cubicBezTo>
                  <a:cubicBezTo>
                    <a:pt x="19948" y="3072"/>
                    <a:pt x="19903" y="3029"/>
                    <a:pt x="19787" y="2962"/>
                  </a:cubicBezTo>
                  <a:cubicBezTo>
                    <a:pt x="19643" y="2876"/>
                    <a:pt x="19069" y="2417"/>
                    <a:pt x="19006" y="2398"/>
                  </a:cubicBezTo>
                  <a:lnTo>
                    <a:pt x="19015" y="2398"/>
                  </a:lnTo>
                  <a:cubicBezTo>
                    <a:pt x="19257" y="2374"/>
                    <a:pt x="20110" y="2508"/>
                    <a:pt x="20361" y="2557"/>
                  </a:cubicBezTo>
                  <a:cubicBezTo>
                    <a:pt x="20756" y="2631"/>
                    <a:pt x="21097" y="2717"/>
                    <a:pt x="21411" y="2809"/>
                  </a:cubicBezTo>
                  <a:lnTo>
                    <a:pt x="21411" y="2692"/>
                  </a:lnTo>
                  <a:cubicBezTo>
                    <a:pt x="20352" y="2386"/>
                    <a:pt x="19939" y="2374"/>
                    <a:pt x="18818" y="2270"/>
                  </a:cubicBezTo>
                  <a:cubicBezTo>
                    <a:pt x="18782" y="2221"/>
                    <a:pt x="18755" y="2214"/>
                    <a:pt x="18701" y="2184"/>
                  </a:cubicBezTo>
                  <a:lnTo>
                    <a:pt x="18369" y="1939"/>
                  </a:lnTo>
                  <a:cubicBezTo>
                    <a:pt x="18369" y="1939"/>
                    <a:pt x="18369" y="1939"/>
                    <a:pt x="18360" y="1939"/>
                  </a:cubicBezTo>
                  <a:lnTo>
                    <a:pt x="18360" y="1939"/>
                  </a:lnTo>
                  <a:lnTo>
                    <a:pt x="18360" y="1939"/>
                  </a:lnTo>
                  <a:cubicBezTo>
                    <a:pt x="19446" y="1933"/>
                    <a:pt x="20469" y="2086"/>
                    <a:pt x="21393" y="2325"/>
                  </a:cubicBezTo>
                  <a:lnTo>
                    <a:pt x="21393" y="2165"/>
                  </a:lnTo>
                  <a:cubicBezTo>
                    <a:pt x="20702" y="2000"/>
                    <a:pt x="19921" y="1878"/>
                    <a:pt x="19194" y="1829"/>
                  </a:cubicBezTo>
                  <a:lnTo>
                    <a:pt x="19194" y="1829"/>
                  </a:lnTo>
                  <a:cubicBezTo>
                    <a:pt x="19114" y="1823"/>
                    <a:pt x="19006" y="1810"/>
                    <a:pt x="18925" y="1810"/>
                  </a:cubicBezTo>
                  <a:cubicBezTo>
                    <a:pt x="18764" y="1804"/>
                    <a:pt x="18288" y="1816"/>
                    <a:pt x="18171" y="1798"/>
                  </a:cubicBezTo>
                  <a:cubicBezTo>
                    <a:pt x="18082" y="1786"/>
                    <a:pt x="17821" y="1596"/>
                    <a:pt x="17723" y="1541"/>
                  </a:cubicBezTo>
                  <a:cubicBezTo>
                    <a:pt x="17669" y="1510"/>
                    <a:pt x="17615" y="1480"/>
                    <a:pt x="17561" y="1449"/>
                  </a:cubicBezTo>
                  <a:cubicBezTo>
                    <a:pt x="16233" y="702"/>
                    <a:pt x="14474" y="181"/>
                    <a:pt x="12706" y="59"/>
                  </a:cubicBezTo>
                  <a:cubicBezTo>
                    <a:pt x="11504" y="-21"/>
                    <a:pt x="10669" y="-27"/>
                    <a:pt x="9503" y="89"/>
                  </a:cubicBezTo>
                  <a:cubicBezTo>
                    <a:pt x="9242" y="114"/>
                    <a:pt x="8955" y="157"/>
                    <a:pt x="8713" y="200"/>
                  </a:cubicBezTo>
                  <a:cubicBezTo>
                    <a:pt x="7717" y="396"/>
                    <a:pt x="6900" y="647"/>
                    <a:pt x="6245" y="1210"/>
                  </a:cubicBezTo>
                  <a:cubicBezTo>
                    <a:pt x="5922" y="1492"/>
                    <a:pt x="5788" y="1884"/>
                    <a:pt x="5617" y="2214"/>
                  </a:cubicBezTo>
                  <a:lnTo>
                    <a:pt x="5088" y="3305"/>
                  </a:lnTo>
                  <a:cubicBezTo>
                    <a:pt x="5007" y="3482"/>
                    <a:pt x="4917" y="3666"/>
                    <a:pt x="4827" y="3856"/>
                  </a:cubicBezTo>
                  <a:lnTo>
                    <a:pt x="3535" y="6587"/>
                  </a:lnTo>
                  <a:cubicBezTo>
                    <a:pt x="3284" y="7144"/>
                    <a:pt x="3006" y="7677"/>
                    <a:pt x="2763" y="8241"/>
                  </a:cubicBezTo>
                  <a:lnTo>
                    <a:pt x="457" y="13207"/>
                  </a:lnTo>
                  <a:cubicBezTo>
                    <a:pt x="44" y="14095"/>
                    <a:pt x="-189" y="14634"/>
                    <a:pt x="197" y="15528"/>
                  </a:cubicBezTo>
                  <a:cubicBezTo>
                    <a:pt x="323" y="15816"/>
                    <a:pt x="493" y="15963"/>
                    <a:pt x="628" y="16227"/>
                  </a:cubicBezTo>
                  <a:cubicBezTo>
                    <a:pt x="672" y="16318"/>
                    <a:pt x="717" y="16386"/>
                    <a:pt x="771" y="16472"/>
                  </a:cubicBezTo>
                  <a:cubicBezTo>
                    <a:pt x="798" y="16521"/>
                    <a:pt x="816" y="16539"/>
                    <a:pt x="852" y="16582"/>
                  </a:cubicBezTo>
                  <a:lnTo>
                    <a:pt x="1121" y="16900"/>
                  </a:lnTo>
                  <a:cubicBezTo>
                    <a:pt x="2665" y="18474"/>
                    <a:pt x="6021" y="19485"/>
                    <a:pt x="8659" y="19662"/>
                  </a:cubicBezTo>
                  <a:cubicBezTo>
                    <a:pt x="9422" y="19711"/>
                    <a:pt x="10149" y="19730"/>
                    <a:pt x="10885" y="19675"/>
                  </a:cubicBezTo>
                  <a:cubicBezTo>
                    <a:pt x="11315" y="19644"/>
                    <a:pt x="11082" y="19650"/>
                    <a:pt x="11378" y="19840"/>
                  </a:cubicBezTo>
                  <a:cubicBezTo>
                    <a:pt x="11692" y="20042"/>
                    <a:pt x="11701" y="20091"/>
                    <a:pt x="12177" y="20330"/>
                  </a:cubicBezTo>
                  <a:cubicBezTo>
                    <a:pt x="13388" y="20936"/>
                    <a:pt x="15309" y="21383"/>
                    <a:pt x="16843" y="21487"/>
                  </a:cubicBezTo>
                  <a:cubicBezTo>
                    <a:pt x="17552" y="21536"/>
                    <a:pt x="18198" y="21573"/>
                    <a:pt x="18907" y="21555"/>
                  </a:cubicBezTo>
                  <a:cubicBezTo>
                    <a:pt x="19733" y="21542"/>
                    <a:pt x="20558" y="21463"/>
                    <a:pt x="21339" y="21346"/>
                  </a:cubicBezTo>
                  <a:close/>
                  <a:moveTo>
                    <a:pt x="8937" y="18927"/>
                  </a:moveTo>
                  <a:cubicBezTo>
                    <a:pt x="6389" y="18842"/>
                    <a:pt x="3706" y="18125"/>
                    <a:pt x="1911" y="16986"/>
                  </a:cubicBezTo>
                  <a:cubicBezTo>
                    <a:pt x="1687" y="16845"/>
                    <a:pt x="1390" y="16637"/>
                    <a:pt x="1211" y="16472"/>
                  </a:cubicBezTo>
                  <a:lnTo>
                    <a:pt x="978" y="16263"/>
                  </a:lnTo>
                  <a:cubicBezTo>
                    <a:pt x="592" y="15902"/>
                    <a:pt x="251" y="15332"/>
                    <a:pt x="233" y="14751"/>
                  </a:cubicBezTo>
                  <a:cubicBezTo>
                    <a:pt x="206" y="14138"/>
                    <a:pt x="520" y="13587"/>
                    <a:pt x="771" y="13042"/>
                  </a:cubicBezTo>
                  <a:cubicBezTo>
                    <a:pt x="1265" y="11982"/>
                    <a:pt x="1767" y="10923"/>
                    <a:pt x="2252" y="9857"/>
                  </a:cubicBezTo>
                  <a:cubicBezTo>
                    <a:pt x="3221" y="7738"/>
                    <a:pt x="4235" y="5619"/>
                    <a:pt x="5240" y="3513"/>
                  </a:cubicBezTo>
                  <a:cubicBezTo>
                    <a:pt x="5491" y="2986"/>
                    <a:pt x="5734" y="2453"/>
                    <a:pt x="6003" y="1939"/>
                  </a:cubicBezTo>
                  <a:cubicBezTo>
                    <a:pt x="6164" y="1626"/>
                    <a:pt x="6227" y="1479"/>
                    <a:pt x="6496" y="1247"/>
                  </a:cubicBezTo>
                  <a:cubicBezTo>
                    <a:pt x="7600" y="310"/>
                    <a:pt x="9844" y="95"/>
                    <a:pt x="11800" y="151"/>
                  </a:cubicBezTo>
                  <a:lnTo>
                    <a:pt x="11800" y="151"/>
                  </a:lnTo>
                  <a:cubicBezTo>
                    <a:pt x="14286" y="218"/>
                    <a:pt x="16556" y="873"/>
                    <a:pt x="18180" y="2006"/>
                  </a:cubicBezTo>
                  <a:lnTo>
                    <a:pt x="18800" y="2447"/>
                  </a:lnTo>
                  <a:cubicBezTo>
                    <a:pt x="18997" y="2600"/>
                    <a:pt x="19203" y="2759"/>
                    <a:pt x="19374" y="2919"/>
                  </a:cubicBezTo>
                  <a:cubicBezTo>
                    <a:pt x="19832" y="3354"/>
                    <a:pt x="20298" y="3788"/>
                    <a:pt x="20460" y="4352"/>
                  </a:cubicBezTo>
                  <a:cubicBezTo>
                    <a:pt x="20558" y="4713"/>
                    <a:pt x="20469" y="4878"/>
                    <a:pt x="20325" y="5209"/>
                  </a:cubicBezTo>
                  <a:lnTo>
                    <a:pt x="17130" y="12485"/>
                  </a:lnTo>
                  <a:cubicBezTo>
                    <a:pt x="16655" y="13556"/>
                    <a:pt x="16179" y="14628"/>
                    <a:pt x="15677" y="15694"/>
                  </a:cubicBezTo>
                  <a:cubicBezTo>
                    <a:pt x="15443" y="16184"/>
                    <a:pt x="15192" y="16796"/>
                    <a:pt x="14878" y="17237"/>
                  </a:cubicBezTo>
                  <a:cubicBezTo>
                    <a:pt x="14564" y="17678"/>
                    <a:pt x="14035" y="18009"/>
                    <a:pt x="13442" y="18248"/>
                  </a:cubicBezTo>
                  <a:cubicBezTo>
                    <a:pt x="12051" y="18805"/>
                    <a:pt x="10580" y="18982"/>
                    <a:pt x="8937" y="18927"/>
                  </a:cubicBezTo>
                  <a:close/>
                </a:path>
              </a:pathLst>
            </a:custGeom>
            <a:solidFill>
              <a:schemeClr val="accent1">
                <a:lumMod val="50000"/>
              </a:schemeClr>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10BD65B9-BF80-294C-A452-E1DDB1F4EF5D}"/>
                </a:ext>
              </a:extLst>
            </p:cNvPr>
            <p:cNvSpPr/>
            <p:nvPr userDrawn="1"/>
          </p:nvSpPr>
          <p:spPr>
            <a:xfrm>
              <a:off x="11714605" y="2119817"/>
              <a:ext cx="153684" cy="159338"/>
            </a:xfrm>
            <a:custGeom>
              <a:avLst/>
              <a:gdLst/>
              <a:ahLst/>
              <a:cxnLst>
                <a:cxn ang="0">
                  <a:pos x="wd2" y="hd2"/>
                </a:cxn>
                <a:cxn ang="5400000">
                  <a:pos x="wd2" y="hd2"/>
                </a:cxn>
                <a:cxn ang="10800000">
                  <a:pos x="wd2" y="hd2"/>
                </a:cxn>
                <a:cxn ang="16200000">
                  <a:pos x="wd2" y="hd2"/>
                </a:cxn>
              </a:cxnLst>
              <a:rect l="0" t="0" r="r" b="b"/>
              <a:pathLst>
                <a:path w="21600" h="20224" extrusionOk="0">
                  <a:moveTo>
                    <a:pt x="18387" y="18162"/>
                  </a:moveTo>
                  <a:cubicBezTo>
                    <a:pt x="18744" y="17195"/>
                    <a:pt x="18922" y="16227"/>
                    <a:pt x="19279" y="15261"/>
                  </a:cubicBezTo>
                  <a:cubicBezTo>
                    <a:pt x="19279" y="14938"/>
                    <a:pt x="19458" y="14616"/>
                    <a:pt x="19458" y="14455"/>
                  </a:cubicBezTo>
                  <a:cubicBezTo>
                    <a:pt x="19636" y="13488"/>
                    <a:pt x="19993" y="12520"/>
                    <a:pt x="20350" y="11554"/>
                  </a:cubicBezTo>
                  <a:cubicBezTo>
                    <a:pt x="20529" y="11070"/>
                    <a:pt x="20708" y="10586"/>
                    <a:pt x="20708" y="10103"/>
                  </a:cubicBezTo>
                  <a:cubicBezTo>
                    <a:pt x="20708" y="9780"/>
                    <a:pt x="20886" y="9458"/>
                    <a:pt x="20886" y="9136"/>
                  </a:cubicBezTo>
                  <a:cubicBezTo>
                    <a:pt x="20886" y="8813"/>
                    <a:pt x="21065" y="8652"/>
                    <a:pt x="21065" y="8330"/>
                  </a:cubicBezTo>
                  <a:cubicBezTo>
                    <a:pt x="21244" y="7685"/>
                    <a:pt x="21422" y="6879"/>
                    <a:pt x="21600" y="6073"/>
                  </a:cubicBezTo>
                  <a:cubicBezTo>
                    <a:pt x="20886" y="4784"/>
                    <a:pt x="19994" y="3494"/>
                    <a:pt x="18744" y="2527"/>
                  </a:cubicBezTo>
                  <a:cubicBezTo>
                    <a:pt x="15709" y="109"/>
                    <a:pt x="11604" y="-536"/>
                    <a:pt x="8034" y="431"/>
                  </a:cubicBezTo>
                  <a:cubicBezTo>
                    <a:pt x="7677" y="593"/>
                    <a:pt x="7499" y="593"/>
                    <a:pt x="7142" y="754"/>
                  </a:cubicBezTo>
                  <a:lnTo>
                    <a:pt x="7677" y="1560"/>
                  </a:lnTo>
                  <a:lnTo>
                    <a:pt x="7855" y="1883"/>
                  </a:lnTo>
                  <a:cubicBezTo>
                    <a:pt x="7855" y="1883"/>
                    <a:pt x="7855" y="2044"/>
                    <a:pt x="7855" y="2044"/>
                  </a:cubicBezTo>
                  <a:cubicBezTo>
                    <a:pt x="8034" y="2367"/>
                    <a:pt x="8034" y="2689"/>
                    <a:pt x="8034" y="2850"/>
                  </a:cubicBezTo>
                  <a:cubicBezTo>
                    <a:pt x="8034" y="3173"/>
                    <a:pt x="7677" y="3495"/>
                    <a:pt x="7320" y="3817"/>
                  </a:cubicBezTo>
                  <a:lnTo>
                    <a:pt x="7142" y="3817"/>
                  </a:lnTo>
                  <a:lnTo>
                    <a:pt x="5892" y="4462"/>
                  </a:lnTo>
                  <a:lnTo>
                    <a:pt x="3928" y="5429"/>
                  </a:lnTo>
                  <a:cubicBezTo>
                    <a:pt x="3571" y="5591"/>
                    <a:pt x="3214" y="5752"/>
                    <a:pt x="2678" y="5591"/>
                  </a:cubicBezTo>
                  <a:cubicBezTo>
                    <a:pt x="2321" y="5429"/>
                    <a:pt x="1965" y="5268"/>
                    <a:pt x="1607" y="4946"/>
                  </a:cubicBezTo>
                  <a:lnTo>
                    <a:pt x="1428" y="4623"/>
                  </a:lnTo>
                  <a:lnTo>
                    <a:pt x="1428" y="4623"/>
                  </a:lnTo>
                  <a:cubicBezTo>
                    <a:pt x="1428" y="4623"/>
                    <a:pt x="1428" y="4623"/>
                    <a:pt x="1428" y="4785"/>
                  </a:cubicBezTo>
                  <a:cubicBezTo>
                    <a:pt x="1071" y="5429"/>
                    <a:pt x="715" y="5913"/>
                    <a:pt x="536" y="6558"/>
                  </a:cubicBezTo>
                  <a:cubicBezTo>
                    <a:pt x="357" y="6719"/>
                    <a:pt x="357" y="7041"/>
                    <a:pt x="357" y="7364"/>
                  </a:cubicBezTo>
                  <a:cubicBezTo>
                    <a:pt x="179" y="7847"/>
                    <a:pt x="0" y="8493"/>
                    <a:pt x="0" y="8976"/>
                  </a:cubicBezTo>
                  <a:cubicBezTo>
                    <a:pt x="0" y="9459"/>
                    <a:pt x="0" y="9943"/>
                    <a:pt x="0" y="10588"/>
                  </a:cubicBezTo>
                  <a:cubicBezTo>
                    <a:pt x="179" y="13167"/>
                    <a:pt x="1428" y="15746"/>
                    <a:pt x="3749" y="17680"/>
                  </a:cubicBezTo>
                  <a:cubicBezTo>
                    <a:pt x="8212" y="20903"/>
                    <a:pt x="14281" y="21064"/>
                    <a:pt x="18387" y="18162"/>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1" name="Shape">
              <a:extLst>
                <a:ext uri="{FF2B5EF4-FFF2-40B4-BE49-F238E27FC236}">
                  <a16:creationId xmlns:a16="http://schemas.microsoft.com/office/drawing/2014/main" id="{E1A2FB8F-3B9E-D741-8F61-A5141FB15E1F}"/>
                </a:ext>
              </a:extLst>
            </p:cNvPr>
            <p:cNvSpPr/>
            <p:nvPr userDrawn="1"/>
          </p:nvSpPr>
          <p:spPr>
            <a:xfrm>
              <a:off x="11765405" y="2030917"/>
              <a:ext cx="142243" cy="108514"/>
            </a:xfrm>
            <a:custGeom>
              <a:avLst/>
              <a:gdLst/>
              <a:ahLst/>
              <a:cxnLst>
                <a:cxn ang="0">
                  <a:pos x="wd2" y="hd2"/>
                </a:cxn>
                <a:cxn ang="5400000">
                  <a:pos x="wd2" y="hd2"/>
                </a:cxn>
                <a:cxn ang="10800000">
                  <a:pos x="wd2" y="hd2"/>
                </a:cxn>
                <a:cxn ang="16200000">
                  <a:pos x="wd2" y="hd2"/>
                </a:cxn>
              </a:cxnLst>
              <a:rect l="0" t="0" r="r" b="b"/>
              <a:pathLst>
                <a:path w="21600" h="20280" extrusionOk="0">
                  <a:moveTo>
                    <a:pt x="19092" y="9125"/>
                  </a:moveTo>
                  <a:cubicBezTo>
                    <a:pt x="19285" y="8414"/>
                    <a:pt x="19671" y="7939"/>
                    <a:pt x="20057" y="7463"/>
                  </a:cubicBezTo>
                  <a:cubicBezTo>
                    <a:pt x="20057" y="7463"/>
                    <a:pt x="20057" y="7463"/>
                    <a:pt x="20057" y="7226"/>
                  </a:cubicBezTo>
                  <a:cubicBezTo>
                    <a:pt x="20057" y="7226"/>
                    <a:pt x="20057" y="7226"/>
                    <a:pt x="20250" y="7226"/>
                  </a:cubicBezTo>
                  <a:cubicBezTo>
                    <a:pt x="20250" y="7226"/>
                    <a:pt x="20443" y="7226"/>
                    <a:pt x="20443" y="6988"/>
                  </a:cubicBezTo>
                  <a:cubicBezTo>
                    <a:pt x="20636" y="6751"/>
                    <a:pt x="20829" y="6513"/>
                    <a:pt x="21214" y="6277"/>
                  </a:cubicBezTo>
                  <a:cubicBezTo>
                    <a:pt x="21407" y="6039"/>
                    <a:pt x="21407" y="6039"/>
                    <a:pt x="21600" y="5802"/>
                  </a:cubicBezTo>
                  <a:cubicBezTo>
                    <a:pt x="21407" y="5564"/>
                    <a:pt x="21407" y="5564"/>
                    <a:pt x="21214" y="5326"/>
                  </a:cubicBezTo>
                  <a:cubicBezTo>
                    <a:pt x="20828" y="4851"/>
                    <a:pt x="20443" y="4140"/>
                    <a:pt x="20057" y="3665"/>
                  </a:cubicBezTo>
                  <a:cubicBezTo>
                    <a:pt x="15813" y="-845"/>
                    <a:pt x="9450" y="-1320"/>
                    <a:pt x="4821" y="2953"/>
                  </a:cubicBezTo>
                  <a:cubicBezTo>
                    <a:pt x="1929" y="5564"/>
                    <a:pt x="386" y="9598"/>
                    <a:pt x="0" y="13634"/>
                  </a:cubicBezTo>
                  <a:cubicBezTo>
                    <a:pt x="578" y="13396"/>
                    <a:pt x="1157" y="13158"/>
                    <a:pt x="1735" y="12922"/>
                  </a:cubicBezTo>
                  <a:cubicBezTo>
                    <a:pt x="2507" y="12684"/>
                    <a:pt x="3278" y="12447"/>
                    <a:pt x="4050" y="12447"/>
                  </a:cubicBezTo>
                  <a:cubicBezTo>
                    <a:pt x="7521" y="12209"/>
                    <a:pt x="11186" y="13396"/>
                    <a:pt x="14079" y="16482"/>
                  </a:cubicBezTo>
                  <a:lnTo>
                    <a:pt x="14079" y="16482"/>
                  </a:lnTo>
                  <a:cubicBezTo>
                    <a:pt x="15236" y="17669"/>
                    <a:pt x="16007" y="18856"/>
                    <a:pt x="16779" y="20280"/>
                  </a:cubicBezTo>
                  <a:cubicBezTo>
                    <a:pt x="17165" y="18382"/>
                    <a:pt x="17550" y="16482"/>
                    <a:pt x="17936" y="14584"/>
                  </a:cubicBezTo>
                  <a:cubicBezTo>
                    <a:pt x="17935" y="12448"/>
                    <a:pt x="18321" y="10786"/>
                    <a:pt x="19092" y="9125"/>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2" name="Shape">
              <a:extLst>
                <a:ext uri="{FF2B5EF4-FFF2-40B4-BE49-F238E27FC236}">
                  <a16:creationId xmlns:a16="http://schemas.microsoft.com/office/drawing/2014/main" id="{65C99395-B488-8945-9C72-347FAA7AFA1B}"/>
                </a:ext>
              </a:extLst>
            </p:cNvPr>
            <p:cNvSpPr/>
            <p:nvPr userDrawn="1"/>
          </p:nvSpPr>
          <p:spPr>
            <a:xfrm>
              <a:off x="11320904" y="2081718"/>
              <a:ext cx="156215" cy="160688"/>
            </a:xfrm>
            <a:custGeom>
              <a:avLst/>
              <a:gdLst/>
              <a:ahLst/>
              <a:cxnLst>
                <a:cxn ang="0">
                  <a:pos x="wd2" y="hd2"/>
                </a:cxn>
                <a:cxn ang="5400000">
                  <a:pos x="wd2" y="hd2"/>
                </a:cxn>
                <a:cxn ang="10800000">
                  <a:pos x="wd2" y="hd2"/>
                </a:cxn>
                <a:cxn ang="16200000">
                  <a:pos x="wd2" y="hd2"/>
                </a:cxn>
              </a:cxnLst>
              <a:rect l="0" t="0" r="r" b="b"/>
              <a:pathLst>
                <a:path w="21600" h="19804" extrusionOk="0">
                  <a:moveTo>
                    <a:pt x="5445" y="1903"/>
                  </a:moveTo>
                  <a:lnTo>
                    <a:pt x="5971" y="2373"/>
                  </a:lnTo>
                  <a:cubicBezTo>
                    <a:pt x="5971" y="2373"/>
                    <a:pt x="5971" y="2529"/>
                    <a:pt x="6147" y="2529"/>
                  </a:cubicBezTo>
                  <a:cubicBezTo>
                    <a:pt x="6499" y="3155"/>
                    <a:pt x="6323" y="3938"/>
                    <a:pt x="5795" y="4251"/>
                  </a:cubicBezTo>
                  <a:lnTo>
                    <a:pt x="3688" y="5816"/>
                  </a:lnTo>
                  <a:lnTo>
                    <a:pt x="3512" y="6130"/>
                  </a:lnTo>
                  <a:lnTo>
                    <a:pt x="2634" y="7852"/>
                  </a:lnTo>
                  <a:lnTo>
                    <a:pt x="1756" y="9574"/>
                  </a:lnTo>
                  <a:lnTo>
                    <a:pt x="1054" y="11139"/>
                  </a:lnTo>
                  <a:lnTo>
                    <a:pt x="1054" y="11296"/>
                  </a:lnTo>
                  <a:lnTo>
                    <a:pt x="176" y="12861"/>
                  </a:lnTo>
                  <a:lnTo>
                    <a:pt x="0" y="13174"/>
                  </a:lnTo>
                  <a:cubicBezTo>
                    <a:pt x="702" y="15209"/>
                    <a:pt x="2283" y="16931"/>
                    <a:pt x="4390" y="18183"/>
                  </a:cubicBezTo>
                  <a:cubicBezTo>
                    <a:pt x="9483" y="21157"/>
                    <a:pt x="16156" y="19905"/>
                    <a:pt x="19668" y="15522"/>
                  </a:cubicBezTo>
                  <a:cubicBezTo>
                    <a:pt x="19668" y="15522"/>
                    <a:pt x="19668" y="15365"/>
                    <a:pt x="19844" y="15365"/>
                  </a:cubicBezTo>
                  <a:cubicBezTo>
                    <a:pt x="20195" y="14896"/>
                    <a:pt x="20546" y="14426"/>
                    <a:pt x="20722" y="13800"/>
                  </a:cubicBezTo>
                  <a:cubicBezTo>
                    <a:pt x="21248" y="12861"/>
                    <a:pt x="21424" y="11921"/>
                    <a:pt x="21600" y="10983"/>
                  </a:cubicBezTo>
                  <a:cubicBezTo>
                    <a:pt x="21600" y="10514"/>
                    <a:pt x="21600" y="10044"/>
                    <a:pt x="21600" y="9574"/>
                  </a:cubicBezTo>
                  <a:cubicBezTo>
                    <a:pt x="21424" y="6444"/>
                    <a:pt x="19844" y="3470"/>
                    <a:pt x="16683" y="1592"/>
                  </a:cubicBezTo>
                  <a:cubicBezTo>
                    <a:pt x="13347" y="-287"/>
                    <a:pt x="9483" y="-443"/>
                    <a:pt x="6147" y="809"/>
                  </a:cubicBezTo>
                  <a:lnTo>
                    <a:pt x="5445" y="1903"/>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Shape">
              <a:extLst>
                <a:ext uri="{FF2B5EF4-FFF2-40B4-BE49-F238E27FC236}">
                  <a16:creationId xmlns:a16="http://schemas.microsoft.com/office/drawing/2014/main" id="{F361102C-8A99-454C-B00E-8082A6CCBA83}"/>
                </a:ext>
              </a:extLst>
            </p:cNvPr>
            <p:cNvSpPr/>
            <p:nvPr userDrawn="1"/>
          </p:nvSpPr>
          <p:spPr>
            <a:xfrm>
              <a:off x="11536804" y="2107118"/>
              <a:ext cx="165095" cy="158400"/>
            </a:xfrm>
            <a:custGeom>
              <a:avLst/>
              <a:gdLst/>
              <a:ahLst/>
              <a:cxnLst>
                <a:cxn ang="0">
                  <a:pos x="wd2" y="hd2"/>
                </a:cxn>
                <a:cxn ang="5400000">
                  <a:pos x="wd2" y="hd2"/>
                </a:cxn>
                <a:cxn ang="10800000">
                  <a:pos x="wd2" y="hd2"/>
                </a:cxn>
                <a:cxn ang="16200000">
                  <a:pos x="wd2" y="hd2"/>
                </a:cxn>
              </a:cxnLst>
              <a:rect l="0" t="0" r="r" b="b"/>
              <a:pathLst>
                <a:path w="21600" h="20724" extrusionOk="0">
                  <a:moveTo>
                    <a:pt x="11298" y="20670"/>
                  </a:moveTo>
                  <a:cubicBezTo>
                    <a:pt x="16116" y="20172"/>
                    <a:pt x="19772" y="16350"/>
                    <a:pt x="20437" y="11864"/>
                  </a:cubicBezTo>
                  <a:cubicBezTo>
                    <a:pt x="20603" y="11033"/>
                    <a:pt x="20603" y="10202"/>
                    <a:pt x="20437" y="9538"/>
                  </a:cubicBezTo>
                  <a:lnTo>
                    <a:pt x="20769" y="10535"/>
                  </a:lnTo>
                  <a:cubicBezTo>
                    <a:pt x="20769" y="9371"/>
                    <a:pt x="21102" y="8209"/>
                    <a:pt x="21434" y="7045"/>
                  </a:cubicBezTo>
                  <a:cubicBezTo>
                    <a:pt x="21434" y="6879"/>
                    <a:pt x="21600" y="6713"/>
                    <a:pt x="21600" y="6381"/>
                  </a:cubicBezTo>
                  <a:lnTo>
                    <a:pt x="21267" y="6547"/>
                  </a:lnTo>
                  <a:lnTo>
                    <a:pt x="19938" y="7045"/>
                  </a:lnTo>
                  <a:cubicBezTo>
                    <a:pt x="19772" y="6547"/>
                    <a:pt x="19606" y="6048"/>
                    <a:pt x="19274" y="5716"/>
                  </a:cubicBezTo>
                  <a:cubicBezTo>
                    <a:pt x="17280" y="1895"/>
                    <a:pt x="13292" y="-432"/>
                    <a:pt x="8806" y="67"/>
                  </a:cubicBezTo>
                  <a:cubicBezTo>
                    <a:pt x="4486" y="565"/>
                    <a:pt x="1163" y="3390"/>
                    <a:pt x="0" y="7212"/>
                  </a:cubicBezTo>
                  <a:lnTo>
                    <a:pt x="1163" y="7378"/>
                  </a:lnTo>
                  <a:cubicBezTo>
                    <a:pt x="1330" y="7378"/>
                    <a:pt x="1330" y="7378"/>
                    <a:pt x="1496" y="7544"/>
                  </a:cubicBezTo>
                  <a:cubicBezTo>
                    <a:pt x="2161" y="7710"/>
                    <a:pt x="2660" y="8375"/>
                    <a:pt x="2493" y="9039"/>
                  </a:cubicBezTo>
                  <a:lnTo>
                    <a:pt x="2161" y="12695"/>
                  </a:lnTo>
                  <a:cubicBezTo>
                    <a:pt x="2161" y="13193"/>
                    <a:pt x="1828" y="13526"/>
                    <a:pt x="1496" y="13692"/>
                  </a:cubicBezTo>
                  <a:cubicBezTo>
                    <a:pt x="1163" y="13859"/>
                    <a:pt x="832" y="14025"/>
                    <a:pt x="499" y="14025"/>
                  </a:cubicBezTo>
                  <a:lnTo>
                    <a:pt x="1" y="14025"/>
                  </a:lnTo>
                  <a:cubicBezTo>
                    <a:pt x="1826" y="18177"/>
                    <a:pt x="6313" y="21168"/>
                    <a:pt x="11298" y="2067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5BADB02D-68CB-264D-AFB3-6DDECE1DF273}"/>
                </a:ext>
              </a:extLst>
            </p:cNvPr>
            <p:cNvSpPr/>
            <p:nvPr userDrawn="1"/>
          </p:nvSpPr>
          <p:spPr>
            <a:xfrm>
              <a:off x="12095604" y="1713418"/>
              <a:ext cx="90355" cy="159146"/>
            </a:xfrm>
            <a:custGeom>
              <a:avLst/>
              <a:gdLst/>
              <a:ahLst/>
              <a:cxnLst>
                <a:cxn ang="0">
                  <a:pos x="wd2" y="hd2"/>
                </a:cxn>
                <a:cxn ang="5400000">
                  <a:pos x="wd2" y="hd2"/>
                </a:cxn>
                <a:cxn ang="10800000">
                  <a:pos x="wd2" y="hd2"/>
                </a:cxn>
                <a:cxn ang="16200000">
                  <a:pos x="wd2" y="hd2"/>
                </a:cxn>
              </a:cxnLst>
              <a:rect l="0" t="0" r="r" b="b"/>
              <a:pathLst>
                <a:path w="20488" h="20983" extrusionOk="0">
                  <a:moveTo>
                    <a:pt x="2056" y="5645"/>
                  </a:moveTo>
                  <a:cubicBezTo>
                    <a:pt x="-1112" y="9329"/>
                    <a:pt x="-535" y="13515"/>
                    <a:pt x="3208" y="16529"/>
                  </a:cubicBezTo>
                  <a:lnTo>
                    <a:pt x="4936" y="15524"/>
                  </a:lnTo>
                  <a:cubicBezTo>
                    <a:pt x="4936" y="15524"/>
                    <a:pt x="5224" y="15524"/>
                    <a:pt x="5224" y="15356"/>
                  </a:cubicBezTo>
                  <a:cubicBezTo>
                    <a:pt x="6376" y="14854"/>
                    <a:pt x="7816" y="14854"/>
                    <a:pt x="8680" y="15524"/>
                  </a:cubicBezTo>
                  <a:lnTo>
                    <a:pt x="13000" y="18203"/>
                  </a:lnTo>
                  <a:cubicBezTo>
                    <a:pt x="13577" y="18538"/>
                    <a:pt x="13577" y="18873"/>
                    <a:pt x="13864" y="19208"/>
                  </a:cubicBezTo>
                  <a:cubicBezTo>
                    <a:pt x="13864" y="19543"/>
                    <a:pt x="13575" y="20045"/>
                    <a:pt x="13000" y="20380"/>
                  </a:cubicBezTo>
                  <a:lnTo>
                    <a:pt x="12712" y="20548"/>
                  </a:lnTo>
                  <a:cubicBezTo>
                    <a:pt x="15303" y="21050"/>
                    <a:pt x="17895" y="21050"/>
                    <a:pt x="20488" y="20883"/>
                  </a:cubicBezTo>
                  <a:lnTo>
                    <a:pt x="20488" y="120"/>
                  </a:lnTo>
                  <a:cubicBezTo>
                    <a:pt x="12999" y="-550"/>
                    <a:pt x="5511" y="1626"/>
                    <a:pt x="2056" y="5645"/>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2998C25D-A4D4-C149-8C4A-82261662DF30}"/>
                </a:ext>
              </a:extLst>
            </p:cNvPr>
            <p:cNvSpPr/>
            <p:nvPr userDrawn="1"/>
          </p:nvSpPr>
          <p:spPr>
            <a:xfrm>
              <a:off x="11473305" y="2170617"/>
              <a:ext cx="77472" cy="34294"/>
            </a:xfrm>
            <a:custGeom>
              <a:avLst/>
              <a:gdLst/>
              <a:ahLst/>
              <a:cxnLst>
                <a:cxn ang="0">
                  <a:pos x="wd2" y="hd2"/>
                </a:cxn>
                <a:cxn ang="5400000">
                  <a:pos x="wd2" y="hd2"/>
                </a:cxn>
                <a:cxn ang="10800000">
                  <a:pos x="wd2" y="hd2"/>
                </a:cxn>
                <a:cxn ang="16200000">
                  <a:pos x="wd2" y="hd2"/>
                </a:cxn>
              </a:cxnLst>
              <a:rect l="0" t="0" r="r" b="b"/>
              <a:pathLst>
                <a:path w="21600" h="21600" extrusionOk="0">
                  <a:moveTo>
                    <a:pt x="0" y="16800"/>
                  </a:moveTo>
                  <a:lnTo>
                    <a:pt x="15580" y="19999"/>
                  </a:lnTo>
                  <a:lnTo>
                    <a:pt x="18766" y="20799"/>
                  </a:lnTo>
                  <a:lnTo>
                    <a:pt x="20891" y="21600"/>
                  </a:lnTo>
                  <a:lnTo>
                    <a:pt x="21600" y="4000"/>
                  </a:lnTo>
                  <a:lnTo>
                    <a:pt x="18768" y="3199"/>
                  </a:lnTo>
                  <a:lnTo>
                    <a:pt x="15581" y="2398"/>
                  </a:lnTo>
                  <a:lnTo>
                    <a:pt x="1772" y="0"/>
                  </a:lnTo>
                  <a:cubicBezTo>
                    <a:pt x="1772" y="2398"/>
                    <a:pt x="1418" y="4800"/>
                    <a:pt x="1063" y="7199"/>
                  </a:cubicBezTo>
                  <a:cubicBezTo>
                    <a:pt x="1063" y="7999"/>
                    <a:pt x="709" y="9597"/>
                    <a:pt x="709" y="10398"/>
                  </a:cubicBezTo>
                  <a:cubicBezTo>
                    <a:pt x="1062" y="11999"/>
                    <a:pt x="354" y="14397"/>
                    <a:pt x="0" y="1680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Shape">
              <a:extLst>
                <a:ext uri="{FF2B5EF4-FFF2-40B4-BE49-F238E27FC236}">
                  <a16:creationId xmlns:a16="http://schemas.microsoft.com/office/drawing/2014/main" id="{6465D113-EA84-3846-98D7-A3588A0882F0}"/>
                </a:ext>
              </a:extLst>
            </p:cNvPr>
            <p:cNvSpPr/>
            <p:nvPr userDrawn="1"/>
          </p:nvSpPr>
          <p:spPr>
            <a:xfrm>
              <a:off x="12159104" y="2107118"/>
              <a:ext cx="24267" cy="71122"/>
            </a:xfrm>
            <a:custGeom>
              <a:avLst/>
              <a:gdLst/>
              <a:ahLst/>
              <a:cxnLst>
                <a:cxn ang="0">
                  <a:pos x="wd2" y="hd2"/>
                </a:cxn>
                <a:cxn ang="5400000">
                  <a:pos x="wd2" y="hd2"/>
                </a:cxn>
                <a:cxn ang="10800000">
                  <a:pos x="wd2" y="hd2"/>
                </a:cxn>
                <a:cxn ang="16200000">
                  <a:pos x="wd2" y="hd2"/>
                </a:cxn>
              </a:cxnLst>
              <a:rect l="0" t="0" r="r" b="b"/>
              <a:pathLst>
                <a:path w="18762" h="21600" extrusionOk="0">
                  <a:moveTo>
                    <a:pt x="1089" y="21214"/>
                  </a:moveTo>
                  <a:lnTo>
                    <a:pt x="8943" y="20058"/>
                  </a:lnTo>
                  <a:cubicBezTo>
                    <a:pt x="8943" y="20058"/>
                    <a:pt x="9925" y="20058"/>
                    <a:pt x="9925" y="20058"/>
                  </a:cubicBezTo>
                  <a:cubicBezTo>
                    <a:pt x="13852" y="19671"/>
                    <a:pt x="16801" y="20444"/>
                    <a:pt x="18762" y="21600"/>
                  </a:cubicBezTo>
                  <a:lnTo>
                    <a:pt x="18762" y="0"/>
                  </a:lnTo>
                  <a:cubicBezTo>
                    <a:pt x="4038" y="5400"/>
                    <a:pt x="-2838" y="13500"/>
                    <a:pt x="1089" y="2121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Shape">
              <a:extLst>
                <a:ext uri="{FF2B5EF4-FFF2-40B4-BE49-F238E27FC236}">
                  <a16:creationId xmlns:a16="http://schemas.microsoft.com/office/drawing/2014/main" id="{252B453D-BB43-104B-89C0-C5AFC8503C53}"/>
                </a:ext>
              </a:extLst>
            </p:cNvPr>
            <p:cNvSpPr/>
            <p:nvPr userDrawn="1"/>
          </p:nvSpPr>
          <p:spPr>
            <a:xfrm>
              <a:off x="11828905" y="341817"/>
              <a:ext cx="158898" cy="161985"/>
            </a:xfrm>
            <a:custGeom>
              <a:avLst/>
              <a:gdLst/>
              <a:ahLst/>
              <a:cxnLst>
                <a:cxn ang="0">
                  <a:pos x="wd2" y="hd2"/>
                </a:cxn>
                <a:cxn ang="5400000">
                  <a:pos x="wd2" y="hd2"/>
                </a:cxn>
                <a:cxn ang="10800000">
                  <a:pos x="wd2" y="hd2"/>
                </a:cxn>
                <a:cxn ang="16200000">
                  <a:pos x="wd2" y="hd2"/>
                </a:cxn>
              </a:cxnLst>
              <a:rect l="0" t="0" r="r" b="b"/>
              <a:pathLst>
                <a:path w="21280" h="19401" extrusionOk="0">
                  <a:moveTo>
                    <a:pt x="1199" y="14486"/>
                  </a:moveTo>
                  <a:cubicBezTo>
                    <a:pt x="1370" y="14486"/>
                    <a:pt x="1370" y="14637"/>
                    <a:pt x="1199" y="14486"/>
                  </a:cubicBezTo>
                  <a:cubicBezTo>
                    <a:pt x="1540" y="14942"/>
                    <a:pt x="1880" y="15398"/>
                    <a:pt x="2050" y="15702"/>
                  </a:cubicBezTo>
                  <a:cubicBezTo>
                    <a:pt x="5281" y="19505"/>
                    <a:pt x="11234" y="20570"/>
                    <a:pt x="15997" y="17984"/>
                  </a:cubicBezTo>
                  <a:cubicBezTo>
                    <a:pt x="19569" y="16158"/>
                    <a:pt x="21440" y="12660"/>
                    <a:pt x="21270" y="9162"/>
                  </a:cubicBezTo>
                  <a:lnTo>
                    <a:pt x="19909" y="9466"/>
                  </a:lnTo>
                  <a:cubicBezTo>
                    <a:pt x="19909" y="9466"/>
                    <a:pt x="19739" y="9466"/>
                    <a:pt x="19739" y="9466"/>
                  </a:cubicBezTo>
                  <a:cubicBezTo>
                    <a:pt x="19059" y="9466"/>
                    <a:pt x="18379" y="9162"/>
                    <a:pt x="18209" y="8401"/>
                  </a:cubicBezTo>
                  <a:lnTo>
                    <a:pt x="17358" y="5207"/>
                  </a:lnTo>
                  <a:cubicBezTo>
                    <a:pt x="17358" y="4902"/>
                    <a:pt x="17358" y="4598"/>
                    <a:pt x="17528" y="4294"/>
                  </a:cubicBezTo>
                  <a:cubicBezTo>
                    <a:pt x="17699" y="3989"/>
                    <a:pt x="18038" y="3686"/>
                    <a:pt x="18549" y="3533"/>
                  </a:cubicBezTo>
                  <a:lnTo>
                    <a:pt x="18890" y="3381"/>
                  </a:lnTo>
                  <a:cubicBezTo>
                    <a:pt x="15658" y="-117"/>
                    <a:pt x="9876" y="-1030"/>
                    <a:pt x="5283" y="1252"/>
                  </a:cubicBezTo>
                  <a:cubicBezTo>
                    <a:pt x="1881" y="3077"/>
                    <a:pt x="-160" y="6423"/>
                    <a:pt x="10" y="9770"/>
                  </a:cubicBezTo>
                  <a:cubicBezTo>
                    <a:pt x="10" y="10226"/>
                    <a:pt x="10" y="10683"/>
                    <a:pt x="180" y="11139"/>
                  </a:cubicBezTo>
                  <a:cubicBezTo>
                    <a:pt x="179" y="12508"/>
                    <a:pt x="690" y="13421"/>
                    <a:pt x="1199" y="14486"/>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Shape">
              <a:extLst>
                <a:ext uri="{FF2B5EF4-FFF2-40B4-BE49-F238E27FC236}">
                  <a16:creationId xmlns:a16="http://schemas.microsoft.com/office/drawing/2014/main" id="{E3EEDF9E-29E9-4447-84C2-DB1C575556D0}"/>
                </a:ext>
              </a:extLst>
            </p:cNvPr>
            <p:cNvSpPr/>
            <p:nvPr userDrawn="1"/>
          </p:nvSpPr>
          <p:spPr>
            <a:xfrm>
              <a:off x="11968605" y="367218"/>
              <a:ext cx="81286" cy="43186"/>
            </a:xfrm>
            <a:custGeom>
              <a:avLst/>
              <a:gdLst/>
              <a:ahLst/>
              <a:cxnLst>
                <a:cxn ang="0">
                  <a:pos x="wd2" y="hd2"/>
                </a:cxn>
                <a:cxn ang="5400000">
                  <a:pos x="wd2" y="hd2"/>
                </a:cxn>
                <a:cxn ang="10800000">
                  <a:pos x="wd2" y="hd2"/>
                </a:cxn>
                <a:cxn ang="16200000">
                  <a:pos x="wd2" y="hd2"/>
                </a:cxn>
              </a:cxnLst>
              <a:rect l="0" t="0" r="r" b="b"/>
              <a:pathLst>
                <a:path w="21600" h="21600" extrusionOk="0">
                  <a:moveTo>
                    <a:pt x="21600" y="13337"/>
                  </a:moveTo>
                  <a:cubicBezTo>
                    <a:pt x="21262" y="11433"/>
                    <a:pt x="20588" y="10161"/>
                    <a:pt x="20250" y="8257"/>
                  </a:cubicBezTo>
                  <a:cubicBezTo>
                    <a:pt x="20250" y="7621"/>
                    <a:pt x="19913" y="6985"/>
                    <a:pt x="19913" y="5716"/>
                  </a:cubicBezTo>
                  <a:cubicBezTo>
                    <a:pt x="19575" y="3812"/>
                    <a:pt x="19237" y="1904"/>
                    <a:pt x="19237" y="0"/>
                  </a:cubicBezTo>
                  <a:lnTo>
                    <a:pt x="5062" y="6352"/>
                  </a:lnTo>
                  <a:lnTo>
                    <a:pt x="2025" y="7624"/>
                  </a:lnTo>
                  <a:lnTo>
                    <a:pt x="0" y="8260"/>
                  </a:lnTo>
                  <a:lnTo>
                    <a:pt x="1687" y="21600"/>
                  </a:lnTo>
                  <a:lnTo>
                    <a:pt x="4724" y="20328"/>
                  </a:lnTo>
                  <a:lnTo>
                    <a:pt x="7424" y="19057"/>
                  </a:lnTo>
                  <a:lnTo>
                    <a:pt x="21600" y="13337"/>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Shape">
              <a:extLst>
                <a:ext uri="{FF2B5EF4-FFF2-40B4-BE49-F238E27FC236}">
                  <a16:creationId xmlns:a16="http://schemas.microsoft.com/office/drawing/2014/main" id="{AD1DACDD-B6C4-D44D-AC21-C0A21DA96660}"/>
                </a:ext>
              </a:extLst>
            </p:cNvPr>
            <p:cNvSpPr/>
            <p:nvPr userDrawn="1"/>
          </p:nvSpPr>
          <p:spPr>
            <a:xfrm>
              <a:off x="12057504" y="265617"/>
              <a:ext cx="131759" cy="157787"/>
            </a:xfrm>
            <a:custGeom>
              <a:avLst/>
              <a:gdLst/>
              <a:ahLst/>
              <a:cxnLst>
                <a:cxn ang="0">
                  <a:pos x="wd2" y="hd2"/>
                </a:cxn>
                <a:cxn ang="5400000">
                  <a:pos x="wd2" y="hd2"/>
                </a:cxn>
                <a:cxn ang="10800000">
                  <a:pos x="wd2" y="hd2"/>
                </a:cxn>
                <a:cxn ang="16200000">
                  <a:pos x="wd2" y="hd2"/>
                </a:cxn>
              </a:cxnLst>
              <a:rect l="0" t="0" r="r" b="b"/>
              <a:pathLst>
                <a:path w="21547" h="19587" extrusionOk="0">
                  <a:moveTo>
                    <a:pt x="155" y="11451"/>
                  </a:moveTo>
                  <a:cubicBezTo>
                    <a:pt x="363" y="12240"/>
                    <a:pt x="571" y="13028"/>
                    <a:pt x="985" y="13658"/>
                  </a:cubicBezTo>
                  <a:cubicBezTo>
                    <a:pt x="1401" y="14289"/>
                    <a:pt x="2024" y="15077"/>
                    <a:pt x="2647" y="15708"/>
                  </a:cubicBezTo>
                  <a:cubicBezTo>
                    <a:pt x="2855" y="15865"/>
                    <a:pt x="2855" y="15865"/>
                    <a:pt x="3062" y="16023"/>
                  </a:cubicBezTo>
                  <a:cubicBezTo>
                    <a:pt x="7632" y="20280"/>
                    <a:pt x="15940" y="20753"/>
                    <a:pt x="21547" y="17284"/>
                  </a:cubicBezTo>
                  <a:cubicBezTo>
                    <a:pt x="21547" y="17284"/>
                    <a:pt x="21547" y="17284"/>
                    <a:pt x="21547" y="17284"/>
                  </a:cubicBezTo>
                  <a:lnTo>
                    <a:pt x="21547" y="6879"/>
                  </a:lnTo>
                  <a:lnTo>
                    <a:pt x="20093" y="4198"/>
                  </a:lnTo>
                  <a:cubicBezTo>
                    <a:pt x="19885" y="3883"/>
                    <a:pt x="19885" y="3568"/>
                    <a:pt x="20093" y="3252"/>
                  </a:cubicBezTo>
                  <a:cubicBezTo>
                    <a:pt x="20301" y="2937"/>
                    <a:pt x="20715" y="2622"/>
                    <a:pt x="21131" y="2464"/>
                  </a:cubicBezTo>
                  <a:lnTo>
                    <a:pt x="21547" y="2306"/>
                  </a:lnTo>
                  <a:cubicBezTo>
                    <a:pt x="16770" y="-689"/>
                    <a:pt x="9708" y="-847"/>
                    <a:pt x="4724" y="2306"/>
                  </a:cubicBezTo>
                  <a:cubicBezTo>
                    <a:pt x="1608" y="4355"/>
                    <a:pt x="-53" y="7351"/>
                    <a:pt x="154" y="10347"/>
                  </a:cubicBezTo>
                  <a:cubicBezTo>
                    <a:pt x="-52" y="10505"/>
                    <a:pt x="-52" y="10979"/>
                    <a:pt x="155" y="11451"/>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0" name="Shape">
              <a:extLst>
                <a:ext uri="{FF2B5EF4-FFF2-40B4-BE49-F238E27FC236}">
                  <a16:creationId xmlns:a16="http://schemas.microsoft.com/office/drawing/2014/main" id="{D4020A33-E64C-364F-9389-11EC2D7503F7}"/>
                </a:ext>
              </a:extLst>
            </p:cNvPr>
            <p:cNvSpPr/>
            <p:nvPr userDrawn="1"/>
          </p:nvSpPr>
          <p:spPr>
            <a:xfrm>
              <a:off x="11765405" y="1535618"/>
              <a:ext cx="68579" cy="43186"/>
            </a:xfrm>
            <a:custGeom>
              <a:avLst/>
              <a:gdLst/>
              <a:ahLst/>
              <a:cxnLst>
                <a:cxn ang="0">
                  <a:pos x="wd2" y="hd2"/>
                </a:cxn>
                <a:cxn ang="5400000">
                  <a:pos x="wd2" y="hd2"/>
                </a:cxn>
                <a:cxn ang="10800000">
                  <a:pos x="wd2" y="hd2"/>
                </a:cxn>
                <a:cxn ang="16200000">
                  <a:pos x="wd2" y="hd2"/>
                </a:cxn>
              </a:cxnLst>
              <a:rect l="0" t="0" r="r" b="b"/>
              <a:pathLst>
                <a:path w="21600" h="21600" extrusionOk="0">
                  <a:moveTo>
                    <a:pt x="4400" y="6355"/>
                  </a:moveTo>
                  <a:lnTo>
                    <a:pt x="400" y="8260"/>
                  </a:lnTo>
                  <a:lnTo>
                    <a:pt x="0" y="8260"/>
                  </a:lnTo>
                  <a:lnTo>
                    <a:pt x="2400" y="21600"/>
                  </a:lnTo>
                  <a:lnTo>
                    <a:pt x="4801" y="20328"/>
                  </a:lnTo>
                  <a:lnTo>
                    <a:pt x="8401" y="19057"/>
                  </a:lnTo>
                  <a:lnTo>
                    <a:pt x="12000" y="17785"/>
                  </a:lnTo>
                  <a:lnTo>
                    <a:pt x="21600" y="13973"/>
                  </a:lnTo>
                  <a:cubicBezTo>
                    <a:pt x="21600" y="13337"/>
                    <a:pt x="21200" y="12069"/>
                    <a:pt x="21200" y="11433"/>
                  </a:cubicBezTo>
                  <a:cubicBezTo>
                    <a:pt x="21200" y="10161"/>
                    <a:pt x="20799" y="9528"/>
                    <a:pt x="20799" y="8257"/>
                  </a:cubicBezTo>
                  <a:cubicBezTo>
                    <a:pt x="20799" y="7621"/>
                    <a:pt x="20799" y="6352"/>
                    <a:pt x="20399" y="5716"/>
                  </a:cubicBezTo>
                  <a:cubicBezTo>
                    <a:pt x="20399" y="3812"/>
                    <a:pt x="20399" y="1904"/>
                    <a:pt x="20399" y="0"/>
                  </a:cubicBezTo>
                  <a:lnTo>
                    <a:pt x="8399" y="5081"/>
                  </a:lnTo>
                  <a:lnTo>
                    <a:pt x="4400" y="6355"/>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Shape">
              <a:extLst>
                <a:ext uri="{FF2B5EF4-FFF2-40B4-BE49-F238E27FC236}">
                  <a16:creationId xmlns:a16="http://schemas.microsoft.com/office/drawing/2014/main" id="{B9B04A4E-79C2-F34B-BF5A-B863B02C7A35}"/>
                </a:ext>
              </a:extLst>
            </p:cNvPr>
            <p:cNvSpPr/>
            <p:nvPr userDrawn="1"/>
          </p:nvSpPr>
          <p:spPr>
            <a:xfrm>
              <a:off x="12070205" y="1472118"/>
              <a:ext cx="114777" cy="160488"/>
            </a:xfrm>
            <a:custGeom>
              <a:avLst/>
              <a:gdLst/>
              <a:ahLst/>
              <a:cxnLst>
                <a:cxn ang="0">
                  <a:pos x="wd2" y="hd2"/>
                </a:cxn>
                <a:cxn ang="5400000">
                  <a:pos x="wd2" y="hd2"/>
                </a:cxn>
                <a:cxn ang="10800000">
                  <a:pos x="wd2" y="hd2"/>
                </a:cxn>
                <a:cxn ang="16200000">
                  <a:pos x="wd2" y="hd2"/>
                </a:cxn>
              </a:cxnLst>
              <a:rect l="0" t="0" r="r" b="b"/>
              <a:pathLst>
                <a:path w="21452" h="20219" extrusionOk="0">
                  <a:moveTo>
                    <a:pt x="19552" y="519"/>
                  </a:moveTo>
                  <a:cubicBezTo>
                    <a:pt x="12432" y="-1081"/>
                    <a:pt x="5073" y="1159"/>
                    <a:pt x="1750" y="5319"/>
                  </a:cubicBezTo>
                  <a:cubicBezTo>
                    <a:pt x="1275" y="5799"/>
                    <a:pt x="1039" y="6279"/>
                    <a:pt x="801" y="6919"/>
                  </a:cubicBezTo>
                  <a:cubicBezTo>
                    <a:pt x="90" y="8519"/>
                    <a:pt x="-148" y="9959"/>
                    <a:pt x="90" y="11559"/>
                  </a:cubicBezTo>
                  <a:cubicBezTo>
                    <a:pt x="801" y="15239"/>
                    <a:pt x="4599" y="18439"/>
                    <a:pt x="10059" y="19719"/>
                  </a:cubicBezTo>
                  <a:cubicBezTo>
                    <a:pt x="13857" y="20519"/>
                    <a:pt x="17892" y="20359"/>
                    <a:pt x="21452" y="19239"/>
                  </a:cubicBezTo>
                  <a:lnTo>
                    <a:pt x="21452" y="1160"/>
                  </a:lnTo>
                  <a:cubicBezTo>
                    <a:pt x="20739" y="839"/>
                    <a:pt x="20265" y="679"/>
                    <a:pt x="19552" y="51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Shape">
              <a:extLst>
                <a:ext uri="{FF2B5EF4-FFF2-40B4-BE49-F238E27FC236}">
                  <a16:creationId xmlns:a16="http://schemas.microsoft.com/office/drawing/2014/main" id="{ECB18042-98F1-D043-9C33-0F72F419E430}"/>
                </a:ext>
              </a:extLst>
            </p:cNvPr>
            <p:cNvSpPr/>
            <p:nvPr userDrawn="1"/>
          </p:nvSpPr>
          <p:spPr>
            <a:xfrm>
              <a:off x="11701904" y="2081717"/>
              <a:ext cx="58423" cy="67315"/>
            </a:xfrm>
            <a:custGeom>
              <a:avLst/>
              <a:gdLst/>
              <a:ahLst/>
              <a:cxnLst>
                <a:cxn ang="0">
                  <a:pos x="wd2" y="hd2"/>
                </a:cxn>
                <a:cxn ang="5400000">
                  <a:pos x="wd2" y="hd2"/>
                </a:cxn>
                <a:cxn ang="10800000">
                  <a:pos x="wd2" y="hd2"/>
                </a:cxn>
                <a:cxn ang="16200000">
                  <a:pos x="wd2" y="hd2"/>
                </a:cxn>
              </a:cxnLst>
              <a:rect l="0" t="0" r="r" b="b"/>
              <a:pathLst>
                <a:path w="21600" h="21600" extrusionOk="0">
                  <a:moveTo>
                    <a:pt x="6103" y="1224"/>
                  </a:moveTo>
                  <a:cubicBezTo>
                    <a:pt x="5633" y="1632"/>
                    <a:pt x="5163" y="1632"/>
                    <a:pt x="4226" y="2040"/>
                  </a:cubicBezTo>
                  <a:cubicBezTo>
                    <a:pt x="2818" y="2448"/>
                    <a:pt x="1408" y="2855"/>
                    <a:pt x="0" y="3261"/>
                  </a:cubicBezTo>
                  <a:lnTo>
                    <a:pt x="8921" y="15895"/>
                  </a:lnTo>
                  <a:lnTo>
                    <a:pt x="10799" y="18341"/>
                  </a:lnTo>
                  <a:lnTo>
                    <a:pt x="11739" y="19562"/>
                  </a:lnTo>
                  <a:lnTo>
                    <a:pt x="13147" y="21600"/>
                  </a:lnTo>
                  <a:lnTo>
                    <a:pt x="18782" y="18747"/>
                  </a:lnTo>
                  <a:lnTo>
                    <a:pt x="18782" y="18747"/>
                  </a:lnTo>
                  <a:lnTo>
                    <a:pt x="21600" y="17117"/>
                  </a:lnTo>
                  <a:lnTo>
                    <a:pt x="21600" y="17117"/>
                  </a:lnTo>
                  <a:lnTo>
                    <a:pt x="20660" y="15487"/>
                  </a:lnTo>
                  <a:lnTo>
                    <a:pt x="19720" y="13857"/>
                  </a:lnTo>
                  <a:lnTo>
                    <a:pt x="17842" y="11004"/>
                  </a:lnTo>
                  <a:lnTo>
                    <a:pt x="17842" y="10596"/>
                  </a:lnTo>
                  <a:lnTo>
                    <a:pt x="10329" y="0"/>
                  </a:lnTo>
                  <a:cubicBezTo>
                    <a:pt x="9859" y="408"/>
                    <a:pt x="9389" y="816"/>
                    <a:pt x="8451" y="816"/>
                  </a:cubicBezTo>
                  <a:cubicBezTo>
                    <a:pt x="7511" y="818"/>
                    <a:pt x="7041" y="818"/>
                    <a:pt x="6103" y="122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BDDFE9CC-B167-3A4E-BFA4-7A4D59F94116}"/>
                </a:ext>
              </a:extLst>
            </p:cNvPr>
            <p:cNvSpPr/>
            <p:nvPr userDrawn="1"/>
          </p:nvSpPr>
          <p:spPr>
            <a:xfrm>
              <a:off x="11955904" y="2157918"/>
              <a:ext cx="227330" cy="159886"/>
            </a:xfrm>
            <a:custGeom>
              <a:avLst/>
              <a:gdLst/>
              <a:ahLst/>
              <a:cxnLst>
                <a:cxn ang="0">
                  <a:pos x="wd2" y="hd2"/>
                </a:cxn>
                <a:cxn ang="5400000">
                  <a:pos x="wd2" y="hd2"/>
                </a:cxn>
                <a:cxn ang="10800000">
                  <a:pos x="wd2" y="hd2"/>
                </a:cxn>
                <a:cxn ang="16200000">
                  <a:pos x="wd2" y="hd2"/>
                </a:cxn>
              </a:cxnLst>
              <a:rect l="0" t="0" r="r" b="b"/>
              <a:pathLst>
                <a:path w="21600" h="20758" extrusionOk="0">
                  <a:moveTo>
                    <a:pt x="20995" y="3365"/>
                  </a:moveTo>
                  <a:lnTo>
                    <a:pt x="20995" y="3365"/>
                  </a:lnTo>
                  <a:lnTo>
                    <a:pt x="19910" y="3859"/>
                  </a:lnTo>
                  <a:lnTo>
                    <a:pt x="18944" y="4353"/>
                  </a:lnTo>
                  <a:lnTo>
                    <a:pt x="14479" y="6496"/>
                  </a:lnTo>
                  <a:lnTo>
                    <a:pt x="13514" y="6991"/>
                  </a:lnTo>
                  <a:cubicBezTo>
                    <a:pt x="13393" y="6496"/>
                    <a:pt x="13273" y="6001"/>
                    <a:pt x="13032" y="5672"/>
                  </a:cubicBezTo>
                  <a:cubicBezTo>
                    <a:pt x="11583" y="1880"/>
                    <a:pt x="8687" y="-429"/>
                    <a:pt x="5430" y="66"/>
                  </a:cubicBezTo>
                  <a:cubicBezTo>
                    <a:pt x="4464" y="231"/>
                    <a:pt x="3499" y="560"/>
                    <a:pt x="2654" y="1221"/>
                  </a:cubicBezTo>
                  <a:cubicBezTo>
                    <a:pt x="2534" y="1880"/>
                    <a:pt x="2413" y="2539"/>
                    <a:pt x="2293" y="3364"/>
                  </a:cubicBezTo>
                  <a:cubicBezTo>
                    <a:pt x="1689" y="7156"/>
                    <a:pt x="965" y="10784"/>
                    <a:pt x="362" y="14246"/>
                  </a:cubicBezTo>
                  <a:cubicBezTo>
                    <a:pt x="241" y="14906"/>
                    <a:pt x="120" y="15730"/>
                    <a:pt x="0" y="16390"/>
                  </a:cubicBezTo>
                  <a:cubicBezTo>
                    <a:pt x="1568" y="19357"/>
                    <a:pt x="4223" y="21171"/>
                    <a:pt x="6999" y="20677"/>
                  </a:cubicBezTo>
                  <a:cubicBezTo>
                    <a:pt x="10498" y="20182"/>
                    <a:pt x="13153" y="16390"/>
                    <a:pt x="13636" y="11938"/>
                  </a:cubicBezTo>
                  <a:cubicBezTo>
                    <a:pt x="13756" y="11114"/>
                    <a:pt x="13756" y="10289"/>
                    <a:pt x="13636" y="9630"/>
                  </a:cubicBezTo>
                  <a:lnTo>
                    <a:pt x="13877" y="10619"/>
                  </a:lnTo>
                  <a:lnTo>
                    <a:pt x="14722" y="10289"/>
                  </a:lnTo>
                  <a:lnTo>
                    <a:pt x="19911" y="7816"/>
                  </a:lnTo>
                  <a:lnTo>
                    <a:pt x="20876" y="7322"/>
                  </a:lnTo>
                  <a:lnTo>
                    <a:pt x="21600" y="6992"/>
                  </a:lnTo>
                  <a:lnTo>
                    <a:pt x="20997" y="4848"/>
                  </a:lnTo>
                  <a:lnTo>
                    <a:pt x="20995" y="3365"/>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93A2F9EF-B1F8-2843-92CD-14E0F0D24C4C}"/>
                </a:ext>
              </a:extLst>
            </p:cNvPr>
            <p:cNvSpPr/>
            <p:nvPr userDrawn="1"/>
          </p:nvSpPr>
          <p:spPr>
            <a:xfrm>
              <a:off x="11905104" y="2018217"/>
              <a:ext cx="66044" cy="44452"/>
            </a:xfrm>
            <a:custGeom>
              <a:avLst/>
              <a:gdLst/>
              <a:ahLst/>
              <a:cxnLst>
                <a:cxn ang="0">
                  <a:pos x="wd2" y="hd2"/>
                </a:cxn>
                <a:cxn ang="5400000">
                  <a:pos x="wd2" y="hd2"/>
                </a:cxn>
                <a:cxn ang="10800000">
                  <a:pos x="wd2" y="hd2"/>
                </a:cxn>
                <a:cxn ang="16200000">
                  <a:pos x="wd2" y="hd2"/>
                </a:cxn>
              </a:cxnLst>
              <a:rect l="0" t="0" r="r" b="b"/>
              <a:pathLst>
                <a:path w="21600" h="21600" extrusionOk="0">
                  <a:moveTo>
                    <a:pt x="16615" y="16664"/>
                  </a:moveTo>
                  <a:lnTo>
                    <a:pt x="19523" y="12961"/>
                  </a:lnTo>
                  <a:lnTo>
                    <a:pt x="21600" y="10493"/>
                  </a:lnTo>
                  <a:lnTo>
                    <a:pt x="17862" y="3703"/>
                  </a:lnTo>
                  <a:lnTo>
                    <a:pt x="15785" y="0"/>
                  </a:lnTo>
                  <a:lnTo>
                    <a:pt x="15785" y="0"/>
                  </a:lnTo>
                  <a:lnTo>
                    <a:pt x="12877" y="3703"/>
                  </a:lnTo>
                  <a:lnTo>
                    <a:pt x="9968" y="7407"/>
                  </a:lnTo>
                  <a:lnTo>
                    <a:pt x="0" y="19750"/>
                  </a:lnTo>
                  <a:cubicBezTo>
                    <a:pt x="416" y="20368"/>
                    <a:pt x="832" y="20985"/>
                    <a:pt x="1245" y="21600"/>
                  </a:cubicBezTo>
                  <a:cubicBezTo>
                    <a:pt x="1245" y="21600"/>
                    <a:pt x="1245" y="21600"/>
                    <a:pt x="1245" y="21600"/>
                  </a:cubicBezTo>
                  <a:cubicBezTo>
                    <a:pt x="2491" y="20982"/>
                    <a:pt x="4154" y="20365"/>
                    <a:pt x="5399" y="19750"/>
                  </a:cubicBezTo>
                  <a:cubicBezTo>
                    <a:pt x="6231" y="19750"/>
                    <a:pt x="7060" y="19750"/>
                    <a:pt x="7892" y="19750"/>
                  </a:cubicBezTo>
                  <a:cubicBezTo>
                    <a:pt x="9553" y="19750"/>
                    <a:pt x="11630" y="19750"/>
                    <a:pt x="13706" y="20368"/>
                  </a:cubicBezTo>
                  <a:lnTo>
                    <a:pt x="16615" y="16664"/>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Shape">
              <a:extLst>
                <a:ext uri="{FF2B5EF4-FFF2-40B4-BE49-F238E27FC236}">
                  <a16:creationId xmlns:a16="http://schemas.microsoft.com/office/drawing/2014/main" id="{14B500DD-D787-A448-A003-79E84315AF2E}"/>
                </a:ext>
              </a:extLst>
            </p:cNvPr>
            <p:cNvSpPr/>
            <p:nvPr userDrawn="1"/>
          </p:nvSpPr>
          <p:spPr>
            <a:xfrm>
              <a:off x="11752705" y="430717"/>
              <a:ext cx="76200" cy="48265"/>
            </a:xfrm>
            <a:custGeom>
              <a:avLst/>
              <a:gdLst/>
              <a:ahLst/>
              <a:cxnLst>
                <a:cxn ang="0">
                  <a:pos x="wd2" y="hd2"/>
                </a:cxn>
                <a:cxn ang="5400000">
                  <a:pos x="wd2" y="hd2"/>
                </a:cxn>
                <a:cxn ang="10800000">
                  <a:pos x="wd2" y="hd2"/>
                </a:cxn>
                <a:cxn ang="16200000">
                  <a:pos x="wd2" y="hd2"/>
                </a:cxn>
              </a:cxnLst>
              <a:rect l="0" t="0" r="r" b="b"/>
              <a:pathLst>
                <a:path w="21600" h="21600" extrusionOk="0">
                  <a:moveTo>
                    <a:pt x="21600" y="11934"/>
                  </a:moveTo>
                  <a:cubicBezTo>
                    <a:pt x="21240" y="10230"/>
                    <a:pt x="20521" y="9092"/>
                    <a:pt x="20160" y="7388"/>
                  </a:cubicBezTo>
                  <a:cubicBezTo>
                    <a:pt x="20160" y="6819"/>
                    <a:pt x="19800" y="6250"/>
                    <a:pt x="19800" y="5115"/>
                  </a:cubicBezTo>
                  <a:cubicBezTo>
                    <a:pt x="19440" y="3411"/>
                    <a:pt x="19079" y="1704"/>
                    <a:pt x="19079" y="0"/>
                  </a:cubicBezTo>
                  <a:lnTo>
                    <a:pt x="5400" y="6822"/>
                  </a:lnTo>
                  <a:lnTo>
                    <a:pt x="2160" y="8526"/>
                  </a:lnTo>
                  <a:lnTo>
                    <a:pt x="0" y="9664"/>
                  </a:lnTo>
                  <a:lnTo>
                    <a:pt x="2521" y="21600"/>
                  </a:lnTo>
                  <a:lnTo>
                    <a:pt x="5760" y="19896"/>
                  </a:lnTo>
                  <a:lnTo>
                    <a:pt x="8640" y="18192"/>
                  </a:lnTo>
                  <a:lnTo>
                    <a:pt x="21600" y="11934"/>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6" name="Shape">
              <a:extLst>
                <a:ext uri="{FF2B5EF4-FFF2-40B4-BE49-F238E27FC236}">
                  <a16:creationId xmlns:a16="http://schemas.microsoft.com/office/drawing/2014/main" id="{A0A0DA95-7D8D-B649-800E-DE79CB577049}"/>
                </a:ext>
              </a:extLst>
            </p:cNvPr>
            <p:cNvSpPr/>
            <p:nvPr userDrawn="1"/>
          </p:nvSpPr>
          <p:spPr>
            <a:xfrm>
              <a:off x="11981305" y="1522918"/>
              <a:ext cx="73658" cy="34287"/>
            </a:xfrm>
            <a:custGeom>
              <a:avLst/>
              <a:gdLst/>
              <a:ahLst/>
              <a:cxnLst>
                <a:cxn ang="0">
                  <a:pos x="wd2" y="hd2"/>
                </a:cxn>
                <a:cxn ang="5400000">
                  <a:pos x="wd2" y="hd2"/>
                </a:cxn>
                <a:cxn ang="10800000">
                  <a:pos x="wd2" y="hd2"/>
                </a:cxn>
                <a:cxn ang="16200000">
                  <a:pos x="wd2" y="hd2"/>
                </a:cxn>
              </a:cxnLst>
              <a:rect l="0" t="0" r="r" b="b"/>
              <a:pathLst>
                <a:path w="21600" h="21600" extrusionOk="0">
                  <a:moveTo>
                    <a:pt x="21229" y="13599"/>
                  </a:moveTo>
                  <a:lnTo>
                    <a:pt x="21229" y="11200"/>
                  </a:lnTo>
                  <a:lnTo>
                    <a:pt x="21600" y="4000"/>
                  </a:lnTo>
                  <a:lnTo>
                    <a:pt x="6332" y="1598"/>
                  </a:lnTo>
                  <a:lnTo>
                    <a:pt x="2608" y="801"/>
                  </a:lnTo>
                  <a:lnTo>
                    <a:pt x="373" y="0"/>
                  </a:lnTo>
                  <a:lnTo>
                    <a:pt x="0" y="11200"/>
                  </a:lnTo>
                  <a:lnTo>
                    <a:pt x="0" y="17600"/>
                  </a:lnTo>
                  <a:lnTo>
                    <a:pt x="0" y="17600"/>
                  </a:lnTo>
                  <a:lnTo>
                    <a:pt x="3351" y="18400"/>
                  </a:lnTo>
                  <a:lnTo>
                    <a:pt x="6703" y="18400"/>
                  </a:lnTo>
                  <a:lnTo>
                    <a:pt x="20856" y="21600"/>
                  </a:lnTo>
                  <a:lnTo>
                    <a:pt x="20856" y="20803"/>
                  </a:lnTo>
                  <a:lnTo>
                    <a:pt x="21229" y="1440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Shape">
              <a:extLst>
                <a:ext uri="{FF2B5EF4-FFF2-40B4-BE49-F238E27FC236}">
                  <a16:creationId xmlns:a16="http://schemas.microsoft.com/office/drawing/2014/main" id="{C698528B-EA83-F345-A2C9-B5777693D712}"/>
                </a:ext>
              </a:extLst>
            </p:cNvPr>
            <p:cNvSpPr/>
            <p:nvPr userDrawn="1"/>
          </p:nvSpPr>
          <p:spPr>
            <a:xfrm>
              <a:off x="11600304" y="1929317"/>
              <a:ext cx="161047" cy="159025"/>
            </a:xfrm>
            <a:custGeom>
              <a:avLst/>
              <a:gdLst/>
              <a:ahLst/>
              <a:cxnLst>
                <a:cxn ang="0">
                  <a:pos x="wd2" y="hd2"/>
                </a:cxn>
                <a:cxn ang="5400000">
                  <a:pos x="wd2" y="hd2"/>
                </a:cxn>
                <a:cxn ang="10800000">
                  <a:pos x="wd2" y="hd2"/>
                </a:cxn>
                <a:cxn ang="16200000">
                  <a:pos x="wd2" y="hd2"/>
                </a:cxn>
              </a:cxnLst>
              <a:rect l="0" t="0" r="r" b="b"/>
              <a:pathLst>
                <a:path w="19426" h="21297" extrusionOk="0">
                  <a:moveTo>
                    <a:pt x="1201" y="15817"/>
                  </a:moveTo>
                  <a:cubicBezTo>
                    <a:pt x="3040" y="19560"/>
                    <a:pt x="6563" y="21600"/>
                    <a:pt x="10239" y="21260"/>
                  </a:cubicBezTo>
                  <a:cubicBezTo>
                    <a:pt x="10699" y="21260"/>
                    <a:pt x="11159" y="21090"/>
                    <a:pt x="11771" y="21090"/>
                  </a:cubicBezTo>
                  <a:cubicBezTo>
                    <a:pt x="12231" y="20920"/>
                    <a:pt x="12844" y="20750"/>
                    <a:pt x="13303" y="20580"/>
                  </a:cubicBezTo>
                  <a:cubicBezTo>
                    <a:pt x="13457" y="20580"/>
                    <a:pt x="13610" y="20410"/>
                    <a:pt x="13763" y="20410"/>
                  </a:cubicBezTo>
                  <a:cubicBezTo>
                    <a:pt x="14069" y="20240"/>
                    <a:pt x="14222" y="20240"/>
                    <a:pt x="14529" y="20069"/>
                  </a:cubicBezTo>
                  <a:cubicBezTo>
                    <a:pt x="14682" y="19899"/>
                    <a:pt x="14835" y="19899"/>
                    <a:pt x="14988" y="19729"/>
                  </a:cubicBezTo>
                  <a:cubicBezTo>
                    <a:pt x="15447" y="19388"/>
                    <a:pt x="15754" y="19219"/>
                    <a:pt x="16060" y="18879"/>
                  </a:cubicBezTo>
                  <a:cubicBezTo>
                    <a:pt x="19431" y="15647"/>
                    <a:pt x="20503" y="10034"/>
                    <a:pt x="18205" y="5612"/>
                  </a:cubicBezTo>
                  <a:cubicBezTo>
                    <a:pt x="16366" y="2040"/>
                    <a:pt x="12997" y="0"/>
                    <a:pt x="9473" y="0"/>
                  </a:cubicBezTo>
                  <a:lnTo>
                    <a:pt x="9779" y="1360"/>
                  </a:lnTo>
                  <a:cubicBezTo>
                    <a:pt x="9779" y="1360"/>
                    <a:pt x="9779" y="1531"/>
                    <a:pt x="9779" y="1531"/>
                  </a:cubicBezTo>
                  <a:cubicBezTo>
                    <a:pt x="9779" y="2211"/>
                    <a:pt x="9320" y="3061"/>
                    <a:pt x="8707" y="3231"/>
                  </a:cubicBezTo>
                  <a:lnTo>
                    <a:pt x="5489" y="3912"/>
                  </a:lnTo>
                  <a:cubicBezTo>
                    <a:pt x="5183" y="3912"/>
                    <a:pt x="4723" y="3912"/>
                    <a:pt x="4417" y="3741"/>
                  </a:cubicBezTo>
                  <a:cubicBezTo>
                    <a:pt x="4110" y="3571"/>
                    <a:pt x="3957" y="3231"/>
                    <a:pt x="3804" y="2721"/>
                  </a:cubicBezTo>
                  <a:lnTo>
                    <a:pt x="3804" y="2380"/>
                  </a:lnTo>
                  <a:cubicBezTo>
                    <a:pt x="-25" y="5442"/>
                    <a:pt x="-1097" y="11055"/>
                    <a:pt x="1201" y="1581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Shape">
              <a:extLst>
                <a:ext uri="{FF2B5EF4-FFF2-40B4-BE49-F238E27FC236}">
                  <a16:creationId xmlns:a16="http://schemas.microsoft.com/office/drawing/2014/main" id="{213417BA-AC04-0A4A-ADC4-DE19B06E617B}"/>
                </a:ext>
              </a:extLst>
            </p:cNvPr>
            <p:cNvSpPr/>
            <p:nvPr userDrawn="1"/>
          </p:nvSpPr>
          <p:spPr>
            <a:xfrm>
              <a:off x="11562205" y="1700717"/>
              <a:ext cx="160104" cy="245150"/>
            </a:xfrm>
            <a:custGeom>
              <a:avLst/>
              <a:gdLst/>
              <a:ahLst/>
              <a:cxnLst>
                <a:cxn ang="0">
                  <a:pos x="wd2" y="hd2"/>
                </a:cxn>
                <a:cxn ang="5400000">
                  <a:pos x="wd2" y="hd2"/>
                </a:cxn>
                <a:cxn ang="10800000">
                  <a:pos x="wd2" y="hd2"/>
                </a:cxn>
                <a:cxn ang="16200000">
                  <a:pos x="wd2" y="hd2"/>
                </a:cxn>
              </a:cxnLst>
              <a:rect l="0" t="0" r="r" b="b"/>
              <a:pathLst>
                <a:path w="21273" h="21492" extrusionOk="0">
                  <a:moveTo>
                    <a:pt x="21268" y="7240"/>
                  </a:moveTo>
                  <a:cubicBezTo>
                    <a:pt x="21437" y="3344"/>
                    <a:pt x="16881" y="115"/>
                    <a:pt x="10974" y="3"/>
                  </a:cubicBezTo>
                  <a:cubicBezTo>
                    <a:pt x="5068" y="-108"/>
                    <a:pt x="175" y="2898"/>
                    <a:pt x="6" y="6795"/>
                  </a:cubicBezTo>
                  <a:cubicBezTo>
                    <a:pt x="-163" y="10024"/>
                    <a:pt x="3043" y="12919"/>
                    <a:pt x="7599" y="13809"/>
                  </a:cubicBezTo>
                  <a:cubicBezTo>
                    <a:pt x="8274" y="13921"/>
                    <a:pt x="9118" y="14032"/>
                    <a:pt x="9962" y="14032"/>
                  </a:cubicBezTo>
                  <a:lnTo>
                    <a:pt x="8949" y="14144"/>
                  </a:lnTo>
                  <a:lnTo>
                    <a:pt x="9118" y="14923"/>
                  </a:lnTo>
                  <a:lnTo>
                    <a:pt x="10637" y="19822"/>
                  </a:lnTo>
                  <a:lnTo>
                    <a:pt x="10974" y="20824"/>
                  </a:lnTo>
                  <a:lnTo>
                    <a:pt x="11143" y="21492"/>
                  </a:lnTo>
                  <a:lnTo>
                    <a:pt x="13506" y="21158"/>
                  </a:lnTo>
                  <a:lnTo>
                    <a:pt x="14855" y="20935"/>
                  </a:lnTo>
                  <a:lnTo>
                    <a:pt x="14855" y="20935"/>
                  </a:lnTo>
                  <a:lnTo>
                    <a:pt x="14517" y="19933"/>
                  </a:lnTo>
                  <a:lnTo>
                    <a:pt x="14180" y="18931"/>
                  </a:lnTo>
                  <a:lnTo>
                    <a:pt x="12830" y="14701"/>
                  </a:lnTo>
                  <a:lnTo>
                    <a:pt x="12492" y="13699"/>
                  </a:lnTo>
                  <a:cubicBezTo>
                    <a:pt x="12998" y="13587"/>
                    <a:pt x="13505" y="13587"/>
                    <a:pt x="14011" y="13476"/>
                  </a:cubicBezTo>
                  <a:cubicBezTo>
                    <a:pt x="18061" y="12696"/>
                    <a:pt x="21099" y="10246"/>
                    <a:pt x="21268" y="724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9" name="Shape">
              <a:extLst>
                <a:ext uri="{FF2B5EF4-FFF2-40B4-BE49-F238E27FC236}">
                  <a16:creationId xmlns:a16="http://schemas.microsoft.com/office/drawing/2014/main" id="{382411DE-3389-EA46-95CA-95DAED303F58}"/>
                </a:ext>
              </a:extLst>
            </p:cNvPr>
            <p:cNvSpPr/>
            <p:nvPr userDrawn="1"/>
          </p:nvSpPr>
          <p:spPr>
            <a:xfrm>
              <a:off x="11930505" y="1891218"/>
              <a:ext cx="160062" cy="160400"/>
            </a:xfrm>
            <a:custGeom>
              <a:avLst/>
              <a:gdLst/>
              <a:ahLst/>
              <a:cxnLst>
                <a:cxn ang="0">
                  <a:pos x="wd2" y="hd2"/>
                </a:cxn>
                <a:cxn ang="5400000">
                  <a:pos x="wd2" y="hd2"/>
                </a:cxn>
                <a:cxn ang="10800000">
                  <a:pos x="wd2" y="hd2"/>
                </a:cxn>
                <a:cxn ang="16200000">
                  <a:pos x="wd2" y="hd2"/>
                </a:cxn>
              </a:cxnLst>
              <a:rect l="0" t="0" r="r" b="b"/>
              <a:pathLst>
                <a:path w="20468" h="19211" extrusionOk="0">
                  <a:moveTo>
                    <a:pt x="18842" y="14794"/>
                  </a:moveTo>
                  <a:cubicBezTo>
                    <a:pt x="21115" y="11447"/>
                    <a:pt x="20952" y="7341"/>
                    <a:pt x="18679" y="4146"/>
                  </a:cubicBezTo>
                  <a:cubicBezTo>
                    <a:pt x="18030" y="3233"/>
                    <a:pt x="17055" y="2321"/>
                    <a:pt x="16080" y="1712"/>
                  </a:cubicBezTo>
                  <a:cubicBezTo>
                    <a:pt x="15918" y="1712"/>
                    <a:pt x="15918" y="1560"/>
                    <a:pt x="15755" y="1560"/>
                  </a:cubicBezTo>
                  <a:cubicBezTo>
                    <a:pt x="11046" y="-1330"/>
                    <a:pt x="4712" y="-113"/>
                    <a:pt x="1626" y="4450"/>
                  </a:cubicBezTo>
                  <a:cubicBezTo>
                    <a:pt x="-485" y="7492"/>
                    <a:pt x="-485" y="11295"/>
                    <a:pt x="1301" y="14337"/>
                  </a:cubicBezTo>
                  <a:lnTo>
                    <a:pt x="2275" y="13577"/>
                  </a:lnTo>
                  <a:cubicBezTo>
                    <a:pt x="2275" y="13577"/>
                    <a:pt x="2438" y="13577"/>
                    <a:pt x="2438" y="13577"/>
                  </a:cubicBezTo>
                  <a:cubicBezTo>
                    <a:pt x="3087" y="13272"/>
                    <a:pt x="3899" y="13272"/>
                    <a:pt x="4387" y="13881"/>
                  </a:cubicBezTo>
                  <a:lnTo>
                    <a:pt x="6661" y="16467"/>
                  </a:lnTo>
                  <a:cubicBezTo>
                    <a:pt x="6986" y="16772"/>
                    <a:pt x="6986" y="17076"/>
                    <a:pt x="6986" y="17380"/>
                  </a:cubicBezTo>
                  <a:cubicBezTo>
                    <a:pt x="6986" y="17685"/>
                    <a:pt x="6823" y="18141"/>
                    <a:pt x="6499" y="18293"/>
                  </a:cubicBezTo>
                  <a:lnTo>
                    <a:pt x="6174" y="18445"/>
                  </a:lnTo>
                  <a:cubicBezTo>
                    <a:pt x="10721" y="20270"/>
                    <a:pt x="16080" y="18749"/>
                    <a:pt x="18842" y="14794"/>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0" name="Shape">
              <a:extLst>
                <a:ext uri="{FF2B5EF4-FFF2-40B4-BE49-F238E27FC236}">
                  <a16:creationId xmlns:a16="http://schemas.microsoft.com/office/drawing/2014/main" id="{F7F3636E-AF37-CA46-BE8B-7F2DF6F9645B}"/>
                </a:ext>
              </a:extLst>
            </p:cNvPr>
            <p:cNvSpPr/>
            <p:nvPr userDrawn="1"/>
          </p:nvSpPr>
          <p:spPr>
            <a:xfrm>
              <a:off x="12057505" y="1840418"/>
              <a:ext cx="80014" cy="80014"/>
            </a:xfrm>
            <a:custGeom>
              <a:avLst/>
              <a:gdLst/>
              <a:ahLst/>
              <a:cxnLst>
                <a:cxn ang="0">
                  <a:pos x="wd2" y="hd2"/>
                </a:cxn>
                <a:cxn ang="5400000">
                  <a:pos x="wd2" y="hd2"/>
                </a:cxn>
                <a:cxn ang="10800000">
                  <a:pos x="wd2" y="hd2"/>
                </a:cxn>
                <a:cxn ang="16200000">
                  <a:pos x="wd2" y="hd2"/>
                </a:cxn>
              </a:cxnLst>
              <a:rect l="0" t="0" r="r" b="b"/>
              <a:pathLst>
                <a:path w="21600" h="21600" extrusionOk="0">
                  <a:moveTo>
                    <a:pt x="20229" y="6514"/>
                  </a:moveTo>
                  <a:lnTo>
                    <a:pt x="21600" y="5143"/>
                  </a:lnTo>
                  <a:lnTo>
                    <a:pt x="16457" y="0"/>
                  </a:lnTo>
                  <a:lnTo>
                    <a:pt x="14057" y="2401"/>
                  </a:lnTo>
                  <a:lnTo>
                    <a:pt x="11999" y="4458"/>
                  </a:lnTo>
                  <a:lnTo>
                    <a:pt x="0" y="16457"/>
                  </a:lnTo>
                  <a:cubicBezTo>
                    <a:pt x="2057" y="17828"/>
                    <a:pt x="3772" y="19886"/>
                    <a:pt x="5143" y="21600"/>
                  </a:cubicBezTo>
                  <a:lnTo>
                    <a:pt x="17828" y="8914"/>
                  </a:lnTo>
                  <a:lnTo>
                    <a:pt x="20229" y="6514"/>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1" name="Shape">
              <a:extLst>
                <a:ext uri="{FF2B5EF4-FFF2-40B4-BE49-F238E27FC236}">
                  <a16:creationId xmlns:a16="http://schemas.microsoft.com/office/drawing/2014/main" id="{319D4308-F2AB-2542-996A-66F5358D08F5}"/>
                </a:ext>
              </a:extLst>
            </p:cNvPr>
            <p:cNvSpPr/>
            <p:nvPr userDrawn="1"/>
          </p:nvSpPr>
          <p:spPr>
            <a:xfrm>
              <a:off x="11638405" y="1510217"/>
              <a:ext cx="160650" cy="159867"/>
            </a:xfrm>
            <a:custGeom>
              <a:avLst/>
              <a:gdLst/>
              <a:ahLst/>
              <a:cxnLst>
                <a:cxn ang="0">
                  <a:pos x="wd2" y="hd2"/>
                </a:cxn>
                <a:cxn ang="5400000">
                  <a:pos x="wd2" y="hd2"/>
                </a:cxn>
                <a:cxn ang="10800000">
                  <a:pos x="wd2" y="hd2"/>
                </a:cxn>
                <a:cxn ang="16200000">
                  <a:pos x="wd2" y="hd2"/>
                </a:cxn>
              </a:cxnLst>
              <a:rect l="0" t="0" r="r" b="b"/>
              <a:pathLst>
                <a:path w="19799" h="19284" extrusionOk="0">
                  <a:moveTo>
                    <a:pt x="4540" y="1513"/>
                  </a:moveTo>
                  <a:cubicBezTo>
                    <a:pt x="2" y="4423"/>
                    <a:pt x="-1407" y="10398"/>
                    <a:pt x="1567" y="14841"/>
                  </a:cubicBezTo>
                  <a:cubicBezTo>
                    <a:pt x="4540" y="19283"/>
                    <a:pt x="10644" y="20662"/>
                    <a:pt x="15184" y="17751"/>
                  </a:cubicBezTo>
                  <a:cubicBezTo>
                    <a:pt x="18471" y="15607"/>
                    <a:pt x="20193" y="11930"/>
                    <a:pt x="19723" y="8406"/>
                  </a:cubicBezTo>
                  <a:lnTo>
                    <a:pt x="18314" y="8713"/>
                  </a:lnTo>
                  <a:lnTo>
                    <a:pt x="17532" y="8866"/>
                  </a:lnTo>
                  <a:cubicBezTo>
                    <a:pt x="16749" y="9020"/>
                    <a:pt x="15967" y="8713"/>
                    <a:pt x="15810" y="7947"/>
                  </a:cubicBezTo>
                  <a:lnTo>
                    <a:pt x="14871" y="4730"/>
                  </a:lnTo>
                  <a:cubicBezTo>
                    <a:pt x="14714" y="4117"/>
                    <a:pt x="14871" y="3657"/>
                    <a:pt x="15340" y="3351"/>
                  </a:cubicBezTo>
                  <a:cubicBezTo>
                    <a:pt x="15497" y="3198"/>
                    <a:pt x="15653" y="3198"/>
                    <a:pt x="15809" y="3044"/>
                  </a:cubicBezTo>
                  <a:lnTo>
                    <a:pt x="16905" y="2738"/>
                  </a:lnTo>
                  <a:cubicBezTo>
                    <a:pt x="13618" y="-325"/>
                    <a:pt x="8453" y="-938"/>
                    <a:pt x="4540" y="151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2" name="Shape">
              <a:extLst>
                <a:ext uri="{FF2B5EF4-FFF2-40B4-BE49-F238E27FC236}">
                  <a16:creationId xmlns:a16="http://schemas.microsoft.com/office/drawing/2014/main" id="{012829B3-968A-B847-A743-C87BC620E841}"/>
                </a:ext>
              </a:extLst>
            </p:cNvPr>
            <p:cNvSpPr/>
            <p:nvPr userDrawn="1"/>
          </p:nvSpPr>
          <p:spPr>
            <a:xfrm>
              <a:off x="11143104" y="1878517"/>
              <a:ext cx="59688" cy="67315"/>
            </a:xfrm>
            <a:custGeom>
              <a:avLst/>
              <a:gdLst/>
              <a:ahLst/>
              <a:cxnLst>
                <a:cxn ang="0">
                  <a:pos x="wd2" y="hd2"/>
                </a:cxn>
                <a:cxn ang="5400000">
                  <a:pos x="wd2" y="hd2"/>
                </a:cxn>
                <a:cxn ang="10800000">
                  <a:pos x="wd2" y="hd2"/>
                </a:cxn>
                <a:cxn ang="16200000">
                  <a:pos x="wd2" y="hd2"/>
                </a:cxn>
              </a:cxnLst>
              <a:rect l="0" t="0" r="r" b="b"/>
              <a:pathLst>
                <a:path w="21600" h="21600" extrusionOk="0">
                  <a:moveTo>
                    <a:pt x="19302" y="13450"/>
                  </a:moveTo>
                  <a:lnTo>
                    <a:pt x="17004" y="10596"/>
                  </a:lnTo>
                  <a:lnTo>
                    <a:pt x="9190" y="0"/>
                  </a:lnTo>
                  <a:cubicBezTo>
                    <a:pt x="8730" y="408"/>
                    <a:pt x="8270" y="408"/>
                    <a:pt x="7812" y="816"/>
                  </a:cubicBezTo>
                  <a:cubicBezTo>
                    <a:pt x="7352" y="1224"/>
                    <a:pt x="6434" y="1632"/>
                    <a:pt x="5514" y="1632"/>
                  </a:cubicBezTo>
                  <a:cubicBezTo>
                    <a:pt x="5054" y="2040"/>
                    <a:pt x="4594" y="2040"/>
                    <a:pt x="4136" y="2448"/>
                  </a:cubicBezTo>
                  <a:cubicBezTo>
                    <a:pt x="2758" y="2855"/>
                    <a:pt x="1378" y="3263"/>
                    <a:pt x="0" y="3669"/>
                  </a:cubicBezTo>
                  <a:lnTo>
                    <a:pt x="9652" y="16303"/>
                  </a:lnTo>
                  <a:lnTo>
                    <a:pt x="11950" y="19562"/>
                  </a:lnTo>
                  <a:lnTo>
                    <a:pt x="13328" y="21600"/>
                  </a:lnTo>
                  <a:lnTo>
                    <a:pt x="21600" y="16709"/>
                  </a:lnTo>
                  <a:lnTo>
                    <a:pt x="19302" y="1345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3" name="Shape">
              <a:extLst>
                <a:ext uri="{FF2B5EF4-FFF2-40B4-BE49-F238E27FC236}">
                  <a16:creationId xmlns:a16="http://schemas.microsoft.com/office/drawing/2014/main" id="{C0310135-2A2B-7A40-A531-773D5DFEEF6C}"/>
                </a:ext>
              </a:extLst>
            </p:cNvPr>
            <p:cNvSpPr/>
            <p:nvPr userDrawn="1"/>
          </p:nvSpPr>
          <p:spPr>
            <a:xfrm>
              <a:off x="11028805" y="1726117"/>
              <a:ext cx="161099" cy="160607"/>
            </a:xfrm>
            <a:custGeom>
              <a:avLst/>
              <a:gdLst/>
              <a:ahLst/>
              <a:cxnLst>
                <a:cxn ang="0">
                  <a:pos x="wd2" y="hd2"/>
                </a:cxn>
                <a:cxn ang="5400000">
                  <a:pos x="wd2" y="hd2"/>
                </a:cxn>
                <a:cxn ang="10800000">
                  <a:pos x="wd2" y="hd2"/>
                </a:cxn>
                <a:cxn ang="16200000">
                  <a:pos x="wd2" y="hd2"/>
                </a:cxn>
              </a:cxnLst>
              <a:rect l="0" t="0" r="r" b="b"/>
              <a:pathLst>
                <a:path w="19432" h="21012" extrusionOk="0">
                  <a:moveTo>
                    <a:pt x="12218" y="20476"/>
                  </a:moveTo>
                  <a:cubicBezTo>
                    <a:pt x="12677" y="20310"/>
                    <a:pt x="13137" y="20143"/>
                    <a:pt x="13596" y="19978"/>
                  </a:cubicBezTo>
                  <a:cubicBezTo>
                    <a:pt x="13750" y="19978"/>
                    <a:pt x="13903" y="19812"/>
                    <a:pt x="14056" y="19812"/>
                  </a:cubicBezTo>
                  <a:cubicBezTo>
                    <a:pt x="14362" y="19645"/>
                    <a:pt x="14515" y="19479"/>
                    <a:pt x="14822" y="19479"/>
                  </a:cubicBezTo>
                  <a:cubicBezTo>
                    <a:pt x="14975" y="19313"/>
                    <a:pt x="15128" y="19313"/>
                    <a:pt x="15281" y="19146"/>
                  </a:cubicBezTo>
                  <a:cubicBezTo>
                    <a:pt x="15740" y="18814"/>
                    <a:pt x="16047" y="18482"/>
                    <a:pt x="16354" y="18149"/>
                  </a:cubicBezTo>
                  <a:cubicBezTo>
                    <a:pt x="19571" y="14826"/>
                    <a:pt x="20490" y="9343"/>
                    <a:pt x="18039" y="5023"/>
                  </a:cubicBezTo>
                  <a:cubicBezTo>
                    <a:pt x="16048" y="1534"/>
                    <a:pt x="12677" y="-294"/>
                    <a:pt x="9154" y="39"/>
                  </a:cubicBezTo>
                  <a:lnTo>
                    <a:pt x="9461" y="1368"/>
                  </a:lnTo>
                  <a:cubicBezTo>
                    <a:pt x="9461" y="1368"/>
                    <a:pt x="9461" y="1534"/>
                    <a:pt x="9461" y="1534"/>
                  </a:cubicBezTo>
                  <a:cubicBezTo>
                    <a:pt x="9614" y="2198"/>
                    <a:pt x="9154" y="3029"/>
                    <a:pt x="8388" y="3195"/>
                  </a:cubicBezTo>
                  <a:lnTo>
                    <a:pt x="5171" y="4026"/>
                  </a:lnTo>
                  <a:cubicBezTo>
                    <a:pt x="4864" y="4192"/>
                    <a:pt x="4405" y="4026"/>
                    <a:pt x="4098" y="3860"/>
                  </a:cubicBezTo>
                  <a:cubicBezTo>
                    <a:pt x="3792" y="3694"/>
                    <a:pt x="3639" y="3362"/>
                    <a:pt x="3486" y="3029"/>
                  </a:cubicBezTo>
                  <a:lnTo>
                    <a:pt x="3332" y="2696"/>
                  </a:lnTo>
                  <a:cubicBezTo>
                    <a:pt x="-191" y="6020"/>
                    <a:pt x="-1110" y="11669"/>
                    <a:pt x="1494" y="15989"/>
                  </a:cubicBezTo>
                  <a:cubicBezTo>
                    <a:pt x="3485" y="19478"/>
                    <a:pt x="7162" y="21306"/>
                    <a:pt x="10685" y="20973"/>
                  </a:cubicBezTo>
                  <a:cubicBezTo>
                    <a:pt x="11146" y="20642"/>
                    <a:pt x="11759" y="20642"/>
                    <a:pt x="12218" y="20476"/>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4" name="Shape">
              <a:extLst>
                <a:ext uri="{FF2B5EF4-FFF2-40B4-BE49-F238E27FC236}">
                  <a16:creationId xmlns:a16="http://schemas.microsoft.com/office/drawing/2014/main" id="{956F4246-3670-1140-8020-E38698C02E9C}"/>
                </a:ext>
              </a:extLst>
            </p:cNvPr>
            <p:cNvSpPr/>
            <p:nvPr userDrawn="1"/>
          </p:nvSpPr>
          <p:spPr>
            <a:xfrm>
              <a:off x="11054204" y="1675318"/>
              <a:ext cx="43180" cy="76200"/>
            </a:xfrm>
            <a:custGeom>
              <a:avLst/>
              <a:gdLst/>
              <a:ahLst/>
              <a:cxnLst>
                <a:cxn ang="0">
                  <a:pos x="wd2" y="hd2"/>
                </a:cxn>
                <a:cxn ang="5400000">
                  <a:pos x="wd2" y="hd2"/>
                </a:cxn>
                <a:cxn ang="10800000">
                  <a:pos x="wd2" y="hd2"/>
                </a:cxn>
                <a:cxn ang="16200000">
                  <a:pos x="wd2" y="hd2"/>
                </a:cxn>
              </a:cxnLst>
              <a:rect l="0" t="0" r="r" b="b"/>
              <a:pathLst>
                <a:path w="21600" h="21600" extrusionOk="0">
                  <a:moveTo>
                    <a:pt x="21600" y="19440"/>
                  </a:moveTo>
                  <a:lnTo>
                    <a:pt x="21600" y="19440"/>
                  </a:lnTo>
                  <a:lnTo>
                    <a:pt x="20328" y="16200"/>
                  </a:lnTo>
                  <a:lnTo>
                    <a:pt x="19056" y="12960"/>
                  </a:lnTo>
                  <a:lnTo>
                    <a:pt x="13339" y="0"/>
                  </a:lnTo>
                  <a:cubicBezTo>
                    <a:pt x="11434" y="360"/>
                    <a:pt x="9527" y="721"/>
                    <a:pt x="8258" y="1079"/>
                  </a:cubicBezTo>
                  <a:cubicBezTo>
                    <a:pt x="7622" y="1079"/>
                    <a:pt x="6986" y="1440"/>
                    <a:pt x="5717" y="1440"/>
                  </a:cubicBezTo>
                  <a:cubicBezTo>
                    <a:pt x="3812" y="1800"/>
                    <a:pt x="1905" y="1800"/>
                    <a:pt x="0" y="2160"/>
                  </a:cubicBezTo>
                  <a:lnTo>
                    <a:pt x="6353" y="16200"/>
                  </a:lnTo>
                  <a:lnTo>
                    <a:pt x="7625" y="19440"/>
                  </a:lnTo>
                  <a:lnTo>
                    <a:pt x="8261" y="21600"/>
                  </a:lnTo>
                  <a:lnTo>
                    <a:pt x="17155" y="20521"/>
                  </a:lnTo>
                  <a:lnTo>
                    <a:pt x="21600" y="1944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Shape">
              <a:extLst>
                <a:ext uri="{FF2B5EF4-FFF2-40B4-BE49-F238E27FC236}">
                  <a16:creationId xmlns:a16="http://schemas.microsoft.com/office/drawing/2014/main" id="{2D135372-7695-D74E-8F13-2EC5426DE35B}"/>
                </a:ext>
              </a:extLst>
            </p:cNvPr>
            <p:cNvSpPr/>
            <p:nvPr userDrawn="1"/>
          </p:nvSpPr>
          <p:spPr>
            <a:xfrm>
              <a:off x="11003405" y="1472118"/>
              <a:ext cx="34287" cy="57150"/>
            </a:xfrm>
            <a:custGeom>
              <a:avLst/>
              <a:gdLst/>
              <a:ahLst/>
              <a:cxnLst>
                <a:cxn ang="0">
                  <a:pos x="wd2" y="hd2"/>
                </a:cxn>
                <a:cxn ang="5400000">
                  <a:pos x="wd2" y="hd2"/>
                </a:cxn>
                <a:cxn ang="10800000">
                  <a:pos x="wd2" y="hd2"/>
                </a:cxn>
                <a:cxn ang="16200000">
                  <a:pos x="wd2" y="hd2"/>
                </a:cxn>
              </a:cxnLst>
              <a:rect l="0" t="0" r="r" b="b"/>
              <a:pathLst>
                <a:path w="21600" h="21600" extrusionOk="0">
                  <a:moveTo>
                    <a:pt x="21600" y="19678"/>
                  </a:moveTo>
                  <a:lnTo>
                    <a:pt x="20799" y="15359"/>
                  </a:lnTo>
                  <a:lnTo>
                    <a:pt x="19998" y="11039"/>
                  </a:lnTo>
                  <a:lnTo>
                    <a:pt x="17600" y="0"/>
                  </a:lnTo>
                  <a:cubicBezTo>
                    <a:pt x="15201" y="480"/>
                    <a:pt x="12798" y="480"/>
                    <a:pt x="10400" y="480"/>
                  </a:cubicBezTo>
                  <a:cubicBezTo>
                    <a:pt x="9599" y="480"/>
                    <a:pt x="8001" y="480"/>
                    <a:pt x="7200" y="480"/>
                  </a:cubicBezTo>
                  <a:cubicBezTo>
                    <a:pt x="5598" y="480"/>
                    <a:pt x="4801" y="480"/>
                    <a:pt x="3200" y="480"/>
                  </a:cubicBezTo>
                  <a:cubicBezTo>
                    <a:pt x="2399" y="480"/>
                    <a:pt x="801" y="480"/>
                    <a:pt x="0" y="480"/>
                  </a:cubicBezTo>
                  <a:lnTo>
                    <a:pt x="3200" y="14400"/>
                  </a:lnTo>
                  <a:lnTo>
                    <a:pt x="4000" y="18720"/>
                  </a:lnTo>
                  <a:lnTo>
                    <a:pt x="4801" y="21600"/>
                  </a:lnTo>
                  <a:lnTo>
                    <a:pt x="21600" y="19678"/>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6" name="Shape">
              <a:extLst>
                <a:ext uri="{FF2B5EF4-FFF2-40B4-BE49-F238E27FC236}">
                  <a16:creationId xmlns:a16="http://schemas.microsoft.com/office/drawing/2014/main" id="{F7691E86-F393-FC4C-A423-688E52F8B0CB}"/>
                </a:ext>
              </a:extLst>
            </p:cNvPr>
            <p:cNvSpPr/>
            <p:nvPr userDrawn="1"/>
          </p:nvSpPr>
          <p:spPr>
            <a:xfrm>
              <a:off x="10965304" y="1510218"/>
              <a:ext cx="160393" cy="161280"/>
            </a:xfrm>
            <a:custGeom>
              <a:avLst/>
              <a:gdLst/>
              <a:ahLst/>
              <a:cxnLst>
                <a:cxn ang="0">
                  <a:pos x="wd2" y="hd2"/>
                </a:cxn>
                <a:cxn ang="5400000">
                  <a:pos x="wd2" y="hd2"/>
                </a:cxn>
                <a:cxn ang="10800000">
                  <a:pos x="wd2" y="hd2"/>
                </a:cxn>
                <a:cxn ang="16200000">
                  <a:pos x="wd2" y="hd2"/>
                </a:cxn>
              </a:cxnLst>
              <a:rect l="0" t="0" r="r" b="b"/>
              <a:pathLst>
                <a:path w="19348" h="21600" extrusionOk="0">
                  <a:moveTo>
                    <a:pt x="13781" y="20240"/>
                  </a:moveTo>
                  <a:cubicBezTo>
                    <a:pt x="13934" y="20240"/>
                    <a:pt x="13934" y="20240"/>
                    <a:pt x="13781" y="20240"/>
                  </a:cubicBezTo>
                  <a:cubicBezTo>
                    <a:pt x="14240" y="19900"/>
                    <a:pt x="14700" y="19731"/>
                    <a:pt x="15006" y="19560"/>
                  </a:cubicBezTo>
                  <a:cubicBezTo>
                    <a:pt x="18989" y="16668"/>
                    <a:pt x="20521" y="10886"/>
                    <a:pt x="18376" y="5953"/>
                  </a:cubicBezTo>
                  <a:cubicBezTo>
                    <a:pt x="16691" y="2211"/>
                    <a:pt x="13474" y="0"/>
                    <a:pt x="9951" y="0"/>
                  </a:cubicBezTo>
                  <a:lnTo>
                    <a:pt x="10104" y="1360"/>
                  </a:lnTo>
                  <a:cubicBezTo>
                    <a:pt x="10104" y="1531"/>
                    <a:pt x="10104" y="1531"/>
                    <a:pt x="10104" y="1701"/>
                  </a:cubicBezTo>
                  <a:cubicBezTo>
                    <a:pt x="10104" y="2381"/>
                    <a:pt x="9645" y="3061"/>
                    <a:pt x="8879" y="3232"/>
                  </a:cubicBezTo>
                  <a:lnTo>
                    <a:pt x="5508" y="3741"/>
                  </a:lnTo>
                  <a:cubicBezTo>
                    <a:pt x="5201" y="3741"/>
                    <a:pt x="4742" y="3741"/>
                    <a:pt x="4589" y="3571"/>
                  </a:cubicBezTo>
                  <a:cubicBezTo>
                    <a:pt x="4282" y="3401"/>
                    <a:pt x="3976" y="2891"/>
                    <a:pt x="3976" y="2551"/>
                  </a:cubicBezTo>
                  <a:lnTo>
                    <a:pt x="3976" y="2210"/>
                  </a:lnTo>
                  <a:cubicBezTo>
                    <a:pt x="300" y="5271"/>
                    <a:pt x="-1079" y="10885"/>
                    <a:pt x="912" y="15647"/>
                  </a:cubicBezTo>
                  <a:cubicBezTo>
                    <a:pt x="2444" y="19219"/>
                    <a:pt x="5661" y="21430"/>
                    <a:pt x="9031" y="21600"/>
                  </a:cubicBezTo>
                  <a:cubicBezTo>
                    <a:pt x="9491" y="21600"/>
                    <a:pt x="9951" y="21600"/>
                    <a:pt x="10410" y="21600"/>
                  </a:cubicBezTo>
                  <a:cubicBezTo>
                    <a:pt x="11789" y="21091"/>
                    <a:pt x="12861" y="20751"/>
                    <a:pt x="13781" y="2024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7" name="Shape">
              <a:extLst>
                <a:ext uri="{FF2B5EF4-FFF2-40B4-BE49-F238E27FC236}">
                  <a16:creationId xmlns:a16="http://schemas.microsoft.com/office/drawing/2014/main" id="{4E8136D2-4C15-9046-9757-64E2E9922806}"/>
                </a:ext>
              </a:extLst>
            </p:cNvPr>
            <p:cNvSpPr/>
            <p:nvPr userDrawn="1"/>
          </p:nvSpPr>
          <p:spPr>
            <a:xfrm>
              <a:off x="11143104" y="1878517"/>
              <a:ext cx="250194" cy="475086"/>
            </a:xfrm>
            <a:custGeom>
              <a:avLst/>
              <a:gdLst/>
              <a:ahLst/>
              <a:cxnLst>
                <a:cxn ang="0">
                  <a:pos x="wd2" y="hd2"/>
                </a:cxn>
                <a:cxn ang="5400000">
                  <a:pos x="wd2" y="hd2"/>
                </a:cxn>
                <a:cxn ang="10800000">
                  <a:pos x="wd2" y="hd2"/>
                </a:cxn>
                <a:cxn ang="16200000">
                  <a:pos x="wd2" y="hd2"/>
                </a:cxn>
              </a:cxnLst>
              <a:rect l="0" t="0" r="r" b="b"/>
              <a:pathLst>
                <a:path w="21600" h="21546" extrusionOk="0">
                  <a:moveTo>
                    <a:pt x="4934" y="21027"/>
                  </a:moveTo>
                  <a:cubicBezTo>
                    <a:pt x="5263" y="20912"/>
                    <a:pt x="5592" y="20681"/>
                    <a:pt x="5921" y="20509"/>
                  </a:cubicBezTo>
                  <a:cubicBezTo>
                    <a:pt x="5921" y="20509"/>
                    <a:pt x="5921" y="20509"/>
                    <a:pt x="5921" y="20509"/>
                  </a:cubicBezTo>
                  <a:cubicBezTo>
                    <a:pt x="6141" y="20393"/>
                    <a:pt x="6250" y="20278"/>
                    <a:pt x="6360" y="20105"/>
                  </a:cubicBezTo>
                  <a:cubicBezTo>
                    <a:pt x="7127" y="19645"/>
                    <a:pt x="7895" y="19011"/>
                    <a:pt x="8662" y="18320"/>
                  </a:cubicBezTo>
                  <a:cubicBezTo>
                    <a:pt x="9430" y="17629"/>
                    <a:pt x="10307" y="16822"/>
                    <a:pt x="11184" y="15901"/>
                  </a:cubicBezTo>
                  <a:cubicBezTo>
                    <a:pt x="11513" y="15555"/>
                    <a:pt x="11842" y="15267"/>
                    <a:pt x="12061" y="14921"/>
                  </a:cubicBezTo>
                  <a:cubicBezTo>
                    <a:pt x="12719" y="14230"/>
                    <a:pt x="13267" y="13539"/>
                    <a:pt x="13925" y="12733"/>
                  </a:cubicBezTo>
                  <a:cubicBezTo>
                    <a:pt x="14254" y="12330"/>
                    <a:pt x="14583" y="11927"/>
                    <a:pt x="14912" y="11523"/>
                  </a:cubicBezTo>
                  <a:cubicBezTo>
                    <a:pt x="15021" y="11408"/>
                    <a:pt x="15021" y="11351"/>
                    <a:pt x="15131" y="11235"/>
                  </a:cubicBezTo>
                  <a:cubicBezTo>
                    <a:pt x="15241" y="11063"/>
                    <a:pt x="15460" y="10890"/>
                    <a:pt x="15570" y="10717"/>
                  </a:cubicBezTo>
                  <a:cubicBezTo>
                    <a:pt x="15679" y="10544"/>
                    <a:pt x="15898" y="10371"/>
                    <a:pt x="16008" y="10199"/>
                  </a:cubicBezTo>
                  <a:cubicBezTo>
                    <a:pt x="16008" y="10141"/>
                    <a:pt x="16008" y="10141"/>
                    <a:pt x="16118" y="10083"/>
                  </a:cubicBezTo>
                  <a:cubicBezTo>
                    <a:pt x="16118" y="10026"/>
                    <a:pt x="16228" y="9968"/>
                    <a:pt x="16228" y="9968"/>
                  </a:cubicBezTo>
                  <a:cubicBezTo>
                    <a:pt x="16337" y="9795"/>
                    <a:pt x="16556" y="9622"/>
                    <a:pt x="16666" y="9392"/>
                  </a:cubicBezTo>
                  <a:cubicBezTo>
                    <a:pt x="16776" y="9219"/>
                    <a:pt x="16995" y="9046"/>
                    <a:pt x="17105" y="8816"/>
                  </a:cubicBezTo>
                  <a:cubicBezTo>
                    <a:pt x="18420" y="6973"/>
                    <a:pt x="19846" y="4957"/>
                    <a:pt x="21381" y="2768"/>
                  </a:cubicBezTo>
                  <a:lnTo>
                    <a:pt x="21381" y="2768"/>
                  </a:lnTo>
                  <a:cubicBezTo>
                    <a:pt x="21381" y="2768"/>
                    <a:pt x="21381" y="2711"/>
                    <a:pt x="21381" y="2711"/>
                  </a:cubicBezTo>
                  <a:cubicBezTo>
                    <a:pt x="21381" y="2711"/>
                    <a:pt x="21381" y="2711"/>
                    <a:pt x="21381" y="2711"/>
                  </a:cubicBezTo>
                  <a:cubicBezTo>
                    <a:pt x="21490" y="2423"/>
                    <a:pt x="21600" y="2192"/>
                    <a:pt x="21600" y="1962"/>
                  </a:cubicBezTo>
                  <a:cubicBezTo>
                    <a:pt x="21600" y="1847"/>
                    <a:pt x="21600" y="1732"/>
                    <a:pt x="21600" y="1616"/>
                  </a:cubicBezTo>
                  <a:cubicBezTo>
                    <a:pt x="21600" y="1501"/>
                    <a:pt x="21600" y="1386"/>
                    <a:pt x="21490" y="1328"/>
                  </a:cubicBezTo>
                  <a:cubicBezTo>
                    <a:pt x="21381" y="1040"/>
                    <a:pt x="21162" y="810"/>
                    <a:pt x="20832" y="580"/>
                  </a:cubicBezTo>
                  <a:cubicBezTo>
                    <a:pt x="20832" y="580"/>
                    <a:pt x="20832" y="580"/>
                    <a:pt x="20832" y="580"/>
                  </a:cubicBezTo>
                  <a:cubicBezTo>
                    <a:pt x="20613" y="407"/>
                    <a:pt x="20284" y="292"/>
                    <a:pt x="19955" y="176"/>
                  </a:cubicBezTo>
                  <a:cubicBezTo>
                    <a:pt x="19627" y="61"/>
                    <a:pt x="19188" y="4"/>
                    <a:pt x="18749" y="4"/>
                  </a:cubicBezTo>
                  <a:cubicBezTo>
                    <a:pt x="18749" y="4"/>
                    <a:pt x="18749" y="4"/>
                    <a:pt x="18749" y="4"/>
                  </a:cubicBezTo>
                  <a:cubicBezTo>
                    <a:pt x="17324" y="-54"/>
                    <a:pt x="15898" y="522"/>
                    <a:pt x="15460" y="1732"/>
                  </a:cubicBezTo>
                  <a:cubicBezTo>
                    <a:pt x="15460" y="1732"/>
                    <a:pt x="15460" y="1732"/>
                    <a:pt x="15460" y="1732"/>
                  </a:cubicBezTo>
                  <a:cubicBezTo>
                    <a:pt x="15460" y="1732"/>
                    <a:pt x="15460" y="1789"/>
                    <a:pt x="15460" y="1789"/>
                  </a:cubicBezTo>
                  <a:cubicBezTo>
                    <a:pt x="15240" y="2135"/>
                    <a:pt x="15021" y="2423"/>
                    <a:pt x="14692" y="2769"/>
                  </a:cubicBezTo>
                  <a:cubicBezTo>
                    <a:pt x="14582" y="2941"/>
                    <a:pt x="14363" y="3172"/>
                    <a:pt x="14254" y="3344"/>
                  </a:cubicBezTo>
                  <a:cubicBezTo>
                    <a:pt x="14144" y="3575"/>
                    <a:pt x="13925" y="3748"/>
                    <a:pt x="13815" y="3978"/>
                  </a:cubicBezTo>
                  <a:cubicBezTo>
                    <a:pt x="12719" y="5476"/>
                    <a:pt x="11622" y="6858"/>
                    <a:pt x="10636" y="8125"/>
                  </a:cubicBezTo>
                  <a:cubicBezTo>
                    <a:pt x="10636" y="8183"/>
                    <a:pt x="10526" y="8183"/>
                    <a:pt x="10526" y="8241"/>
                  </a:cubicBezTo>
                  <a:cubicBezTo>
                    <a:pt x="10306" y="8471"/>
                    <a:pt x="10197" y="8644"/>
                    <a:pt x="10087" y="8874"/>
                  </a:cubicBezTo>
                  <a:cubicBezTo>
                    <a:pt x="9978" y="9047"/>
                    <a:pt x="9759" y="9278"/>
                    <a:pt x="9649" y="9450"/>
                  </a:cubicBezTo>
                  <a:cubicBezTo>
                    <a:pt x="9320" y="9911"/>
                    <a:pt x="8881" y="10372"/>
                    <a:pt x="8553" y="10775"/>
                  </a:cubicBezTo>
                  <a:cubicBezTo>
                    <a:pt x="8224" y="11178"/>
                    <a:pt x="7895" y="11581"/>
                    <a:pt x="7566" y="11984"/>
                  </a:cubicBezTo>
                  <a:cubicBezTo>
                    <a:pt x="7456" y="12100"/>
                    <a:pt x="7346" y="12215"/>
                    <a:pt x="7237" y="12330"/>
                  </a:cubicBezTo>
                  <a:cubicBezTo>
                    <a:pt x="7018" y="12618"/>
                    <a:pt x="6689" y="12964"/>
                    <a:pt x="6469" y="13252"/>
                  </a:cubicBezTo>
                  <a:cubicBezTo>
                    <a:pt x="5921" y="13885"/>
                    <a:pt x="5373" y="14519"/>
                    <a:pt x="4825" y="15095"/>
                  </a:cubicBezTo>
                  <a:cubicBezTo>
                    <a:pt x="4825" y="15095"/>
                    <a:pt x="4825" y="15095"/>
                    <a:pt x="4825" y="15095"/>
                  </a:cubicBezTo>
                  <a:cubicBezTo>
                    <a:pt x="4605" y="15383"/>
                    <a:pt x="4277" y="15671"/>
                    <a:pt x="4057" y="15959"/>
                  </a:cubicBezTo>
                  <a:cubicBezTo>
                    <a:pt x="2741" y="17341"/>
                    <a:pt x="1645" y="18320"/>
                    <a:pt x="658" y="19011"/>
                  </a:cubicBezTo>
                  <a:cubicBezTo>
                    <a:pt x="438" y="19242"/>
                    <a:pt x="220" y="19472"/>
                    <a:pt x="110" y="19645"/>
                  </a:cubicBezTo>
                  <a:cubicBezTo>
                    <a:pt x="110" y="19645"/>
                    <a:pt x="110" y="19645"/>
                    <a:pt x="110" y="19645"/>
                  </a:cubicBezTo>
                  <a:cubicBezTo>
                    <a:pt x="0" y="19760"/>
                    <a:pt x="0" y="19875"/>
                    <a:pt x="0" y="19991"/>
                  </a:cubicBezTo>
                  <a:cubicBezTo>
                    <a:pt x="0" y="20163"/>
                    <a:pt x="0" y="20336"/>
                    <a:pt x="0" y="20509"/>
                  </a:cubicBezTo>
                  <a:cubicBezTo>
                    <a:pt x="110" y="20682"/>
                    <a:pt x="220" y="20797"/>
                    <a:pt x="438" y="20912"/>
                  </a:cubicBezTo>
                  <a:cubicBezTo>
                    <a:pt x="767" y="21143"/>
                    <a:pt x="1315" y="21316"/>
                    <a:pt x="1973" y="21431"/>
                  </a:cubicBezTo>
                  <a:cubicBezTo>
                    <a:pt x="2302" y="21488"/>
                    <a:pt x="2631" y="21546"/>
                    <a:pt x="2960" y="21546"/>
                  </a:cubicBezTo>
                  <a:cubicBezTo>
                    <a:pt x="3070" y="21546"/>
                    <a:pt x="3070" y="21546"/>
                    <a:pt x="3180" y="21546"/>
                  </a:cubicBezTo>
                  <a:cubicBezTo>
                    <a:pt x="3618" y="21546"/>
                    <a:pt x="3947" y="21488"/>
                    <a:pt x="4276" y="21373"/>
                  </a:cubicBezTo>
                  <a:cubicBezTo>
                    <a:pt x="4496" y="21200"/>
                    <a:pt x="4715" y="21142"/>
                    <a:pt x="4934" y="21027"/>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8" name="Shape">
              <a:extLst>
                <a:ext uri="{FF2B5EF4-FFF2-40B4-BE49-F238E27FC236}">
                  <a16:creationId xmlns:a16="http://schemas.microsoft.com/office/drawing/2014/main" id="{A06C39AF-678F-A74C-8654-EC13D57A4782}"/>
                </a:ext>
              </a:extLst>
            </p:cNvPr>
            <p:cNvSpPr/>
            <p:nvPr userDrawn="1"/>
          </p:nvSpPr>
          <p:spPr>
            <a:xfrm>
              <a:off x="11155804" y="1903918"/>
              <a:ext cx="138597" cy="161080"/>
            </a:xfrm>
            <a:custGeom>
              <a:avLst/>
              <a:gdLst/>
              <a:ahLst/>
              <a:cxnLst>
                <a:cxn ang="0">
                  <a:pos x="wd2" y="hd2"/>
                </a:cxn>
                <a:cxn ang="5400000">
                  <a:pos x="wd2" y="hd2"/>
                </a:cxn>
                <a:cxn ang="10800000">
                  <a:pos x="wd2" y="hd2"/>
                </a:cxn>
                <a:cxn ang="16200000">
                  <a:pos x="wd2" y="hd2"/>
                </a:cxn>
              </a:cxnLst>
              <a:rect l="0" t="0" r="r" b="b"/>
              <a:pathLst>
                <a:path w="20321" h="20912" extrusionOk="0">
                  <a:moveTo>
                    <a:pt x="12872" y="19426"/>
                  </a:moveTo>
                  <a:lnTo>
                    <a:pt x="13245" y="18436"/>
                  </a:lnTo>
                  <a:lnTo>
                    <a:pt x="14176" y="16293"/>
                  </a:lnTo>
                  <a:lnTo>
                    <a:pt x="15107" y="14150"/>
                  </a:lnTo>
                  <a:lnTo>
                    <a:pt x="16224" y="11842"/>
                  </a:lnTo>
                  <a:lnTo>
                    <a:pt x="17342" y="9534"/>
                  </a:lnTo>
                  <a:lnTo>
                    <a:pt x="18459" y="7226"/>
                  </a:lnTo>
                  <a:lnTo>
                    <a:pt x="19576" y="4918"/>
                  </a:lnTo>
                  <a:lnTo>
                    <a:pt x="19576" y="4753"/>
                  </a:lnTo>
                  <a:lnTo>
                    <a:pt x="20321" y="3269"/>
                  </a:lnTo>
                  <a:cubicBezTo>
                    <a:pt x="19948" y="2939"/>
                    <a:pt x="19576" y="2610"/>
                    <a:pt x="19204" y="2279"/>
                  </a:cubicBezTo>
                  <a:cubicBezTo>
                    <a:pt x="15666" y="-194"/>
                    <a:pt x="11011" y="-688"/>
                    <a:pt x="7100" y="961"/>
                  </a:cubicBezTo>
                  <a:lnTo>
                    <a:pt x="7845" y="2115"/>
                  </a:lnTo>
                  <a:cubicBezTo>
                    <a:pt x="7845" y="2115"/>
                    <a:pt x="7845" y="2280"/>
                    <a:pt x="8031" y="2445"/>
                  </a:cubicBezTo>
                  <a:cubicBezTo>
                    <a:pt x="8404" y="3105"/>
                    <a:pt x="8218" y="3764"/>
                    <a:pt x="7473" y="4259"/>
                  </a:cubicBezTo>
                  <a:lnTo>
                    <a:pt x="4122" y="6238"/>
                  </a:lnTo>
                  <a:cubicBezTo>
                    <a:pt x="3749" y="6403"/>
                    <a:pt x="3377" y="6568"/>
                    <a:pt x="3004" y="6403"/>
                  </a:cubicBezTo>
                  <a:cubicBezTo>
                    <a:pt x="2446" y="6403"/>
                    <a:pt x="2073" y="6238"/>
                    <a:pt x="1700" y="5744"/>
                  </a:cubicBezTo>
                  <a:lnTo>
                    <a:pt x="1514" y="5414"/>
                  </a:lnTo>
                  <a:cubicBezTo>
                    <a:pt x="-1279" y="9701"/>
                    <a:pt x="-162" y="15306"/>
                    <a:pt x="4494" y="18604"/>
                  </a:cubicBezTo>
                  <a:cubicBezTo>
                    <a:pt x="6728" y="20253"/>
                    <a:pt x="9521" y="20912"/>
                    <a:pt x="12128" y="20912"/>
                  </a:cubicBezTo>
                  <a:lnTo>
                    <a:pt x="12315" y="20582"/>
                  </a:lnTo>
                  <a:lnTo>
                    <a:pt x="12872" y="19426"/>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9" name="Shape">
              <a:extLst>
                <a:ext uri="{FF2B5EF4-FFF2-40B4-BE49-F238E27FC236}">
                  <a16:creationId xmlns:a16="http://schemas.microsoft.com/office/drawing/2014/main" id="{2EBB2C26-461D-0F49-9EA8-6270021D0358}"/>
                </a:ext>
              </a:extLst>
            </p:cNvPr>
            <p:cNvSpPr/>
            <p:nvPr userDrawn="1"/>
          </p:nvSpPr>
          <p:spPr>
            <a:xfrm>
              <a:off x="11828905" y="2069018"/>
              <a:ext cx="135505" cy="354329"/>
            </a:xfrm>
            <a:custGeom>
              <a:avLst/>
              <a:gdLst/>
              <a:ahLst/>
              <a:cxnLst>
                <a:cxn ang="0">
                  <a:pos x="wd2" y="hd2"/>
                </a:cxn>
                <a:cxn ang="5400000">
                  <a:pos x="wd2" y="hd2"/>
                </a:cxn>
                <a:cxn ang="10800000">
                  <a:pos x="wd2" y="hd2"/>
                </a:cxn>
                <a:cxn ang="16200000">
                  <a:pos x="wd2" y="hd2"/>
                </a:cxn>
              </a:cxnLst>
              <a:rect l="0" t="0" r="r" b="b"/>
              <a:pathLst>
                <a:path w="21145" h="21600" extrusionOk="0">
                  <a:moveTo>
                    <a:pt x="16645" y="11303"/>
                  </a:moveTo>
                  <a:cubicBezTo>
                    <a:pt x="16645" y="11148"/>
                    <a:pt x="16843" y="10993"/>
                    <a:pt x="16843" y="10838"/>
                  </a:cubicBezTo>
                  <a:cubicBezTo>
                    <a:pt x="17041" y="10606"/>
                    <a:pt x="17041" y="10374"/>
                    <a:pt x="17240" y="10142"/>
                  </a:cubicBezTo>
                  <a:cubicBezTo>
                    <a:pt x="17240" y="10064"/>
                    <a:pt x="17438" y="9910"/>
                    <a:pt x="17438" y="9832"/>
                  </a:cubicBezTo>
                  <a:cubicBezTo>
                    <a:pt x="17636" y="9600"/>
                    <a:pt x="17636" y="9367"/>
                    <a:pt x="17835" y="9135"/>
                  </a:cubicBezTo>
                  <a:cubicBezTo>
                    <a:pt x="18033" y="8903"/>
                    <a:pt x="18033" y="8671"/>
                    <a:pt x="18232" y="8439"/>
                  </a:cubicBezTo>
                  <a:cubicBezTo>
                    <a:pt x="18628" y="7742"/>
                    <a:pt x="19024" y="7122"/>
                    <a:pt x="19421" y="6426"/>
                  </a:cubicBezTo>
                  <a:cubicBezTo>
                    <a:pt x="20015" y="5496"/>
                    <a:pt x="20412" y="4490"/>
                    <a:pt x="21006" y="3484"/>
                  </a:cubicBezTo>
                  <a:cubicBezTo>
                    <a:pt x="21600" y="1858"/>
                    <a:pt x="20213" y="774"/>
                    <a:pt x="18232" y="310"/>
                  </a:cubicBezTo>
                  <a:cubicBezTo>
                    <a:pt x="17637" y="155"/>
                    <a:pt x="17042" y="77"/>
                    <a:pt x="16448" y="0"/>
                  </a:cubicBezTo>
                  <a:cubicBezTo>
                    <a:pt x="16051" y="0"/>
                    <a:pt x="15457" y="0"/>
                    <a:pt x="15061" y="0"/>
                  </a:cubicBezTo>
                  <a:cubicBezTo>
                    <a:pt x="14862" y="0"/>
                    <a:pt x="14664" y="0"/>
                    <a:pt x="14466" y="0"/>
                  </a:cubicBezTo>
                  <a:cubicBezTo>
                    <a:pt x="13872" y="77"/>
                    <a:pt x="13277" y="155"/>
                    <a:pt x="12881" y="232"/>
                  </a:cubicBezTo>
                  <a:cubicBezTo>
                    <a:pt x="12485" y="387"/>
                    <a:pt x="12089" y="542"/>
                    <a:pt x="11692" y="697"/>
                  </a:cubicBezTo>
                  <a:cubicBezTo>
                    <a:pt x="11692" y="697"/>
                    <a:pt x="11494" y="774"/>
                    <a:pt x="11494" y="774"/>
                  </a:cubicBezTo>
                  <a:cubicBezTo>
                    <a:pt x="11097" y="929"/>
                    <a:pt x="10900" y="1161"/>
                    <a:pt x="10701" y="1393"/>
                  </a:cubicBezTo>
                  <a:cubicBezTo>
                    <a:pt x="10305" y="1781"/>
                    <a:pt x="10107" y="2168"/>
                    <a:pt x="10107" y="2632"/>
                  </a:cubicBezTo>
                  <a:cubicBezTo>
                    <a:pt x="9513" y="3638"/>
                    <a:pt x="8918" y="4645"/>
                    <a:pt x="8324" y="5651"/>
                  </a:cubicBezTo>
                  <a:cubicBezTo>
                    <a:pt x="8324" y="5806"/>
                    <a:pt x="8125" y="5884"/>
                    <a:pt x="8125" y="6039"/>
                  </a:cubicBezTo>
                  <a:cubicBezTo>
                    <a:pt x="7927" y="6348"/>
                    <a:pt x="7729" y="6658"/>
                    <a:pt x="7531" y="6968"/>
                  </a:cubicBezTo>
                  <a:cubicBezTo>
                    <a:pt x="7531" y="7045"/>
                    <a:pt x="7531" y="7123"/>
                    <a:pt x="7333" y="7200"/>
                  </a:cubicBezTo>
                  <a:cubicBezTo>
                    <a:pt x="7135" y="7432"/>
                    <a:pt x="7135" y="7587"/>
                    <a:pt x="6936" y="7742"/>
                  </a:cubicBezTo>
                  <a:cubicBezTo>
                    <a:pt x="6936" y="7819"/>
                    <a:pt x="6936" y="7897"/>
                    <a:pt x="6738" y="7974"/>
                  </a:cubicBezTo>
                  <a:cubicBezTo>
                    <a:pt x="6341" y="8593"/>
                    <a:pt x="5945" y="9290"/>
                    <a:pt x="5549" y="9910"/>
                  </a:cubicBezTo>
                  <a:cubicBezTo>
                    <a:pt x="5350" y="10219"/>
                    <a:pt x="5152" y="10529"/>
                    <a:pt x="4954" y="10839"/>
                  </a:cubicBezTo>
                  <a:cubicBezTo>
                    <a:pt x="4756" y="11071"/>
                    <a:pt x="4756" y="11303"/>
                    <a:pt x="4558" y="11458"/>
                  </a:cubicBezTo>
                  <a:cubicBezTo>
                    <a:pt x="2973" y="13936"/>
                    <a:pt x="1387" y="16103"/>
                    <a:pt x="0" y="17961"/>
                  </a:cubicBezTo>
                  <a:cubicBezTo>
                    <a:pt x="0" y="17961"/>
                    <a:pt x="0" y="17961"/>
                    <a:pt x="0" y="17961"/>
                  </a:cubicBezTo>
                  <a:cubicBezTo>
                    <a:pt x="594" y="18116"/>
                    <a:pt x="1388" y="18348"/>
                    <a:pt x="1783" y="18503"/>
                  </a:cubicBezTo>
                  <a:cubicBezTo>
                    <a:pt x="1783" y="18503"/>
                    <a:pt x="1982" y="18581"/>
                    <a:pt x="1982" y="18581"/>
                  </a:cubicBezTo>
                  <a:cubicBezTo>
                    <a:pt x="4360" y="19355"/>
                    <a:pt x="5945" y="19974"/>
                    <a:pt x="7729" y="20826"/>
                  </a:cubicBezTo>
                  <a:cubicBezTo>
                    <a:pt x="8125" y="20981"/>
                    <a:pt x="8323" y="21135"/>
                    <a:pt x="8720" y="21290"/>
                  </a:cubicBezTo>
                  <a:cubicBezTo>
                    <a:pt x="8918" y="21368"/>
                    <a:pt x="9116" y="21445"/>
                    <a:pt x="9314" y="21600"/>
                  </a:cubicBezTo>
                  <a:cubicBezTo>
                    <a:pt x="11692" y="18813"/>
                    <a:pt x="14070" y="15406"/>
                    <a:pt x="16647" y="11380"/>
                  </a:cubicBezTo>
                  <a:cubicBezTo>
                    <a:pt x="16447" y="11380"/>
                    <a:pt x="16447" y="11303"/>
                    <a:pt x="16645" y="11303"/>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0" name="Shape">
              <a:extLst>
                <a:ext uri="{FF2B5EF4-FFF2-40B4-BE49-F238E27FC236}">
                  <a16:creationId xmlns:a16="http://schemas.microsoft.com/office/drawing/2014/main" id="{1F583C1E-78C4-B044-B144-3E54EAD0D543}"/>
                </a:ext>
              </a:extLst>
            </p:cNvPr>
            <p:cNvSpPr/>
            <p:nvPr userDrawn="1"/>
          </p:nvSpPr>
          <p:spPr>
            <a:xfrm>
              <a:off x="11613004" y="430717"/>
              <a:ext cx="161114" cy="159164"/>
            </a:xfrm>
            <a:custGeom>
              <a:avLst/>
              <a:gdLst/>
              <a:ahLst/>
              <a:cxnLst>
                <a:cxn ang="0">
                  <a:pos x="wd2" y="hd2"/>
                </a:cxn>
                <a:cxn ang="5400000">
                  <a:pos x="wd2" y="hd2"/>
                </a:cxn>
                <a:cxn ang="10800000">
                  <a:pos x="wd2" y="hd2"/>
                </a:cxn>
                <a:cxn ang="16200000">
                  <a:pos x="wd2" y="hd2"/>
                </a:cxn>
              </a:cxnLst>
              <a:rect l="0" t="0" r="r" b="b"/>
              <a:pathLst>
                <a:path w="20603" h="19758" extrusionOk="0">
                  <a:moveTo>
                    <a:pt x="1776" y="14950"/>
                  </a:moveTo>
                  <a:cubicBezTo>
                    <a:pt x="1938" y="15108"/>
                    <a:pt x="2101" y="15423"/>
                    <a:pt x="2262" y="15581"/>
                  </a:cubicBezTo>
                  <a:cubicBezTo>
                    <a:pt x="2425" y="15738"/>
                    <a:pt x="2588" y="15896"/>
                    <a:pt x="2588" y="16053"/>
                  </a:cubicBezTo>
                  <a:cubicBezTo>
                    <a:pt x="2913" y="16369"/>
                    <a:pt x="3237" y="16842"/>
                    <a:pt x="3562" y="17157"/>
                  </a:cubicBezTo>
                  <a:cubicBezTo>
                    <a:pt x="7136" y="20310"/>
                    <a:pt x="12495" y="20626"/>
                    <a:pt x="16392" y="17946"/>
                  </a:cubicBezTo>
                  <a:cubicBezTo>
                    <a:pt x="19640" y="15738"/>
                    <a:pt x="21102" y="11955"/>
                    <a:pt x="20453" y="8486"/>
                  </a:cubicBezTo>
                  <a:lnTo>
                    <a:pt x="19154" y="8959"/>
                  </a:lnTo>
                  <a:cubicBezTo>
                    <a:pt x="19154" y="8959"/>
                    <a:pt x="18991" y="8959"/>
                    <a:pt x="18991" y="8959"/>
                  </a:cubicBezTo>
                  <a:cubicBezTo>
                    <a:pt x="18342" y="9117"/>
                    <a:pt x="17529" y="8801"/>
                    <a:pt x="17367" y="8013"/>
                  </a:cubicBezTo>
                  <a:lnTo>
                    <a:pt x="16230" y="4702"/>
                  </a:lnTo>
                  <a:cubicBezTo>
                    <a:pt x="16067" y="4386"/>
                    <a:pt x="16230" y="4071"/>
                    <a:pt x="16230" y="3756"/>
                  </a:cubicBezTo>
                  <a:cubicBezTo>
                    <a:pt x="16392" y="3440"/>
                    <a:pt x="16717" y="3125"/>
                    <a:pt x="17042" y="2967"/>
                  </a:cubicBezTo>
                  <a:lnTo>
                    <a:pt x="17367" y="2810"/>
                  </a:lnTo>
                  <a:cubicBezTo>
                    <a:pt x="13794" y="-501"/>
                    <a:pt x="8272" y="-974"/>
                    <a:pt x="4212" y="1864"/>
                  </a:cubicBezTo>
                  <a:cubicBezTo>
                    <a:pt x="964" y="4228"/>
                    <a:pt x="-498" y="8012"/>
                    <a:pt x="151" y="11639"/>
                  </a:cubicBezTo>
                  <a:cubicBezTo>
                    <a:pt x="314" y="12111"/>
                    <a:pt x="314" y="12585"/>
                    <a:pt x="477" y="13057"/>
                  </a:cubicBezTo>
                  <a:cubicBezTo>
                    <a:pt x="639" y="13530"/>
                    <a:pt x="802" y="14003"/>
                    <a:pt x="1126" y="14476"/>
                  </a:cubicBezTo>
                  <a:cubicBezTo>
                    <a:pt x="1613" y="14635"/>
                    <a:pt x="1613" y="14792"/>
                    <a:pt x="1776" y="14950"/>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1" name="Shape">
              <a:extLst>
                <a:ext uri="{FF2B5EF4-FFF2-40B4-BE49-F238E27FC236}">
                  <a16:creationId xmlns:a16="http://schemas.microsoft.com/office/drawing/2014/main" id="{025283A3-DF3A-3544-9F7C-76D56AA262DC}"/>
                </a:ext>
              </a:extLst>
            </p:cNvPr>
            <p:cNvSpPr/>
            <p:nvPr userDrawn="1"/>
          </p:nvSpPr>
          <p:spPr>
            <a:xfrm>
              <a:off x="11841604" y="1459417"/>
              <a:ext cx="156215" cy="159476"/>
            </a:xfrm>
            <a:custGeom>
              <a:avLst/>
              <a:gdLst/>
              <a:ahLst/>
              <a:cxnLst>
                <a:cxn ang="0">
                  <a:pos x="wd2" y="hd2"/>
                </a:cxn>
                <a:cxn ang="5400000">
                  <a:pos x="wd2" y="hd2"/>
                </a:cxn>
                <a:cxn ang="10800000">
                  <a:pos x="wd2" y="hd2"/>
                </a:cxn>
                <a:cxn ang="16200000">
                  <a:pos x="wd2" y="hd2"/>
                </a:cxn>
              </a:cxnLst>
              <a:rect l="0" t="0" r="r" b="b"/>
              <a:pathLst>
                <a:path w="21600" h="20091" extrusionOk="0">
                  <a:moveTo>
                    <a:pt x="352" y="7722"/>
                  </a:moveTo>
                  <a:cubicBezTo>
                    <a:pt x="176" y="8202"/>
                    <a:pt x="176" y="8682"/>
                    <a:pt x="0" y="9322"/>
                  </a:cubicBezTo>
                  <a:cubicBezTo>
                    <a:pt x="0" y="9802"/>
                    <a:pt x="0" y="10442"/>
                    <a:pt x="0" y="10922"/>
                  </a:cubicBezTo>
                  <a:cubicBezTo>
                    <a:pt x="0" y="11082"/>
                    <a:pt x="0" y="11242"/>
                    <a:pt x="0" y="11401"/>
                  </a:cubicBezTo>
                  <a:cubicBezTo>
                    <a:pt x="0" y="11722"/>
                    <a:pt x="0" y="11881"/>
                    <a:pt x="176" y="12201"/>
                  </a:cubicBezTo>
                  <a:cubicBezTo>
                    <a:pt x="176" y="12362"/>
                    <a:pt x="352" y="12522"/>
                    <a:pt x="352" y="12841"/>
                  </a:cubicBezTo>
                  <a:cubicBezTo>
                    <a:pt x="527" y="13321"/>
                    <a:pt x="703" y="13801"/>
                    <a:pt x="878" y="14121"/>
                  </a:cubicBezTo>
                  <a:cubicBezTo>
                    <a:pt x="2986" y="18441"/>
                    <a:pt x="8078" y="20841"/>
                    <a:pt x="13346" y="19881"/>
                  </a:cubicBezTo>
                  <a:cubicBezTo>
                    <a:pt x="17561" y="19081"/>
                    <a:pt x="20546" y="16201"/>
                    <a:pt x="21600" y="12681"/>
                  </a:cubicBezTo>
                  <a:lnTo>
                    <a:pt x="20195" y="12521"/>
                  </a:lnTo>
                  <a:cubicBezTo>
                    <a:pt x="20195" y="12521"/>
                    <a:pt x="20020" y="12521"/>
                    <a:pt x="20020" y="12521"/>
                  </a:cubicBezTo>
                  <a:cubicBezTo>
                    <a:pt x="19317" y="12361"/>
                    <a:pt x="18615" y="11721"/>
                    <a:pt x="18790" y="11081"/>
                  </a:cubicBezTo>
                  <a:lnTo>
                    <a:pt x="19142" y="7561"/>
                  </a:lnTo>
                  <a:cubicBezTo>
                    <a:pt x="19142" y="7241"/>
                    <a:pt x="19317" y="6761"/>
                    <a:pt x="19668" y="6601"/>
                  </a:cubicBezTo>
                  <a:cubicBezTo>
                    <a:pt x="20020" y="6281"/>
                    <a:pt x="20370" y="6281"/>
                    <a:pt x="20898" y="6281"/>
                  </a:cubicBezTo>
                  <a:lnTo>
                    <a:pt x="21249" y="6281"/>
                  </a:lnTo>
                  <a:cubicBezTo>
                    <a:pt x="19317" y="1801"/>
                    <a:pt x="14049" y="-759"/>
                    <a:pt x="8605" y="201"/>
                  </a:cubicBezTo>
                  <a:cubicBezTo>
                    <a:pt x="4390" y="1002"/>
                    <a:pt x="1230" y="4042"/>
                    <a:pt x="352" y="7722"/>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2" name="Line">
              <a:extLst>
                <a:ext uri="{FF2B5EF4-FFF2-40B4-BE49-F238E27FC236}">
                  <a16:creationId xmlns:a16="http://schemas.microsoft.com/office/drawing/2014/main" id="{CEB47F1A-4A30-2A44-9A17-E52907C2D4AD}"/>
                </a:ext>
              </a:extLst>
            </p:cNvPr>
            <p:cNvSpPr/>
            <p:nvPr userDrawn="1"/>
          </p:nvSpPr>
          <p:spPr>
            <a:xfrm>
              <a:off x="11955905" y="2132518"/>
              <a:ext cx="12700" cy="12700"/>
            </a:xfrm>
            <a:prstGeom prst="line">
              <a:avLst/>
            </a:pr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3" name="Shape">
              <a:extLst>
                <a:ext uri="{FF2B5EF4-FFF2-40B4-BE49-F238E27FC236}">
                  <a16:creationId xmlns:a16="http://schemas.microsoft.com/office/drawing/2014/main" id="{D7D718B0-1ECB-FE40-924E-9B7D97184AAA}"/>
                </a:ext>
              </a:extLst>
            </p:cNvPr>
            <p:cNvSpPr/>
            <p:nvPr userDrawn="1"/>
          </p:nvSpPr>
          <p:spPr>
            <a:xfrm>
              <a:off x="11384405" y="684718"/>
              <a:ext cx="80014" cy="69850"/>
            </a:xfrm>
            <a:custGeom>
              <a:avLst/>
              <a:gdLst/>
              <a:ahLst/>
              <a:cxnLst>
                <a:cxn ang="0">
                  <a:pos x="wd2" y="hd2"/>
                </a:cxn>
                <a:cxn ang="5400000">
                  <a:pos x="wd2" y="hd2"/>
                </a:cxn>
                <a:cxn ang="10800000">
                  <a:pos x="wd2" y="hd2"/>
                </a:cxn>
                <a:cxn ang="16200000">
                  <a:pos x="wd2" y="hd2"/>
                </a:cxn>
              </a:cxnLst>
              <a:rect l="0" t="0" r="r" b="b"/>
              <a:pathLst>
                <a:path w="21600" h="21600" extrusionOk="0">
                  <a:moveTo>
                    <a:pt x="1714" y="13352"/>
                  </a:moveTo>
                  <a:lnTo>
                    <a:pt x="0" y="14923"/>
                  </a:lnTo>
                  <a:lnTo>
                    <a:pt x="2742" y="19243"/>
                  </a:lnTo>
                  <a:lnTo>
                    <a:pt x="4456" y="21600"/>
                  </a:lnTo>
                  <a:lnTo>
                    <a:pt x="4456" y="21600"/>
                  </a:lnTo>
                  <a:lnTo>
                    <a:pt x="6857" y="19636"/>
                  </a:lnTo>
                  <a:lnTo>
                    <a:pt x="9257" y="17673"/>
                  </a:lnTo>
                  <a:lnTo>
                    <a:pt x="21600" y="6677"/>
                  </a:lnTo>
                  <a:cubicBezTo>
                    <a:pt x="19543" y="4713"/>
                    <a:pt x="18172" y="2357"/>
                    <a:pt x="16801" y="0"/>
                  </a:cubicBezTo>
                  <a:lnTo>
                    <a:pt x="3773" y="11389"/>
                  </a:lnTo>
                  <a:lnTo>
                    <a:pt x="1714" y="13352"/>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4" name="Shape">
              <a:extLst>
                <a:ext uri="{FF2B5EF4-FFF2-40B4-BE49-F238E27FC236}">
                  <a16:creationId xmlns:a16="http://schemas.microsoft.com/office/drawing/2014/main" id="{19A0F7A6-C8A8-2640-9F48-7327F4A6036D}"/>
                </a:ext>
              </a:extLst>
            </p:cNvPr>
            <p:cNvSpPr/>
            <p:nvPr userDrawn="1"/>
          </p:nvSpPr>
          <p:spPr>
            <a:xfrm>
              <a:off x="11270104" y="722818"/>
              <a:ext cx="158711" cy="158431"/>
            </a:xfrm>
            <a:custGeom>
              <a:avLst/>
              <a:gdLst/>
              <a:ahLst/>
              <a:cxnLst>
                <a:cxn ang="0">
                  <a:pos x="wd2" y="hd2"/>
                </a:cxn>
                <a:cxn ang="5400000">
                  <a:pos x="wd2" y="hd2"/>
                </a:cxn>
                <a:cxn ang="10800000">
                  <a:pos x="wd2" y="hd2"/>
                </a:cxn>
                <a:cxn ang="16200000">
                  <a:pos x="wd2" y="hd2"/>
                </a:cxn>
              </a:cxnLst>
              <a:rect l="0" t="0" r="r" b="b"/>
              <a:pathLst>
                <a:path w="20605" h="19385" extrusionOk="0">
                  <a:moveTo>
                    <a:pt x="4272" y="17549"/>
                  </a:moveTo>
                  <a:cubicBezTo>
                    <a:pt x="4272" y="17549"/>
                    <a:pt x="4272" y="17549"/>
                    <a:pt x="4272" y="17549"/>
                  </a:cubicBezTo>
                  <a:cubicBezTo>
                    <a:pt x="4767" y="17860"/>
                    <a:pt x="5262" y="18170"/>
                    <a:pt x="5591" y="18326"/>
                  </a:cubicBezTo>
                  <a:cubicBezTo>
                    <a:pt x="10207" y="20501"/>
                    <a:pt x="15814" y="19258"/>
                    <a:pt x="18782" y="15218"/>
                  </a:cubicBezTo>
                  <a:cubicBezTo>
                    <a:pt x="21090" y="12110"/>
                    <a:pt x="21090" y="8225"/>
                    <a:pt x="19441" y="5117"/>
                  </a:cubicBezTo>
                  <a:lnTo>
                    <a:pt x="18452" y="5894"/>
                  </a:lnTo>
                  <a:cubicBezTo>
                    <a:pt x="18452" y="5894"/>
                    <a:pt x="18287" y="5894"/>
                    <a:pt x="18287" y="5894"/>
                  </a:cubicBezTo>
                  <a:cubicBezTo>
                    <a:pt x="17627" y="6205"/>
                    <a:pt x="16803" y="6205"/>
                    <a:pt x="16308" y="5583"/>
                  </a:cubicBezTo>
                  <a:lnTo>
                    <a:pt x="14165" y="2941"/>
                  </a:lnTo>
                  <a:cubicBezTo>
                    <a:pt x="13999" y="2630"/>
                    <a:pt x="13834" y="2320"/>
                    <a:pt x="13834" y="2009"/>
                  </a:cubicBezTo>
                  <a:cubicBezTo>
                    <a:pt x="13834" y="1698"/>
                    <a:pt x="13999" y="1232"/>
                    <a:pt x="14329" y="1076"/>
                  </a:cubicBezTo>
                  <a:lnTo>
                    <a:pt x="14659" y="921"/>
                  </a:lnTo>
                  <a:cubicBezTo>
                    <a:pt x="10207" y="-1099"/>
                    <a:pt x="4601" y="299"/>
                    <a:pt x="1798" y="4184"/>
                  </a:cubicBezTo>
                  <a:cubicBezTo>
                    <a:pt x="-345" y="7136"/>
                    <a:pt x="-510" y="11021"/>
                    <a:pt x="974" y="14129"/>
                  </a:cubicBezTo>
                  <a:cubicBezTo>
                    <a:pt x="1139" y="14595"/>
                    <a:pt x="1468" y="14906"/>
                    <a:pt x="1798" y="15372"/>
                  </a:cubicBezTo>
                  <a:cubicBezTo>
                    <a:pt x="2458" y="15995"/>
                    <a:pt x="3283" y="16772"/>
                    <a:pt x="4272" y="1754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5" name="Shape">
              <a:extLst>
                <a:ext uri="{FF2B5EF4-FFF2-40B4-BE49-F238E27FC236}">
                  <a16:creationId xmlns:a16="http://schemas.microsoft.com/office/drawing/2014/main" id="{DFA8995E-C32D-6149-ABAC-A8308FC240BC}"/>
                </a:ext>
              </a:extLst>
            </p:cNvPr>
            <p:cNvSpPr/>
            <p:nvPr userDrawn="1"/>
          </p:nvSpPr>
          <p:spPr>
            <a:xfrm>
              <a:off x="11447905" y="557718"/>
              <a:ext cx="160029" cy="157838"/>
            </a:xfrm>
            <a:custGeom>
              <a:avLst/>
              <a:gdLst/>
              <a:ahLst/>
              <a:cxnLst>
                <a:cxn ang="0">
                  <a:pos x="wd2" y="hd2"/>
                </a:cxn>
                <a:cxn ang="5400000">
                  <a:pos x="wd2" y="hd2"/>
                </a:cxn>
                <a:cxn ang="10800000">
                  <a:pos x="wd2" y="hd2"/>
                </a:cxn>
                <a:cxn ang="16200000">
                  <a:pos x="wd2" y="hd2"/>
                </a:cxn>
              </a:cxnLst>
              <a:rect l="0" t="0" r="r" b="b"/>
              <a:pathLst>
                <a:path w="20619" h="19174" extrusionOk="0">
                  <a:moveTo>
                    <a:pt x="4435" y="17418"/>
                  </a:moveTo>
                  <a:cubicBezTo>
                    <a:pt x="4435" y="17418"/>
                    <a:pt x="4599" y="17418"/>
                    <a:pt x="4435" y="17418"/>
                  </a:cubicBezTo>
                  <a:cubicBezTo>
                    <a:pt x="9180" y="20504"/>
                    <a:pt x="15725" y="19424"/>
                    <a:pt x="18834" y="14950"/>
                  </a:cubicBezTo>
                  <a:cubicBezTo>
                    <a:pt x="21125" y="11864"/>
                    <a:pt x="21125" y="8007"/>
                    <a:pt x="19325" y="4922"/>
                  </a:cubicBezTo>
                  <a:lnTo>
                    <a:pt x="18343" y="5693"/>
                  </a:lnTo>
                  <a:cubicBezTo>
                    <a:pt x="18343" y="5693"/>
                    <a:pt x="18179" y="5693"/>
                    <a:pt x="18179" y="5847"/>
                  </a:cubicBezTo>
                  <a:cubicBezTo>
                    <a:pt x="17525" y="6156"/>
                    <a:pt x="16707" y="6002"/>
                    <a:pt x="16379" y="5539"/>
                  </a:cubicBezTo>
                  <a:lnTo>
                    <a:pt x="14088" y="2915"/>
                  </a:lnTo>
                  <a:cubicBezTo>
                    <a:pt x="13924" y="2607"/>
                    <a:pt x="13761" y="2298"/>
                    <a:pt x="13761" y="1990"/>
                  </a:cubicBezTo>
                  <a:cubicBezTo>
                    <a:pt x="13761" y="1681"/>
                    <a:pt x="13924" y="1218"/>
                    <a:pt x="14251" y="1064"/>
                  </a:cubicBezTo>
                  <a:lnTo>
                    <a:pt x="14579" y="909"/>
                  </a:lnTo>
                  <a:cubicBezTo>
                    <a:pt x="10160" y="-1096"/>
                    <a:pt x="4597" y="292"/>
                    <a:pt x="1816" y="4304"/>
                  </a:cubicBezTo>
                  <a:cubicBezTo>
                    <a:pt x="-311" y="7081"/>
                    <a:pt x="-475" y="10629"/>
                    <a:pt x="834" y="13561"/>
                  </a:cubicBezTo>
                  <a:cubicBezTo>
                    <a:pt x="1654" y="14795"/>
                    <a:pt x="2798" y="16338"/>
                    <a:pt x="4435" y="17418"/>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F368E2EA-C042-D54D-ABEA-F7862AD20CF4}"/>
                </a:ext>
              </a:extLst>
            </p:cNvPr>
            <p:cNvSpPr/>
            <p:nvPr userDrawn="1"/>
          </p:nvSpPr>
          <p:spPr>
            <a:xfrm>
              <a:off x="10927205" y="1294318"/>
              <a:ext cx="160472" cy="158750"/>
            </a:xfrm>
            <a:custGeom>
              <a:avLst/>
              <a:gdLst/>
              <a:ahLst/>
              <a:cxnLst>
                <a:cxn ang="0">
                  <a:pos x="wd2" y="hd2"/>
                </a:cxn>
                <a:cxn ang="5400000">
                  <a:pos x="wd2" y="hd2"/>
                </a:cxn>
                <a:cxn ang="10800000">
                  <a:pos x="wd2" y="hd2"/>
                </a:cxn>
                <a:cxn ang="16200000">
                  <a:pos x="wd2" y="hd2"/>
                </a:cxn>
              </a:cxnLst>
              <a:rect l="0" t="0" r="r" b="b"/>
              <a:pathLst>
                <a:path w="20994" h="21600" extrusionOk="0">
                  <a:moveTo>
                    <a:pt x="13982" y="20909"/>
                  </a:moveTo>
                  <a:cubicBezTo>
                    <a:pt x="17803" y="19527"/>
                    <a:pt x="20628" y="15898"/>
                    <a:pt x="20960" y="11405"/>
                  </a:cubicBezTo>
                  <a:cubicBezTo>
                    <a:pt x="21293" y="7258"/>
                    <a:pt x="19133" y="3456"/>
                    <a:pt x="15976" y="1383"/>
                  </a:cubicBezTo>
                  <a:lnTo>
                    <a:pt x="15478" y="2765"/>
                  </a:lnTo>
                  <a:cubicBezTo>
                    <a:pt x="15478" y="2765"/>
                    <a:pt x="15478" y="2938"/>
                    <a:pt x="15312" y="2938"/>
                  </a:cubicBezTo>
                  <a:cubicBezTo>
                    <a:pt x="14979" y="3629"/>
                    <a:pt x="14148" y="3975"/>
                    <a:pt x="13484" y="3629"/>
                  </a:cubicBezTo>
                  <a:lnTo>
                    <a:pt x="10161" y="2247"/>
                  </a:lnTo>
                  <a:cubicBezTo>
                    <a:pt x="9828" y="2074"/>
                    <a:pt x="9496" y="1901"/>
                    <a:pt x="9330" y="1556"/>
                  </a:cubicBezTo>
                  <a:cubicBezTo>
                    <a:pt x="9164" y="1210"/>
                    <a:pt x="9164" y="692"/>
                    <a:pt x="9330" y="346"/>
                  </a:cubicBezTo>
                  <a:lnTo>
                    <a:pt x="9496" y="0"/>
                  </a:lnTo>
                  <a:cubicBezTo>
                    <a:pt x="4512" y="518"/>
                    <a:pt x="358" y="4666"/>
                    <a:pt x="26" y="10022"/>
                  </a:cubicBezTo>
                  <a:cubicBezTo>
                    <a:pt x="-307" y="15033"/>
                    <a:pt x="2684" y="19526"/>
                    <a:pt x="7170" y="21081"/>
                  </a:cubicBezTo>
                  <a:cubicBezTo>
                    <a:pt x="7668" y="21254"/>
                    <a:pt x="8167" y="21427"/>
                    <a:pt x="8831" y="21427"/>
                  </a:cubicBezTo>
                  <a:cubicBezTo>
                    <a:pt x="9164" y="21427"/>
                    <a:pt x="9496" y="21600"/>
                    <a:pt x="9828" y="21600"/>
                  </a:cubicBezTo>
                  <a:cubicBezTo>
                    <a:pt x="9994" y="21600"/>
                    <a:pt x="10161" y="21600"/>
                    <a:pt x="10326" y="21600"/>
                  </a:cubicBezTo>
                  <a:cubicBezTo>
                    <a:pt x="10493" y="21600"/>
                    <a:pt x="10824" y="21600"/>
                    <a:pt x="10991" y="21600"/>
                  </a:cubicBezTo>
                  <a:cubicBezTo>
                    <a:pt x="11489" y="21600"/>
                    <a:pt x="11988" y="21427"/>
                    <a:pt x="12486" y="21427"/>
                  </a:cubicBezTo>
                  <a:cubicBezTo>
                    <a:pt x="12985" y="21255"/>
                    <a:pt x="13484" y="21082"/>
                    <a:pt x="13982" y="20909"/>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32939E70-E7AE-0744-8314-EBE5105C9A9A}"/>
                </a:ext>
              </a:extLst>
            </p:cNvPr>
            <p:cNvSpPr/>
            <p:nvPr userDrawn="1"/>
          </p:nvSpPr>
          <p:spPr>
            <a:xfrm>
              <a:off x="11219304" y="849817"/>
              <a:ext cx="71129" cy="67315"/>
            </a:xfrm>
            <a:custGeom>
              <a:avLst/>
              <a:gdLst/>
              <a:ahLst/>
              <a:cxnLst>
                <a:cxn ang="0">
                  <a:pos x="wd2" y="hd2"/>
                </a:cxn>
                <a:cxn ang="5400000">
                  <a:pos x="wd2" y="hd2"/>
                </a:cxn>
                <a:cxn ang="10800000">
                  <a:pos x="wd2" y="hd2"/>
                </a:cxn>
                <a:cxn ang="16200000">
                  <a:pos x="wd2" y="hd2"/>
                </a:cxn>
              </a:cxnLst>
              <a:rect l="0" t="0" r="r" b="b"/>
              <a:pathLst>
                <a:path w="21600" h="21600" extrusionOk="0">
                  <a:moveTo>
                    <a:pt x="1542" y="13450"/>
                  </a:moveTo>
                  <a:lnTo>
                    <a:pt x="0" y="15079"/>
                  </a:lnTo>
                  <a:lnTo>
                    <a:pt x="3857" y="19154"/>
                  </a:lnTo>
                  <a:lnTo>
                    <a:pt x="5785" y="21600"/>
                  </a:lnTo>
                  <a:lnTo>
                    <a:pt x="5785" y="21600"/>
                  </a:lnTo>
                  <a:lnTo>
                    <a:pt x="8486" y="19154"/>
                  </a:lnTo>
                  <a:lnTo>
                    <a:pt x="11186" y="16709"/>
                  </a:lnTo>
                  <a:lnTo>
                    <a:pt x="21600" y="6521"/>
                  </a:lnTo>
                  <a:cubicBezTo>
                    <a:pt x="20828" y="5705"/>
                    <a:pt x="19672" y="4891"/>
                    <a:pt x="18900" y="4075"/>
                  </a:cubicBezTo>
                  <a:cubicBezTo>
                    <a:pt x="18513" y="3667"/>
                    <a:pt x="18127" y="3259"/>
                    <a:pt x="17743" y="2853"/>
                  </a:cubicBezTo>
                  <a:cubicBezTo>
                    <a:pt x="16971" y="2038"/>
                    <a:pt x="16201" y="816"/>
                    <a:pt x="15429" y="0"/>
                  </a:cubicBezTo>
                  <a:lnTo>
                    <a:pt x="4245" y="11004"/>
                  </a:lnTo>
                  <a:lnTo>
                    <a:pt x="1542" y="1345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8" name="Shape">
              <a:extLst>
                <a:ext uri="{FF2B5EF4-FFF2-40B4-BE49-F238E27FC236}">
                  <a16:creationId xmlns:a16="http://schemas.microsoft.com/office/drawing/2014/main" id="{3F8AEE6A-A184-A94C-890E-507FF9B44713}"/>
                </a:ext>
              </a:extLst>
            </p:cNvPr>
            <p:cNvSpPr/>
            <p:nvPr userDrawn="1"/>
          </p:nvSpPr>
          <p:spPr>
            <a:xfrm>
              <a:off x="11562204" y="532318"/>
              <a:ext cx="66044" cy="60952"/>
            </a:xfrm>
            <a:custGeom>
              <a:avLst/>
              <a:gdLst/>
              <a:ahLst/>
              <a:cxnLst>
                <a:cxn ang="0">
                  <a:pos x="wd2" y="hd2"/>
                </a:cxn>
                <a:cxn ang="5400000">
                  <a:pos x="wd2" y="hd2"/>
                </a:cxn>
                <a:cxn ang="10800000">
                  <a:pos x="wd2" y="hd2"/>
                </a:cxn>
                <a:cxn ang="16200000">
                  <a:pos x="wd2" y="hd2"/>
                </a:cxn>
              </a:cxnLst>
              <a:rect l="0" t="0" r="r" b="b"/>
              <a:pathLst>
                <a:path w="21600" h="21600" extrusionOk="0">
                  <a:moveTo>
                    <a:pt x="2077" y="12148"/>
                  </a:moveTo>
                  <a:lnTo>
                    <a:pt x="0" y="13948"/>
                  </a:lnTo>
                  <a:lnTo>
                    <a:pt x="5399" y="21600"/>
                  </a:lnTo>
                  <a:lnTo>
                    <a:pt x="8307" y="18899"/>
                  </a:lnTo>
                  <a:lnTo>
                    <a:pt x="11216" y="16649"/>
                  </a:lnTo>
                  <a:lnTo>
                    <a:pt x="21600" y="8098"/>
                  </a:lnTo>
                  <a:cubicBezTo>
                    <a:pt x="21184" y="7648"/>
                    <a:pt x="20768" y="7197"/>
                    <a:pt x="20355" y="6749"/>
                  </a:cubicBezTo>
                  <a:cubicBezTo>
                    <a:pt x="19939" y="6298"/>
                    <a:pt x="19523" y="5399"/>
                    <a:pt x="19109" y="4949"/>
                  </a:cubicBezTo>
                  <a:cubicBezTo>
                    <a:pt x="18694" y="4498"/>
                    <a:pt x="18694" y="4048"/>
                    <a:pt x="18278" y="3600"/>
                  </a:cubicBezTo>
                  <a:cubicBezTo>
                    <a:pt x="17446" y="2250"/>
                    <a:pt x="17033" y="1349"/>
                    <a:pt x="16617" y="0"/>
                  </a:cubicBezTo>
                  <a:lnTo>
                    <a:pt x="4571" y="10351"/>
                  </a:lnTo>
                  <a:lnTo>
                    <a:pt x="2077" y="12148"/>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9" name="Shape">
              <a:extLst>
                <a:ext uri="{FF2B5EF4-FFF2-40B4-BE49-F238E27FC236}">
                  <a16:creationId xmlns:a16="http://schemas.microsoft.com/office/drawing/2014/main" id="{1169FE5F-B1BD-0F45-AF27-001A61EEE9F8}"/>
                </a:ext>
              </a:extLst>
            </p:cNvPr>
            <p:cNvSpPr/>
            <p:nvPr userDrawn="1"/>
          </p:nvSpPr>
          <p:spPr>
            <a:xfrm>
              <a:off x="11016104" y="1243518"/>
              <a:ext cx="50795" cy="73658"/>
            </a:xfrm>
            <a:custGeom>
              <a:avLst/>
              <a:gdLst/>
              <a:ahLst/>
              <a:cxnLst>
                <a:cxn ang="0">
                  <a:pos x="wd2" y="hd2"/>
                </a:cxn>
                <a:cxn ang="5400000">
                  <a:pos x="wd2" y="hd2"/>
                </a:cxn>
                <a:cxn ang="10800000">
                  <a:pos x="wd2" y="hd2"/>
                </a:cxn>
                <a:cxn ang="16200000">
                  <a:pos x="wd2" y="hd2"/>
                </a:cxn>
              </a:cxnLst>
              <a:rect l="0" t="0" r="r" b="b"/>
              <a:pathLst>
                <a:path w="21600" h="21600" extrusionOk="0">
                  <a:moveTo>
                    <a:pt x="10801" y="21600"/>
                  </a:moveTo>
                  <a:lnTo>
                    <a:pt x="12420" y="18249"/>
                  </a:lnTo>
                  <a:lnTo>
                    <a:pt x="14040" y="15270"/>
                  </a:lnTo>
                  <a:lnTo>
                    <a:pt x="21600" y="2608"/>
                  </a:lnTo>
                  <a:cubicBezTo>
                    <a:pt x="19981" y="2235"/>
                    <a:pt x="18359" y="2235"/>
                    <a:pt x="16740" y="1862"/>
                  </a:cubicBezTo>
                  <a:cubicBezTo>
                    <a:pt x="16199" y="1862"/>
                    <a:pt x="15659" y="1489"/>
                    <a:pt x="14580" y="1489"/>
                  </a:cubicBezTo>
                  <a:cubicBezTo>
                    <a:pt x="12961" y="1117"/>
                    <a:pt x="11339" y="373"/>
                    <a:pt x="10261" y="0"/>
                  </a:cubicBezTo>
                  <a:lnTo>
                    <a:pt x="2700" y="13781"/>
                  </a:lnTo>
                  <a:lnTo>
                    <a:pt x="1081" y="17132"/>
                  </a:lnTo>
                  <a:lnTo>
                    <a:pt x="0" y="19367"/>
                  </a:lnTo>
                  <a:lnTo>
                    <a:pt x="10801" y="2160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Shape">
              <a:extLst>
                <a:ext uri="{FF2B5EF4-FFF2-40B4-BE49-F238E27FC236}">
                  <a16:creationId xmlns:a16="http://schemas.microsoft.com/office/drawing/2014/main" id="{BDA16AB5-D67C-644F-B0D5-547BD4228E37}"/>
                </a:ext>
              </a:extLst>
            </p:cNvPr>
            <p:cNvSpPr/>
            <p:nvPr userDrawn="1"/>
          </p:nvSpPr>
          <p:spPr>
            <a:xfrm>
              <a:off x="11003405" y="1078417"/>
              <a:ext cx="160973" cy="161288"/>
            </a:xfrm>
            <a:custGeom>
              <a:avLst/>
              <a:gdLst/>
              <a:ahLst/>
              <a:cxnLst>
                <a:cxn ang="0">
                  <a:pos x="wd2" y="hd2"/>
                </a:cxn>
                <a:cxn ang="5400000">
                  <a:pos x="wd2" y="hd2"/>
                </a:cxn>
                <a:cxn ang="10800000">
                  <a:pos x="wd2" y="hd2"/>
                </a:cxn>
                <a:cxn ang="16200000">
                  <a:pos x="wd2" y="hd2"/>
                </a:cxn>
              </a:cxnLst>
              <a:rect l="0" t="0" r="r" b="b"/>
              <a:pathLst>
                <a:path w="20585" h="21599" extrusionOk="0">
                  <a:moveTo>
                    <a:pt x="20444" y="12586"/>
                  </a:moveTo>
                  <a:cubicBezTo>
                    <a:pt x="21093" y="8505"/>
                    <a:pt x="19469" y="4592"/>
                    <a:pt x="16383" y="2211"/>
                  </a:cubicBezTo>
                  <a:lnTo>
                    <a:pt x="15734" y="3402"/>
                  </a:lnTo>
                  <a:cubicBezTo>
                    <a:pt x="15734" y="3402"/>
                    <a:pt x="15734" y="3573"/>
                    <a:pt x="15571" y="3573"/>
                  </a:cubicBezTo>
                  <a:cubicBezTo>
                    <a:pt x="15246" y="4253"/>
                    <a:pt x="14434" y="4423"/>
                    <a:pt x="13785" y="4082"/>
                  </a:cubicBezTo>
                  <a:lnTo>
                    <a:pt x="10699" y="2382"/>
                  </a:lnTo>
                  <a:cubicBezTo>
                    <a:pt x="10374" y="2211"/>
                    <a:pt x="10050" y="1872"/>
                    <a:pt x="10050" y="1531"/>
                  </a:cubicBezTo>
                  <a:cubicBezTo>
                    <a:pt x="9887" y="1191"/>
                    <a:pt x="9887" y="681"/>
                    <a:pt x="10050" y="340"/>
                  </a:cubicBezTo>
                  <a:lnTo>
                    <a:pt x="10212" y="0"/>
                  </a:lnTo>
                  <a:cubicBezTo>
                    <a:pt x="5340" y="0"/>
                    <a:pt x="955" y="3742"/>
                    <a:pt x="142" y="9014"/>
                  </a:cubicBezTo>
                  <a:cubicBezTo>
                    <a:pt x="-507" y="12925"/>
                    <a:pt x="1117" y="16837"/>
                    <a:pt x="3878" y="19218"/>
                  </a:cubicBezTo>
                  <a:cubicBezTo>
                    <a:pt x="4203" y="19559"/>
                    <a:pt x="4690" y="19728"/>
                    <a:pt x="5015" y="20069"/>
                  </a:cubicBezTo>
                  <a:cubicBezTo>
                    <a:pt x="5989" y="20749"/>
                    <a:pt x="7126" y="21089"/>
                    <a:pt x="8263" y="21429"/>
                  </a:cubicBezTo>
                  <a:cubicBezTo>
                    <a:pt x="8263" y="21429"/>
                    <a:pt x="8425" y="21429"/>
                    <a:pt x="8425" y="21429"/>
                  </a:cubicBezTo>
                  <a:cubicBezTo>
                    <a:pt x="8912" y="21429"/>
                    <a:pt x="9400" y="21599"/>
                    <a:pt x="9887" y="21599"/>
                  </a:cubicBezTo>
                  <a:cubicBezTo>
                    <a:pt x="15084" y="21600"/>
                    <a:pt x="19631" y="17859"/>
                    <a:pt x="20444" y="12586"/>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1" name="Shape">
              <a:extLst>
                <a:ext uri="{FF2B5EF4-FFF2-40B4-BE49-F238E27FC236}">
                  <a16:creationId xmlns:a16="http://schemas.microsoft.com/office/drawing/2014/main" id="{38D3A45B-9242-9A46-8F46-3C602A2846B8}"/>
                </a:ext>
              </a:extLst>
            </p:cNvPr>
            <p:cNvSpPr/>
            <p:nvPr userDrawn="1"/>
          </p:nvSpPr>
          <p:spPr>
            <a:xfrm>
              <a:off x="11105005" y="887917"/>
              <a:ext cx="158803" cy="158407"/>
            </a:xfrm>
            <a:custGeom>
              <a:avLst/>
              <a:gdLst/>
              <a:ahLst/>
              <a:cxnLst>
                <a:cxn ang="0">
                  <a:pos x="wd2" y="hd2"/>
                </a:cxn>
                <a:cxn ang="5400000">
                  <a:pos x="wd2" y="hd2"/>
                </a:cxn>
                <a:cxn ang="10800000">
                  <a:pos x="wd2" y="hd2"/>
                </a:cxn>
                <a:cxn ang="16200000">
                  <a:pos x="wd2" y="hd2"/>
                </a:cxn>
              </a:cxnLst>
              <a:rect l="0" t="0" r="r" b="b"/>
              <a:pathLst>
                <a:path w="20305" h="19665" extrusionOk="0">
                  <a:moveTo>
                    <a:pt x="5194" y="18391"/>
                  </a:moveTo>
                  <a:cubicBezTo>
                    <a:pt x="5356" y="18549"/>
                    <a:pt x="5519" y="18549"/>
                    <a:pt x="5680" y="18707"/>
                  </a:cubicBezTo>
                  <a:cubicBezTo>
                    <a:pt x="6167" y="18864"/>
                    <a:pt x="6492" y="19022"/>
                    <a:pt x="6979" y="19179"/>
                  </a:cubicBezTo>
                  <a:cubicBezTo>
                    <a:pt x="11526" y="20598"/>
                    <a:pt x="16560" y="18864"/>
                    <a:pt x="18996" y="14607"/>
                  </a:cubicBezTo>
                  <a:cubicBezTo>
                    <a:pt x="20945" y="11296"/>
                    <a:pt x="20620" y="7355"/>
                    <a:pt x="18671" y="4359"/>
                  </a:cubicBezTo>
                  <a:lnTo>
                    <a:pt x="17696" y="5305"/>
                  </a:lnTo>
                  <a:cubicBezTo>
                    <a:pt x="17696" y="5305"/>
                    <a:pt x="17534" y="5305"/>
                    <a:pt x="17534" y="5463"/>
                  </a:cubicBezTo>
                  <a:cubicBezTo>
                    <a:pt x="16884" y="5936"/>
                    <a:pt x="16072" y="5779"/>
                    <a:pt x="15585" y="5305"/>
                  </a:cubicBezTo>
                  <a:lnTo>
                    <a:pt x="13149" y="2783"/>
                  </a:lnTo>
                  <a:cubicBezTo>
                    <a:pt x="12824" y="2467"/>
                    <a:pt x="12824" y="2152"/>
                    <a:pt x="12824" y="1836"/>
                  </a:cubicBezTo>
                  <a:cubicBezTo>
                    <a:pt x="12824" y="1521"/>
                    <a:pt x="12986" y="1048"/>
                    <a:pt x="13311" y="732"/>
                  </a:cubicBezTo>
                  <a:lnTo>
                    <a:pt x="13636" y="575"/>
                  </a:lnTo>
                  <a:cubicBezTo>
                    <a:pt x="9089" y="-1002"/>
                    <a:pt x="3730" y="732"/>
                    <a:pt x="1294" y="4989"/>
                  </a:cubicBezTo>
                  <a:cubicBezTo>
                    <a:pt x="-655" y="8458"/>
                    <a:pt x="-330" y="12556"/>
                    <a:pt x="1781" y="15553"/>
                  </a:cubicBezTo>
                  <a:cubicBezTo>
                    <a:pt x="2106" y="16025"/>
                    <a:pt x="2430" y="16341"/>
                    <a:pt x="2755" y="16813"/>
                  </a:cubicBezTo>
                  <a:cubicBezTo>
                    <a:pt x="3242" y="17286"/>
                    <a:pt x="3567" y="17602"/>
                    <a:pt x="4054" y="17917"/>
                  </a:cubicBezTo>
                  <a:cubicBezTo>
                    <a:pt x="4217" y="17917"/>
                    <a:pt x="4217" y="18075"/>
                    <a:pt x="4379" y="18075"/>
                  </a:cubicBezTo>
                  <a:cubicBezTo>
                    <a:pt x="4707" y="18076"/>
                    <a:pt x="4869" y="18233"/>
                    <a:pt x="5194" y="18391"/>
                  </a:cubicBez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2" name="Shape">
              <a:extLst>
                <a:ext uri="{FF2B5EF4-FFF2-40B4-BE49-F238E27FC236}">
                  <a16:creationId xmlns:a16="http://schemas.microsoft.com/office/drawing/2014/main" id="{B04D67FD-9885-9643-9C42-4082921EF4C4}"/>
                </a:ext>
              </a:extLst>
            </p:cNvPr>
            <p:cNvSpPr/>
            <p:nvPr userDrawn="1"/>
          </p:nvSpPr>
          <p:spPr>
            <a:xfrm>
              <a:off x="11092304" y="1027617"/>
              <a:ext cx="53338" cy="72388"/>
            </a:xfrm>
            <a:custGeom>
              <a:avLst/>
              <a:gdLst/>
              <a:ahLst/>
              <a:cxnLst>
                <a:cxn ang="0">
                  <a:pos x="wd2" y="hd2"/>
                </a:cxn>
                <a:cxn ang="5400000">
                  <a:pos x="wd2" y="hd2"/>
                </a:cxn>
                <a:cxn ang="10800000">
                  <a:pos x="wd2" y="hd2"/>
                </a:cxn>
                <a:cxn ang="16200000">
                  <a:pos x="wd2" y="hd2"/>
                </a:cxn>
              </a:cxnLst>
              <a:rect l="0" t="0" r="r" b="b"/>
              <a:pathLst>
                <a:path w="21600" h="21600" extrusionOk="0">
                  <a:moveTo>
                    <a:pt x="0" y="18190"/>
                  </a:moveTo>
                  <a:lnTo>
                    <a:pt x="6685" y="20464"/>
                  </a:lnTo>
                  <a:lnTo>
                    <a:pt x="10286" y="21600"/>
                  </a:lnTo>
                  <a:lnTo>
                    <a:pt x="10286" y="21600"/>
                  </a:lnTo>
                  <a:lnTo>
                    <a:pt x="12343" y="18569"/>
                  </a:lnTo>
                  <a:lnTo>
                    <a:pt x="14400" y="15538"/>
                  </a:lnTo>
                  <a:lnTo>
                    <a:pt x="21600" y="4928"/>
                  </a:lnTo>
                  <a:cubicBezTo>
                    <a:pt x="21085" y="4548"/>
                    <a:pt x="20570" y="4548"/>
                    <a:pt x="19543" y="4169"/>
                  </a:cubicBezTo>
                  <a:cubicBezTo>
                    <a:pt x="19028" y="3790"/>
                    <a:pt x="18001" y="3410"/>
                    <a:pt x="17486" y="3033"/>
                  </a:cubicBezTo>
                  <a:cubicBezTo>
                    <a:pt x="16972" y="2654"/>
                    <a:pt x="16457" y="2654"/>
                    <a:pt x="15944" y="2274"/>
                  </a:cubicBezTo>
                  <a:cubicBezTo>
                    <a:pt x="14403" y="1515"/>
                    <a:pt x="13373" y="759"/>
                    <a:pt x="12343" y="0"/>
                  </a:cubicBezTo>
                  <a:lnTo>
                    <a:pt x="3599" y="12505"/>
                  </a:lnTo>
                  <a:lnTo>
                    <a:pt x="1542" y="15536"/>
                  </a:lnTo>
                  <a:lnTo>
                    <a:pt x="0" y="18190"/>
                  </a:lnTo>
                  <a:close/>
                </a:path>
              </a:pathLst>
            </a:custGeom>
            <a:solidFill>
              <a:srgbClr val="A8A9AC"/>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3" name="Shape">
              <a:extLst>
                <a:ext uri="{FF2B5EF4-FFF2-40B4-BE49-F238E27FC236}">
                  <a16:creationId xmlns:a16="http://schemas.microsoft.com/office/drawing/2014/main" id="{1C89E998-2FC1-FC4A-B640-27BFED61B364}"/>
                </a:ext>
              </a:extLst>
            </p:cNvPr>
            <p:cNvSpPr/>
            <p:nvPr userDrawn="1"/>
          </p:nvSpPr>
          <p:spPr>
            <a:xfrm>
              <a:off x="10914505" y="240217"/>
              <a:ext cx="1276506" cy="2221766"/>
            </a:xfrm>
            <a:custGeom>
              <a:avLst/>
              <a:gdLst/>
              <a:ahLst/>
              <a:cxnLst>
                <a:cxn ang="0">
                  <a:pos x="wd2" y="hd2"/>
                </a:cxn>
                <a:cxn ang="5400000">
                  <a:pos x="wd2" y="hd2"/>
                </a:cxn>
                <a:cxn ang="10800000">
                  <a:pos x="wd2" y="hd2"/>
                </a:cxn>
                <a:cxn ang="16200000">
                  <a:pos x="wd2" y="hd2"/>
                </a:cxn>
              </a:cxnLst>
              <a:rect l="0" t="0" r="r" b="b"/>
              <a:pathLst>
                <a:path w="21581" h="21580" extrusionOk="0">
                  <a:moveTo>
                    <a:pt x="16729" y="21580"/>
                  </a:moveTo>
                  <a:cubicBezTo>
                    <a:pt x="16836" y="21395"/>
                    <a:pt x="16965" y="21198"/>
                    <a:pt x="17094" y="20988"/>
                  </a:cubicBezTo>
                  <a:cubicBezTo>
                    <a:pt x="17266" y="20692"/>
                    <a:pt x="17416" y="20359"/>
                    <a:pt x="17588" y="19989"/>
                  </a:cubicBezTo>
                  <a:cubicBezTo>
                    <a:pt x="17652" y="20026"/>
                    <a:pt x="17717" y="20063"/>
                    <a:pt x="17781" y="20100"/>
                  </a:cubicBezTo>
                  <a:cubicBezTo>
                    <a:pt x="18082" y="20235"/>
                    <a:pt x="18490" y="20309"/>
                    <a:pt x="18919" y="20285"/>
                  </a:cubicBezTo>
                  <a:cubicBezTo>
                    <a:pt x="19348" y="20260"/>
                    <a:pt x="19713" y="20137"/>
                    <a:pt x="19950" y="19964"/>
                  </a:cubicBezTo>
                  <a:cubicBezTo>
                    <a:pt x="20121" y="19841"/>
                    <a:pt x="20250" y="19680"/>
                    <a:pt x="20272" y="19508"/>
                  </a:cubicBezTo>
                  <a:lnTo>
                    <a:pt x="21345" y="19286"/>
                  </a:lnTo>
                  <a:cubicBezTo>
                    <a:pt x="21388" y="19323"/>
                    <a:pt x="21452" y="19347"/>
                    <a:pt x="21517" y="19372"/>
                  </a:cubicBezTo>
                  <a:lnTo>
                    <a:pt x="21517" y="19138"/>
                  </a:lnTo>
                  <a:lnTo>
                    <a:pt x="21388" y="19162"/>
                  </a:lnTo>
                  <a:lnTo>
                    <a:pt x="21216" y="19199"/>
                  </a:lnTo>
                  <a:lnTo>
                    <a:pt x="20293" y="19384"/>
                  </a:lnTo>
                  <a:lnTo>
                    <a:pt x="20143" y="19409"/>
                  </a:lnTo>
                  <a:lnTo>
                    <a:pt x="20100" y="19335"/>
                  </a:lnTo>
                  <a:cubicBezTo>
                    <a:pt x="20100" y="19397"/>
                    <a:pt x="20100" y="19458"/>
                    <a:pt x="20100" y="19508"/>
                  </a:cubicBezTo>
                  <a:cubicBezTo>
                    <a:pt x="20014" y="19853"/>
                    <a:pt x="19541" y="20124"/>
                    <a:pt x="18919" y="20161"/>
                  </a:cubicBezTo>
                  <a:cubicBezTo>
                    <a:pt x="18404" y="20198"/>
                    <a:pt x="17931" y="20063"/>
                    <a:pt x="17674" y="19841"/>
                  </a:cubicBezTo>
                  <a:cubicBezTo>
                    <a:pt x="17695" y="19791"/>
                    <a:pt x="17717" y="19730"/>
                    <a:pt x="17738" y="19680"/>
                  </a:cubicBezTo>
                  <a:cubicBezTo>
                    <a:pt x="17845" y="19421"/>
                    <a:pt x="17953" y="19150"/>
                    <a:pt x="18082" y="18866"/>
                  </a:cubicBezTo>
                  <a:cubicBezTo>
                    <a:pt x="18103" y="18817"/>
                    <a:pt x="18124" y="18768"/>
                    <a:pt x="18146" y="18706"/>
                  </a:cubicBezTo>
                  <a:cubicBezTo>
                    <a:pt x="18296" y="18657"/>
                    <a:pt x="18468" y="18632"/>
                    <a:pt x="18640" y="18619"/>
                  </a:cubicBezTo>
                  <a:cubicBezTo>
                    <a:pt x="19219" y="18582"/>
                    <a:pt x="19735" y="18755"/>
                    <a:pt x="19992" y="19039"/>
                  </a:cubicBezTo>
                  <a:cubicBezTo>
                    <a:pt x="20014" y="19076"/>
                    <a:pt x="20057" y="19101"/>
                    <a:pt x="20078" y="19138"/>
                  </a:cubicBezTo>
                  <a:lnTo>
                    <a:pt x="20250" y="19101"/>
                  </a:lnTo>
                  <a:lnTo>
                    <a:pt x="21044" y="18940"/>
                  </a:lnTo>
                  <a:lnTo>
                    <a:pt x="21216" y="18903"/>
                  </a:lnTo>
                  <a:lnTo>
                    <a:pt x="21409" y="18866"/>
                  </a:lnTo>
                  <a:lnTo>
                    <a:pt x="21409" y="18866"/>
                  </a:lnTo>
                  <a:lnTo>
                    <a:pt x="21474" y="18965"/>
                  </a:lnTo>
                  <a:lnTo>
                    <a:pt x="21581" y="19125"/>
                  </a:lnTo>
                  <a:lnTo>
                    <a:pt x="21581" y="18817"/>
                  </a:lnTo>
                  <a:cubicBezTo>
                    <a:pt x="21538" y="18780"/>
                    <a:pt x="21452" y="18755"/>
                    <a:pt x="21388" y="18768"/>
                  </a:cubicBezTo>
                  <a:cubicBezTo>
                    <a:pt x="21388" y="18768"/>
                    <a:pt x="21366" y="18768"/>
                    <a:pt x="21366" y="18768"/>
                  </a:cubicBezTo>
                  <a:lnTo>
                    <a:pt x="21195" y="18805"/>
                  </a:lnTo>
                  <a:cubicBezTo>
                    <a:pt x="21130" y="18558"/>
                    <a:pt x="21259" y="18299"/>
                    <a:pt x="21581" y="18114"/>
                  </a:cubicBezTo>
                  <a:lnTo>
                    <a:pt x="21581" y="17966"/>
                  </a:lnTo>
                  <a:cubicBezTo>
                    <a:pt x="21259" y="18114"/>
                    <a:pt x="21066" y="18323"/>
                    <a:pt x="21001" y="18545"/>
                  </a:cubicBezTo>
                  <a:cubicBezTo>
                    <a:pt x="20980" y="18644"/>
                    <a:pt x="20980" y="18743"/>
                    <a:pt x="21023" y="18829"/>
                  </a:cubicBezTo>
                  <a:lnTo>
                    <a:pt x="20207" y="19002"/>
                  </a:lnTo>
                  <a:cubicBezTo>
                    <a:pt x="20100" y="18878"/>
                    <a:pt x="19971" y="18780"/>
                    <a:pt x="19799" y="18706"/>
                  </a:cubicBezTo>
                  <a:cubicBezTo>
                    <a:pt x="19498" y="18570"/>
                    <a:pt x="19090" y="18496"/>
                    <a:pt x="18661" y="18521"/>
                  </a:cubicBezTo>
                  <a:cubicBezTo>
                    <a:pt x="18511" y="18533"/>
                    <a:pt x="18382" y="18545"/>
                    <a:pt x="18232" y="18582"/>
                  </a:cubicBezTo>
                  <a:cubicBezTo>
                    <a:pt x="18253" y="18521"/>
                    <a:pt x="18275" y="18471"/>
                    <a:pt x="18296" y="18410"/>
                  </a:cubicBezTo>
                  <a:lnTo>
                    <a:pt x="18296" y="18410"/>
                  </a:lnTo>
                  <a:cubicBezTo>
                    <a:pt x="18382" y="18126"/>
                    <a:pt x="18232" y="17879"/>
                    <a:pt x="17802" y="17719"/>
                  </a:cubicBezTo>
                  <a:lnTo>
                    <a:pt x="17910" y="17670"/>
                  </a:lnTo>
                  <a:cubicBezTo>
                    <a:pt x="18232" y="17768"/>
                    <a:pt x="18597" y="17793"/>
                    <a:pt x="18940" y="17744"/>
                  </a:cubicBezTo>
                  <a:cubicBezTo>
                    <a:pt x="19327" y="17694"/>
                    <a:pt x="19692" y="17559"/>
                    <a:pt x="19906" y="17361"/>
                  </a:cubicBezTo>
                  <a:cubicBezTo>
                    <a:pt x="20143" y="17152"/>
                    <a:pt x="20207" y="16917"/>
                    <a:pt x="20121" y="16695"/>
                  </a:cubicBezTo>
                  <a:cubicBezTo>
                    <a:pt x="20100" y="16609"/>
                    <a:pt x="20035" y="16522"/>
                    <a:pt x="19949" y="16448"/>
                  </a:cubicBezTo>
                  <a:cubicBezTo>
                    <a:pt x="19949" y="16448"/>
                    <a:pt x="19971" y="16448"/>
                    <a:pt x="19971" y="16436"/>
                  </a:cubicBezTo>
                  <a:lnTo>
                    <a:pt x="20808" y="15955"/>
                  </a:lnTo>
                  <a:cubicBezTo>
                    <a:pt x="21044" y="16004"/>
                    <a:pt x="21302" y="16029"/>
                    <a:pt x="21538" y="16004"/>
                  </a:cubicBezTo>
                  <a:lnTo>
                    <a:pt x="21538" y="15893"/>
                  </a:lnTo>
                  <a:cubicBezTo>
                    <a:pt x="21345" y="15906"/>
                    <a:pt x="21152" y="15906"/>
                    <a:pt x="20958" y="15869"/>
                  </a:cubicBezTo>
                  <a:lnTo>
                    <a:pt x="20980" y="15856"/>
                  </a:lnTo>
                  <a:cubicBezTo>
                    <a:pt x="21023" y="15832"/>
                    <a:pt x="21044" y="15807"/>
                    <a:pt x="21044" y="15770"/>
                  </a:cubicBezTo>
                  <a:cubicBezTo>
                    <a:pt x="21044" y="15745"/>
                    <a:pt x="21023" y="15721"/>
                    <a:pt x="20980" y="15696"/>
                  </a:cubicBezTo>
                  <a:lnTo>
                    <a:pt x="20658" y="15499"/>
                  </a:lnTo>
                  <a:cubicBezTo>
                    <a:pt x="20593" y="15462"/>
                    <a:pt x="20486" y="15462"/>
                    <a:pt x="20400" y="15486"/>
                  </a:cubicBezTo>
                  <a:cubicBezTo>
                    <a:pt x="20400" y="15486"/>
                    <a:pt x="20379" y="15486"/>
                    <a:pt x="20379" y="15499"/>
                  </a:cubicBezTo>
                  <a:lnTo>
                    <a:pt x="20250" y="15573"/>
                  </a:lnTo>
                  <a:cubicBezTo>
                    <a:pt x="19971" y="15338"/>
                    <a:pt x="19906" y="15030"/>
                    <a:pt x="20164" y="14771"/>
                  </a:cubicBezTo>
                  <a:cubicBezTo>
                    <a:pt x="20443" y="14475"/>
                    <a:pt x="21001" y="14327"/>
                    <a:pt x="21538" y="14364"/>
                  </a:cubicBezTo>
                  <a:lnTo>
                    <a:pt x="21538" y="14253"/>
                  </a:lnTo>
                  <a:cubicBezTo>
                    <a:pt x="21323" y="14240"/>
                    <a:pt x="21109" y="14253"/>
                    <a:pt x="20894" y="14290"/>
                  </a:cubicBezTo>
                  <a:lnTo>
                    <a:pt x="20894" y="14290"/>
                  </a:lnTo>
                  <a:cubicBezTo>
                    <a:pt x="20507" y="14364"/>
                    <a:pt x="20185" y="14512"/>
                    <a:pt x="19992" y="14721"/>
                  </a:cubicBezTo>
                  <a:cubicBezTo>
                    <a:pt x="19799" y="14931"/>
                    <a:pt x="19777" y="15178"/>
                    <a:pt x="19885" y="15400"/>
                  </a:cubicBezTo>
                  <a:cubicBezTo>
                    <a:pt x="19928" y="15486"/>
                    <a:pt x="20014" y="15585"/>
                    <a:pt x="20121" y="15659"/>
                  </a:cubicBezTo>
                  <a:lnTo>
                    <a:pt x="19348" y="16091"/>
                  </a:lnTo>
                  <a:cubicBezTo>
                    <a:pt x="19348" y="16091"/>
                    <a:pt x="19326" y="16103"/>
                    <a:pt x="19326" y="16103"/>
                  </a:cubicBezTo>
                  <a:cubicBezTo>
                    <a:pt x="18983" y="15992"/>
                    <a:pt x="18596" y="15967"/>
                    <a:pt x="18253" y="16004"/>
                  </a:cubicBezTo>
                  <a:lnTo>
                    <a:pt x="18253" y="16004"/>
                  </a:lnTo>
                  <a:cubicBezTo>
                    <a:pt x="17866" y="16054"/>
                    <a:pt x="17501" y="16189"/>
                    <a:pt x="17287" y="16387"/>
                  </a:cubicBezTo>
                  <a:lnTo>
                    <a:pt x="17287" y="16387"/>
                  </a:lnTo>
                  <a:cubicBezTo>
                    <a:pt x="17072" y="16596"/>
                    <a:pt x="16986" y="16831"/>
                    <a:pt x="17072" y="17053"/>
                  </a:cubicBezTo>
                  <a:cubicBezTo>
                    <a:pt x="17115" y="17139"/>
                    <a:pt x="17158" y="17238"/>
                    <a:pt x="17244" y="17312"/>
                  </a:cubicBezTo>
                  <a:lnTo>
                    <a:pt x="16707" y="17571"/>
                  </a:lnTo>
                  <a:cubicBezTo>
                    <a:pt x="16471" y="17448"/>
                    <a:pt x="16192" y="17374"/>
                    <a:pt x="15891" y="17349"/>
                  </a:cubicBezTo>
                  <a:lnTo>
                    <a:pt x="15891" y="17349"/>
                  </a:lnTo>
                  <a:cubicBezTo>
                    <a:pt x="15505" y="17312"/>
                    <a:pt x="15097" y="17374"/>
                    <a:pt x="14753" y="17522"/>
                  </a:cubicBezTo>
                  <a:cubicBezTo>
                    <a:pt x="14453" y="17657"/>
                    <a:pt x="14238" y="17855"/>
                    <a:pt x="14173" y="18052"/>
                  </a:cubicBezTo>
                  <a:lnTo>
                    <a:pt x="13937" y="17830"/>
                  </a:lnTo>
                  <a:cubicBezTo>
                    <a:pt x="14195" y="17719"/>
                    <a:pt x="14367" y="17559"/>
                    <a:pt x="14453" y="17386"/>
                  </a:cubicBezTo>
                  <a:cubicBezTo>
                    <a:pt x="14560" y="17164"/>
                    <a:pt x="14517" y="16929"/>
                    <a:pt x="14324" y="16707"/>
                  </a:cubicBezTo>
                  <a:cubicBezTo>
                    <a:pt x="14130" y="16485"/>
                    <a:pt x="13787" y="16350"/>
                    <a:pt x="13400" y="16288"/>
                  </a:cubicBezTo>
                  <a:cubicBezTo>
                    <a:pt x="13250" y="16263"/>
                    <a:pt x="13078" y="16251"/>
                    <a:pt x="12907" y="16251"/>
                  </a:cubicBezTo>
                  <a:lnTo>
                    <a:pt x="12735" y="15770"/>
                  </a:lnTo>
                  <a:cubicBezTo>
                    <a:pt x="12950" y="15733"/>
                    <a:pt x="13143" y="15659"/>
                    <a:pt x="13315" y="15573"/>
                  </a:cubicBezTo>
                  <a:cubicBezTo>
                    <a:pt x="13594" y="15425"/>
                    <a:pt x="13787" y="15203"/>
                    <a:pt x="13809" y="14956"/>
                  </a:cubicBezTo>
                  <a:cubicBezTo>
                    <a:pt x="13830" y="14709"/>
                    <a:pt x="13658" y="14487"/>
                    <a:pt x="13401" y="14327"/>
                  </a:cubicBezTo>
                  <a:cubicBezTo>
                    <a:pt x="13143" y="14166"/>
                    <a:pt x="12756" y="14055"/>
                    <a:pt x="12327" y="14043"/>
                  </a:cubicBezTo>
                  <a:cubicBezTo>
                    <a:pt x="11898" y="14031"/>
                    <a:pt x="11511" y="14129"/>
                    <a:pt x="11232" y="14277"/>
                  </a:cubicBezTo>
                  <a:cubicBezTo>
                    <a:pt x="10953" y="14425"/>
                    <a:pt x="10760" y="14647"/>
                    <a:pt x="10738" y="14894"/>
                  </a:cubicBezTo>
                  <a:cubicBezTo>
                    <a:pt x="10717" y="15141"/>
                    <a:pt x="10889" y="15363"/>
                    <a:pt x="11146" y="15523"/>
                  </a:cubicBezTo>
                  <a:cubicBezTo>
                    <a:pt x="11339" y="15647"/>
                    <a:pt x="11597" y="15733"/>
                    <a:pt x="11876" y="15770"/>
                  </a:cubicBezTo>
                  <a:lnTo>
                    <a:pt x="12091" y="16399"/>
                  </a:lnTo>
                  <a:cubicBezTo>
                    <a:pt x="11790" y="16523"/>
                    <a:pt x="11597" y="16683"/>
                    <a:pt x="11490" y="16880"/>
                  </a:cubicBezTo>
                  <a:cubicBezTo>
                    <a:pt x="11382" y="17102"/>
                    <a:pt x="11425" y="17337"/>
                    <a:pt x="11619" y="17559"/>
                  </a:cubicBezTo>
                  <a:lnTo>
                    <a:pt x="11619" y="17571"/>
                  </a:lnTo>
                  <a:lnTo>
                    <a:pt x="11619" y="17571"/>
                  </a:lnTo>
                  <a:cubicBezTo>
                    <a:pt x="11833" y="17781"/>
                    <a:pt x="12155" y="17929"/>
                    <a:pt x="12542" y="17990"/>
                  </a:cubicBezTo>
                  <a:cubicBezTo>
                    <a:pt x="12735" y="18027"/>
                    <a:pt x="12950" y="18027"/>
                    <a:pt x="13164" y="18015"/>
                  </a:cubicBezTo>
                  <a:lnTo>
                    <a:pt x="13637" y="18472"/>
                  </a:lnTo>
                  <a:cubicBezTo>
                    <a:pt x="13615" y="18484"/>
                    <a:pt x="13615" y="18484"/>
                    <a:pt x="13615" y="18496"/>
                  </a:cubicBezTo>
                  <a:lnTo>
                    <a:pt x="13358" y="18546"/>
                  </a:lnTo>
                  <a:cubicBezTo>
                    <a:pt x="13250" y="18422"/>
                    <a:pt x="13121" y="18324"/>
                    <a:pt x="12928" y="18250"/>
                  </a:cubicBezTo>
                  <a:cubicBezTo>
                    <a:pt x="12628" y="18114"/>
                    <a:pt x="12220" y="18040"/>
                    <a:pt x="11790" y="18065"/>
                  </a:cubicBezTo>
                  <a:cubicBezTo>
                    <a:pt x="11361" y="18089"/>
                    <a:pt x="10996" y="18213"/>
                    <a:pt x="10760" y="18385"/>
                  </a:cubicBezTo>
                  <a:cubicBezTo>
                    <a:pt x="10631" y="18472"/>
                    <a:pt x="10545" y="18583"/>
                    <a:pt x="10481" y="18694"/>
                  </a:cubicBezTo>
                  <a:lnTo>
                    <a:pt x="9622" y="18644"/>
                  </a:lnTo>
                  <a:cubicBezTo>
                    <a:pt x="9622" y="18583"/>
                    <a:pt x="9600" y="18533"/>
                    <a:pt x="9600" y="18472"/>
                  </a:cubicBezTo>
                  <a:cubicBezTo>
                    <a:pt x="9514" y="18250"/>
                    <a:pt x="9300" y="18040"/>
                    <a:pt x="8935" y="17917"/>
                  </a:cubicBezTo>
                  <a:cubicBezTo>
                    <a:pt x="8570" y="17781"/>
                    <a:pt x="8162" y="17744"/>
                    <a:pt x="7775" y="17793"/>
                  </a:cubicBezTo>
                  <a:cubicBezTo>
                    <a:pt x="7732" y="17793"/>
                    <a:pt x="7689" y="17806"/>
                    <a:pt x="7625" y="17818"/>
                  </a:cubicBezTo>
                  <a:lnTo>
                    <a:pt x="7668" y="17756"/>
                  </a:lnTo>
                  <a:lnTo>
                    <a:pt x="7775" y="17596"/>
                  </a:lnTo>
                  <a:lnTo>
                    <a:pt x="7883" y="17436"/>
                  </a:lnTo>
                  <a:lnTo>
                    <a:pt x="7990" y="17263"/>
                  </a:lnTo>
                  <a:lnTo>
                    <a:pt x="8097" y="17090"/>
                  </a:lnTo>
                  <a:lnTo>
                    <a:pt x="8205" y="16917"/>
                  </a:lnTo>
                  <a:lnTo>
                    <a:pt x="8312" y="16732"/>
                  </a:lnTo>
                  <a:lnTo>
                    <a:pt x="8419" y="16547"/>
                  </a:lnTo>
                  <a:lnTo>
                    <a:pt x="8419" y="16547"/>
                  </a:lnTo>
                  <a:lnTo>
                    <a:pt x="8419" y="16547"/>
                  </a:lnTo>
                  <a:lnTo>
                    <a:pt x="8441" y="16523"/>
                  </a:lnTo>
                  <a:lnTo>
                    <a:pt x="8441" y="16498"/>
                  </a:lnTo>
                  <a:lnTo>
                    <a:pt x="8441" y="16473"/>
                  </a:lnTo>
                  <a:lnTo>
                    <a:pt x="8441" y="16449"/>
                  </a:lnTo>
                  <a:lnTo>
                    <a:pt x="8441" y="16424"/>
                  </a:lnTo>
                  <a:lnTo>
                    <a:pt x="8441" y="16399"/>
                  </a:lnTo>
                  <a:lnTo>
                    <a:pt x="8441" y="16375"/>
                  </a:lnTo>
                  <a:lnTo>
                    <a:pt x="8441" y="16350"/>
                  </a:lnTo>
                  <a:lnTo>
                    <a:pt x="8441" y="16325"/>
                  </a:lnTo>
                  <a:lnTo>
                    <a:pt x="8441" y="16300"/>
                  </a:lnTo>
                  <a:lnTo>
                    <a:pt x="8441" y="16276"/>
                  </a:lnTo>
                  <a:lnTo>
                    <a:pt x="8441" y="16251"/>
                  </a:lnTo>
                  <a:lnTo>
                    <a:pt x="8441" y="16226"/>
                  </a:lnTo>
                  <a:lnTo>
                    <a:pt x="8441" y="16202"/>
                  </a:lnTo>
                  <a:lnTo>
                    <a:pt x="8441" y="16177"/>
                  </a:lnTo>
                  <a:lnTo>
                    <a:pt x="8419" y="16152"/>
                  </a:lnTo>
                  <a:lnTo>
                    <a:pt x="8398" y="16128"/>
                  </a:lnTo>
                  <a:lnTo>
                    <a:pt x="8376" y="16103"/>
                  </a:lnTo>
                  <a:lnTo>
                    <a:pt x="8355" y="16078"/>
                  </a:lnTo>
                  <a:lnTo>
                    <a:pt x="8333" y="16053"/>
                  </a:lnTo>
                  <a:lnTo>
                    <a:pt x="8312" y="16029"/>
                  </a:lnTo>
                  <a:lnTo>
                    <a:pt x="8290" y="16004"/>
                  </a:lnTo>
                  <a:lnTo>
                    <a:pt x="8269" y="15979"/>
                  </a:lnTo>
                  <a:lnTo>
                    <a:pt x="8247" y="15955"/>
                  </a:lnTo>
                  <a:lnTo>
                    <a:pt x="8226" y="15930"/>
                  </a:lnTo>
                  <a:lnTo>
                    <a:pt x="8204" y="15905"/>
                  </a:lnTo>
                  <a:lnTo>
                    <a:pt x="8183" y="15881"/>
                  </a:lnTo>
                  <a:lnTo>
                    <a:pt x="8162" y="15856"/>
                  </a:lnTo>
                  <a:lnTo>
                    <a:pt x="8140" y="15831"/>
                  </a:lnTo>
                  <a:lnTo>
                    <a:pt x="8097" y="15807"/>
                  </a:lnTo>
                  <a:lnTo>
                    <a:pt x="8054" y="15794"/>
                  </a:lnTo>
                  <a:lnTo>
                    <a:pt x="8011" y="15782"/>
                  </a:lnTo>
                  <a:lnTo>
                    <a:pt x="7990" y="15782"/>
                  </a:lnTo>
                  <a:lnTo>
                    <a:pt x="7947" y="15757"/>
                  </a:lnTo>
                  <a:lnTo>
                    <a:pt x="7882" y="15745"/>
                  </a:lnTo>
                  <a:lnTo>
                    <a:pt x="7882" y="15745"/>
                  </a:lnTo>
                  <a:lnTo>
                    <a:pt x="7882" y="15745"/>
                  </a:lnTo>
                  <a:lnTo>
                    <a:pt x="7796" y="15880"/>
                  </a:lnTo>
                  <a:cubicBezTo>
                    <a:pt x="7796" y="15880"/>
                    <a:pt x="7796" y="15880"/>
                    <a:pt x="7796" y="15880"/>
                  </a:cubicBezTo>
                  <a:cubicBezTo>
                    <a:pt x="7796" y="15880"/>
                    <a:pt x="7796" y="15880"/>
                    <a:pt x="7796" y="15880"/>
                  </a:cubicBezTo>
                  <a:lnTo>
                    <a:pt x="7882" y="15732"/>
                  </a:lnTo>
                  <a:lnTo>
                    <a:pt x="7818" y="15720"/>
                  </a:lnTo>
                  <a:lnTo>
                    <a:pt x="7753" y="15708"/>
                  </a:lnTo>
                  <a:lnTo>
                    <a:pt x="7689" y="15695"/>
                  </a:lnTo>
                  <a:lnTo>
                    <a:pt x="7625" y="15683"/>
                  </a:lnTo>
                  <a:lnTo>
                    <a:pt x="7560" y="15683"/>
                  </a:lnTo>
                  <a:lnTo>
                    <a:pt x="7496" y="15683"/>
                  </a:lnTo>
                  <a:lnTo>
                    <a:pt x="7432" y="15683"/>
                  </a:lnTo>
                  <a:lnTo>
                    <a:pt x="7367" y="15683"/>
                  </a:lnTo>
                  <a:lnTo>
                    <a:pt x="7303" y="15683"/>
                  </a:lnTo>
                  <a:lnTo>
                    <a:pt x="7239" y="15683"/>
                  </a:lnTo>
                  <a:lnTo>
                    <a:pt x="7174" y="15683"/>
                  </a:lnTo>
                  <a:lnTo>
                    <a:pt x="7110" y="15695"/>
                  </a:lnTo>
                  <a:lnTo>
                    <a:pt x="7045" y="15708"/>
                  </a:lnTo>
                  <a:lnTo>
                    <a:pt x="6981" y="15720"/>
                  </a:lnTo>
                  <a:lnTo>
                    <a:pt x="6938" y="15732"/>
                  </a:lnTo>
                  <a:lnTo>
                    <a:pt x="6895" y="15745"/>
                  </a:lnTo>
                  <a:lnTo>
                    <a:pt x="6852" y="15757"/>
                  </a:lnTo>
                  <a:lnTo>
                    <a:pt x="6809" y="15782"/>
                  </a:lnTo>
                  <a:lnTo>
                    <a:pt x="6766" y="15807"/>
                  </a:lnTo>
                  <a:lnTo>
                    <a:pt x="6723" y="15831"/>
                  </a:lnTo>
                  <a:lnTo>
                    <a:pt x="6680" y="15856"/>
                  </a:lnTo>
                  <a:lnTo>
                    <a:pt x="6637" y="15881"/>
                  </a:lnTo>
                  <a:lnTo>
                    <a:pt x="6616" y="15905"/>
                  </a:lnTo>
                  <a:lnTo>
                    <a:pt x="6594" y="15930"/>
                  </a:lnTo>
                  <a:lnTo>
                    <a:pt x="6573" y="15955"/>
                  </a:lnTo>
                  <a:lnTo>
                    <a:pt x="6551" y="15979"/>
                  </a:lnTo>
                  <a:lnTo>
                    <a:pt x="6530" y="16004"/>
                  </a:lnTo>
                  <a:lnTo>
                    <a:pt x="6508" y="16041"/>
                  </a:lnTo>
                  <a:lnTo>
                    <a:pt x="6487" y="16078"/>
                  </a:lnTo>
                  <a:lnTo>
                    <a:pt x="6465" y="16115"/>
                  </a:lnTo>
                  <a:lnTo>
                    <a:pt x="6444" y="16152"/>
                  </a:lnTo>
                  <a:lnTo>
                    <a:pt x="6422" y="16189"/>
                  </a:lnTo>
                  <a:lnTo>
                    <a:pt x="6444" y="16164"/>
                  </a:lnTo>
                  <a:lnTo>
                    <a:pt x="6637" y="16201"/>
                  </a:lnTo>
                  <a:cubicBezTo>
                    <a:pt x="6723" y="15930"/>
                    <a:pt x="7002" y="15819"/>
                    <a:pt x="7281" y="15831"/>
                  </a:cubicBezTo>
                  <a:cubicBezTo>
                    <a:pt x="7281" y="15831"/>
                    <a:pt x="7281" y="15831"/>
                    <a:pt x="7281" y="15831"/>
                  </a:cubicBezTo>
                  <a:cubicBezTo>
                    <a:pt x="7367" y="15831"/>
                    <a:pt x="7431" y="15844"/>
                    <a:pt x="7517" y="15868"/>
                  </a:cubicBezTo>
                  <a:cubicBezTo>
                    <a:pt x="7582" y="15893"/>
                    <a:pt x="7646" y="15918"/>
                    <a:pt x="7689" y="15955"/>
                  </a:cubicBezTo>
                  <a:cubicBezTo>
                    <a:pt x="7689" y="15955"/>
                    <a:pt x="7689" y="15955"/>
                    <a:pt x="7689" y="15955"/>
                  </a:cubicBezTo>
                  <a:cubicBezTo>
                    <a:pt x="7753" y="16004"/>
                    <a:pt x="7796" y="16053"/>
                    <a:pt x="7818" y="16115"/>
                  </a:cubicBezTo>
                  <a:cubicBezTo>
                    <a:pt x="7839" y="16201"/>
                    <a:pt x="7839" y="16300"/>
                    <a:pt x="7796" y="16411"/>
                  </a:cubicBezTo>
                  <a:cubicBezTo>
                    <a:pt x="7796" y="16411"/>
                    <a:pt x="7796" y="16411"/>
                    <a:pt x="7796" y="16411"/>
                  </a:cubicBezTo>
                  <a:cubicBezTo>
                    <a:pt x="7796" y="16411"/>
                    <a:pt x="7796" y="16423"/>
                    <a:pt x="7796" y="16423"/>
                  </a:cubicBezTo>
                  <a:lnTo>
                    <a:pt x="7796" y="16423"/>
                  </a:lnTo>
                  <a:cubicBezTo>
                    <a:pt x="7496" y="16892"/>
                    <a:pt x="7217" y="17324"/>
                    <a:pt x="6959" y="17719"/>
                  </a:cubicBezTo>
                  <a:cubicBezTo>
                    <a:pt x="6938" y="17756"/>
                    <a:pt x="6895" y="17793"/>
                    <a:pt x="6873" y="17842"/>
                  </a:cubicBezTo>
                  <a:cubicBezTo>
                    <a:pt x="6852" y="17879"/>
                    <a:pt x="6809" y="17916"/>
                    <a:pt x="6787" y="17965"/>
                  </a:cubicBezTo>
                  <a:cubicBezTo>
                    <a:pt x="6787" y="17978"/>
                    <a:pt x="6766" y="17990"/>
                    <a:pt x="6766" y="17990"/>
                  </a:cubicBezTo>
                  <a:cubicBezTo>
                    <a:pt x="6766" y="18002"/>
                    <a:pt x="6766" y="18002"/>
                    <a:pt x="6744" y="18015"/>
                  </a:cubicBezTo>
                  <a:cubicBezTo>
                    <a:pt x="6723" y="18052"/>
                    <a:pt x="6680" y="18089"/>
                    <a:pt x="6658" y="18126"/>
                  </a:cubicBezTo>
                  <a:cubicBezTo>
                    <a:pt x="6637" y="18163"/>
                    <a:pt x="6594" y="18200"/>
                    <a:pt x="6573" y="18237"/>
                  </a:cubicBezTo>
                  <a:cubicBezTo>
                    <a:pt x="6551" y="18261"/>
                    <a:pt x="6551" y="18274"/>
                    <a:pt x="6530" y="18298"/>
                  </a:cubicBezTo>
                  <a:cubicBezTo>
                    <a:pt x="6465" y="18385"/>
                    <a:pt x="6401" y="18471"/>
                    <a:pt x="6336" y="18557"/>
                  </a:cubicBezTo>
                  <a:cubicBezTo>
                    <a:pt x="6208" y="18718"/>
                    <a:pt x="6079" y="18878"/>
                    <a:pt x="5971" y="19026"/>
                  </a:cubicBezTo>
                  <a:cubicBezTo>
                    <a:pt x="5907" y="19100"/>
                    <a:pt x="5842" y="19174"/>
                    <a:pt x="5800" y="19236"/>
                  </a:cubicBezTo>
                  <a:cubicBezTo>
                    <a:pt x="5628" y="19433"/>
                    <a:pt x="5478" y="19606"/>
                    <a:pt x="5306" y="19754"/>
                  </a:cubicBezTo>
                  <a:cubicBezTo>
                    <a:pt x="5155" y="19902"/>
                    <a:pt x="5005" y="20038"/>
                    <a:pt x="4855" y="20136"/>
                  </a:cubicBezTo>
                  <a:cubicBezTo>
                    <a:pt x="4833" y="20173"/>
                    <a:pt x="4791" y="20198"/>
                    <a:pt x="4769" y="20223"/>
                  </a:cubicBezTo>
                  <a:cubicBezTo>
                    <a:pt x="4769" y="20223"/>
                    <a:pt x="4769" y="20223"/>
                    <a:pt x="4769" y="20223"/>
                  </a:cubicBezTo>
                  <a:cubicBezTo>
                    <a:pt x="4705" y="20272"/>
                    <a:pt x="4640" y="20309"/>
                    <a:pt x="4576" y="20334"/>
                  </a:cubicBezTo>
                  <a:cubicBezTo>
                    <a:pt x="4533" y="20346"/>
                    <a:pt x="4511" y="20358"/>
                    <a:pt x="4468" y="20371"/>
                  </a:cubicBezTo>
                  <a:cubicBezTo>
                    <a:pt x="4404" y="20395"/>
                    <a:pt x="4318" y="20408"/>
                    <a:pt x="4254" y="20408"/>
                  </a:cubicBezTo>
                  <a:cubicBezTo>
                    <a:pt x="4232" y="20408"/>
                    <a:pt x="4232" y="20408"/>
                    <a:pt x="4211" y="20408"/>
                  </a:cubicBezTo>
                  <a:cubicBezTo>
                    <a:pt x="4146" y="20408"/>
                    <a:pt x="4082" y="20408"/>
                    <a:pt x="4018" y="20383"/>
                  </a:cubicBezTo>
                  <a:cubicBezTo>
                    <a:pt x="3889" y="20358"/>
                    <a:pt x="3781" y="20321"/>
                    <a:pt x="3717" y="20272"/>
                  </a:cubicBezTo>
                  <a:cubicBezTo>
                    <a:pt x="3674" y="20247"/>
                    <a:pt x="3653" y="20223"/>
                    <a:pt x="3631" y="20186"/>
                  </a:cubicBezTo>
                  <a:cubicBezTo>
                    <a:pt x="3610" y="20149"/>
                    <a:pt x="3610" y="20112"/>
                    <a:pt x="3631" y="20075"/>
                  </a:cubicBezTo>
                  <a:cubicBezTo>
                    <a:pt x="3631" y="20050"/>
                    <a:pt x="3653" y="20025"/>
                    <a:pt x="3653" y="20001"/>
                  </a:cubicBezTo>
                  <a:cubicBezTo>
                    <a:pt x="3653" y="20001"/>
                    <a:pt x="3653" y="20001"/>
                    <a:pt x="3653" y="20001"/>
                  </a:cubicBezTo>
                  <a:cubicBezTo>
                    <a:pt x="3674" y="19976"/>
                    <a:pt x="3674" y="19951"/>
                    <a:pt x="3696" y="19939"/>
                  </a:cubicBezTo>
                  <a:cubicBezTo>
                    <a:pt x="3717" y="19914"/>
                    <a:pt x="3739" y="19890"/>
                    <a:pt x="3760" y="19865"/>
                  </a:cubicBezTo>
                  <a:cubicBezTo>
                    <a:pt x="3953" y="19717"/>
                    <a:pt x="4168" y="19507"/>
                    <a:pt x="4426" y="19211"/>
                  </a:cubicBezTo>
                  <a:cubicBezTo>
                    <a:pt x="4469" y="19149"/>
                    <a:pt x="4533" y="19088"/>
                    <a:pt x="4576" y="19026"/>
                  </a:cubicBezTo>
                  <a:cubicBezTo>
                    <a:pt x="4576" y="19026"/>
                    <a:pt x="4576" y="19026"/>
                    <a:pt x="4576" y="19026"/>
                  </a:cubicBezTo>
                  <a:cubicBezTo>
                    <a:pt x="4683" y="18903"/>
                    <a:pt x="4791" y="18779"/>
                    <a:pt x="4898" y="18631"/>
                  </a:cubicBezTo>
                  <a:cubicBezTo>
                    <a:pt x="4941" y="18570"/>
                    <a:pt x="5005" y="18508"/>
                    <a:pt x="5048" y="18434"/>
                  </a:cubicBezTo>
                  <a:cubicBezTo>
                    <a:pt x="5048" y="18434"/>
                    <a:pt x="5048" y="18434"/>
                    <a:pt x="5048" y="18434"/>
                  </a:cubicBezTo>
                  <a:cubicBezTo>
                    <a:pt x="5070" y="18409"/>
                    <a:pt x="5091" y="18385"/>
                    <a:pt x="5113" y="18360"/>
                  </a:cubicBezTo>
                  <a:cubicBezTo>
                    <a:pt x="5177" y="18274"/>
                    <a:pt x="5242" y="18187"/>
                    <a:pt x="5306" y="18101"/>
                  </a:cubicBezTo>
                  <a:cubicBezTo>
                    <a:pt x="5370" y="18002"/>
                    <a:pt x="5435" y="17916"/>
                    <a:pt x="5521" y="17817"/>
                  </a:cubicBezTo>
                  <a:cubicBezTo>
                    <a:pt x="5542" y="17780"/>
                    <a:pt x="5585" y="17731"/>
                    <a:pt x="5607" y="17694"/>
                  </a:cubicBezTo>
                  <a:cubicBezTo>
                    <a:pt x="5628" y="17645"/>
                    <a:pt x="5671" y="17607"/>
                    <a:pt x="5692" y="17558"/>
                  </a:cubicBezTo>
                  <a:cubicBezTo>
                    <a:pt x="5692" y="17546"/>
                    <a:pt x="5714" y="17546"/>
                    <a:pt x="5714" y="17533"/>
                  </a:cubicBezTo>
                  <a:cubicBezTo>
                    <a:pt x="5907" y="17262"/>
                    <a:pt x="6122" y="16966"/>
                    <a:pt x="6336" y="16645"/>
                  </a:cubicBezTo>
                  <a:cubicBezTo>
                    <a:pt x="6358" y="16596"/>
                    <a:pt x="6401" y="16559"/>
                    <a:pt x="6422" y="16510"/>
                  </a:cubicBezTo>
                  <a:cubicBezTo>
                    <a:pt x="6444" y="16473"/>
                    <a:pt x="6487" y="16423"/>
                    <a:pt x="6508" y="16386"/>
                  </a:cubicBezTo>
                  <a:cubicBezTo>
                    <a:pt x="6551" y="16312"/>
                    <a:pt x="6594" y="16251"/>
                    <a:pt x="6659" y="16176"/>
                  </a:cubicBezTo>
                  <a:cubicBezTo>
                    <a:pt x="6659" y="16176"/>
                    <a:pt x="6659" y="16164"/>
                    <a:pt x="6659" y="16164"/>
                  </a:cubicBezTo>
                  <a:lnTo>
                    <a:pt x="6465" y="16127"/>
                  </a:lnTo>
                  <a:lnTo>
                    <a:pt x="6358" y="16287"/>
                  </a:lnTo>
                  <a:cubicBezTo>
                    <a:pt x="6336" y="16275"/>
                    <a:pt x="6315" y="16263"/>
                    <a:pt x="6272" y="16251"/>
                  </a:cubicBezTo>
                  <a:cubicBezTo>
                    <a:pt x="6272" y="16251"/>
                    <a:pt x="6251" y="16238"/>
                    <a:pt x="6251" y="16238"/>
                  </a:cubicBezTo>
                  <a:cubicBezTo>
                    <a:pt x="5929" y="16090"/>
                    <a:pt x="5521" y="16028"/>
                    <a:pt x="5134" y="16053"/>
                  </a:cubicBezTo>
                  <a:cubicBezTo>
                    <a:pt x="4962" y="16065"/>
                    <a:pt x="4812" y="16090"/>
                    <a:pt x="4662" y="16127"/>
                  </a:cubicBezTo>
                  <a:lnTo>
                    <a:pt x="4275" y="15794"/>
                  </a:lnTo>
                  <a:cubicBezTo>
                    <a:pt x="4511" y="15671"/>
                    <a:pt x="4683" y="15510"/>
                    <a:pt x="4748" y="15338"/>
                  </a:cubicBezTo>
                  <a:cubicBezTo>
                    <a:pt x="4834" y="15116"/>
                    <a:pt x="4791" y="14881"/>
                    <a:pt x="4576" y="14672"/>
                  </a:cubicBezTo>
                  <a:cubicBezTo>
                    <a:pt x="4361" y="14462"/>
                    <a:pt x="4018" y="14326"/>
                    <a:pt x="3631" y="14277"/>
                  </a:cubicBezTo>
                  <a:cubicBezTo>
                    <a:pt x="3460" y="14252"/>
                    <a:pt x="3288" y="14252"/>
                    <a:pt x="3116" y="14252"/>
                  </a:cubicBezTo>
                  <a:lnTo>
                    <a:pt x="2901" y="13771"/>
                  </a:lnTo>
                  <a:cubicBezTo>
                    <a:pt x="3223" y="13660"/>
                    <a:pt x="3460" y="13487"/>
                    <a:pt x="3567" y="13302"/>
                  </a:cubicBezTo>
                  <a:lnTo>
                    <a:pt x="3567" y="13302"/>
                  </a:lnTo>
                  <a:cubicBezTo>
                    <a:pt x="3696" y="13093"/>
                    <a:pt x="3674" y="12846"/>
                    <a:pt x="3503" y="12624"/>
                  </a:cubicBezTo>
                  <a:cubicBezTo>
                    <a:pt x="3309" y="12402"/>
                    <a:pt x="2987" y="12241"/>
                    <a:pt x="2622" y="12180"/>
                  </a:cubicBezTo>
                  <a:cubicBezTo>
                    <a:pt x="2472" y="12155"/>
                    <a:pt x="2300" y="12130"/>
                    <a:pt x="2128" y="12130"/>
                  </a:cubicBezTo>
                  <a:lnTo>
                    <a:pt x="2043" y="11822"/>
                  </a:lnTo>
                  <a:cubicBezTo>
                    <a:pt x="2236" y="11785"/>
                    <a:pt x="2429" y="11723"/>
                    <a:pt x="2579" y="11649"/>
                  </a:cubicBezTo>
                  <a:cubicBezTo>
                    <a:pt x="2880" y="11501"/>
                    <a:pt x="3073" y="11279"/>
                    <a:pt x="3116" y="11045"/>
                  </a:cubicBezTo>
                  <a:cubicBezTo>
                    <a:pt x="3138" y="10798"/>
                    <a:pt x="3009" y="10576"/>
                    <a:pt x="2751" y="10403"/>
                  </a:cubicBezTo>
                  <a:cubicBezTo>
                    <a:pt x="2644" y="10329"/>
                    <a:pt x="2515" y="10268"/>
                    <a:pt x="2365" y="10218"/>
                  </a:cubicBezTo>
                  <a:lnTo>
                    <a:pt x="2687" y="9762"/>
                  </a:lnTo>
                  <a:cubicBezTo>
                    <a:pt x="3052" y="9774"/>
                    <a:pt x="3417" y="9713"/>
                    <a:pt x="3696" y="9602"/>
                  </a:cubicBezTo>
                  <a:cubicBezTo>
                    <a:pt x="4018" y="9466"/>
                    <a:pt x="4254" y="9269"/>
                    <a:pt x="4318" y="9022"/>
                  </a:cubicBezTo>
                  <a:cubicBezTo>
                    <a:pt x="4383" y="8775"/>
                    <a:pt x="4275" y="8553"/>
                    <a:pt x="4039" y="8368"/>
                  </a:cubicBezTo>
                  <a:cubicBezTo>
                    <a:pt x="3932" y="8294"/>
                    <a:pt x="3825" y="8220"/>
                    <a:pt x="3674" y="8158"/>
                  </a:cubicBezTo>
                  <a:lnTo>
                    <a:pt x="3996" y="7801"/>
                  </a:lnTo>
                  <a:cubicBezTo>
                    <a:pt x="4297" y="7862"/>
                    <a:pt x="4619" y="7862"/>
                    <a:pt x="4920" y="7813"/>
                  </a:cubicBezTo>
                  <a:cubicBezTo>
                    <a:pt x="5306" y="7751"/>
                    <a:pt x="5650" y="7603"/>
                    <a:pt x="5843" y="7394"/>
                  </a:cubicBezTo>
                  <a:cubicBezTo>
                    <a:pt x="6058" y="7184"/>
                    <a:pt x="6079" y="6937"/>
                    <a:pt x="5993" y="6715"/>
                  </a:cubicBezTo>
                  <a:cubicBezTo>
                    <a:pt x="5950" y="6616"/>
                    <a:pt x="5886" y="6530"/>
                    <a:pt x="5778" y="6456"/>
                  </a:cubicBezTo>
                  <a:lnTo>
                    <a:pt x="6401" y="6123"/>
                  </a:lnTo>
                  <a:cubicBezTo>
                    <a:pt x="6723" y="6234"/>
                    <a:pt x="7088" y="6259"/>
                    <a:pt x="7432" y="6222"/>
                  </a:cubicBezTo>
                  <a:cubicBezTo>
                    <a:pt x="7818" y="6185"/>
                    <a:pt x="8183" y="6061"/>
                    <a:pt x="8419" y="5852"/>
                  </a:cubicBezTo>
                  <a:lnTo>
                    <a:pt x="8419" y="5852"/>
                  </a:lnTo>
                  <a:cubicBezTo>
                    <a:pt x="8656" y="5654"/>
                    <a:pt x="8741" y="5407"/>
                    <a:pt x="8656" y="5185"/>
                  </a:cubicBezTo>
                  <a:cubicBezTo>
                    <a:pt x="8634" y="5087"/>
                    <a:pt x="8570" y="5000"/>
                    <a:pt x="8484" y="4914"/>
                  </a:cubicBezTo>
                  <a:lnTo>
                    <a:pt x="9300" y="4544"/>
                  </a:lnTo>
                  <a:cubicBezTo>
                    <a:pt x="9300" y="4544"/>
                    <a:pt x="9300" y="4544"/>
                    <a:pt x="9300" y="4544"/>
                  </a:cubicBezTo>
                  <a:cubicBezTo>
                    <a:pt x="9643" y="4680"/>
                    <a:pt x="10073" y="4729"/>
                    <a:pt x="10459" y="4680"/>
                  </a:cubicBezTo>
                  <a:lnTo>
                    <a:pt x="10459" y="4680"/>
                  </a:lnTo>
                  <a:cubicBezTo>
                    <a:pt x="10845" y="4630"/>
                    <a:pt x="11211" y="4507"/>
                    <a:pt x="11447" y="4310"/>
                  </a:cubicBezTo>
                  <a:lnTo>
                    <a:pt x="11447" y="4310"/>
                  </a:lnTo>
                  <a:cubicBezTo>
                    <a:pt x="11683" y="4112"/>
                    <a:pt x="11747" y="3866"/>
                    <a:pt x="11683" y="3644"/>
                  </a:cubicBezTo>
                  <a:cubicBezTo>
                    <a:pt x="11640" y="3545"/>
                    <a:pt x="11597" y="3459"/>
                    <a:pt x="11511" y="3372"/>
                  </a:cubicBezTo>
                  <a:lnTo>
                    <a:pt x="12069" y="3125"/>
                  </a:lnTo>
                  <a:cubicBezTo>
                    <a:pt x="12306" y="3249"/>
                    <a:pt x="12585" y="3335"/>
                    <a:pt x="12885" y="3360"/>
                  </a:cubicBezTo>
                  <a:lnTo>
                    <a:pt x="12885" y="3360"/>
                  </a:lnTo>
                  <a:cubicBezTo>
                    <a:pt x="13272" y="3397"/>
                    <a:pt x="13680" y="3347"/>
                    <a:pt x="14023" y="3199"/>
                  </a:cubicBezTo>
                  <a:cubicBezTo>
                    <a:pt x="14367" y="3051"/>
                    <a:pt x="14581" y="2842"/>
                    <a:pt x="14646" y="2620"/>
                  </a:cubicBezTo>
                  <a:cubicBezTo>
                    <a:pt x="14667" y="2521"/>
                    <a:pt x="14667" y="2422"/>
                    <a:pt x="14646" y="2324"/>
                  </a:cubicBezTo>
                  <a:lnTo>
                    <a:pt x="15462" y="2163"/>
                  </a:lnTo>
                  <a:cubicBezTo>
                    <a:pt x="15676" y="2336"/>
                    <a:pt x="15998" y="2459"/>
                    <a:pt x="16321" y="2509"/>
                  </a:cubicBezTo>
                  <a:cubicBezTo>
                    <a:pt x="16707" y="2570"/>
                    <a:pt x="17115" y="2533"/>
                    <a:pt x="17480" y="2410"/>
                  </a:cubicBezTo>
                  <a:cubicBezTo>
                    <a:pt x="17845" y="2287"/>
                    <a:pt x="18081" y="2089"/>
                    <a:pt x="18188" y="1867"/>
                  </a:cubicBezTo>
                  <a:cubicBezTo>
                    <a:pt x="18231" y="1769"/>
                    <a:pt x="18253" y="1670"/>
                    <a:pt x="18231" y="1571"/>
                  </a:cubicBezTo>
                  <a:lnTo>
                    <a:pt x="19198" y="1448"/>
                  </a:lnTo>
                  <a:cubicBezTo>
                    <a:pt x="19219" y="1460"/>
                    <a:pt x="19241" y="1485"/>
                    <a:pt x="19262" y="1497"/>
                  </a:cubicBezTo>
                  <a:lnTo>
                    <a:pt x="19262" y="1497"/>
                  </a:lnTo>
                  <a:cubicBezTo>
                    <a:pt x="19541" y="1682"/>
                    <a:pt x="19906" y="1793"/>
                    <a:pt x="20314" y="1806"/>
                  </a:cubicBezTo>
                  <a:cubicBezTo>
                    <a:pt x="20658" y="1818"/>
                    <a:pt x="21023" y="1769"/>
                    <a:pt x="21323" y="1645"/>
                  </a:cubicBezTo>
                  <a:lnTo>
                    <a:pt x="21323" y="1510"/>
                  </a:lnTo>
                  <a:cubicBezTo>
                    <a:pt x="21323" y="1510"/>
                    <a:pt x="21323" y="1510"/>
                    <a:pt x="21323" y="1510"/>
                  </a:cubicBezTo>
                  <a:cubicBezTo>
                    <a:pt x="20743" y="1781"/>
                    <a:pt x="19906" y="1744"/>
                    <a:pt x="19412" y="1411"/>
                  </a:cubicBezTo>
                  <a:cubicBezTo>
                    <a:pt x="19391" y="1399"/>
                    <a:pt x="19391" y="1399"/>
                    <a:pt x="19369" y="1386"/>
                  </a:cubicBezTo>
                  <a:cubicBezTo>
                    <a:pt x="19305" y="1337"/>
                    <a:pt x="19240" y="1288"/>
                    <a:pt x="19198" y="1226"/>
                  </a:cubicBezTo>
                  <a:cubicBezTo>
                    <a:pt x="19155" y="1164"/>
                    <a:pt x="19112" y="1115"/>
                    <a:pt x="19112" y="1053"/>
                  </a:cubicBezTo>
                  <a:cubicBezTo>
                    <a:pt x="19090" y="1016"/>
                    <a:pt x="19090" y="979"/>
                    <a:pt x="19090" y="942"/>
                  </a:cubicBezTo>
                  <a:cubicBezTo>
                    <a:pt x="19069" y="708"/>
                    <a:pt x="19241" y="473"/>
                    <a:pt x="19563" y="313"/>
                  </a:cubicBezTo>
                  <a:cubicBezTo>
                    <a:pt x="20078" y="66"/>
                    <a:pt x="20808" y="79"/>
                    <a:pt x="21302" y="313"/>
                  </a:cubicBezTo>
                  <a:lnTo>
                    <a:pt x="21259" y="325"/>
                  </a:lnTo>
                  <a:cubicBezTo>
                    <a:pt x="21216" y="338"/>
                    <a:pt x="21173" y="362"/>
                    <a:pt x="21151" y="387"/>
                  </a:cubicBezTo>
                  <a:cubicBezTo>
                    <a:pt x="21130" y="412"/>
                    <a:pt x="21130" y="436"/>
                    <a:pt x="21151" y="461"/>
                  </a:cubicBezTo>
                  <a:lnTo>
                    <a:pt x="21302" y="671"/>
                  </a:lnTo>
                  <a:lnTo>
                    <a:pt x="21302" y="165"/>
                  </a:lnTo>
                  <a:cubicBezTo>
                    <a:pt x="21087" y="79"/>
                    <a:pt x="20829" y="17"/>
                    <a:pt x="20550" y="5"/>
                  </a:cubicBezTo>
                  <a:cubicBezTo>
                    <a:pt x="20164" y="-20"/>
                    <a:pt x="19756" y="54"/>
                    <a:pt x="19434" y="214"/>
                  </a:cubicBezTo>
                  <a:lnTo>
                    <a:pt x="19434" y="214"/>
                  </a:lnTo>
                  <a:cubicBezTo>
                    <a:pt x="19112" y="375"/>
                    <a:pt x="18919" y="584"/>
                    <a:pt x="18897" y="819"/>
                  </a:cubicBezTo>
                  <a:cubicBezTo>
                    <a:pt x="18897" y="868"/>
                    <a:pt x="18897" y="905"/>
                    <a:pt x="18897" y="955"/>
                  </a:cubicBezTo>
                  <a:lnTo>
                    <a:pt x="17909" y="1090"/>
                  </a:lnTo>
                  <a:cubicBezTo>
                    <a:pt x="17695" y="930"/>
                    <a:pt x="17394" y="807"/>
                    <a:pt x="17072" y="757"/>
                  </a:cubicBezTo>
                  <a:cubicBezTo>
                    <a:pt x="16686" y="695"/>
                    <a:pt x="16278" y="732"/>
                    <a:pt x="15913" y="856"/>
                  </a:cubicBezTo>
                  <a:cubicBezTo>
                    <a:pt x="15548" y="979"/>
                    <a:pt x="15311" y="1177"/>
                    <a:pt x="15204" y="1399"/>
                  </a:cubicBezTo>
                  <a:cubicBezTo>
                    <a:pt x="15161" y="1485"/>
                    <a:pt x="15140" y="1584"/>
                    <a:pt x="15161" y="1670"/>
                  </a:cubicBezTo>
                  <a:lnTo>
                    <a:pt x="14259" y="1843"/>
                  </a:lnTo>
                  <a:cubicBezTo>
                    <a:pt x="14023" y="1695"/>
                    <a:pt x="13701" y="1596"/>
                    <a:pt x="13358" y="1559"/>
                  </a:cubicBezTo>
                  <a:cubicBezTo>
                    <a:pt x="12971" y="1522"/>
                    <a:pt x="12563" y="1571"/>
                    <a:pt x="12220" y="1719"/>
                  </a:cubicBezTo>
                  <a:lnTo>
                    <a:pt x="12198" y="1719"/>
                  </a:lnTo>
                  <a:lnTo>
                    <a:pt x="12198" y="1719"/>
                  </a:lnTo>
                  <a:cubicBezTo>
                    <a:pt x="11855" y="1855"/>
                    <a:pt x="11661" y="2065"/>
                    <a:pt x="11597" y="2287"/>
                  </a:cubicBezTo>
                  <a:cubicBezTo>
                    <a:pt x="11554" y="2410"/>
                    <a:pt x="11575" y="2521"/>
                    <a:pt x="11618" y="2644"/>
                  </a:cubicBezTo>
                  <a:lnTo>
                    <a:pt x="10888" y="2978"/>
                  </a:lnTo>
                  <a:cubicBezTo>
                    <a:pt x="10566" y="2879"/>
                    <a:pt x="10201" y="2854"/>
                    <a:pt x="9858" y="2891"/>
                  </a:cubicBezTo>
                  <a:cubicBezTo>
                    <a:pt x="9471" y="2941"/>
                    <a:pt x="9106" y="3064"/>
                    <a:pt x="8870" y="3261"/>
                  </a:cubicBezTo>
                  <a:cubicBezTo>
                    <a:pt x="8634" y="3459"/>
                    <a:pt x="8548" y="3705"/>
                    <a:pt x="8634" y="3927"/>
                  </a:cubicBezTo>
                  <a:cubicBezTo>
                    <a:pt x="8656" y="3989"/>
                    <a:pt x="8698" y="4051"/>
                    <a:pt x="8741" y="4112"/>
                  </a:cubicBezTo>
                  <a:lnTo>
                    <a:pt x="7840" y="4507"/>
                  </a:lnTo>
                  <a:cubicBezTo>
                    <a:pt x="7517" y="4408"/>
                    <a:pt x="7174" y="4384"/>
                    <a:pt x="6830" y="4408"/>
                  </a:cubicBezTo>
                  <a:cubicBezTo>
                    <a:pt x="6444" y="4445"/>
                    <a:pt x="6079" y="4569"/>
                    <a:pt x="5843" y="4779"/>
                  </a:cubicBezTo>
                  <a:lnTo>
                    <a:pt x="5843" y="4779"/>
                  </a:lnTo>
                  <a:cubicBezTo>
                    <a:pt x="5607" y="4976"/>
                    <a:pt x="5521" y="5223"/>
                    <a:pt x="5607" y="5445"/>
                  </a:cubicBezTo>
                  <a:cubicBezTo>
                    <a:pt x="5628" y="5531"/>
                    <a:pt x="5692" y="5617"/>
                    <a:pt x="5757" y="5704"/>
                  </a:cubicBezTo>
                  <a:lnTo>
                    <a:pt x="5070" y="6074"/>
                  </a:lnTo>
                  <a:cubicBezTo>
                    <a:pt x="4748" y="5987"/>
                    <a:pt x="4383" y="5987"/>
                    <a:pt x="4061" y="6037"/>
                  </a:cubicBezTo>
                  <a:cubicBezTo>
                    <a:pt x="3674" y="6098"/>
                    <a:pt x="3331" y="6247"/>
                    <a:pt x="3137" y="6456"/>
                  </a:cubicBezTo>
                  <a:cubicBezTo>
                    <a:pt x="2923" y="6666"/>
                    <a:pt x="2901" y="6913"/>
                    <a:pt x="2987" y="7135"/>
                  </a:cubicBezTo>
                  <a:cubicBezTo>
                    <a:pt x="3051" y="7246"/>
                    <a:pt x="3137" y="7357"/>
                    <a:pt x="3266" y="7455"/>
                  </a:cubicBezTo>
                  <a:lnTo>
                    <a:pt x="2837" y="7936"/>
                  </a:lnTo>
                  <a:cubicBezTo>
                    <a:pt x="2472" y="7924"/>
                    <a:pt x="2128" y="7986"/>
                    <a:pt x="1849" y="8097"/>
                  </a:cubicBezTo>
                  <a:cubicBezTo>
                    <a:pt x="1527" y="8232"/>
                    <a:pt x="1291" y="8430"/>
                    <a:pt x="1226" y="8677"/>
                  </a:cubicBezTo>
                  <a:lnTo>
                    <a:pt x="1226" y="8677"/>
                  </a:lnTo>
                  <a:cubicBezTo>
                    <a:pt x="1162" y="8911"/>
                    <a:pt x="1269" y="9145"/>
                    <a:pt x="1505" y="9330"/>
                  </a:cubicBezTo>
                  <a:cubicBezTo>
                    <a:pt x="1591" y="9404"/>
                    <a:pt x="1720" y="9478"/>
                    <a:pt x="1849" y="9528"/>
                  </a:cubicBezTo>
                  <a:lnTo>
                    <a:pt x="1505" y="10033"/>
                  </a:lnTo>
                  <a:cubicBezTo>
                    <a:pt x="1140" y="10046"/>
                    <a:pt x="797" y="10120"/>
                    <a:pt x="539" y="10256"/>
                  </a:cubicBezTo>
                  <a:cubicBezTo>
                    <a:pt x="239" y="10404"/>
                    <a:pt x="45" y="10626"/>
                    <a:pt x="2" y="10860"/>
                  </a:cubicBezTo>
                  <a:cubicBezTo>
                    <a:pt x="-19" y="11107"/>
                    <a:pt x="110" y="11329"/>
                    <a:pt x="368" y="11501"/>
                  </a:cubicBezTo>
                  <a:cubicBezTo>
                    <a:pt x="561" y="11637"/>
                    <a:pt x="840" y="11723"/>
                    <a:pt x="1141" y="11773"/>
                  </a:cubicBezTo>
                  <a:lnTo>
                    <a:pt x="1248" y="12205"/>
                  </a:lnTo>
                  <a:cubicBezTo>
                    <a:pt x="947" y="12316"/>
                    <a:pt x="711" y="12476"/>
                    <a:pt x="604" y="12661"/>
                  </a:cubicBezTo>
                  <a:cubicBezTo>
                    <a:pt x="475" y="12871"/>
                    <a:pt x="496" y="13117"/>
                    <a:pt x="668" y="13339"/>
                  </a:cubicBezTo>
                  <a:cubicBezTo>
                    <a:pt x="840" y="13561"/>
                    <a:pt x="1183" y="13722"/>
                    <a:pt x="1548" y="13784"/>
                  </a:cubicBezTo>
                  <a:cubicBezTo>
                    <a:pt x="1699" y="13808"/>
                    <a:pt x="1849" y="13833"/>
                    <a:pt x="2021" y="13833"/>
                  </a:cubicBezTo>
                  <a:lnTo>
                    <a:pt x="2257" y="14376"/>
                  </a:lnTo>
                  <a:cubicBezTo>
                    <a:pt x="1978" y="14499"/>
                    <a:pt x="1785" y="14672"/>
                    <a:pt x="1699" y="14869"/>
                  </a:cubicBezTo>
                  <a:cubicBezTo>
                    <a:pt x="1613" y="15091"/>
                    <a:pt x="1656" y="15325"/>
                    <a:pt x="1870" y="15535"/>
                  </a:cubicBezTo>
                  <a:cubicBezTo>
                    <a:pt x="2085" y="15745"/>
                    <a:pt x="2429" y="15880"/>
                    <a:pt x="2815" y="15930"/>
                  </a:cubicBezTo>
                  <a:cubicBezTo>
                    <a:pt x="3008" y="15955"/>
                    <a:pt x="3223" y="15967"/>
                    <a:pt x="3416" y="15942"/>
                  </a:cubicBezTo>
                  <a:lnTo>
                    <a:pt x="3932" y="16386"/>
                  </a:lnTo>
                  <a:cubicBezTo>
                    <a:pt x="3738" y="16559"/>
                    <a:pt x="3653" y="16769"/>
                    <a:pt x="3695" y="16954"/>
                  </a:cubicBezTo>
                  <a:cubicBezTo>
                    <a:pt x="3738" y="17176"/>
                    <a:pt x="3932" y="17398"/>
                    <a:pt x="4275" y="17546"/>
                  </a:cubicBezTo>
                  <a:cubicBezTo>
                    <a:pt x="4554" y="17669"/>
                    <a:pt x="4876" y="17731"/>
                    <a:pt x="5198" y="17743"/>
                  </a:cubicBezTo>
                  <a:lnTo>
                    <a:pt x="5198" y="17756"/>
                  </a:lnTo>
                  <a:lnTo>
                    <a:pt x="5091" y="17904"/>
                  </a:lnTo>
                  <a:lnTo>
                    <a:pt x="4984" y="18039"/>
                  </a:lnTo>
                  <a:lnTo>
                    <a:pt x="4876" y="18175"/>
                  </a:lnTo>
                  <a:lnTo>
                    <a:pt x="4769" y="18311"/>
                  </a:lnTo>
                  <a:lnTo>
                    <a:pt x="4662" y="18434"/>
                  </a:lnTo>
                  <a:lnTo>
                    <a:pt x="4597" y="18520"/>
                  </a:lnTo>
                  <a:cubicBezTo>
                    <a:pt x="4383" y="18496"/>
                    <a:pt x="4146" y="18483"/>
                    <a:pt x="3910" y="18496"/>
                  </a:cubicBezTo>
                  <a:cubicBezTo>
                    <a:pt x="2600" y="18533"/>
                    <a:pt x="1334" y="19162"/>
                    <a:pt x="1505" y="20062"/>
                  </a:cubicBezTo>
                  <a:cubicBezTo>
                    <a:pt x="1634" y="20778"/>
                    <a:pt x="2729" y="21444"/>
                    <a:pt x="4297" y="21395"/>
                  </a:cubicBezTo>
                  <a:cubicBezTo>
                    <a:pt x="5585" y="21358"/>
                    <a:pt x="6830" y="20741"/>
                    <a:pt x="6680" y="19853"/>
                  </a:cubicBezTo>
                  <a:cubicBezTo>
                    <a:pt x="6637" y="19606"/>
                    <a:pt x="6487" y="19359"/>
                    <a:pt x="6229" y="19150"/>
                  </a:cubicBezTo>
                  <a:lnTo>
                    <a:pt x="6272" y="19088"/>
                  </a:lnTo>
                  <a:lnTo>
                    <a:pt x="6379" y="18977"/>
                  </a:lnTo>
                  <a:lnTo>
                    <a:pt x="6444" y="18903"/>
                  </a:lnTo>
                  <a:cubicBezTo>
                    <a:pt x="6551" y="19039"/>
                    <a:pt x="6744" y="19162"/>
                    <a:pt x="6980" y="19248"/>
                  </a:cubicBezTo>
                  <a:cubicBezTo>
                    <a:pt x="7345" y="19384"/>
                    <a:pt x="7753" y="19421"/>
                    <a:pt x="8140" y="19372"/>
                  </a:cubicBezTo>
                  <a:cubicBezTo>
                    <a:pt x="8526" y="19322"/>
                    <a:pt x="8891" y="19199"/>
                    <a:pt x="9106" y="18989"/>
                  </a:cubicBezTo>
                  <a:cubicBezTo>
                    <a:pt x="9106" y="18977"/>
                    <a:pt x="9127" y="18977"/>
                    <a:pt x="9127" y="18964"/>
                  </a:cubicBezTo>
                  <a:lnTo>
                    <a:pt x="10223" y="19014"/>
                  </a:lnTo>
                  <a:cubicBezTo>
                    <a:pt x="10308" y="19199"/>
                    <a:pt x="10502" y="19347"/>
                    <a:pt x="10738" y="19458"/>
                  </a:cubicBezTo>
                  <a:cubicBezTo>
                    <a:pt x="11038" y="19594"/>
                    <a:pt x="11446" y="19668"/>
                    <a:pt x="11876" y="19643"/>
                  </a:cubicBezTo>
                  <a:cubicBezTo>
                    <a:pt x="12305" y="19618"/>
                    <a:pt x="12670" y="19495"/>
                    <a:pt x="12906" y="19322"/>
                  </a:cubicBezTo>
                  <a:cubicBezTo>
                    <a:pt x="13014" y="19248"/>
                    <a:pt x="13099" y="19162"/>
                    <a:pt x="13164" y="19063"/>
                  </a:cubicBezTo>
                  <a:cubicBezTo>
                    <a:pt x="13250" y="19223"/>
                    <a:pt x="13400" y="19359"/>
                    <a:pt x="13615" y="19482"/>
                  </a:cubicBezTo>
                  <a:cubicBezTo>
                    <a:pt x="13937" y="19643"/>
                    <a:pt x="14345" y="19717"/>
                    <a:pt x="14731" y="19704"/>
                  </a:cubicBezTo>
                  <a:cubicBezTo>
                    <a:pt x="14968" y="19692"/>
                    <a:pt x="15182" y="19655"/>
                    <a:pt x="15376" y="19593"/>
                  </a:cubicBezTo>
                  <a:cubicBezTo>
                    <a:pt x="15204" y="19964"/>
                    <a:pt x="15032" y="20297"/>
                    <a:pt x="14860" y="20593"/>
                  </a:cubicBezTo>
                  <a:cubicBezTo>
                    <a:pt x="14903" y="20605"/>
                    <a:pt x="14946" y="20617"/>
                    <a:pt x="14989" y="20630"/>
                  </a:cubicBezTo>
                  <a:cubicBezTo>
                    <a:pt x="15032" y="20642"/>
                    <a:pt x="15053" y="20654"/>
                    <a:pt x="15096" y="20667"/>
                  </a:cubicBezTo>
                  <a:cubicBezTo>
                    <a:pt x="15096" y="20679"/>
                    <a:pt x="15075" y="20691"/>
                    <a:pt x="15075" y="20704"/>
                  </a:cubicBezTo>
                  <a:cubicBezTo>
                    <a:pt x="15096" y="20716"/>
                    <a:pt x="15139" y="20728"/>
                    <a:pt x="15161" y="20741"/>
                  </a:cubicBezTo>
                  <a:cubicBezTo>
                    <a:pt x="15204" y="20753"/>
                    <a:pt x="15247" y="20778"/>
                    <a:pt x="15290" y="20802"/>
                  </a:cubicBezTo>
                  <a:cubicBezTo>
                    <a:pt x="15333" y="20815"/>
                    <a:pt x="15376" y="20839"/>
                    <a:pt x="15419" y="20864"/>
                  </a:cubicBezTo>
                  <a:cubicBezTo>
                    <a:pt x="15504" y="20901"/>
                    <a:pt x="15569" y="20938"/>
                    <a:pt x="15633" y="20987"/>
                  </a:cubicBezTo>
                  <a:cubicBezTo>
                    <a:pt x="15719" y="21024"/>
                    <a:pt x="15784" y="21074"/>
                    <a:pt x="15848" y="21123"/>
                  </a:cubicBezTo>
                  <a:cubicBezTo>
                    <a:pt x="15912" y="21160"/>
                    <a:pt x="15955" y="21209"/>
                    <a:pt x="16020" y="21246"/>
                  </a:cubicBezTo>
                  <a:cubicBezTo>
                    <a:pt x="16106" y="21283"/>
                    <a:pt x="16148" y="21320"/>
                    <a:pt x="16213" y="21370"/>
                  </a:cubicBezTo>
                  <a:cubicBezTo>
                    <a:pt x="16234" y="21345"/>
                    <a:pt x="16256" y="21320"/>
                    <a:pt x="16256" y="21283"/>
                  </a:cubicBezTo>
                  <a:cubicBezTo>
                    <a:pt x="16600" y="21506"/>
                    <a:pt x="16665" y="21543"/>
                    <a:pt x="16729" y="21580"/>
                  </a:cubicBezTo>
                  <a:close/>
                  <a:moveTo>
                    <a:pt x="19112" y="1226"/>
                  </a:moveTo>
                  <a:cubicBezTo>
                    <a:pt x="19134" y="1263"/>
                    <a:pt x="19134" y="1300"/>
                    <a:pt x="19155" y="1337"/>
                  </a:cubicBezTo>
                  <a:cubicBezTo>
                    <a:pt x="19155" y="1350"/>
                    <a:pt x="19177" y="1362"/>
                    <a:pt x="19177" y="1387"/>
                  </a:cubicBezTo>
                  <a:cubicBezTo>
                    <a:pt x="19198" y="1424"/>
                    <a:pt x="19220" y="1461"/>
                    <a:pt x="19263" y="1485"/>
                  </a:cubicBezTo>
                  <a:lnTo>
                    <a:pt x="18382" y="1609"/>
                  </a:lnTo>
                  <a:lnTo>
                    <a:pt x="18211" y="1633"/>
                  </a:lnTo>
                  <a:lnTo>
                    <a:pt x="18017" y="1658"/>
                  </a:lnTo>
                  <a:lnTo>
                    <a:pt x="17910" y="1399"/>
                  </a:lnTo>
                  <a:lnTo>
                    <a:pt x="18039" y="1387"/>
                  </a:lnTo>
                  <a:lnTo>
                    <a:pt x="18232" y="1362"/>
                  </a:lnTo>
                  <a:lnTo>
                    <a:pt x="19112" y="1226"/>
                  </a:lnTo>
                  <a:close/>
                  <a:moveTo>
                    <a:pt x="15527" y="1794"/>
                  </a:moveTo>
                  <a:cubicBezTo>
                    <a:pt x="15505" y="1522"/>
                    <a:pt x="15763" y="1251"/>
                    <a:pt x="16192" y="1103"/>
                  </a:cubicBezTo>
                  <a:cubicBezTo>
                    <a:pt x="16772" y="906"/>
                    <a:pt x="17502" y="992"/>
                    <a:pt x="17910" y="1276"/>
                  </a:cubicBezTo>
                  <a:lnTo>
                    <a:pt x="17867" y="1288"/>
                  </a:lnTo>
                  <a:cubicBezTo>
                    <a:pt x="17803" y="1300"/>
                    <a:pt x="17760" y="1313"/>
                    <a:pt x="17738" y="1350"/>
                  </a:cubicBezTo>
                  <a:cubicBezTo>
                    <a:pt x="17717" y="1374"/>
                    <a:pt x="17717" y="1399"/>
                    <a:pt x="17717" y="1424"/>
                  </a:cubicBezTo>
                  <a:lnTo>
                    <a:pt x="17824" y="1683"/>
                  </a:lnTo>
                  <a:cubicBezTo>
                    <a:pt x="17846" y="1732"/>
                    <a:pt x="17931" y="1769"/>
                    <a:pt x="18017" y="1769"/>
                  </a:cubicBezTo>
                  <a:cubicBezTo>
                    <a:pt x="18017" y="1769"/>
                    <a:pt x="18039" y="1769"/>
                    <a:pt x="18039" y="1769"/>
                  </a:cubicBezTo>
                  <a:lnTo>
                    <a:pt x="18210" y="1745"/>
                  </a:lnTo>
                  <a:cubicBezTo>
                    <a:pt x="18232" y="2028"/>
                    <a:pt x="17996" y="2300"/>
                    <a:pt x="17545" y="2460"/>
                  </a:cubicBezTo>
                  <a:cubicBezTo>
                    <a:pt x="16944" y="2657"/>
                    <a:pt x="16214" y="2571"/>
                    <a:pt x="15784" y="2275"/>
                  </a:cubicBezTo>
                  <a:cubicBezTo>
                    <a:pt x="15741" y="2250"/>
                    <a:pt x="15720" y="2226"/>
                    <a:pt x="15677" y="2189"/>
                  </a:cubicBezTo>
                  <a:cubicBezTo>
                    <a:pt x="15677" y="2189"/>
                    <a:pt x="15677" y="2176"/>
                    <a:pt x="15677" y="2176"/>
                  </a:cubicBezTo>
                  <a:cubicBezTo>
                    <a:pt x="15591" y="2090"/>
                    <a:pt x="15548" y="2016"/>
                    <a:pt x="15526" y="1917"/>
                  </a:cubicBezTo>
                  <a:cubicBezTo>
                    <a:pt x="15548" y="1868"/>
                    <a:pt x="15527" y="1831"/>
                    <a:pt x="15527" y="1794"/>
                  </a:cubicBezTo>
                  <a:close/>
                  <a:moveTo>
                    <a:pt x="15376" y="1942"/>
                  </a:moveTo>
                  <a:cubicBezTo>
                    <a:pt x="15398" y="1979"/>
                    <a:pt x="15398" y="2016"/>
                    <a:pt x="15419" y="2053"/>
                  </a:cubicBezTo>
                  <a:cubicBezTo>
                    <a:pt x="15419" y="2065"/>
                    <a:pt x="15441" y="2078"/>
                    <a:pt x="15441" y="2102"/>
                  </a:cubicBezTo>
                  <a:cubicBezTo>
                    <a:pt x="15462" y="2139"/>
                    <a:pt x="15484" y="2164"/>
                    <a:pt x="15527" y="2201"/>
                  </a:cubicBezTo>
                  <a:lnTo>
                    <a:pt x="14775" y="2349"/>
                  </a:lnTo>
                  <a:lnTo>
                    <a:pt x="14604" y="2386"/>
                  </a:lnTo>
                  <a:lnTo>
                    <a:pt x="14410" y="2423"/>
                  </a:lnTo>
                  <a:lnTo>
                    <a:pt x="14389" y="2386"/>
                  </a:lnTo>
                  <a:cubicBezTo>
                    <a:pt x="14389" y="2386"/>
                    <a:pt x="14389" y="2374"/>
                    <a:pt x="14389" y="2374"/>
                  </a:cubicBezTo>
                  <a:lnTo>
                    <a:pt x="14281" y="2176"/>
                  </a:lnTo>
                  <a:lnTo>
                    <a:pt x="14410" y="2151"/>
                  </a:lnTo>
                  <a:lnTo>
                    <a:pt x="14604" y="2114"/>
                  </a:lnTo>
                  <a:lnTo>
                    <a:pt x="15376" y="1942"/>
                  </a:lnTo>
                  <a:close/>
                  <a:moveTo>
                    <a:pt x="11963" y="2744"/>
                  </a:moveTo>
                  <a:cubicBezTo>
                    <a:pt x="11877" y="2460"/>
                    <a:pt x="12070" y="2152"/>
                    <a:pt x="12499" y="1979"/>
                  </a:cubicBezTo>
                  <a:cubicBezTo>
                    <a:pt x="13036" y="1757"/>
                    <a:pt x="13766" y="1794"/>
                    <a:pt x="14238" y="2053"/>
                  </a:cubicBezTo>
                  <a:lnTo>
                    <a:pt x="14195" y="2065"/>
                  </a:lnTo>
                  <a:cubicBezTo>
                    <a:pt x="14131" y="2078"/>
                    <a:pt x="14110" y="2102"/>
                    <a:pt x="14088" y="2127"/>
                  </a:cubicBezTo>
                  <a:cubicBezTo>
                    <a:pt x="14067" y="2152"/>
                    <a:pt x="14067" y="2176"/>
                    <a:pt x="14088" y="2201"/>
                  </a:cubicBezTo>
                  <a:lnTo>
                    <a:pt x="14238" y="2460"/>
                  </a:lnTo>
                  <a:cubicBezTo>
                    <a:pt x="14260" y="2509"/>
                    <a:pt x="14367" y="2546"/>
                    <a:pt x="14453" y="2534"/>
                  </a:cubicBezTo>
                  <a:cubicBezTo>
                    <a:pt x="14453" y="2534"/>
                    <a:pt x="14475" y="2534"/>
                    <a:pt x="14475" y="2534"/>
                  </a:cubicBezTo>
                  <a:lnTo>
                    <a:pt x="14646" y="2497"/>
                  </a:lnTo>
                  <a:cubicBezTo>
                    <a:pt x="14711" y="2768"/>
                    <a:pt x="14518" y="3064"/>
                    <a:pt x="14110" y="3237"/>
                  </a:cubicBezTo>
                  <a:cubicBezTo>
                    <a:pt x="13573" y="3459"/>
                    <a:pt x="12864" y="3422"/>
                    <a:pt x="12413" y="3175"/>
                  </a:cubicBezTo>
                  <a:cubicBezTo>
                    <a:pt x="12370" y="3151"/>
                    <a:pt x="12328" y="3126"/>
                    <a:pt x="12285" y="3089"/>
                  </a:cubicBezTo>
                  <a:cubicBezTo>
                    <a:pt x="12263" y="3077"/>
                    <a:pt x="12242" y="3064"/>
                    <a:pt x="12242" y="3052"/>
                  </a:cubicBezTo>
                  <a:cubicBezTo>
                    <a:pt x="12220" y="3040"/>
                    <a:pt x="12199" y="3015"/>
                    <a:pt x="12177" y="3003"/>
                  </a:cubicBezTo>
                  <a:cubicBezTo>
                    <a:pt x="12156" y="2990"/>
                    <a:pt x="12156" y="2978"/>
                    <a:pt x="12156" y="2966"/>
                  </a:cubicBezTo>
                  <a:cubicBezTo>
                    <a:pt x="12113" y="2929"/>
                    <a:pt x="12091" y="2892"/>
                    <a:pt x="12070" y="2855"/>
                  </a:cubicBezTo>
                  <a:cubicBezTo>
                    <a:pt x="11984" y="2818"/>
                    <a:pt x="11963" y="2781"/>
                    <a:pt x="11963" y="2744"/>
                  </a:cubicBezTo>
                  <a:close/>
                  <a:moveTo>
                    <a:pt x="11855" y="2929"/>
                  </a:moveTo>
                  <a:cubicBezTo>
                    <a:pt x="11877" y="2966"/>
                    <a:pt x="11898" y="3003"/>
                    <a:pt x="11941" y="3027"/>
                  </a:cubicBezTo>
                  <a:cubicBezTo>
                    <a:pt x="11963" y="3040"/>
                    <a:pt x="11963" y="3052"/>
                    <a:pt x="11984" y="3064"/>
                  </a:cubicBezTo>
                  <a:cubicBezTo>
                    <a:pt x="12006" y="3077"/>
                    <a:pt x="12027" y="3101"/>
                    <a:pt x="12048" y="3114"/>
                  </a:cubicBezTo>
                  <a:cubicBezTo>
                    <a:pt x="12070" y="3126"/>
                    <a:pt x="12091" y="3138"/>
                    <a:pt x="12113" y="3151"/>
                  </a:cubicBezTo>
                  <a:lnTo>
                    <a:pt x="11576" y="3385"/>
                  </a:lnTo>
                  <a:lnTo>
                    <a:pt x="11426" y="3447"/>
                  </a:lnTo>
                  <a:lnTo>
                    <a:pt x="11275" y="3521"/>
                  </a:lnTo>
                  <a:lnTo>
                    <a:pt x="10996" y="3311"/>
                  </a:lnTo>
                  <a:lnTo>
                    <a:pt x="11104" y="3262"/>
                  </a:lnTo>
                  <a:lnTo>
                    <a:pt x="11254" y="3188"/>
                  </a:lnTo>
                  <a:lnTo>
                    <a:pt x="11855" y="2929"/>
                  </a:lnTo>
                  <a:close/>
                  <a:moveTo>
                    <a:pt x="9085" y="4236"/>
                  </a:moveTo>
                  <a:cubicBezTo>
                    <a:pt x="8914" y="4002"/>
                    <a:pt x="8935" y="3718"/>
                    <a:pt x="9214" y="3496"/>
                  </a:cubicBezTo>
                  <a:cubicBezTo>
                    <a:pt x="9601" y="3175"/>
                    <a:pt x="10309" y="3077"/>
                    <a:pt x="10889" y="3225"/>
                  </a:cubicBezTo>
                  <a:lnTo>
                    <a:pt x="10846" y="3237"/>
                  </a:lnTo>
                  <a:cubicBezTo>
                    <a:pt x="10803" y="3262"/>
                    <a:pt x="10782" y="3286"/>
                    <a:pt x="10782" y="3311"/>
                  </a:cubicBezTo>
                  <a:cubicBezTo>
                    <a:pt x="10782" y="3336"/>
                    <a:pt x="10782" y="3360"/>
                    <a:pt x="10825" y="3385"/>
                  </a:cubicBezTo>
                  <a:lnTo>
                    <a:pt x="11125" y="3595"/>
                  </a:lnTo>
                  <a:cubicBezTo>
                    <a:pt x="11190" y="3644"/>
                    <a:pt x="11297" y="3644"/>
                    <a:pt x="11361" y="3620"/>
                  </a:cubicBezTo>
                  <a:cubicBezTo>
                    <a:pt x="11361" y="3620"/>
                    <a:pt x="11383" y="3620"/>
                    <a:pt x="11383" y="3607"/>
                  </a:cubicBezTo>
                  <a:lnTo>
                    <a:pt x="11512" y="3546"/>
                  </a:lnTo>
                  <a:cubicBezTo>
                    <a:pt x="11748" y="3792"/>
                    <a:pt x="11726" y="4101"/>
                    <a:pt x="11447" y="4347"/>
                  </a:cubicBezTo>
                  <a:cubicBezTo>
                    <a:pt x="11018" y="4705"/>
                    <a:pt x="10181" y="4791"/>
                    <a:pt x="9558" y="4557"/>
                  </a:cubicBezTo>
                  <a:cubicBezTo>
                    <a:pt x="9558" y="4557"/>
                    <a:pt x="9558" y="4557"/>
                    <a:pt x="9536" y="4557"/>
                  </a:cubicBezTo>
                  <a:cubicBezTo>
                    <a:pt x="9343" y="4483"/>
                    <a:pt x="9193" y="4360"/>
                    <a:pt x="9085" y="4236"/>
                  </a:cubicBezTo>
                  <a:close/>
                  <a:moveTo>
                    <a:pt x="8999" y="4372"/>
                  </a:moveTo>
                  <a:cubicBezTo>
                    <a:pt x="9085" y="4446"/>
                    <a:pt x="9171" y="4520"/>
                    <a:pt x="9300" y="4582"/>
                  </a:cubicBezTo>
                  <a:lnTo>
                    <a:pt x="8527" y="4927"/>
                  </a:lnTo>
                  <a:lnTo>
                    <a:pt x="8377" y="4989"/>
                  </a:lnTo>
                  <a:lnTo>
                    <a:pt x="8226" y="5050"/>
                  </a:lnTo>
                  <a:lnTo>
                    <a:pt x="8226" y="5050"/>
                  </a:lnTo>
                  <a:lnTo>
                    <a:pt x="8119" y="4976"/>
                  </a:lnTo>
                  <a:lnTo>
                    <a:pt x="7947" y="4841"/>
                  </a:lnTo>
                  <a:lnTo>
                    <a:pt x="8055" y="4791"/>
                  </a:lnTo>
                  <a:lnTo>
                    <a:pt x="8205" y="4717"/>
                  </a:lnTo>
                  <a:lnTo>
                    <a:pt x="8999" y="4372"/>
                  </a:lnTo>
                  <a:close/>
                  <a:moveTo>
                    <a:pt x="6080" y="5791"/>
                  </a:moveTo>
                  <a:cubicBezTo>
                    <a:pt x="5865" y="5544"/>
                    <a:pt x="5886" y="5248"/>
                    <a:pt x="6187" y="5001"/>
                  </a:cubicBezTo>
                  <a:cubicBezTo>
                    <a:pt x="6573" y="4680"/>
                    <a:pt x="7282" y="4582"/>
                    <a:pt x="7862" y="4742"/>
                  </a:cubicBezTo>
                  <a:lnTo>
                    <a:pt x="7819" y="4754"/>
                  </a:lnTo>
                  <a:cubicBezTo>
                    <a:pt x="7776" y="4779"/>
                    <a:pt x="7754" y="4804"/>
                    <a:pt x="7754" y="4828"/>
                  </a:cubicBezTo>
                  <a:cubicBezTo>
                    <a:pt x="7754" y="4853"/>
                    <a:pt x="7754" y="4890"/>
                    <a:pt x="7797" y="4902"/>
                  </a:cubicBezTo>
                  <a:lnTo>
                    <a:pt x="8076" y="5112"/>
                  </a:lnTo>
                  <a:cubicBezTo>
                    <a:pt x="8141" y="5162"/>
                    <a:pt x="8248" y="5162"/>
                    <a:pt x="8334" y="5137"/>
                  </a:cubicBezTo>
                  <a:cubicBezTo>
                    <a:pt x="8334" y="5137"/>
                    <a:pt x="8355" y="5137"/>
                    <a:pt x="8355" y="5137"/>
                  </a:cubicBezTo>
                  <a:lnTo>
                    <a:pt x="8484" y="5075"/>
                  </a:lnTo>
                  <a:cubicBezTo>
                    <a:pt x="8721" y="5322"/>
                    <a:pt x="8699" y="5630"/>
                    <a:pt x="8398" y="5877"/>
                  </a:cubicBezTo>
                  <a:cubicBezTo>
                    <a:pt x="8012" y="6198"/>
                    <a:pt x="7261" y="6296"/>
                    <a:pt x="6681" y="6124"/>
                  </a:cubicBezTo>
                  <a:cubicBezTo>
                    <a:pt x="6638" y="6111"/>
                    <a:pt x="6573" y="6087"/>
                    <a:pt x="6530" y="6074"/>
                  </a:cubicBezTo>
                  <a:cubicBezTo>
                    <a:pt x="6530" y="6074"/>
                    <a:pt x="6509" y="6074"/>
                    <a:pt x="6509" y="6062"/>
                  </a:cubicBezTo>
                  <a:cubicBezTo>
                    <a:pt x="6380" y="6013"/>
                    <a:pt x="6273" y="5939"/>
                    <a:pt x="6187" y="5865"/>
                  </a:cubicBezTo>
                  <a:cubicBezTo>
                    <a:pt x="6144" y="5865"/>
                    <a:pt x="6101" y="5828"/>
                    <a:pt x="6080" y="5791"/>
                  </a:cubicBezTo>
                  <a:close/>
                  <a:moveTo>
                    <a:pt x="6037" y="5963"/>
                  </a:moveTo>
                  <a:cubicBezTo>
                    <a:pt x="6080" y="5988"/>
                    <a:pt x="6122" y="6025"/>
                    <a:pt x="6165" y="6050"/>
                  </a:cubicBezTo>
                  <a:cubicBezTo>
                    <a:pt x="6187" y="6062"/>
                    <a:pt x="6208" y="6074"/>
                    <a:pt x="6230" y="6087"/>
                  </a:cubicBezTo>
                  <a:cubicBezTo>
                    <a:pt x="6273" y="6111"/>
                    <a:pt x="6337" y="6136"/>
                    <a:pt x="6380" y="6161"/>
                  </a:cubicBezTo>
                  <a:lnTo>
                    <a:pt x="5800" y="6469"/>
                  </a:lnTo>
                  <a:lnTo>
                    <a:pt x="5650" y="6543"/>
                  </a:lnTo>
                  <a:lnTo>
                    <a:pt x="5500" y="6617"/>
                  </a:lnTo>
                  <a:lnTo>
                    <a:pt x="5500" y="6617"/>
                  </a:lnTo>
                  <a:lnTo>
                    <a:pt x="5392" y="6543"/>
                  </a:lnTo>
                  <a:lnTo>
                    <a:pt x="5178" y="6420"/>
                  </a:lnTo>
                  <a:lnTo>
                    <a:pt x="5263" y="6370"/>
                  </a:lnTo>
                  <a:lnTo>
                    <a:pt x="5414" y="6296"/>
                  </a:lnTo>
                  <a:lnTo>
                    <a:pt x="6037" y="5963"/>
                  </a:lnTo>
                  <a:close/>
                  <a:moveTo>
                    <a:pt x="3653" y="7604"/>
                  </a:moveTo>
                  <a:cubicBezTo>
                    <a:pt x="3610" y="7579"/>
                    <a:pt x="3567" y="7542"/>
                    <a:pt x="3524" y="7505"/>
                  </a:cubicBezTo>
                  <a:cubicBezTo>
                    <a:pt x="3245" y="7271"/>
                    <a:pt x="3181" y="6950"/>
                    <a:pt x="3460" y="6679"/>
                  </a:cubicBezTo>
                  <a:cubicBezTo>
                    <a:pt x="3782" y="6346"/>
                    <a:pt x="4491" y="6198"/>
                    <a:pt x="5092" y="6333"/>
                  </a:cubicBezTo>
                  <a:lnTo>
                    <a:pt x="5049" y="6346"/>
                  </a:lnTo>
                  <a:cubicBezTo>
                    <a:pt x="5006" y="6370"/>
                    <a:pt x="4985" y="6395"/>
                    <a:pt x="4985" y="6432"/>
                  </a:cubicBezTo>
                  <a:cubicBezTo>
                    <a:pt x="4985" y="6457"/>
                    <a:pt x="5006" y="6481"/>
                    <a:pt x="5027" y="6506"/>
                  </a:cubicBezTo>
                  <a:lnTo>
                    <a:pt x="5350" y="6703"/>
                  </a:lnTo>
                  <a:cubicBezTo>
                    <a:pt x="5414" y="6753"/>
                    <a:pt x="5521" y="6753"/>
                    <a:pt x="5607" y="6716"/>
                  </a:cubicBezTo>
                  <a:cubicBezTo>
                    <a:pt x="5607" y="6716"/>
                    <a:pt x="5629" y="6716"/>
                    <a:pt x="5629" y="6703"/>
                  </a:cubicBezTo>
                  <a:lnTo>
                    <a:pt x="5758" y="6629"/>
                  </a:lnTo>
                  <a:cubicBezTo>
                    <a:pt x="6015" y="6864"/>
                    <a:pt x="6058" y="7172"/>
                    <a:pt x="5801" y="7431"/>
                  </a:cubicBezTo>
                  <a:cubicBezTo>
                    <a:pt x="5478" y="7764"/>
                    <a:pt x="4813" y="7900"/>
                    <a:pt x="4212" y="7789"/>
                  </a:cubicBezTo>
                  <a:cubicBezTo>
                    <a:pt x="4147" y="7777"/>
                    <a:pt x="4104" y="7764"/>
                    <a:pt x="4040" y="7752"/>
                  </a:cubicBezTo>
                  <a:cubicBezTo>
                    <a:pt x="4019" y="7740"/>
                    <a:pt x="3997" y="7740"/>
                    <a:pt x="3976" y="7727"/>
                  </a:cubicBezTo>
                  <a:cubicBezTo>
                    <a:pt x="3954" y="7715"/>
                    <a:pt x="3911" y="7703"/>
                    <a:pt x="3890" y="7690"/>
                  </a:cubicBezTo>
                  <a:cubicBezTo>
                    <a:pt x="3868" y="7690"/>
                    <a:pt x="3868" y="7678"/>
                    <a:pt x="3847" y="7678"/>
                  </a:cubicBezTo>
                  <a:cubicBezTo>
                    <a:pt x="3761" y="7666"/>
                    <a:pt x="3718" y="7641"/>
                    <a:pt x="3653" y="7604"/>
                  </a:cubicBezTo>
                  <a:close/>
                  <a:moveTo>
                    <a:pt x="3567" y="7703"/>
                  </a:moveTo>
                  <a:cubicBezTo>
                    <a:pt x="3610" y="7727"/>
                    <a:pt x="3675" y="7752"/>
                    <a:pt x="3718" y="7777"/>
                  </a:cubicBezTo>
                  <a:cubicBezTo>
                    <a:pt x="3739" y="7789"/>
                    <a:pt x="3761" y="7801"/>
                    <a:pt x="3782" y="7801"/>
                  </a:cubicBezTo>
                  <a:cubicBezTo>
                    <a:pt x="3804" y="7814"/>
                    <a:pt x="3846" y="7826"/>
                    <a:pt x="3868" y="7838"/>
                  </a:cubicBezTo>
                  <a:cubicBezTo>
                    <a:pt x="3889" y="7851"/>
                    <a:pt x="3911" y="7851"/>
                    <a:pt x="3954" y="7863"/>
                  </a:cubicBezTo>
                  <a:lnTo>
                    <a:pt x="3653" y="8208"/>
                  </a:lnTo>
                  <a:lnTo>
                    <a:pt x="3567" y="8307"/>
                  </a:lnTo>
                  <a:lnTo>
                    <a:pt x="3482" y="8406"/>
                  </a:lnTo>
                  <a:lnTo>
                    <a:pt x="3482" y="8406"/>
                  </a:lnTo>
                  <a:lnTo>
                    <a:pt x="3331" y="8369"/>
                  </a:lnTo>
                  <a:lnTo>
                    <a:pt x="3052" y="8295"/>
                  </a:lnTo>
                  <a:lnTo>
                    <a:pt x="3116" y="8233"/>
                  </a:lnTo>
                  <a:lnTo>
                    <a:pt x="3202" y="8134"/>
                  </a:lnTo>
                  <a:lnTo>
                    <a:pt x="3567" y="7703"/>
                  </a:lnTo>
                  <a:close/>
                  <a:moveTo>
                    <a:pt x="2687" y="9750"/>
                  </a:moveTo>
                  <a:cubicBezTo>
                    <a:pt x="2537" y="9738"/>
                    <a:pt x="2387" y="9701"/>
                    <a:pt x="2258" y="9652"/>
                  </a:cubicBezTo>
                  <a:cubicBezTo>
                    <a:pt x="2193" y="9639"/>
                    <a:pt x="2150" y="9615"/>
                    <a:pt x="2107" y="9590"/>
                  </a:cubicBezTo>
                  <a:cubicBezTo>
                    <a:pt x="1742" y="9417"/>
                    <a:pt x="1528" y="9146"/>
                    <a:pt x="1614" y="8850"/>
                  </a:cubicBezTo>
                  <a:cubicBezTo>
                    <a:pt x="1721" y="8467"/>
                    <a:pt x="2301" y="8196"/>
                    <a:pt x="2945" y="8196"/>
                  </a:cubicBezTo>
                  <a:lnTo>
                    <a:pt x="2923" y="8221"/>
                  </a:lnTo>
                  <a:cubicBezTo>
                    <a:pt x="2902" y="8245"/>
                    <a:pt x="2902" y="8282"/>
                    <a:pt x="2923" y="8307"/>
                  </a:cubicBezTo>
                  <a:cubicBezTo>
                    <a:pt x="2945" y="8332"/>
                    <a:pt x="2966" y="8356"/>
                    <a:pt x="3009" y="8369"/>
                  </a:cubicBezTo>
                  <a:lnTo>
                    <a:pt x="3417" y="8492"/>
                  </a:lnTo>
                  <a:cubicBezTo>
                    <a:pt x="3503" y="8517"/>
                    <a:pt x="3610" y="8504"/>
                    <a:pt x="3653" y="8455"/>
                  </a:cubicBezTo>
                  <a:cubicBezTo>
                    <a:pt x="3653" y="8455"/>
                    <a:pt x="3675" y="8443"/>
                    <a:pt x="3675" y="8443"/>
                  </a:cubicBezTo>
                  <a:lnTo>
                    <a:pt x="3761" y="8356"/>
                  </a:lnTo>
                  <a:cubicBezTo>
                    <a:pt x="4147" y="8529"/>
                    <a:pt x="4383" y="8813"/>
                    <a:pt x="4297" y="9109"/>
                  </a:cubicBezTo>
                  <a:cubicBezTo>
                    <a:pt x="4190" y="9491"/>
                    <a:pt x="3589" y="9775"/>
                    <a:pt x="2923" y="9763"/>
                  </a:cubicBezTo>
                  <a:cubicBezTo>
                    <a:pt x="2816" y="9763"/>
                    <a:pt x="2752" y="9750"/>
                    <a:pt x="2687" y="9750"/>
                  </a:cubicBezTo>
                  <a:cubicBezTo>
                    <a:pt x="2687" y="9750"/>
                    <a:pt x="2687" y="9750"/>
                    <a:pt x="2687" y="9750"/>
                  </a:cubicBezTo>
                  <a:close/>
                  <a:moveTo>
                    <a:pt x="1850" y="10207"/>
                  </a:moveTo>
                  <a:lnTo>
                    <a:pt x="2150" y="9750"/>
                  </a:lnTo>
                  <a:cubicBezTo>
                    <a:pt x="2215" y="9763"/>
                    <a:pt x="2258" y="9787"/>
                    <a:pt x="2322" y="9800"/>
                  </a:cubicBezTo>
                  <a:cubicBezTo>
                    <a:pt x="2344" y="9800"/>
                    <a:pt x="2365" y="9812"/>
                    <a:pt x="2408" y="9812"/>
                  </a:cubicBezTo>
                  <a:cubicBezTo>
                    <a:pt x="2472" y="9824"/>
                    <a:pt x="2537" y="9837"/>
                    <a:pt x="2601" y="9837"/>
                  </a:cubicBezTo>
                  <a:lnTo>
                    <a:pt x="2301" y="10256"/>
                  </a:lnTo>
                  <a:lnTo>
                    <a:pt x="2236" y="10355"/>
                  </a:lnTo>
                  <a:lnTo>
                    <a:pt x="2172" y="10466"/>
                  </a:lnTo>
                  <a:lnTo>
                    <a:pt x="1742" y="10367"/>
                  </a:lnTo>
                  <a:lnTo>
                    <a:pt x="1785" y="10293"/>
                  </a:lnTo>
                  <a:lnTo>
                    <a:pt x="1850" y="10207"/>
                  </a:lnTo>
                  <a:close/>
                  <a:moveTo>
                    <a:pt x="1699" y="11872"/>
                  </a:moveTo>
                  <a:cubicBezTo>
                    <a:pt x="1678" y="11872"/>
                    <a:pt x="1656" y="11872"/>
                    <a:pt x="1635" y="11872"/>
                  </a:cubicBezTo>
                  <a:cubicBezTo>
                    <a:pt x="1592" y="11872"/>
                    <a:pt x="1549" y="11872"/>
                    <a:pt x="1506" y="11860"/>
                  </a:cubicBezTo>
                  <a:cubicBezTo>
                    <a:pt x="1442" y="11847"/>
                    <a:pt x="1356" y="11847"/>
                    <a:pt x="1291" y="11835"/>
                  </a:cubicBezTo>
                  <a:cubicBezTo>
                    <a:pt x="712" y="11724"/>
                    <a:pt x="325" y="11403"/>
                    <a:pt x="368" y="11045"/>
                  </a:cubicBezTo>
                  <a:cubicBezTo>
                    <a:pt x="411" y="10663"/>
                    <a:pt x="948" y="10367"/>
                    <a:pt x="1592" y="10330"/>
                  </a:cubicBezTo>
                  <a:lnTo>
                    <a:pt x="1571" y="10355"/>
                  </a:lnTo>
                  <a:cubicBezTo>
                    <a:pt x="1549" y="10379"/>
                    <a:pt x="1549" y="10416"/>
                    <a:pt x="1571" y="10441"/>
                  </a:cubicBezTo>
                  <a:cubicBezTo>
                    <a:pt x="1592" y="10466"/>
                    <a:pt x="1635" y="10490"/>
                    <a:pt x="1678" y="10490"/>
                  </a:cubicBezTo>
                  <a:lnTo>
                    <a:pt x="2107" y="10589"/>
                  </a:lnTo>
                  <a:cubicBezTo>
                    <a:pt x="2193" y="10614"/>
                    <a:pt x="2301" y="10589"/>
                    <a:pt x="2344" y="10540"/>
                  </a:cubicBezTo>
                  <a:cubicBezTo>
                    <a:pt x="2344" y="10540"/>
                    <a:pt x="2344" y="10527"/>
                    <a:pt x="2365" y="10527"/>
                  </a:cubicBezTo>
                  <a:lnTo>
                    <a:pt x="2429" y="10429"/>
                  </a:lnTo>
                  <a:cubicBezTo>
                    <a:pt x="2837" y="10577"/>
                    <a:pt x="3117" y="10848"/>
                    <a:pt x="3074" y="11144"/>
                  </a:cubicBezTo>
                  <a:cubicBezTo>
                    <a:pt x="3031" y="11465"/>
                    <a:pt x="2666" y="11724"/>
                    <a:pt x="2172" y="11823"/>
                  </a:cubicBezTo>
                  <a:cubicBezTo>
                    <a:pt x="2107" y="11835"/>
                    <a:pt x="2043" y="11847"/>
                    <a:pt x="1979" y="11847"/>
                  </a:cubicBezTo>
                  <a:cubicBezTo>
                    <a:pt x="1914" y="11860"/>
                    <a:pt x="1850" y="11860"/>
                    <a:pt x="1785" y="11860"/>
                  </a:cubicBezTo>
                  <a:cubicBezTo>
                    <a:pt x="1742" y="11872"/>
                    <a:pt x="1721" y="11872"/>
                    <a:pt x="1699" y="11872"/>
                  </a:cubicBezTo>
                  <a:close/>
                  <a:moveTo>
                    <a:pt x="1635" y="12439"/>
                  </a:moveTo>
                  <a:lnTo>
                    <a:pt x="1614" y="12328"/>
                  </a:lnTo>
                  <a:lnTo>
                    <a:pt x="1528" y="11971"/>
                  </a:lnTo>
                  <a:cubicBezTo>
                    <a:pt x="1549" y="11971"/>
                    <a:pt x="1592" y="11971"/>
                    <a:pt x="1614" y="11971"/>
                  </a:cubicBezTo>
                  <a:cubicBezTo>
                    <a:pt x="1657" y="11971"/>
                    <a:pt x="1699" y="11971"/>
                    <a:pt x="1721" y="11971"/>
                  </a:cubicBezTo>
                  <a:cubicBezTo>
                    <a:pt x="1742" y="11971"/>
                    <a:pt x="1785" y="11971"/>
                    <a:pt x="1807" y="11971"/>
                  </a:cubicBezTo>
                  <a:cubicBezTo>
                    <a:pt x="1871" y="11971"/>
                    <a:pt x="1936" y="11958"/>
                    <a:pt x="2000" y="11958"/>
                  </a:cubicBezTo>
                  <a:lnTo>
                    <a:pt x="2064" y="12242"/>
                  </a:lnTo>
                  <a:lnTo>
                    <a:pt x="2086" y="12353"/>
                  </a:lnTo>
                  <a:lnTo>
                    <a:pt x="2107" y="12464"/>
                  </a:lnTo>
                  <a:lnTo>
                    <a:pt x="1635" y="12501"/>
                  </a:lnTo>
                  <a:lnTo>
                    <a:pt x="1635" y="12439"/>
                  </a:lnTo>
                  <a:close/>
                  <a:moveTo>
                    <a:pt x="1034" y="13476"/>
                  </a:moveTo>
                  <a:cubicBezTo>
                    <a:pt x="733" y="13130"/>
                    <a:pt x="927" y="12723"/>
                    <a:pt x="1463" y="12501"/>
                  </a:cubicBezTo>
                  <a:lnTo>
                    <a:pt x="1463" y="12526"/>
                  </a:lnTo>
                  <a:cubicBezTo>
                    <a:pt x="1463" y="12563"/>
                    <a:pt x="1506" y="12587"/>
                    <a:pt x="1549" y="12600"/>
                  </a:cubicBezTo>
                  <a:cubicBezTo>
                    <a:pt x="1592" y="12612"/>
                    <a:pt x="1635" y="12624"/>
                    <a:pt x="1678" y="12612"/>
                  </a:cubicBezTo>
                  <a:lnTo>
                    <a:pt x="2150" y="12575"/>
                  </a:lnTo>
                  <a:cubicBezTo>
                    <a:pt x="2236" y="12563"/>
                    <a:pt x="2301" y="12526"/>
                    <a:pt x="2322" y="12464"/>
                  </a:cubicBezTo>
                  <a:cubicBezTo>
                    <a:pt x="2322" y="12452"/>
                    <a:pt x="2322" y="12452"/>
                    <a:pt x="2322" y="12439"/>
                  </a:cubicBezTo>
                  <a:lnTo>
                    <a:pt x="2301" y="12341"/>
                  </a:lnTo>
                  <a:cubicBezTo>
                    <a:pt x="2794" y="12353"/>
                    <a:pt x="3245" y="12513"/>
                    <a:pt x="3482" y="12773"/>
                  </a:cubicBezTo>
                  <a:cubicBezTo>
                    <a:pt x="3782" y="13130"/>
                    <a:pt x="3567" y="13550"/>
                    <a:pt x="3009" y="13759"/>
                  </a:cubicBezTo>
                  <a:cubicBezTo>
                    <a:pt x="2966" y="13772"/>
                    <a:pt x="2902" y="13796"/>
                    <a:pt x="2859" y="13809"/>
                  </a:cubicBezTo>
                  <a:cubicBezTo>
                    <a:pt x="2859" y="13809"/>
                    <a:pt x="2837" y="13809"/>
                    <a:pt x="2837" y="13809"/>
                  </a:cubicBezTo>
                  <a:cubicBezTo>
                    <a:pt x="2687" y="13846"/>
                    <a:pt x="2537" y="13870"/>
                    <a:pt x="2386" y="13883"/>
                  </a:cubicBezTo>
                  <a:cubicBezTo>
                    <a:pt x="2322" y="13883"/>
                    <a:pt x="2258" y="13883"/>
                    <a:pt x="2193" y="13883"/>
                  </a:cubicBezTo>
                  <a:cubicBezTo>
                    <a:pt x="1699" y="13895"/>
                    <a:pt x="1249" y="13735"/>
                    <a:pt x="1034" y="13476"/>
                  </a:cubicBezTo>
                  <a:close/>
                  <a:moveTo>
                    <a:pt x="2666" y="14598"/>
                  </a:moveTo>
                  <a:lnTo>
                    <a:pt x="2623" y="14487"/>
                  </a:lnTo>
                  <a:lnTo>
                    <a:pt x="2408" y="14006"/>
                  </a:lnTo>
                  <a:cubicBezTo>
                    <a:pt x="2472" y="14006"/>
                    <a:pt x="2537" y="13994"/>
                    <a:pt x="2601" y="13981"/>
                  </a:cubicBezTo>
                  <a:cubicBezTo>
                    <a:pt x="2623" y="13981"/>
                    <a:pt x="2644" y="13969"/>
                    <a:pt x="2687" y="13969"/>
                  </a:cubicBezTo>
                  <a:cubicBezTo>
                    <a:pt x="2751" y="13957"/>
                    <a:pt x="2816" y="13944"/>
                    <a:pt x="2859" y="13932"/>
                  </a:cubicBezTo>
                  <a:lnTo>
                    <a:pt x="3052" y="14376"/>
                  </a:lnTo>
                  <a:lnTo>
                    <a:pt x="3095" y="14487"/>
                  </a:lnTo>
                  <a:lnTo>
                    <a:pt x="3138" y="14598"/>
                  </a:lnTo>
                  <a:lnTo>
                    <a:pt x="3138" y="14598"/>
                  </a:lnTo>
                  <a:lnTo>
                    <a:pt x="2988" y="14623"/>
                  </a:lnTo>
                  <a:lnTo>
                    <a:pt x="2687" y="14660"/>
                  </a:lnTo>
                  <a:lnTo>
                    <a:pt x="2666" y="14598"/>
                  </a:lnTo>
                  <a:close/>
                  <a:moveTo>
                    <a:pt x="2236" y="15659"/>
                  </a:moveTo>
                  <a:cubicBezTo>
                    <a:pt x="1893" y="15326"/>
                    <a:pt x="2021" y="14919"/>
                    <a:pt x="2494" y="14672"/>
                  </a:cubicBezTo>
                  <a:lnTo>
                    <a:pt x="2515" y="14697"/>
                  </a:lnTo>
                  <a:cubicBezTo>
                    <a:pt x="2537" y="14722"/>
                    <a:pt x="2558" y="14746"/>
                    <a:pt x="2601" y="14758"/>
                  </a:cubicBezTo>
                  <a:cubicBezTo>
                    <a:pt x="2644" y="14771"/>
                    <a:pt x="2687" y="14783"/>
                    <a:pt x="2752" y="14771"/>
                  </a:cubicBezTo>
                  <a:lnTo>
                    <a:pt x="3202" y="14709"/>
                  </a:lnTo>
                  <a:cubicBezTo>
                    <a:pt x="3288" y="14697"/>
                    <a:pt x="3353" y="14647"/>
                    <a:pt x="3353" y="14586"/>
                  </a:cubicBezTo>
                  <a:cubicBezTo>
                    <a:pt x="3353" y="14586"/>
                    <a:pt x="3353" y="14573"/>
                    <a:pt x="3353" y="14573"/>
                  </a:cubicBezTo>
                  <a:lnTo>
                    <a:pt x="3310" y="14475"/>
                  </a:lnTo>
                  <a:cubicBezTo>
                    <a:pt x="3804" y="14450"/>
                    <a:pt x="4276" y="14586"/>
                    <a:pt x="4555" y="14845"/>
                  </a:cubicBezTo>
                  <a:cubicBezTo>
                    <a:pt x="4899" y="15166"/>
                    <a:pt x="4791" y="15573"/>
                    <a:pt x="4319" y="15819"/>
                  </a:cubicBezTo>
                  <a:cubicBezTo>
                    <a:pt x="4276" y="15844"/>
                    <a:pt x="4212" y="15869"/>
                    <a:pt x="4169" y="15893"/>
                  </a:cubicBezTo>
                  <a:cubicBezTo>
                    <a:pt x="4147" y="15906"/>
                    <a:pt x="4126" y="15906"/>
                    <a:pt x="4104" y="15918"/>
                  </a:cubicBezTo>
                  <a:cubicBezTo>
                    <a:pt x="4061" y="15930"/>
                    <a:pt x="4040" y="15943"/>
                    <a:pt x="3997" y="15943"/>
                  </a:cubicBezTo>
                  <a:cubicBezTo>
                    <a:pt x="3975" y="15943"/>
                    <a:pt x="3954" y="15955"/>
                    <a:pt x="3932" y="15955"/>
                  </a:cubicBezTo>
                  <a:cubicBezTo>
                    <a:pt x="3868" y="15967"/>
                    <a:pt x="3804" y="15980"/>
                    <a:pt x="3739" y="15992"/>
                  </a:cubicBezTo>
                  <a:cubicBezTo>
                    <a:pt x="3675" y="16004"/>
                    <a:pt x="3610" y="16004"/>
                    <a:pt x="3525" y="16017"/>
                  </a:cubicBezTo>
                  <a:cubicBezTo>
                    <a:pt x="3031" y="16054"/>
                    <a:pt x="2515" y="15918"/>
                    <a:pt x="2236" y="15659"/>
                  </a:cubicBezTo>
                  <a:close/>
                  <a:moveTo>
                    <a:pt x="4405" y="16572"/>
                  </a:moveTo>
                  <a:lnTo>
                    <a:pt x="4297" y="16473"/>
                  </a:lnTo>
                  <a:lnTo>
                    <a:pt x="3846" y="16091"/>
                  </a:lnTo>
                  <a:cubicBezTo>
                    <a:pt x="3911" y="16078"/>
                    <a:pt x="3975" y="16066"/>
                    <a:pt x="4040" y="16054"/>
                  </a:cubicBezTo>
                  <a:cubicBezTo>
                    <a:pt x="4061" y="16041"/>
                    <a:pt x="4083" y="16041"/>
                    <a:pt x="4104" y="16029"/>
                  </a:cubicBezTo>
                  <a:cubicBezTo>
                    <a:pt x="4147" y="16017"/>
                    <a:pt x="4168" y="16004"/>
                    <a:pt x="4211" y="16004"/>
                  </a:cubicBezTo>
                  <a:cubicBezTo>
                    <a:pt x="4233" y="15992"/>
                    <a:pt x="4254" y="15992"/>
                    <a:pt x="4276" y="15980"/>
                  </a:cubicBezTo>
                  <a:lnTo>
                    <a:pt x="4641" y="16300"/>
                  </a:lnTo>
                  <a:lnTo>
                    <a:pt x="4748" y="16387"/>
                  </a:lnTo>
                  <a:lnTo>
                    <a:pt x="4856" y="16485"/>
                  </a:lnTo>
                  <a:lnTo>
                    <a:pt x="4469" y="16633"/>
                  </a:lnTo>
                  <a:lnTo>
                    <a:pt x="4405" y="16572"/>
                  </a:lnTo>
                  <a:close/>
                  <a:moveTo>
                    <a:pt x="4619" y="17657"/>
                  </a:moveTo>
                  <a:cubicBezTo>
                    <a:pt x="4104" y="17423"/>
                    <a:pt x="3975" y="17004"/>
                    <a:pt x="4276" y="16670"/>
                  </a:cubicBezTo>
                  <a:lnTo>
                    <a:pt x="4297" y="16695"/>
                  </a:lnTo>
                  <a:cubicBezTo>
                    <a:pt x="4340" y="16720"/>
                    <a:pt x="4383" y="16744"/>
                    <a:pt x="4448" y="16744"/>
                  </a:cubicBezTo>
                  <a:cubicBezTo>
                    <a:pt x="4491" y="16744"/>
                    <a:pt x="4534" y="16744"/>
                    <a:pt x="4577" y="16732"/>
                  </a:cubicBezTo>
                  <a:lnTo>
                    <a:pt x="4963" y="16584"/>
                  </a:lnTo>
                  <a:cubicBezTo>
                    <a:pt x="5049" y="16559"/>
                    <a:pt x="5070" y="16498"/>
                    <a:pt x="5027" y="16448"/>
                  </a:cubicBezTo>
                  <a:cubicBezTo>
                    <a:pt x="5027" y="16436"/>
                    <a:pt x="5027" y="16436"/>
                    <a:pt x="5006" y="16424"/>
                  </a:cubicBezTo>
                  <a:lnTo>
                    <a:pt x="4920" y="16337"/>
                  </a:lnTo>
                  <a:cubicBezTo>
                    <a:pt x="5371" y="16226"/>
                    <a:pt x="5908" y="16251"/>
                    <a:pt x="6316" y="16436"/>
                  </a:cubicBezTo>
                  <a:cubicBezTo>
                    <a:pt x="6359" y="16461"/>
                    <a:pt x="6401" y="16485"/>
                    <a:pt x="6444" y="16510"/>
                  </a:cubicBezTo>
                  <a:lnTo>
                    <a:pt x="6359" y="16621"/>
                  </a:lnTo>
                  <a:lnTo>
                    <a:pt x="6359" y="16633"/>
                  </a:lnTo>
                  <a:lnTo>
                    <a:pt x="6230" y="16806"/>
                  </a:lnTo>
                  <a:lnTo>
                    <a:pt x="6101" y="16979"/>
                  </a:lnTo>
                  <a:lnTo>
                    <a:pt x="5972" y="17151"/>
                  </a:lnTo>
                  <a:lnTo>
                    <a:pt x="5843" y="17324"/>
                  </a:lnTo>
                  <a:lnTo>
                    <a:pt x="5736" y="17484"/>
                  </a:lnTo>
                  <a:lnTo>
                    <a:pt x="5629" y="17645"/>
                  </a:lnTo>
                  <a:lnTo>
                    <a:pt x="5586" y="17719"/>
                  </a:lnTo>
                  <a:lnTo>
                    <a:pt x="5521" y="17805"/>
                  </a:lnTo>
                  <a:lnTo>
                    <a:pt x="5500" y="17830"/>
                  </a:lnTo>
                  <a:cubicBezTo>
                    <a:pt x="5199" y="17830"/>
                    <a:pt x="4877" y="17781"/>
                    <a:pt x="4619" y="17657"/>
                  </a:cubicBezTo>
                  <a:close/>
                  <a:moveTo>
                    <a:pt x="6337" y="20667"/>
                  </a:moveTo>
                  <a:cubicBezTo>
                    <a:pt x="6187" y="20939"/>
                    <a:pt x="5607" y="21185"/>
                    <a:pt x="5221" y="21272"/>
                  </a:cubicBezTo>
                  <a:cubicBezTo>
                    <a:pt x="4770" y="21370"/>
                    <a:pt x="3997" y="21420"/>
                    <a:pt x="3524" y="21259"/>
                  </a:cubicBezTo>
                  <a:cubicBezTo>
                    <a:pt x="3524" y="21259"/>
                    <a:pt x="3524" y="21259"/>
                    <a:pt x="3524" y="21259"/>
                  </a:cubicBezTo>
                  <a:lnTo>
                    <a:pt x="3524" y="21259"/>
                  </a:lnTo>
                  <a:cubicBezTo>
                    <a:pt x="3524" y="21259"/>
                    <a:pt x="3524" y="21259"/>
                    <a:pt x="3524" y="21259"/>
                  </a:cubicBezTo>
                  <a:cubicBezTo>
                    <a:pt x="3524" y="21259"/>
                    <a:pt x="3524" y="21259"/>
                    <a:pt x="3546" y="21259"/>
                  </a:cubicBezTo>
                  <a:cubicBezTo>
                    <a:pt x="3546" y="21259"/>
                    <a:pt x="3546" y="21259"/>
                    <a:pt x="3546" y="21259"/>
                  </a:cubicBezTo>
                  <a:cubicBezTo>
                    <a:pt x="3546" y="21259"/>
                    <a:pt x="3546" y="21259"/>
                    <a:pt x="3546" y="21259"/>
                  </a:cubicBezTo>
                  <a:lnTo>
                    <a:pt x="3546" y="21259"/>
                  </a:lnTo>
                  <a:cubicBezTo>
                    <a:pt x="3546" y="21259"/>
                    <a:pt x="3546" y="21259"/>
                    <a:pt x="3546" y="21259"/>
                  </a:cubicBezTo>
                  <a:cubicBezTo>
                    <a:pt x="3975" y="21099"/>
                    <a:pt x="5800" y="20717"/>
                    <a:pt x="6337" y="20667"/>
                  </a:cubicBezTo>
                  <a:cubicBezTo>
                    <a:pt x="6337" y="20655"/>
                    <a:pt x="6337" y="20655"/>
                    <a:pt x="6337" y="20667"/>
                  </a:cubicBezTo>
                  <a:cubicBezTo>
                    <a:pt x="6337" y="20667"/>
                    <a:pt x="6337" y="20667"/>
                    <a:pt x="6337" y="20667"/>
                  </a:cubicBezTo>
                  <a:close/>
                  <a:moveTo>
                    <a:pt x="3675" y="20667"/>
                  </a:moveTo>
                  <a:lnTo>
                    <a:pt x="3718" y="20680"/>
                  </a:lnTo>
                  <a:lnTo>
                    <a:pt x="3761" y="20692"/>
                  </a:lnTo>
                  <a:lnTo>
                    <a:pt x="3804" y="20704"/>
                  </a:lnTo>
                  <a:lnTo>
                    <a:pt x="3847" y="20717"/>
                  </a:lnTo>
                  <a:lnTo>
                    <a:pt x="3890" y="20729"/>
                  </a:lnTo>
                  <a:lnTo>
                    <a:pt x="3933" y="20741"/>
                  </a:lnTo>
                  <a:lnTo>
                    <a:pt x="3997" y="20754"/>
                  </a:lnTo>
                  <a:lnTo>
                    <a:pt x="3997" y="20754"/>
                  </a:lnTo>
                  <a:lnTo>
                    <a:pt x="4040" y="20766"/>
                  </a:lnTo>
                  <a:lnTo>
                    <a:pt x="4083" y="20766"/>
                  </a:lnTo>
                  <a:lnTo>
                    <a:pt x="4126" y="20766"/>
                  </a:lnTo>
                  <a:lnTo>
                    <a:pt x="4169" y="20766"/>
                  </a:lnTo>
                  <a:lnTo>
                    <a:pt x="4212" y="20766"/>
                  </a:lnTo>
                  <a:lnTo>
                    <a:pt x="4255" y="20766"/>
                  </a:lnTo>
                  <a:lnTo>
                    <a:pt x="2924" y="21050"/>
                  </a:lnTo>
                  <a:cubicBezTo>
                    <a:pt x="2902" y="21037"/>
                    <a:pt x="2859" y="21013"/>
                    <a:pt x="2838" y="21000"/>
                  </a:cubicBezTo>
                  <a:cubicBezTo>
                    <a:pt x="2516" y="20828"/>
                    <a:pt x="2301" y="20717"/>
                    <a:pt x="2323" y="20458"/>
                  </a:cubicBezTo>
                  <a:cubicBezTo>
                    <a:pt x="2451" y="19717"/>
                    <a:pt x="3375" y="19212"/>
                    <a:pt x="4405" y="19125"/>
                  </a:cubicBezTo>
                  <a:lnTo>
                    <a:pt x="4384" y="19138"/>
                  </a:lnTo>
                  <a:lnTo>
                    <a:pt x="4298" y="19236"/>
                  </a:lnTo>
                  <a:lnTo>
                    <a:pt x="4212" y="19323"/>
                  </a:lnTo>
                  <a:lnTo>
                    <a:pt x="4126" y="19409"/>
                  </a:lnTo>
                  <a:lnTo>
                    <a:pt x="4040" y="19495"/>
                  </a:lnTo>
                  <a:lnTo>
                    <a:pt x="3954" y="19570"/>
                  </a:lnTo>
                  <a:lnTo>
                    <a:pt x="3869" y="19644"/>
                  </a:lnTo>
                  <a:lnTo>
                    <a:pt x="3804" y="19718"/>
                  </a:lnTo>
                  <a:lnTo>
                    <a:pt x="3740" y="19779"/>
                  </a:lnTo>
                  <a:lnTo>
                    <a:pt x="3675" y="19841"/>
                  </a:lnTo>
                  <a:lnTo>
                    <a:pt x="3611" y="19890"/>
                  </a:lnTo>
                  <a:lnTo>
                    <a:pt x="3547" y="19940"/>
                  </a:lnTo>
                  <a:lnTo>
                    <a:pt x="3482" y="19977"/>
                  </a:lnTo>
                  <a:lnTo>
                    <a:pt x="3461" y="19977"/>
                  </a:lnTo>
                  <a:lnTo>
                    <a:pt x="3461" y="19989"/>
                  </a:lnTo>
                  <a:lnTo>
                    <a:pt x="3697" y="20051"/>
                  </a:lnTo>
                  <a:cubicBezTo>
                    <a:pt x="3697" y="20051"/>
                    <a:pt x="3697" y="20051"/>
                    <a:pt x="3697" y="20051"/>
                  </a:cubicBezTo>
                  <a:cubicBezTo>
                    <a:pt x="3697" y="20051"/>
                    <a:pt x="3697" y="20051"/>
                    <a:pt x="3697" y="20051"/>
                  </a:cubicBezTo>
                  <a:lnTo>
                    <a:pt x="3461" y="19977"/>
                  </a:lnTo>
                  <a:lnTo>
                    <a:pt x="3439" y="20001"/>
                  </a:lnTo>
                  <a:lnTo>
                    <a:pt x="3418" y="20026"/>
                  </a:lnTo>
                  <a:lnTo>
                    <a:pt x="3396" y="20051"/>
                  </a:lnTo>
                  <a:lnTo>
                    <a:pt x="3375" y="20075"/>
                  </a:lnTo>
                  <a:lnTo>
                    <a:pt x="3353" y="20100"/>
                  </a:lnTo>
                  <a:lnTo>
                    <a:pt x="3332" y="20125"/>
                  </a:lnTo>
                  <a:lnTo>
                    <a:pt x="3310" y="20149"/>
                  </a:lnTo>
                  <a:lnTo>
                    <a:pt x="3310" y="20174"/>
                  </a:lnTo>
                  <a:lnTo>
                    <a:pt x="3310" y="20199"/>
                  </a:lnTo>
                  <a:lnTo>
                    <a:pt x="3310" y="20224"/>
                  </a:lnTo>
                  <a:lnTo>
                    <a:pt x="3310" y="20248"/>
                  </a:lnTo>
                  <a:lnTo>
                    <a:pt x="3310" y="20273"/>
                  </a:lnTo>
                  <a:lnTo>
                    <a:pt x="3310" y="20298"/>
                  </a:lnTo>
                  <a:lnTo>
                    <a:pt x="3310" y="20322"/>
                  </a:lnTo>
                  <a:lnTo>
                    <a:pt x="3332" y="20347"/>
                  </a:lnTo>
                  <a:lnTo>
                    <a:pt x="3353" y="20372"/>
                  </a:lnTo>
                  <a:lnTo>
                    <a:pt x="3375" y="20396"/>
                  </a:lnTo>
                  <a:lnTo>
                    <a:pt x="3396" y="20421"/>
                  </a:lnTo>
                  <a:lnTo>
                    <a:pt x="3418" y="20446"/>
                  </a:lnTo>
                  <a:lnTo>
                    <a:pt x="3439" y="20470"/>
                  </a:lnTo>
                  <a:lnTo>
                    <a:pt x="3482" y="20495"/>
                  </a:lnTo>
                  <a:lnTo>
                    <a:pt x="3525" y="20520"/>
                  </a:lnTo>
                  <a:lnTo>
                    <a:pt x="3568" y="20545"/>
                  </a:lnTo>
                  <a:lnTo>
                    <a:pt x="3611" y="20569"/>
                  </a:lnTo>
                  <a:lnTo>
                    <a:pt x="3675" y="20667"/>
                  </a:lnTo>
                  <a:close/>
                  <a:moveTo>
                    <a:pt x="6273" y="19569"/>
                  </a:moveTo>
                  <a:cubicBezTo>
                    <a:pt x="6444" y="19754"/>
                    <a:pt x="6573" y="20038"/>
                    <a:pt x="6530" y="20322"/>
                  </a:cubicBezTo>
                  <a:lnTo>
                    <a:pt x="5006" y="20642"/>
                  </a:lnTo>
                  <a:lnTo>
                    <a:pt x="5006" y="20642"/>
                  </a:lnTo>
                  <a:lnTo>
                    <a:pt x="5049" y="20618"/>
                  </a:lnTo>
                  <a:lnTo>
                    <a:pt x="5092" y="20593"/>
                  </a:lnTo>
                  <a:lnTo>
                    <a:pt x="5113" y="20568"/>
                  </a:lnTo>
                  <a:lnTo>
                    <a:pt x="5135" y="20544"/>
                  </a:lnTo>
                  <a:lnTo>
                    <a:pt x="5156" y="20519"/>
                  </a:lnTo>
                  <a:lnTo>
                    <a:pt x="5178" y="20494"/>
                  </a:lnTo>
                  <a:lnTo>
                    <a:pt x="5199" y="20470"/>
                  </a:lnTo>
                  <a:lnTo>
                    <a:pt x="5221" y="20445"/>
                  </a:lnTo>
                  <a:lnTo>
                    <a:pt x="5242" y="20420"/>
                  </a:lnTo>
                  <a:lnTo>
                    <a:pt x="5221" y="20433"/>
                  </a:lnTo>
                  <a:lnTo>
                    <a:pt x="5006" y="20346"/>
                  </a:lnTo>
                  <a:cubicBezTo>
                    <a:pt x="5006" y="20346"/>
                    <a:pt x="5006" y="20346"/>
                    <a:pt x="5006" y="20346"/>
                  </a:cubicBezTo>
                  <a:lnTo>
                    <a:pt x="5221" y="20433"/>
                  </a:lnTo>
                  <a:lnTo>
                    <a:pt x="5307" y="20371"/>
                  </a:lnTo>
                  <a:lnTo>
                    <a:pt x="5393" y="20309"/>
                  </a:lnTo>
                  <a:lnTo>
                    <a:pt x="5478" y="20248"/>
                  </a:lnTo>
                  <a:lnTo>
                    <a:pt x="5564" y="20174"/>
                  </a:lnTo>
                  <a:lnTo>
                    <a:pt x="5650" y="20099"/>
                  </a:lnTo>
                  <a:lnTo>
                    <a:pt x="5736" y="20025"/>
                  </a:lnTo>
                  <a:lnTo>
                    <a:pt x="5822" y="19939"/>
                  </a:lnTo>
                  <a:lnTo>
                    <a:pt x="5908" y="19853"/>
                  </a:lnTo>
                  <a:lnTo>
                    <a:pt x="5994" y="19766"/>
                  </a:lnTo>
                  <a:lnTo>
                    <a:pt x="6080" y="19668"/>
                  </a:lnTo>
                  <a:lnTo>
                    <a:pt x="6165" y="19569"/>
                  </a:lnTo>
                  <a:lnTo>
                    <a:pt x="6273" y="19569"/>
                  </a:lnTo>
                  <a:cubicBezTo>
                    <a:pt x="6273" y="19569"/>
                    <a:pt x="6273" y="19569"/>
                    <a:pt x="6273" y="19569"/>
                  </a:cubicBezTo>
                  <a:close/>
                  <a:moveTo>
                    <a:pt x="20229" y="15733"/>
                  </a:moveTo>
                  <a:lnTo>
                    <a:pt x="20358" y="15659"/>
                  </a:lnTo>
                  <a:lnTo>
                    <a:pt x="20508" y="15573"/>
                  </a:lnTo>
                  <a:lnTo>
                    <a:pt x="20551" y="15597"/>
                  </a:lnTo>
                  <a:cubicBezTo>
                    <a:pt x="20551" y="15597"/>
                    <a:pt x="20572" y="15610"/>
                    <a:pt x="20572" y="15610"/>
                  </a:cubicBezTo>
                  <a:lnTo>
                    <a:pt x="20830" y="15758"/>
                  </a:lnTo>
                  <a:lnTo>
                    <a:pt x="20744" y="15807"/>
                  </a:lnTo>
                  <a:lnTo>
                    <a:pt x="20594" y="15893"/>
                  </a:lnTo>
                  <a:lnTo>
                    <a:pt x="19799" y="16350"/>
                  </a:lnTo>
                  <a:cubicBezTo>
                    <a:pt x="19714" y="16276"/>
                    <a:pt x="19606" y="16214"/>
                    <a:pt x="19477" y="16165"/>
                  </a:cubicBezTo>
                  <a:lnTo>
                    <a:pt x="20229" y="15733"/>
                  </a:lnTo>
                  <a:close/>
                  <a:moveTo>
                    <a:pt x="17416" y="16461"/>
                  </a:moveTo>
                  <a:cubicBezTo>
                    <a:pt x="17824" y="16103"/>
                    <a:pt x="18661" y="15992"/>
                    <a:pt x="19284" y="16226"/>
                  </a:cubicBezTo>
                  <a:cubicBezTo>
                    <a:pt x="19306" y="16226"/>
                    <a:pt x="19306" y="16239"/>
                    <a:pt x="19327" y="16239"/>
                  </a:cubicBezTo>
                  <a:cubicBezTo>
                    <a:pt x="19477" y="16300"/>
                    <a:pt x="19585" y="16362"/>
                    <a:pt x="19671" y="16436"/>
                  </a:cubicBezTo>
                  <a:cubicBezTo>
                    <a:pt x="19971" y="16683"/>
                    <a:pt x="19993" y="17028"/>
                    <a:pt x="19692" y="17300"/>
                  </a:cubicBezTo>
                  <a:cubicBezTo>
                    <a:pt x="19327" y="17620"/>
                    <a:pt x="18619" y="17744"/>
                    <a:pt x="18017" y="17596"/>
                  </a:cubicBezTo>
                  <a:lnTo>
                    <a:pt x="18060" y="17583"/>
                  </a:lnTo>
                  <a:cubicBezTo>
                    <a:pt x="18103" y="17559"/>
                    <a:pt x="18125" y="17534"/>
                    <a:pt x="18125" y="17509"/>
                  </a:cubicBezTo>
                  <a:cubicBezTo>
                    <a:pt x="18125" y="17485"/>
                    <a:pt x="18125" y="17448"/>
                    <a:pt x="18082" y="17435"/>
                  </a:cubicBezTo>
                  <a:lnTo>
                    <a:pt x="17781" y="17226"/>
                  </a:lnTo>
                  <a:cubicBezTo>
                    <a:pt x="17717" y="17189"/>
                    <a:pt x="17610" y="17176"/>
                    <a:pt x="17524" y="17201"/>
                  </a:cubicBezTo>
                  <a:cubicBezTo>
                    <a:pt x="17524" y="17201"/>
                    <a:pt x="17502" y="17201"/>
                    <a:pt x="17502" y="17201"/>
                  </a:cubicBezTo>
                  <a:lnTo>
                    <a:pt x="17373" y="17263"/>
                  </a:lnTo>
                  <a:cubicBezTo>
                    <a:pt x="17137" y="17016"/>
                    <a:pt x="17137" y="16707"/>
                    <a:pt x="17416" y="16461"/>
                  </a:cubicBezTo>
                  <a:close/>
                  <a:moveTo>
                    <a:pt x="17330" y="17423"/>
                  </a:moveTo>
                  <a:lnTo>
                    <a:pt x="17481" y="17349"/>
                  </a:lnTo>
                  <a:lnTo>
                    <a:pt x="17631" y="17275"/>
                  </a:lnTo>
                  <a:lnTo>
                    <a:pt x="17631" y="17275"/>
                  </a:lnTo>
                  <a:lnTo>
                    <a:pt x="17738" y="17349"/>
                  </a:lnTo>
                  <a:lnTo>
                    <a:pt x="17931" y="17485"/>
                  </a:lnTo>
                  <a:lnTo>
                    <a:pt x="17824" y="17534"/>
                  </a:lnTo>
                  <a:lnTo>
                    <a:pt x="17674" y="17608"/>
                  </a:lnTo>
                  <a:lnTo>
                    <a:pt x="17523" y="17670"/>
                  </a:lnTo>
                  <a:cubicBezTo>
                    <a:pt x="17416" y="17657"/>
                    <a:pt x="17330" y="17657"/>
                    <a:pt x="17223" y="17657"/>
                  </a:cubicBezTo>
                  <a:cubicBezTo>
                    <a:pt x="17180" y="17657"/>
                    <a:pt x="17137" y="17657"/>
                    <a:pt x="17094" y="17657"/>
                  </a:cubicBezTo>
                  <a:cubicBezTo>
                    <a:pt x="17008" y="17670"/>
                    <a:pt x="16944" y="17670"/>
                    <a:pt x="16879" y="17694"/>
                  </a:cubicBezTo>
                  <a:cubicBezTo>
                    <a:pt x="16879" y="17694"/>
                    <a:pt x="16879" y="17694"/>
                    <a:pt x="16879" y="17694"/>
                  </a:cubicBezTo>
                  <a:cubicBezTo>
                    <a:pt x="16858" y="17682"/>
                    <a:pt x="16836" y="17670"/>
                    <a:pt x="16815" y="17657"/>
                  </a:cubicBezTo>
                  <a:lnTo>
                    <a:pt x="17330" y="17423"/>
                  </a:lnTo>
                  <a:close/>
                  <a:moveTo>
                    <a:pt x="14840" y="17620"/>
                  </a:moveTo>
                  <a:cubicBezTo>
                    <a:pt x="15355" y="17398"/>
                    <a:pt x="16063" y="17423"/>
                    <a:pt x="16536" y="17657"/>
                  </a:cubicBezTo>
                  <a:cubicBezTo>
                    <a:pt x="16579" y="17682"/>
                    <a:pt x="16622" y="17707"/>
                    <a:pt x="16665" y="17744"/>
                  </a:cubicBezTo>
                  <a:cubicBezTo>
                    <a:pt x="16686" y="17756"/>
                    <a:pt x="16686" y="17756"/>
                    <a:pt x="16708" y="17768"/>
                  </a:cubicBezTo>
                  <a:cubicBezTo>
                    <a:pt x="16686" y="17781"/>
                    <a:pt x="16665" y="17781"/>
                    <a:pt x="16665" y="17793"/>
                  </a:cubicBezTo>
                  <a:cubicBezTo>
                    <a:pt x="16643" y="17805"/>
                    <a:pt x="16600" y="17818"/>
                    <a:pt x="16579" y="17830"/>
                  </a:cubicBezTo>
                  <a:cubicBezTo>
                    <a:pt x="16579" y="17830"/>
                    <a:pt x="16557" y="17830"/>
                    <a:pt x="16557" y="17842"/>
                  </a:cubicBezTo>
                  <a:cubicBezTo>
                    <a:pt x="16557" y="17842"/>
                    <a:pt x="16557" y="17842"/>
                    <a:pt x="16536" y="17842"/>
                  </a:cubicBezTo>
                  <a:cubicBezTo>
                    <a:pt x="16536" y="17842"/>
                    <a:pt x="16536" y="17842"/>
                    <a:pt x="16536" y="17855"/>
                  </a:cubicBezTo>
                  <a:cubicBezTo>
                    <a:pt x="16493" y="17879"/>
                    <a:pt x="16471" y="17916"/>
                    <a:pt x="16428" y="17941"/>
                  </a:cubicBezTo>
                  <a:cubicBezTo>
                    <a:pt x="16364" y="18015"/>
                    <a:pt x="16300" y="18114"/>
                    <a:pt x="16300" y="18237"/>
                  </a:cubicBezTo>
                  <a:cubicBezTo>
                    <a:pt x="16257" y="18336"/>
                    <a:pt x="16214" y="18435"/>
                    <a:pt x="16171" y="18533"/>
                  </a:cubicBezTo>
                  <a:cubicBezTo>
                    <a:pt x="16085" y="18459"/>
                    <a:pt x="15999" y="18397"/>
                    <a:pt x="15870" y="18336"/>
                  </a:cubicBezTo>
                  <a:lnTo>
                    <a:pt x="15870" y="18336"/>
                  </a:lnTo>
                  <a:cubicBezTo>
                    <a:pt x="15548" y="18175"/>
                    <a:pt x="15140" y="18101"/>
                    <a:pt x="14754" y="18126"/>
                  </a:cubicBezTo>
                  <a:cubicBezTo>
                    <a:pt x="14668" y="18126"/>
                    <a:pt x="14582" y="18138"/>
                    <a:pt x="14496" y="18151"/>
                  </a:cubicBezTo>
                  <a:cubicBezTo>
                    <a:pt x="14432" y="18163"/>
                    <a:pt x="14367" y="18175"/>
                    <a:pt x="14303" y="18188"/>
                  </a:cubicBezTo>
                  <a:cubicBezTo>
                    <a:pt x="14346" y="17966"/>
                    <a:pt x="14518" y="17768"/>
                    <a:pt x="14840" y="17620"/>
                  </a:cubicBezTo>
                  <a:close/>
                  <a:moveTo>
                    <a:pt x="12285" y="16498"/>
                  </a:moveTo>
                  <a:lnTo>
                    <a:pt x="12242" y="16387"/>
                  </a:lnTo>
                  <a:lnTo>
                    <a:pt x="12048" y="15844"/>
                  </a:lnTo>
                  <a:lnTo>
                    <a:pt x="12027" y="15758"/>
                  </a:lnTo>
                  <a:lnTo>
                    <a:pt x="12156" y="15745"/>
                  </a:lnTo>
                  <a:cubicBezTo>
                    <a:pt x="12048" y="15745"/>
                    <a:pt x="11941" y="15733"/>
                    <a:pt x="11855" y="15721"/>
                  </a:cubicBezTo>
                  <a:cubicBezTo>
                    <a:pt x="11275" y="15622"/>
                    <a:pt x="10867" y="15314"/>
                    <a:pt x="10889" y="14943"/>
                  </a:cubicBezTo>
                  <a:cubicBezTo>
                    <a:pt x="10910" y="14512"/>
                    <a:pt x="11533" y="14179"/>
                    <a:pt x="12285" y="14191"/>
                  </a:cubicBezTo>
                  <a:cubicBezTo>
                    <a:pt x="13036" y="14203"/>
                    <a:pt x="13616" y="14561"/>
                    <a:pt x="13594" y="14993"/>
                  </a:cubicBezTo>
                  <a:cubicBezTo>
                    <a:pt x="13573" y="15326"/>
                    <a:pt x="13186" y="15597"/>
                    <a:pt x="12671" y="15696"/>
                  </a:cubicBezTo>
                  <a:cubicBezTo>
                    <a:pt x="12607" y="15708"/>
                    <a:pt x="12542" y="15721"/>
                    <a:pt x="12478" y="15721"/>
                  </a:cubicBezTo>
                  <a:lnTo>
                    <a:pt x="12521" y="15832"/>
                  </a:lnTo>
                  <a:lnTo>
                    <a:pt x="12693" y="16300"/>
                  </a:lnTo>
                  <a:lnTo>
                    <a:pt x="12736" y="16411"/>
                  </a:lnTo>
                  <a:lnTo>
                    <a:pt x="12779" y="16522"/>
                  </a:lnTo>
                  <a:lnTo>
                    <a:pt x="12779" y="16522"/>
                  </a:lnTo>
                  <a:lnTo>
                    <a:pt x="12607" y="16547"/>
                  </a:lnTo>
                  <a:lnTo>
                    <a:pt x="12306" y="16584"/>
                  </a:lnTo>
                  <a:lnTo>
                    <a:pt x="12285" y="16498"/>
                  </a:lnTo>
                  <a:close/>
                  <a:moveTo>
                    <a:pt x="11769" y="17546"/>
                  </a:moveTo>
                  <a:cubicBezTo>
                    <a:pt x="11447" y="17213"/>
                    <a:pt x="11598" y="16794"/>
                    <a:pt x="12113" y="16559"/>
                  </a:cubicBezTo>
                  <a:lnTo>
                    <a:pt x="12113" y="16584"/>
                  </a:lnTo>
                  <a:cubicBezTo>
                    <a:pt x="12134" y="16609"/>
                    <a:pt x="12156" y="16633"/>
                    <a:pt x="12199" y="16658"/>
                  </a:cubicBezTo>
                  <a:cubicBezTo>
                    <a:pt x="12242" y="16670"/>
                    <a:pt x="12285" y="16683"/>
                    <a:pt x="12349" y="16670"/>
                  </a:cubicBezTo>
                  <a:lnTo>
                    <a:pt x="12800" y="16621"/>
                  </a:lnTo>
                  <a:cubicBezTo>
                    <a:pt x="12886" y="16609"/>
                    <a:pt x="12950" y="16559"/>
                    <a:pt x="12950" y="16498"/>
                  </a:cubicBezTo>
                  <a:cubicBezTo>
                    <a:pt x="12950" y="16498"/>
                    <a:pt x="12950" y="16485"/>
                    <a:pt x="12950" y="16485"/>
                  </a:cubicBezTo>
                  <a:lnTo>
                    <a:pt x="12907" y="16387"/>
                  </a:lnTo>
                  <a:cubicBezTo>
                    <a:pt x="13401" y="16374"/>
                    <a:pt x="13874" y="16523"/>
                    <a:pt x="14131" y="16794"/>
                  </a:cubicBezTo>
                  <a:cubicBezTo>
                    <a:pt x="14453" y="17127"/>
                    <a:pt x="14303" y="17522"/>
                    <a:pt x="13831" y="17756"/>
                  </a:cubicBezTo>
                  <a:cubicBezTo>
                    <a:pt x="13788" y="17781"/>
                    <a:pt x="13723" y="17805"/>
                    <a:pt x="13680" y="17818"/>
                  </a:cubicBezTo>
                  <a:cubicBezTo>
                    <a:pt x="13659" y="17830"/>
                    <a:pt x="13637" y="17830"/>
                    <a:pt x="13616" y="17842"/>
                  </a:cubicBezTo>
                  <a:cubicBezTo>
                    <a:pt x="13573" y="17855"/>
                    <a:pt x="13552" y="17867"/>
                    <a:pt x="13509" y="17867"/>
                  </a:cubicBezTo>
                  <a:cubicBezTo>
                    <a:pt x="13487" y="17867"/>
                    <a:pt x="13466" y="17879"/>
                    <a:pt x="13444" y="17879"/>
                  </a:cubicBezTo>
                  <a:cubicBezTo>
                    <a:pt x="13380" y="17892"/>
                    <a:pt x="13294" y="17904"/>
                    <a:pt x="13229" y="17916"/>
                  </a:cubicBezTo>
                  <a:cubicBezTo>
                    <a:pt x="13165" y="17929"/>
                    <a:pt x="13101" y="17929"/>
                    <a:pt x="13015" y="17929"/>
                  </a:cubicBezTo>
                  <a:cubicBezTo>
                    <a:pt x="12521" y="17953"/>
                    <a:pt x="12027" y="17818"/>
                    <a:pt x="11769" y="17546"/>
                  </a:cubicBezTo>
                  <a:close/>
                  <a:moveTo>
                    <a:pt x="13852" y="18508"/>
                  </a:moveTo>
                  <a:lnTo>
                    <a:pt x="13809" y="18471"/>
                  </a:lnTo>
                  <a:lnTo>
                    <a:pt x="13723" y="18397"/>
                  </a:lnTo>
                  <a:lnTo>
                    <a:pt x="13315" y="18015"/>
                  </a:lnTo>
                  <a:cubicBezTo>
                    <a:pt x="13380" y="18003"/>
                    <a:pt x="13444" y="17990"/>
                    <a:pt x="13508" y="17978"/>
                  </a:cubicBezTo>
                  <a:cubicBezTo>
                    <a:pt x="13530" y="17978"/>
                    <a:pt x="13551" y="17966"/>
                    <a:pt x="13594" y="17953"/>
                  </a:cubicBezTo>
                  <a:cubicBezTo>
                    <a:pt x="13616" y="17941"/>
                    <a:pt x="13659" y="17941"/>
                    <a:pt x="13680" y="17929"/>
                  </a:cubicBezTo>
                  <a:cubicBezTo>
                    <a:pt x="13702" y="17916"/>
                    <a:pt x="13723" y="17916"/>
                    <a:pt x="13766" y="17904"/>
                  </a:cubicBezTo>
                  <a:lnTo>
                    <a:pt x="14110" y="18225"/>
                  </a:lnTo>
                  <a:lnTo>
                    <a:pt x="14110" y="18237"/>
                  </a:lnTo>
                  <a:lnTo>
                    <a:pt x="14195" y="18323"/>
                  </a:lnTo>
                  <a:lnTo>
                    <a:pt x="14238" y="18373"/>
                  </a:lnTo>
                  <a:lnTo>
                    <a:pt x="14281" y="18422"/>
                  </a:lnTo>
                  <a:lnTo>
                    <a:pt x="14281" y="18422"/>
                  </a:lnTo>
                  <a:lnTo>
                    <a:pt x="14152" y="18471"/>
                  </a:lnTo>
                  <a:lnTo>
                    <a:pt x="14152" y="18471"/>
                  </a:lnTo>
                  <a:lnTo>
                    <a:pt x="13895" y="18558"/>
                  </a:lnTo>
                  <a:lnTo>
                    <a:pt x="13852" y="18508"/>
                  </a:lnTo>
                  <a:close/>
                  <a:moveTo>
                    <a:pt x="7325" y="19335"/>
                  </a:moveTo>
                  <a:cubicBezTo>
                    <a:pt x="7067" y="19236"/>
                    <a:pt x="6895" y="19101"/>
                    <a:pt x="6788" y="18940"/>
                  </a:cubicBezTo>
                  <a:lnTo>
                    <a:pt x="6810" y="18915"/>
                  </a:lnTo>
                  <a:lnTo>
                    <a:pt x="6917" y="18792"/>
                  </a:lnTo>
                  <a:lnTo>
                    <a:pt x="6917" y="18780"/>
                  </a:lnTo>
                  <a:lnTo>
                    <a:pt x="7003" y="18656"/>
                  </a:lnTo>
                  <a:lnTo>
                    <a:pt x="7110" y="18521"/>
                  </a:lnTo>
                  <a:lnTo>
                    <a:pt x="7217" y="18385"/>
                  </a:lnTo>
                  <a:lnTo>
                    <a:pt x="7239" y="18360"/>
                  </a:lnTo>
                  <a:lnTo>
                    <a:pt x="7497" y="18237"/>
                  </a:lnTo>
                  <a:cubicBezTo>
                    <a:pt x="7561" y="18200"/>
                    <a:pt x="7582" y="18138"/>
                    <a:pt x="7540" y="18101"/>
                  </a:cubicBezTo>
                  <a:cubicBezTo>
                    <a:pt x="7540" y="18101"/>
                    <a:pt x="7540" y="18089"/>
                    <a:pt x="7518" y="18089"/>
                  </a:cubicBezTo>
                  <a:lnTo>
                    <a:pt x="7454" y="18052"/>
                  </a:lnTo>
                  <a:lnTo>
                    <a:pt x="7497" y="17978"/>
                  </a:lnTo>
                  <a:cubicBezTo>
                    <a:pt x="7905" y="17879"/>
                    <a:pt x="8399" y="17892"/>
                    <a:pt x="8785" y="18040"/>
                  </a:cubicBezTo>
                  <a:cubicBezTo>
                    <a:pt x="9171" y="18188"/>
                    <a:pt x="9386" y="18422"/>
                    <a:pt x="9386" y="18669"/>
                  </a:cubicBezTo>
                  <a:cubicBezTo>
                    <a:pt x="9386" y="18706"/>
                    <a:pt x="9386" y="18743"/>
                    <a:pt x="9386" y="18780"/>
                  </a:cubicBezTo>
                  <a:cubicBezTo>
                    <a:pt x="9365" y="18854"/>
                    <a:pt x="9343" y="18928"/>
                    <a:pt x="9279" y="19002"/>
                  </a:cubicBezTo>
                  <a:cubicBezTo>
                    <a:pt x="9257" y="19039"/>
                    <a:pt x="9214" y="19088"/>
                    <a:pt x="9171" y="19125"/>
                  </a:cubicBezTo>
                  <a:cubicBezTo>
                    <a:pt x="9171" y="19125"/>
                    <a:pt x="9171" y="19137"/>
                    <a:pt x="9150" y="19137"/>
                  </a:cubicBezTo>
                  <a:cubicBezTo>
                    <a:pt x="8763" y="19471"/>
                    <a:pt x="7947" y="19569"/>
                    <a:pt x="7325" y="19335"/>
                  </a:cubicBezTo>
                  <a:close/>
                  <a:moveTo>
                    <a:pt x="9601" y="18780"/>
                  </a:moveTo>
                  <a:lnTo>
                    <a:pt x="10438" y="18817"/>
                  </a:lnTo>
                  <a:lnTo>
                    <a:pt x="10631" y="18829"/>
                  </a:lnTo>
                  <a:lnTo>
                    <a:pt x="10803" y="18841"/>
                  </a:lnTo>
                  <a:lnTo>
                    <a:pt x="10760" y="19113"/>
                  </a:lnTo>
                  <a:lnTo>
                    <a:pt x="10631" y="19101"/>
                  </a:lnTo>
                  <a:lnTo>
                    <a:pt x="10438" y="19088"/>
                  </a:lnTo>
                  <a:lnTo>
                    <a:pt x="9493" y="19039"/>
                  </a:lnTo>
                  <a:cubicBezTo>
                    <a:pt x="9515" y="19002"/>
                    <a:pt x="9536" y="18965"/>
                    <a:pt x="9558" y="18928"/>
                  </a:cubicBezTo>
                  <a:cubicBezTo>
                    <a:pt x="9558" y="18916"/>
                    <a:pt x="9579" y="18891"/>
                    <a:pt x="9579" y="18879"/>
                  </a:cubicBezTo>
                  <a:cubicBezTo>
                    <a:pt x="9579" y="18854"/>
                    <a:pt x="9601" y="18817"/>
                    <a:pt x="9601" y="18780"/>
                  </a:cubicBezTo>
                  <a:close/>
                  <a:moveTo>
                    <a:pt x="12091" y="19742"/>
                  </a:moveTo>
                  <a:cubicBezTo>
                    <a:pt x="11447" y="19779"/>
                    <a:pt x="10867" y="19557"/>
                    <a:pt x="10674" y="19224"/>
                  </a:cubicBezTo>
                  <a:lnTo>
                    <a:pt x="10739" y="19224"/>
                  </a:lnTo>
                  <a:cubicBezTo>
                    <a:pt x="10782" y="19224"/>
                    <a:pt x="10825" y="19212"/>
                    <a:pt x="10867" y="19199"/>
                  </a:cubicBezTo>
                  <a:cubicBezTo>
                    <a:pt x="10910" y="19187"/>
                    <a:pt x="10932" y="19150"/>
                    <a:pt x="10953" y="19125"/>
                  </a:cubicBezTo>
                  <a:lnTo>
                    <a:pt x="10996" y="18854"/>
                  </a:lnTo>
                  <a:cubicBezTo>
                    <a:pt x="10996" y="18804"/>
                    <a:pt x="10953" y="18755"/>
                    <a:pt x="10867" y="18743"/>
                  </a:cubicBezTo>
                  <a:cubicBezTo>
                    <a:pt x="10846" y="18743"/>
                    <a:pt x="10846" y="18743"/>
                    <a:pt x="10825" y="18730"/>
                  </a:cubicBezTo>
                  <a:lnTo>
                    <a:pt x="10674" y="18718"/>
                  </a:lnTo>
                  <a:cubicBezTo>
                    <a:pt x="10825" y="18434"/>
                    <a:pt x="11275" y="18212"/>
                    <a:pt x="11812" y="18188"/>
                  </a:cubicBezTo>
                  <a:cubicBezTo>
                    <a:pt x="12392" y="18151"/>
                    <a:pt x="12907" y="18323"/>
                    <a:pt x="13165" y="18607"/>
                  </a:cubicBezTo>
                  <a:cubicBezTo>
                    <a:pt x="13186" y="18644"/>
                    <a:pt x="13229" y="18669"/>
                    <a:pt x="13251" y="18706"/>
                  </a:cubicBezTo>
                  <a:lnTo>
                    <a:pt x="13422" y="18669"/>
                  </a:lnTo>
                  <a:lnTo>
                    <a:pt x="13465" y="18656"/>
                  </a:lnTo>
                  <a:cubicBezTo>
                    <a:pt x="13465" y="18669"/>
                    <a:pt x="13444" y="18681"/>
                    <a:pt x="13444" y="18706"/>
                  </a:cubicBezTo>
                  <a:cubicBezTo>
                    <a:pt x="13401" y="18792"/>
                    <a:pt x="13358" y="18878"/>
                    <a:pt x="13358" y="18965"/>
                  </a:cubicBezTo>
                  <a:lnTo>
                    <a:pt x="13315" y="18891"/>
                  </a:lnTo>
                  <a:cubicBezTo>
                    <a:pt x="13315" y="18952"/>
                    <a:pt x="13315" y="19014"/>
                    <a:pt x="13315" y="19063"/>
                  </a:cubicBezTo>
                  <a:cubicBezTo>
                    <a:pt x="13186" y="19421"/>
                    <a:pt x="12714" y="19705"/>
                    <a:pt x="12091" y="19742"/>
                  </a:cubicBezTo>
                  <a:close/>
                  <a:moveTo>
                    <a:pt x="13981" y="19594"/>
                  </a:moveTo>
                  <a:cubicBezTo>
                    <a:pt x="13702" y="19446"/>
                    <a:pt x="13551" y="19249"/>
                    <a:pt x="13530" y="19051"/>
                  </a:cubicBezTo>
                  <a:cubicBezTo>
                    <a:pt x="13530" y="19014"/>
                    <a:pt x="13530" y="18977"/>
                    <a:pt x="13530" y="18928"/>
                  </a:cubicBezTo>
                  <a:cubicBezTo>
                    <a:pt x="13530" y="18891"/>
                    <a:pt x="13551" y="18841"/>
                    <a:pt x="13573" y="18805"/>
                  </a:cubicBezTo>
                  <a:cubicBezTo>
                    <a:pt x="13573" y="18780"/>
                    <a:pt x="13594" y="18768"/>
                    <a:pt x="13594" y="18743"/>
                  </a:cubicBezTo>
                  <a:cubicBezTo>
                    <a:pt x="13616" y="18694"/>
                    <a:pt x="13659" y="18644"/>
                    <a:pt x="13702" y="18607"/>
                  </a:cubicBezTo>
                  <a:cubicBezTo>
                    <a:pt x="13702" y="18607"/>
                    <a:pt x="13702" y="18607"/>
                    <a:pt x="13702" y="18595"/>
                  </a:cubicBezTo>
                  <a:lnTo>
                    <a:pt x="13702" y="18595"/>
                  </a:lnTo>
                  <a:lnTo>
                    <a:pt x="13723" y="18619"/>
                  </a:lnTo>
                  <a:cubicBezTo>
                    <a:pt x="13745" y="18644"/>
                    <a:pt x="13788" y="18656"/>
                    <a:pt x="13852" y="18669"/>
                  </a:cubicBezTo>
                  <a:cubicBezTo>
                    <a:pt x="13895" y="18669"/>
                    <a:pt x="13959" y="18669"/>
                    <a:pt x="14002" y="18656"/>
                  </a:cubicBezTo>
                  <a:lnTo>
                    <a:pt x="14239" y="18582"/>
                  </a:lnTo>
                  <a:lnTo>
                    <a:pt x="14389" y="18533"/>
                  </a:lnTo>
                  <a:lnTo>
                    <a:pt x="14410" y="18533"/>
                  </a:lnTo>
                  <a:cubicBezTo>
                    <a:pt x="14453" y="18521"/>
                    <a:pt x="14496" y="18496"/>
                    <a:pt x="14496" y="18459"/>
                  </a:cubicBezTo>
                  <a:cubicBezTo>
                    <a:pt x="14496" y="18434"/>
                    <a:pt x="14496" y="18410"/>
                    <a:pt x="14475" y="18397"/>
                  </a:cubicBezTo>
                  <a:cubicBezTo>
                    <a:pt x="14475" y="18397"/>
                    <a:pt x="14475" y="18385"/>
                    <a:pt x="14475" y="18385"/>
                  </a:cubicBezTo>
                  <a:lnTo>
                    <a:pt x="14453" y="18360"/>
                  </a:lnTo>
                  <a:lnTo>
                    <a:pt x="14389" y="18299"/>
                  </a:lnTo>
                  <a:cubicBezTo>
                    <a:pt x="14432" y="18286"/>
                    <a:pt x="14453" y="18286"/>
                    <a:pt x="14496" y="18274"/>
                  </a:cubicBezTo>
                  <a:cubicBezTo>
                    <a:pt x="14926" y="18200"/>
                    <a:pt x="15419" y="18249"/>
                    <a:pt x="15785" y="18434"/>
                  </a:cubicBezTo>
                  <a:cubicBezTo>
                    <a:pt x="15935" y="18508"/>
                    <a:pt x="16064" y="18607"/>
                    <a:pt x="16128" y="18706"/>
                  </a:cubicBezTo>
                  <a:cubicBezTo>
                    <a:pt x="16107" y="18767"/>
                    <a:pt x="16085" y="18817"/>
                    <a:pt x="16064" y="18878"/>
                  </a:cubicBezTo>
                  <a:cubicBezTo>
                    <a:pt x="16064" y="18903"/>
                    <a:pt x="16042" y="18915"/>
                    <a:pt x="16042" y="18940"/>
                  </a:cubicBezTo>
                  <a:cubicBezTo>
                    <a:pt x="16042" y="18965"/>
                    <a:pt x="16021" y="18989"/>
                    <a:pt x="16021" y="19014"/>
                  </a:cubicBezTo>
                  <a:cubicBezTo>
                    <a:pt x="15999" y="19051"/>
                    <a:pt x="15978" y="19088"/>
                    <a:pt x="15978" y="19125"/>
                  </a:cubicBezTo>
                  <a:cubicBezTo>
                    <a:pt x="15935" y="19199"/>
                    <a:pt x="15913" y="19273"/>
                    <a:pt x="15870" y="19347"/>
                  </a:cubicBezTo>
                  <a:cubicBezTo>
                    <a:pt x="15870" y="19372"/>
                    <a:pt x="15849" y="19396"/>
                    <a:pt x="15849" y="19409"/>
                  </a:cubicBezTo>
                  <a:cubicBezTo>
                    <a:pt x="15806" y="19483"/>
                    <a:pt x="15785" y="19557"/>
                    <a:pt x="15742" y="19631"/>
                  </a:cubicBezTo>
                  <a:cubicBezTo>
                    <a:pt x="15205" y="19853"/>
                    <a:pt x="14475" y="19841"/>
                    <a:pt x="13981" y="19594"/>
                  </a:cubicBezTo>
                  <a:close/>
                  <a:moveTo>
                    <a:pt x="16386" y="21222"/>
                  </a:moveTo>
                  <a:cubicBezTo>
                    <a:pt x="16343" y="21198"/>
                    <a:pt x="16321" y="21173"/>
                    <a:pt x="16278" y="21148"/>
                  </a:cubicBezTo>
                  <a:cubicBezTo>
                    <a:pt x="16085" y="21013"/>
                    <a:pt x="15913" y="20914"/>
                    <a:pt x="15656" y="20791"/>
                  </a:cubicBezTo>
                  <a:cubicBezTo>
                    <a:pt x="15656" y="20791"/>
                    <a:pt x="15634" y="20778"/>
                    <a:pt x="15634" y="20778"/>
                  </a:cubicBezTo>
                  <a:cubicBezTo>
                    <a:pt x="15570" y="20753"/>
                    <a:pt x="15505" y="20717"/>
                    <a:pt x="15441" y="20692"/>
                  </a:cubicBezTo>
                  <a:cubicBezTo>
                    <a:pt x="15441" y="20692"/>
                    <a:pt x="15441" y="20692"/>
                    <a:pt x="15441" y="20692"/>
                  </a:cubicBezTo>
                  <a:cubicBezTo>
                    <a:pt x="15591" y="20383"/>
                    <a:pt x="15763" y="20038"/>
                    <a:pt x="15935" y="19656"/>
                  </a:cubicBezTo>
                  <a:cubicBezTo>
                    <a:pt x="15956" y="19619"/>
                    <a:pt x="15956" y="19594"/>
                    <a:pt x="15978" y="19557"/>
                  </a:cubicBezTo>
                  <a:cubicBezTo>
                    <a:pt x="15999" y="19508"/>
                    <a:pt x="16021" y="19458"/>
                    <a:pt x="16042" y="19409"/>
                  </a:cubicBezTo>
                  <a:cubicBezTo>
                    <a:pt x="16085" y="19310"/>
                    <a:pt x="16128" y="19212"/>
                    <a:pt x="16171" y="19101"/>
                  </a:cubicBezTo>
                  <a:cubicBezTo>
                    <a:pt x="16171" y="19088"/>
                    <a:pt x="16171" y="19076"/>
                    <a:pt x="16192" y="19064"/>
                  </a:cubicBezTo>
                  <a:cubicBezTo>
                    <a:pt x="16214" y="19039"/>
                    <a:pt x="16214" y="19002"/>
                    <a:pt x="16235" y="18977"/>
                  </a:cubicBezTo>
                  <a:cubicBezTo>
                    <a:pt x="16235" y="18965"/>
                    <a:pt x="16235" y="18953"/>
                    <a:pt x="16257" y="18940"/>
                  </a:cubicBezTo>
                  <a:cubicBezTo>
                    <a:pt x="16278" y="18891"/>
                    <a:pt x="16300" y="18842"/>
                    <a:pt x="16321" y="18792"/>
                  </a:cubicBezTo>
                  <a:cubicBezTo>
                    <a:pt x="16321" y="18767"/>
                    <a:pt x="16343" y="18755"/>
                    <a:pt x="16343" y="18730"/>
                  </a:cubicBezTo>
                  <a:cubicBezTo>
                    <a:pt x="16407" y="18570"/>
                    <a:pt x="16472" y="18422"/>
                    <a:pt x="16536" y="18249"/>
                  </a:cubicBezTo>
                  <a:cubicBezTo>
                    <a:pt x="16536" y="18175"/>
                    <a:pt x="16557" y="18101"/>
                    <a:pt x="16600" y="18052"/>
                  </a:cubicBezTo>
                  <a:cubicBezTo>
                    <a:pt x="16622" y="18015"/>
                    <a:pt x="16665" y="17990"/>
                    <a:pt x="16686" y="17953"/>
                  </a:cubicBezTo>
                  <a:cubicBezTo>
                    <a:pt x="16686" y="17953"/>
                    <a:pt x="16686" y="17941"/>
                    <a:pt x="16708" y="17941"/>
                  </a:cubicBezTo>
                  <a:cubicBezTo>
                    <a:pt x="16751" y="17916"/>
                    <a:pt x="16793" y="17892"/>
                    <a:pt x="16836" y="17867"/>
                  </a:cubicBezTo>
                  <a:cubicBezTo>
                    <a:pt x="16901" y="17842"/>
                    <a:pt x="16944" y="17830"/>
                    <a:pt x="17008" y="17830"/>
                  </a:cubicBezTo>
                  <a:cubicBezTo>
                    <a:pt x="17030" y="17830"/>
                    <a:pt x="17051" y="17830"/>
                    <a:pt x="17073" y="17830"/>
                  </a:cubicBezTo>
                  <a:cubicBezTo>
                    <a:pt x="17116" y="17830"/>
                    <a:pt x="17180" y="17830"/>
                    <a:pt x="17223" y="17830"/>
                  </a:cubicBezTo>
                  <a:cubicBezTo>
                    <a:pt x="17287" y="17842"/>
                    <a:pt x="17352" y="17855"/>
                    <a:pt x="17416" y="17879"/>
                  </a:cubicBezTo>
                  <a:cubicBezTo>
                    <a:pt x="17631" y="17953"/>
                    <a:pt x="17781" y="18126"/>
                    <a:pt x="17717" y="18385"/>
                  </a:cubicBezTo>
                  <a:cubicBezTo>
                    <a:pt x="17717" y="18385"/>
                    <a:pt x="17717" y="18385"/>
                    <a:pt x="17717" y="18385"/>
                  </a:cubicBezTo>
                  <a:lnTo>
                    <a:pt x="17717" y="18385"/>
                  </a:lnTo>
                  <a:cubicBezTo>
                    <a:pt x="17717" y="18385"/>
                    <a:pt x="17717" y="18385"/>
                    <a:pt x="17717" y="18385"/>
                  </a:cubicBezTo>
                  <a:cubicBezTo>
                    <a:pt x="17652" y="18545"/>
                    <a:pt x="17609" y="18694"/>
                    <a:pt x="17545" y="18854"/>
                  </a:cubicBezTo>
                  <a:cubicBezTo>
                    <a:pt x="17502" y="18965"/>
                    <a:pt x="17459" y="19076"/>
                    <a:pt x="17416" y="19175"/>
                  </a:cubicBezTo>
                  <a:cubicBezTo>
                    <a:pt x="17395" y="19212"/>
                    <a:pt x="17395" y="19249"/>
                    <a:pt x="17373" y="19286"/>
                  </a:cubicBezTo>
                  <a:cubicBezTo>
                    <a:pt x="17352" y="19323"/>
                    <a:pt x="17352" y="19360"/>
                    <a:pt x="17330" y="19397"/>
                  </a:cubicBezTo>
                  <a:cubicBezTo>
                    <a:pt x="17330" y="19409"/>
                    <a:pt x="17309" y="19434"/>
                    <a:pt x="17309" y="19446"/>
                  </a:cubicBezTo>
                  <a:cubicBezTo>
                    <a:pt x="17287" y="19483"/>
                    <a:pt x="17287" y="19520"/>
                    <a:pt x="17266" y="19557"/>
                  </a:cubicBezTo>
                  <a:cubicBezTo>
                    <a:pt x="17266" y="19582"/>
                    <a:pt x="17244" y="19606"/>
                    <a:pt x="17244" y="19631"/>
                  </a:cubicBezTo>
                  <a:cubicBezTo>
                    <a:pt x="17244" y="19643"/>
                    <a:pt x="17244" y="19656"/>
                    <a:pt x="17223" y="19668"/>
                  </a:cubicBezTo>
                  <a:cubicBezTo>
                    <a:pt x="16944" y="20309"/>
                    <a:pt x="16686" y="20865"/>
                    <a:pt x="16428" y="21296"/>
                  </a:cubicBezTo>
                  <a:cubicBezTo>
                    <a:pt x="16428" y="21259"/>
                    <a:pt x="16407" y="21247"/>
                    <a:pt x="16386" y="21222"/>
                  </a:cubicBezTo>
                  <a:close/>
                </a:path>
              </a:pathLst>
            </a:custGeom>
            <a:solidFill>
              <a:srgbClr val="47444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4" name="Shape">
              <a:extLst>
                <a:ext uri="{FF2B5EF4-FFF2-40B4-BE49-F238E27FC236}">
                  <a16:creationId xmlns:a16="http://schemas.microsoft.com/office/drawing/2014/main" id="{1D7F2F8D-7C2F-0640-A802-B20A0B39A09E}"/>
                </a:ext>
              </a:extLst>
            </p:cNvPr>
            <p:cNvSpPr/>
            <p:nvPr userDrawn="1"/>
          </p:nvSpPr>
          <p:spPr>
            <a:xfrm>
              <a:off x="11625704" y="1446717"/>
              <a:ext cx="564757" cy="240326"/>
            </a:xfrm>
            <a:custGeom>
              <a:avLst/>
              <a:gdLst/>
              <a:ahLst/>
              <a:cxnLst>
                <a:cxn ang="0">
                  <a:pos x="wd2" y="hd2"/>
                </a:cxn>
                <a:cxn ang="5400000">
                  <a:pos x="wd2" y="hd2"/>
                </a:cxn>
                <a:cxn ang="10800000">
                  <a:pos x="wd2" y="hd2"/>
                </a:cxn>
                <a:cxn ang="16200000">
                  <a:pos x="wd2" y="hd2"/>
                </a:cxn>
              </a:cxnLst>
              <a:rect l="0" t="0" r="r" b="b"/>
              <a:pathLst>
                <a:path w="21488" h="21068" extrusionOk="0">
                  <a:moveTo>
                    <a:pt x="19169" y="16203"/>
                  </a:moveTo>
                  <a:cubicBezTo>
                    <a:pt x="18058" y="15312"/>
                    <a:pt x="17284" y="13086"/>
                    <a:pt x="17139" y="10525"/>
                  </a:cubicBezTo>
                  <a:cubicBezTo>
                    <a:pt x="17091" y="9523"/>
                    <a:pt x="17091" y="8409"/>
                    <a:pt x="17284" y="7296"/>
                  </a:cubicBezTo>
                  <a:cubicBezTo>
                    <a:pt x="17332" y="6962"/>
                    <a:pt x="17429" y="6517"/>
                    <a:pt x="17477" y="6183"/>
                  </a:cubicBezTo>
                  <a:cubicBezTo>
                    <a:pt x="18154" y="3176"/>
                    <a:pt x="19700" y="1729"/>
                    <a:pt x="21102" y="2843"/>
                  </a:cubicBezTo>
                  <a:cubicBezTo>
                    <a:pt x="21246" y="2954"/>
                    <a:pt x="21343" y="3066"/>
                    <a:pt x="21488" y="3176"/>
                  </a:cubicBezTo>
                  <a:lnTo>
                    <a:pt x="21488" y="2063"/>
                  </a:lnTo>
                  <a:cubicBezTo>
                    <a:pt x="21391" y="1952"/>
                    <a:pt x="21343" y="1952"/>
                    <a:pt x="21246" y="1840"/>
                  </a:cubicBezTo>
                  <a:cubicBezTo>
                    <a:pt x="20328" y="1172"/>
                    <a:pt x="19410" y="1395"/>
                    <a:pt x="18589" y="2285"/>
                  </a:cubicBezTo>
                  <a:cubicBezTo>
                    <a:pt x="17912" y="3065"/>
                    <a:pt x="17332" y="4401"/>
                    <a:pt x="16994" y="5959"/>
                  </a:cubicBezTo>
                  <a:lnTo>
                    <a:pt x="14626" y="5514"/>
                  </a:lnTo>
                  <a:cubicBezTo>
                    <a:pt x="14385" y="3733"/>
                    <a:pt x="13853" y="2285"/>
                    <a:pt x="13177" y="1284"/>
                  </a:cubicBezTo>
                  <a:cubicBezTo>
                    <a:pt x="12403" y="170"/>
                    <a:pt x="11485" y="-275"/>
                    <a:pt x="10567" y="170"/>
                  </a:cubicBezTo>
                  <a:lnTo>
                    <a:pt x="10519" y="170"/>
                  </a:lnTo>
                  <a:lnTo>
                    <a:pt x="10519" y="170"/>
                  </a:lnTo>
                  <a:cubicBezTo>
                    <a:pt x="9601" y="615"/>
                    <a:pt x="8876" y="1952"/>
                    <a:pt x="8393" y="3622"/>
                  </a:cubicBezTo>
                  <a:cubicBezTo>
                    <a:pt x="8151" y="4512"/>
                    <a:pt x="7958" y="5515"/>
                    <a:pt x="7910" y="6628"/>
                  </a:cubicBezTo>
                  <a:lnTo>
                    <a:pt x="6122" y="7741"/>
                  </a:lnTo>
                  <a:cubicBezTo>
                    <a:pt x="5638" y="6405"/>
                    <a:pt x="4962" y="5515"/>
                    <a:pt x="4237" y="5181"/>
                  </a:cubicBezTo>
                  <a:cubicBezTo>
                    <a:pt x="3367" y="4736"/>
                    <a:pt x="2449" y="5069"/>
                    <a:pt x="1628" y="6294"/>
                  </a:cubicBezTo>
                  <a:cubicBezTo>
                    <a:pt x="806" y="7519"/>
                    <a:pt x="275" y="9300"/>
                    <a:pt x="81" y="11304"/>
                  </a:cubicBezTo>
                  <a:cubicBezTo>
                    <a:pt x="-112" y="13308"/>
                    <a:pt x="33" y="15424"/>
                    <a:pt x="564" y="17316"/>
                  </a:cubicBezTo>
                  <a:cubicBezTo>
                    <a:pt x="1096" y="19209"/>
                    <a:pt x="1869" y="20433"/>
                    <a:pt x="2739" y="20879"/>
                  </a:cubicBezTo>
                  <a:cubicBezTo>
                    <a:pt x="3609" y="21325"/>
                    <a:pt x="4527" y="20991"/>
                    <a:pt x="5348" y="19766"/>
                  </a:cubicBezTo>
                  <a:lnTo>
                    <a:pt x="5348" y="19766"/>
                  </a:lnTo>
                  <a:cubicBezTo>
                    <a:pt x="6170" y="18541"/>
                    <a:pt x="6653" y="16760"/>
                    <a:pt x="6846" y="14756"/>
                  </a:cubicBezTo>
                  <a:cubicBezTo>
                    <a:pt x="6943" y="13865"/>
                    <a:pt x="6943" y="12863"/>
                    <a:pt x="6895" y="11861"/>
                  </a:cubicBezTo>
                  <a:lnTo>
                    <a:pt x="8103" y="11081"/>
                  </a:lnTo>
                  <a:cubicBezTo>
                    <a:pt x="8393" y="12640"/>
                    <a:pt x="8876" y="13865"/>
                    <a:pt x="9456" y="14755"/>
                  </a:cubicBezTo>
                  <a:cubicBezTo>
                    <a:pt x="10181" y="15869"/>
                    <a:pt x="11147" y="16314"/>
                    <a:pt x="12065" y="15869"/>
                  </a:cubicBezTo>
                  <a:cubicBezTo>
                    <a:pt x="12983" y="15423"/>
                    <a:pt x="13756" y="14087"/>
                    <a:pt x="14240" y="12306"/>
                  </a:cubicBezTo>
                  <a:cubicBezTo>
                    <a:pt x="14433" y="11526"/>
                    <a:pt x="14578" y="10747"/>
                    <a:pt x="14674" y="9856"/>
                  </a:cubicBezTo>
                  <a:lnTo>
                    <a:pt x="16656" y="10301"/>
                  </a:lnTo>
                  <a:cubicBezTo>
                    <a:pt x="16704" y="11192"/>
                    <a:pt x="16801" y="12083"/>
                    <a:pt x="16994" y="12973"/>
                  </a:cubicBezTo>
                  <a:cubicBezTo>
                    <a:pt x="17381" y="14866"/>
                    <a:pt x="18105" y="16313"/>
                    <a:pt x="19024" y="16981"/>
                  </a:cubicBezTo>
                  <a:cubicBezTo>
                    <a:pt x="19845" y="17650"/>
                    <a:pt x="20715" y="17538"/>
                    <a:pt x="21440" y="16759"/>
                  </a:cubicBezTo>
                  <a:lnTo>
                    <a:pt x="21440" y="15645"/>
                  </a:lnTo>
                  <a:cubicBezTo>
                    <a:pt x="20812" y="16649"/>
                    <a:pt x="19990" y="16871"/>
                    <a:pt x="19169" y="16203"/>
                  </a:cubicBezTo>
                  <a:close/>
                  <a:moveTo>
                    <a:pt x="14288" y="6629"/>
                  </a:moveTo>
                  <a:lnTo>
                    <a:pt x="14723" y="6740"/>
                  </a:lnTo>
                  <a:lnTo>
                    <a:pt x="16753" y="7185"/>
                  </a:lnTo>
                  <a:lnTo>
                    <a:pt x="16705" y="8187"/>
                  </a:lnTo>
                  <a:lnTo>
                    <a:pt x="16705" y="8187"/>
                  </a:lnTo>
                  <a:cubicBezTo>
                    <a:pt x="16705" y="8299"/>
                    <a:pt x="16705" y="8410"/>
                    <a:pt x="16656" y="8521"/>
                  </a:cubicBezTo>
                  <a:lnTo>
                    <a:pt x="16656" y="8632"/>
                  </a:lnTo>
                  <a:lnTo>
                    <a:pt x="16608" y="9523"/>
                  </a:lnTo>
                  <a:lnTo>
                    <a:pt x="16608" y="9634"/>
                  </a:lnTo>
                  <a:lnTo>
                    <a:pt x="14723" y="9300"/>
                  </a:lnTo>
                  <a:lnTo>
                    <a:pt x="14288" y="9189"/>
                  </a:lnTo>
                  <a:lnTo>
                    <a:pt x="13854" y="9078"/>
                  </a:lnTo>
                  <a:lnTo>
                    <a:pt x="13854" y="9078"/>
                  </a:lnTo>
                  <a:lnTo>
                    <a:pt x="13902" y="8298"/>
                  </a:lnTo>
                  <a:lnTo>
                    <a:pt x="13950" y="6739"/>
                  </a:lnTo>
                  <a:lnTo>
                    <a:pt x="14288" y="6629"/>
                  </a:lnTo>
                  <a:close/>
                  <a:moveTo>
                    <a:pt x="5832" y="12752"/>
                  </a:moveTo>
                  <a:lnTo>
                    <a:pt x="6074" y="12641"/>
                  </a:lnTo>
                  <a:lnTo>
                    <a:pt x="6509" y="12418"/>
                  </a:lnTo>
                  <a:cubicBezTo>
                    <a:pt x="6653" y="14978"/>
                    <a:pt x="6170" y="17762"/>
                    <a:pt x="5107" y="19209"/>
                  </a:cubicBezTo>
                  <a:cubicBezTo>
                    <a:pt x="3706" y="21324"/>
                    <a:pt x="1821" y="20323"/>
                    <a:pt x="903" y="17094"/>
                  </a:cubicBezTo>
                  <a:cubicBezTo>
                    <a:pt x="-15" y="13865"/>
                    <a:pt x="420" y="9523"/>
                    <a:pt x="1821" y="7408"/>
                  </a:cubicBezTo>
                  <a:cubicBezTo>
                    <a:pt x="3078" y="5626"/>
                    <a:pt x="4624" y="6071"/>
                    <a:pt x="5639" y="8409"/>
                  </a:cubicBezTo>
                  <a:lnTo>
                    <a:pt x="5300" y="8632"/>
                  </a:lnTo>
                  <a:cubicBezTo>
                    <a:pt x="5252" y="8632"/>
                    <a:pt x="5203" y="8744"/>
                    <a:pt x="5155" y="8855"/>
                  </a:cubicBezTo>
                  <a:cubicBezTo>
                    <a:pt x="5010" y="9078"/>
                    <a:pt x="4962" y="9523"/>
                    <a:pt x="5010" y="9857"/>
                  </a:cubicBezTo>
                  <a:lnTo>
                    <a:pt x="5300" y="12195"/>
                  </a:lnTo>
                  <a:cubicBezTo>
                    <a:pt x="5349" y="12641"/>
                    <a:pt x="5590" y="12863"/>
                    <a:pt x="5832" y="12752"/>
                  </a:cubicBezTo>
                  <a:close/>
                  <a:moveTo>
                    <a:pt x="6460" y="11416"/>
                  </a:moveTo>
                  <a:lnTo>
                    <a:pt x="6025" y="11639"/>
                  </a:lnTo>
                  <a:lnTo>
                    <a:pt x="5735" y="11862"/>
                  </a:lnTo>
                  <a:lnTo>
                    <a:pt x="5445" y="9523"/>
                  </a:lnTo>
                  <a:lnTo>
                    <a:pt x="5494" y="9523"/>
                  </a:lnTo>
                  <a:lnTo>
                    <a:pt x="5977" y="9190"/>
                  </a:lnTo>
                  <a:lnTo>
                    <a:pt x="6412" y="8967"/>
                  </a:lnTo>
                  <a:lnTo>
                    <a:pt x="7861" y="8076"/>
                  </a:lnTo>
                  <a:cubicBezTo>
                    <a:pt x="7861" y="8410"/>
                    <a:pt x="7861" y="8744"/>
                    <a:pt x="7861" y="9078"/>
                  </a:cubicBezTo>
                  <a:cubicBezTo>
                    <a:pt x="7861" y="9190"/>
                    <a:pt x="7861" y="9412"/>
                    <a:pt x="7910" y="9523"/>
                  </a:cubicBezTo>
                  <a:cubicBezTo>
                    <a:pt x="7910" y="9746"/>
                    <a:pt x="7910" y="9857"/>
                    <a:pt x="7958" y="10080"/>
                  </a:cubicBezTo>
                  <a:cubicBezTo>
                    <a:pt x="7958" y="10191"/>
                    <a:pt x="8007" y="10414"/>
                    <a:pt x="8007" y="10525"/>
                  </a:cubicBezTo>
                  <a:lnTo>
                    <a:pt x="6847" y="11193"/>
                  </a:lnTo>
                  <a:lnTo>
                    <a:pt x="6460" y="11416"/>
                  </a:lnTo>
                  <a:close/>
                  <a:moveTo>
                    <a:pt x="12017" y="15090"/>
                  </a:moveTo>
                  <a:cubicBezTo>
                    <a:pt x="10568" y="15869"/>
                    <a:pt x="9166" y="14088"/>
                    <a:pt x="8586" y="11081"/>
                  </a:cubicBezTo>
                  <a:cubicBezTo>
                    <a:pt x="8538" y="10748"/>
                    <a:pt x="8490" y="10525"/>
                    <a:pt x="8441" y="10191"/>
                  </a:cubicBezTo>
                  <a:cubicBezTo>
                    <a:pt x="8441" y="10079"/>
                    <a:pt x="8393" y="9968"/>
                    <a:pt x="8393" y="9746"/>
                  </a:cubicBezTo>
                  <a:cubicBezTo>
                    <a:pt x="8393" y="9523"/>
                    <a:pt x="8345" y="9412"/>
                    <a:pt x="8345" y="9189"/>
                  </a:cubicBezTo>
                  <a:cubicBezTo>
                    <a:pt x="8345" y="9078"/>
                    <a:pt x="8345" y="8966"/>
                    <a:pt x="8345" y="8855"/>
                  </a:cubicBezTo>
                  <a:cubicBezTo>
                    <a:pt x="8345" y="8521"/>
                    <a:pt x="8345" y="8076"/>
                    <a:pt x="8345" y="7742"/>
                  </a:cubicBezTo>
                  <a:cubicBezTo>
                    <a:pt x="8345" y="7408"/>
                    <a:pt x="8393" y="6962"/>
                    <a:pt x="8441" y="6629"/>
                  </a:cubicBezTo>
                  <a:cubicBezTo>
                    <a:pt x="8683" y="4068"/>
                    <a:pt x="9553" y="1952"/>
                    <a:pt x="10761" y="1396"/>
                  </a:cubicBezTo>
                  <a:cubicBezTo>
                    <a:pt x="12210" y="616"/>
                    <a:pt x="13709" y="2509"/>
                    <a:pt x="14240" y="5626"/>
                  </a:cubicBezTo>
                  <a:lnTo>
                    <a:pt x="14143" y="5626"/>
                  </a:lnTo>
                  <a:cubicBezTo>
                    <a:pt x="14047" y="5626"/>
                    <a:pt x="13902" y="5738"/>
                    <a:pt x="13805" y="5849"/>
                  </a:cubicBezTo>
                  <a:cubicBezTo>
                    <a:pt x="13708" y="5960"/>
                    <a:pt x="13660" y="6294"/>
                    <a:pt x="13660" y="6517"/>
                  </a:cubicBezTo>
                  <a:lnTo>
                    <a:pt x="13563" y="8967"/>
                  </a:lnTo>
                  <a:cubicBezTo>
                    <a:pt x="13563" y="9523"/>
                    <a:pt x="13708" y="9857"/>
                    <a:pt x="13902" y="9969"/>
                  </a:cubicBezTo>
                  <a:cubicBezTo>
                    <a:pt x="13902" y="9969"/>
                    <a:pt x="13950" y="9969"/>
                    <a:pt x="13950" y="9969"/>
                  </a:cubicBezTo>
                  <a:lnTo>
                    <a:pt x="14337" y="10080"/>
                  </a:lnTo>
                  <a:cubicBezTo>
                    <a:pt x="13998" y="12418"/>
                    <a:pt x="13177" y="14533"/>
                    <a:pt x="12017" y="15090"/>
                  </a:cubicBezTo>
                  <a:close/>
                </a:path>
              </a:pathLst>
            </a:custGeom>
            <a:solidFill>
              <a:srgbClr val="47444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Tree>
    <p:extLst>
      <p:ext uri="{BB962C8B-B14F-4D97-AF65-F5344CB8AC3E}">
        <p14:creationId xmlns:p14="http://schemas.microsoft.com/office/powerpoint/2010/main" val="48035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0BCEAC-9D2A-4F2E-911E-7147EC8657C0}"/>
              </a:ext>
            </a:extLst>
          </p:cNvPr>
          <p:cNvSpPr>
            <a:spLocks noGrp="1"/>
          </p:cNvSpPr>
          <p:nvPr>
            <p:ph type="title"/>
          </p:nvPr>
        </p:nvSpPr>
        <p:spPr/>
        <p:txBody>
          <a:bodyPr/>
          <a:lstStyle/>
          <a:p>
            <a:r>
              <a:rPr lang="en-US" dirty="0"/>
              <a:t>Color Theme</a:t>
            </a:r>
          </a:p>
        </p:txBody>
      </p:sp>
      <p:sp>
        <p:nvSpPr>
          <p:cNvPr id="10" name="Text Placeholder 9">
            <a:extLst>
              <a:ext uri="{FF2B5EF4-FFF2-40B4-BE49-F238E27FC236}">
                <a16:creationId xmlns:a16="http://schemas.microsoft.com/office/drawing/2014/main" id="{B0AC6566-81E8-42BE-A88A-2D036A429A35}"/>
              </a:ext>
            </a:extLst>
          </p:cNvPr>
          <p:cNvSpPr>
            <a:spLocks noGrp="1"/>
          </p:cNvSpPr>
          <p:nvPr>
            <p:ph type="body" sz="quarter" idx="10"/>
          </p:nvPr>
        </p:nvSpPr>
        <p:spPr/>
        <p:txBody>
          <a:bodyPr/>
          <a:lstStyle/>
          <a:p>
            <a:r>
              <a:rPr lang="en-US" dirty="0"/>
              <a:t>Typography</a:t>
            </a:r>
          </a:p>
        </p:txBody>
      </p:sp>
      <p:sp>
        <p:nvSpPr>
          <p:cNvPr id="11" name="Text Placeholder 10">
            <a:extLst>
              <a:ext uri="{FF2B5EF4-FFF2-40B4-BE49-F238E27FC236}">
                <a16:creationId xmlns:a16="http://schemas.microsoft.com/office/drawing/2014/main" id="{D38A80D6-0B80-42D9-A22D-0E8D2FA47308}"/>
              </a:ext>
            </a:extLst>
          </p:cNvPr>
          <p:cNvSpPr>
            <a:spLocks noGrp="1"/>
          </p:cNvSpPr>
          <p:nvPr>
            <p:ph type="body" sz="quarter" idx="11"/>
          </p:nvPr>
        </p:nvSpPr>
        <p:spPr/>
        <p:txBody>
          <a:bodyPr>
            <a:noAutofit/>
          </a:bodyPr>
          <a:lstStyle/>
          <a:p>
            <a:r>
              <a:rPr lang="en-US" dirty="0"/>
              <a:t>Calibri</a:t>
            </a:r>
          </a:p>
        </p:txBody>
      </p:sp>
      <p:sp>
        <p:nvSpPr>
          <p:cNvPr id="12" name="Text Placeholder 11">
            <a:extLst>
              <a:ext uri="{FF2B5EF4-FFF2-40B4-BE49-F238E27FC236}">
                <a16:creationId xmlns:a16="http://schemas.microsoft.com/office/drawing/2014/main" id="{E7B7AE20-4734-48F6-9B03-936A83AA8E0C}"/>
              </a:ext>
            </a:extLst>
          </p:cNvPr>
          <p:cNvSpPr>
            <a:spLocks noGrp="1"/>
          </p:cNvSpPr>
          <p:nvPr>
            <p:ph type="body" sz="quarter" idx="12"/>
          </p:nvPr>
        </p:nvSpPr>
        <p:spPr/>
        <p:txBody>
          <a:bodyPr>
            <a:noAutofit/>
          </a:bodyPr>
          <a:lstStyle/>
          <a:p>
            <a:r>
              <a:rPr lang="en-US" dirty="0"/>
              <a:t>Calibri Light</a:t>
            </a:r>
          </a:p>
        </p:txBody>
      </p:sp>
    </p:spTree>
    <p:extLst>
      <p:ext uri="{BB962C8B-B14F-4D97-AF65-F5344CB8AC3E}">
        <p14:creationId xmlns:p14="http://schemas.microsoft.com/office/powerpoint/2010/main" val="332821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PresentationGO">
  <a:themeElements>
    <a:clrScheme name="PGO - Military">
      <a:dk1>
        <a:srgbClr val="000000"/>
      </a:dk1>
      <a:lt1>
        <a:srgbClr val="FFFFFF"/>
      </a:lt1>
      <a:dk2>
        <a:srgbClr val="000000"/>
      </a:dk2>
      <a:lt2>
        <a:srgbClr val="E7E6E6"/>
      </a:lt2>
      <a:accent1>
        <a:srgbClr val="2F4F36"/>
      </a:accent1>
      <a:accent2>
        <a:srgbClr val="B7B191"/>
      </a:accent2>
      <a:accent3>
        <a:srgbClr val="765571"/>
      </a:accent3>
      <a:accent4>
        <a:srgbClr val="3D606C"/>
      </a:accent4>
      <a:accent5>
        <a:srgbClr val="5F4435"/>
      </a:accent5>
      <a:accent6>
        <a:srgbClr val="5E584E"/>
      </a:accent6>
      <a:hlink>
        <a:srgbClr val="9F967A"/>
      </a:hlink>
      <a:folHlink>
        <a:srgbClr val="7C7C7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signed by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354</TotalTime>
  <Words>355</Words>
  <PresentationFormat>Widescreen</PresentationFormat>
  <Paragraphs>50</Paragraphs>
  <Slides>8</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Open Sans</vt:lpstr>
      <vt:lpstr>PresentationGO</vt:lpstr>
      <vt:lpstr>Designed by PresentationGO</vt:lpstr>
      <vt:lpstr>PowerPoint Presentation</vt:lpstr>
      <vt:lpstr>Title of your Slide</vt:lpstr>
      <vt:lpstr>Title of your Slide</vt:lpstr>
      <vt:lpstr>Title of your Section</vt:lpstr>
      <vt:lpstr>Title of your Section</vt:lpstr>
      <vt:lpstr>Thank You!</vt:lpstr>
      <vt:lpstr>Color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dc:title>
  <dc:creator>PresentationGO.com</dc:creator>
  <dc:description>© Copyright PresentationGo.com</dc:description>
  <dcterms:created xsi:type="dcterms:W3CDTF">2019-11-21T05:02:10Z</dcterms:created>
  <dcterms:modified xsi:type="dcterms:W3CDTF">2021-03-22T15:54:59Z</dcterms:modified>
  <cp:category>Templates</cp:category>
</cp:coreProperties>
</file>