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4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0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0391ED2-5F1C-4404-ADBD-281CFFF4F24D}"/>
              </a:ext>
            </a:extLst>
          </p:cNvPr>
          <p:cNvGrpSpPr>
            <a:grpSpLocks noChangeAspect="1"/>
          </p:cNvGrpSpPr>
          <p:nvPr/>
        </p:nvGrpSpPr>
        <p:grpSpPr>
          <a:xfrm>
            <a:off x="8022244" y="1177554"/>
            <a:ext cx="733806" cy="633929"/>
            <a:chOff x="4942798" y="2540403"/>
            <a:chExt cx="2306404" cy="1992483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8298041-9CCA-448D-A2CA-8145B4C9F98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C48A7081-7C59-4462-952E-CFC6B11E6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717B865-182B-4584-A345-D888B35B6269}"/>
              </a:ext>
            </a:extLst>
          </p:cNvPr>
          <p:cNvGrpSpPr>
            <a:grpSpLocks noChangeAspect="1"/>
          </p:cNvGrpSpPr>
          <p:nvPr/>
        </p:nvGrpSpPr>
        <p:grpSpPr>
          <a:xfrm>
            <a:off x="6979003" y="3885670"/>
            <a:ext cx="718919" cy="621068"/>
            <a:chOff x="4942798" y="2540403"/>
            <a:chExt cx="2306404" cy="1992483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4E66B93-E605-4AED-BA97-C39E7561E3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7ED03654-446A-4210-8883-89DDB57CE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190819F-4936-418D-B035-73B6F9B6B248}"/>
              </a:ext>
            </a:extLst>
          </p:cNvPr>
          <p:cNvGrpSpPr>
            <a:grpSpLocks noChangeAspect="1"/>
          </p:cNvGrpSpPr>
          <p:nvPr/>
        </p:nvGrpSpPr>
        <p:grpSpPr>
          <a:xfrm>
            <a:off x="4398282" y="5052729"/>
            <a:ext cx="733806" cy="633929"/>
            <a:chOff x="4942798" y="2540403"/>
            <a:chExt cx="2306404" cy="199248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8BB83AD-020D-4B03-BAC0-BA9FA0E4D50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20E42F7F-9AB6-468E-95D8-E9FA2D8AB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5E1C34A-4197-486A-A0F8-C5D5B541DCDD}"/>
              </a:ext>
            </a:extLst>
          </p:cNvPr>
          <p:cNvGrpSpPr>
            <a:grpSpLocks noChangeAspect="1"/>
          </p:cNvGrpSpPr>
          <p:nvPr/>
        </p:nvGrpSpPr>
        <p:grpSpPr>
          <a:xfrm>
            <a:off x="2207902" y="3517869"/>
            <a:ext cx="733806" cy="633929"/>
            <a:chOff x="4942798" y="2540403"/>
            <a:chExt cx="2306404" cy="1992483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C81A63E-F31B-4E88-B40E-13DF3D4FE8DB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28" name="Freeform 22">
              <a:extLst>
                <a:ext uri="{FF2B5EF4-FFF2-40B4-BE49-F238E27FC236}">
                  <a16:creationId xmlns:a16="http://schemas.microsoft.com/office/drawing/2014/main" id="{3114146A-F68E-4E3A-A1FE-68EC2A0F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A433CE0-B5B6-4FFB-970A-8915E1C35387}"/>
              </a:ext>
            </a:extLst>
          </p:cNvPr>
          <p:cNvGrpSpPr>
            <a:grpSpLocks noChangeAspect="1"/>
          </p:cNvGrpSpPr>
          <p:nvPr/>
        </p:nvGrpSpPr>
        <p:grpSpPr>
          <a:xfrm>
            <a:off x="306496" y="5053317"/>
            <a:ext cx="733806" cy="633929"/>
            <a:chOff x="4942798" y="2540403"/>
            <a:chExt cx="2306404" cy="1992483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65E591F-9FC8-4A36-A5FE-867CEAD1AEE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009D4787-A20F-4A4B-A0B2-E1ED05FDB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05C895-C8C3-4C2C-8A51-5ECE768D6B3B}"/>
              </a:ext>
            </a:extLst>
          </p:cNvPr>
          <p:cNvGrpSpPr>
            <a:grpSpLocks noChangeAspect="1"/>
          </p:cNvGrpSpPr>
          <p:nvPr/>
        </p:nvGrpSpPr>
        <p:grpSpPr>
          <a:xfrm>
            <a:off x="7706776" y="4915984"/>
            <a:ext cx="1049274" cy="906459"/>
            <a:chOff x="4942798" y="2540403"/>
            <a:chExt cx="2306404" cy="1992483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7144F-2470-46D0-97CE-AC3B0E08215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59472BF9-65D8-4A6A-AD74-167933CD4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B8E5A39-5A4C-4C06-8697-129A0E0BF61D}"/>
              </a:ext>
            </a:extLst>
          </p:cNvPr>
          <p:cNvGrpSpPr>
            <a:grpSpLocks noChangeAspect="1"/>
          </p:cNvGrpSpPr>
          <p:nvPr/>
        </p:nvGrpSpPr>
        <p:grpSpPr>
          <a:xfrm>
            <a:off x="7746059" y="2960026"/>
            <a:ext cx="1049274" cy="906459"/>
            <a:chOff x="4942798" y="2540403"/>
            <a:chExt cx="2306404" cy="1992483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1C399B2-5C54-4AC2-9FA9-BE1D31ADA70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15CB1330-CA37-4D1D-A6A3-B2D6522DB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3E18FA6-38BF-4184-985F-945372D981C3}"/>
              </a:ext>
            </a:extLst>
          </p:cNvPr>
          <p:cNvCxnSpPr>
            <a:cxnSpLocks/>
          </p:cNvCxnSpPr>
          <p:nvPr/>
        </p:nvCxnSpPr>
        <p:spPr>
          <a:xfrm flipV="1">
            <a:off x="2571982" y="4151331"/>
            <a:ext cx="5647" cy="56962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F845868-E140-4324-8183-832157206DF1}"/>
              </a:ext>
            </a:extLst>
          </p:cNvPr>
          <p:cNvCxnSpPr>
            <a:cxnSpLocks/>
            <a:stCxn id="96" idx="2"/>
            <a:endCxn id="105" idx="5"/>
          </p:cNvCxnSpPr>
          <p:nvPr/>
        </p:nvCxnSpPr>
        <p:spPr>
          <a:xfrm>
            <a:off x="7147299" y="2921707"/>
            <a:ext cx="731137" cy="2651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16226D4-9FE8-4B71-B0A1-78424A0E8F61}"/>
              </a:ext>
            </a:extLst>
          </p:cNvPr>
          <p:cNvCxnSpPr>
            <a:cxnSpLocks/>
            <a:stCxn id="96" idx="1"/>
            <a:endCxn id="114" idx="4"/>
          </p:cNvCxnSpPr>
          <p:nvPr/>
        </p:nvCxnSpPr>
        <p:spPr>
          <a:xfrm flipV="1">
            <a:off x="7150683" y="1650933"/>
            <a:ext cx="963176" cy="62621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13802C6-15E3-4625-9090-F3B1789FA690}"/>
              </a:ext>
            </a:extLst>
          </p:cNvPr>
          <p:cNvCxnSpPr>
            <a:cxnSpLocks/>
            <a:stCxn id="89" idx="0"/>
            <a:endCxn id="131" idx="3"/>
          </p:cNvCxnSpPr>
          <p:nvPr/>
        </p:nvCxnSpPr>
        <p:spPr>
          <a:xfrm flipH="1">
            <a:off x="1040302" y="5370295"/>
            <a:ext cx="783552" cy="28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72A30A4-0843-4D25-BB62-C8A632CCCDF3}"/>
              </a:ext>
            </a:extLst>
          </p:cNvPr>
          <p:cNvCxnSpPr>
            <a:cxnSpLocks/>
            <a:stCxn id="98" idx="0"/>
            <a:endCxn id="119" idx="3"/>
          </p:cNvCxnSpPr>
          <p:nvPr/>
        </p:nvCxnSpPr>
        <p:spPr>
          <a:xfrm flipH="1" flipV="1">
            <a:off x="5132088" y="5369987"/>
            <a:ext cx="704203" cy="30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E6E282C-84EF-45DC-AE4B-A92504017BB0}"/>
              </a:ext>
            </a:extLst>
          </p:cNvPr>
          <p:cNvCxnSpPr>
            <a:cxnSpLocks/>
            <a:stCxn id="98" idx="2"/>
            <a:endCxn id="116" idx="5"/>
          </p:cNvCxnSpPr>
          <p:nvPr/>
        </p:nvCxnSpPr>
        <p:spPr>
          <a:xfrm flipV="1">
            <a:off x="6967828" y="4506738"/>
            <a:ext cx="189034" cy="21421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9E4C54D-4D7D-40A6-AD01-71997830CF7E}"/>
              </a:ext>
            </a:extLst>
          </p:cNvPr>
          <p:cNvCxnSpPr>
            <a:cxnSpLocks/>
            <a:stCxn id="98" idx="3"/>
            <a:endCxn id="101" idx="0"/>
          </p:cNvCxnSpPr>
          <p:nvPr/>
        </p:nvCxnSpPr>
        <p:spPr>
          <a:xfrm flipV="1">
            <a:off x="7338193" y="5369634"/>
            <a:ext cx="368583" cy="66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7D2FAA9-41B6-4263-A272-887296FA0C42}"/>
              </a:ext>
            </a:extLst>
          </p:cNvPr>
          <p:cNvGrpSpPr>
            <a:grpSpLocks noChangeAspect="1"/>
          </p:cNvGrpSpPr>
          <p:nvPr/>
        </p:nvGrpSpPr>
        <p:grpSpPr>
          <a:xfrm>
            <a:off x="528299" y="3168707"/>
            <a:ext cx="733806" cy="633929"/>
            <a:chOff x="4942798" y="2540403"/>
            <a:chExt cx="2306404" cy="1992483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830F0F1B-5F69-47BA-B810-C30E1F5CC0A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FC6F7D11-C708-4A46-AF2F-914B03A65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485C9FC-6ACC-40FC-8144-86199F0CF547}"/>
              </a:ext>
            </a:extLst>
          </p:cNvPr>
          <p:cNvGrpSpPr>
            <a:grpSpLocks noChangeAspect="1"/>
          </p:cNvGrpSpPr>
          <p:nvPr/>
        </p:nvGrpSpPr>
        <p:grpSpPr>
          <a:xfrm>
            <a:off x="3460803" y="1360317"/>
            <a:ext cx="937479" cy="809880"/>
            <a:chOff x="4942798" y="2540403"/>
            <a:chExt cx="2306404" cy="1992483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79B656C-AA94-40D3-BE35-6B9D7A8DB21E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 22">
              <a:extLst>
                <a:ext uri="{FF2B5EF4-FFF2-40B4-BE49-F238E27FC236}">
                  <a16:creationId xmlns:a16="http://schemas.microsoft.com/office/drawing/2014/main" id="{0222FA3B-F0AF-4D4C-833A-1117B4E05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FB31FD8-57D4-42D8-A3DA-E20014A0CC5E}"/>
              </a:ext>
            </a:extLst>
          </p:cNvPr>
          <p:cNvGrpSpPr>
            <a:grpSpLocks noChangeAspect="1"/>
          </p:cNvGrpSpPr>
          <p:nvPr/>
        </p:nvGrpSpPr>
        <p:grpSpPr>
          <a:xfrm>
            <a:off x="308478" y="1464435"/>
            <a:ext cx="1049274" cy="906459"/>
            <a:chOff x="4942798" y="2540403"/>
            <a:chExt cx="2306404" cy="1992483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97F5A95-EF0D-43B6-8A7A-6E4104455CB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F125B535-9D94-46B5-897E-5414F924C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7333EFE-0AAC-4B5E-8673-C2C9BCD7659A}"/>
              </a:ext>
            </a:extLst>
          </p:cNvPr>
          <p:cNvCxnSpPr>
            <a:cxnSpLocks/>
            <a:stCxn id="93" idx="4"/>
            <a:endCxn id="126" idx="1"/>
          </p:cNvCxnSpPr>
          <p:nvPr/>
        </p:nvCxnSpPr>
        <p:spPr>
          <a:xfrm flipH="1">
            <a:off x="1170491" y="2882570"/>
            <a:ext cx="840874" cy="44622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B4069F4-1DCE-4DF6-8240-F916D193F77D}"/>
              </a:ext>
            </a:extLst>
          </p:cNvPr>
          <p:cNvCxnSpPr>
            <a:cxnSpLocks/>
            <a:stCxn id="92" idx="0"/>
            <a:endCxn id="111" idx="2"/>
          </p:cNvCxnSpPr>
          <p:nvPr/>
        </p:nvCxnSpPr>
        <p:spPr>
          <a:xfrm flipH="1" flipV="1">
            <a:off x="1224388" y="2143650"/>
            <a:ext cx="599466" cy="41938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3E687B8-DE4C-4F0F-85E3-9E90058E3D6E}"/>
              </a:ext>
            </a:extLst>
          </p:cNvPr>
          <p:cNvCxnSpPr>
            <a:cxnSpLocks/>
            <a:stCxn id="93" idx="1"/>
            <a:endCxn id="108" idx="4"/>
          </p:cNvCxnSpPr>
          <p:nvPr/>
        </p:nvCxnSpPr>
        <p:spPr>
          <a:xfrm flipV="1">
            <a:off x="3138246" y="1965086"/>
            <a:ext cx="439600" cy="27625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CFF532C-45A3-44EF-B2BF-E1FEB91161DB}"/>
              </a:ext>
            </a:extLst>
          </p:cNvPr>
          <p:cNvGrpSpPr>
            <a:grpSpLocks noChangeAspect="1"/>
          </p:cNvGrpSpPr>
          <p:nvPr/>
        </p:nvGrpSpPr>
        <p:grpSpPr>
          <a:xfrm>
            <a:off x="5010871" y="1592722"/>
            <a:ext cx="733806" cy="633929"/>
            <a:chOff x="4942798" y="2540403"/>
            <a:chExt cx="2306404" cy="1992483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3D0A6F9-0811-435C-913C-42666D1B38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CEB71FF7-066A-4FA3-9913-355747FC3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FE986B7-E340-489B-88EE-46A2845A40E6}"/>
              </a:ext>
            </a:extLst>
          </p:cNvPr>
          <p:cNvGrpSpPr>
            <a:grpSpLocks noChangeAspect="1"/>
          </p:cNvGrpSpPr>
          <p:nvPr/>
        </p:nvGrpSpPr>
        <p:grpSpPr>
          <a:xfrm>
            <a:off x="5836291" y="1949498"/>
            <a:ext cx="1501902" cy="1297481"/>
            <a:chOff x="4942798" y="2540403"/>
            <a:chExt cx="2306404" cy="199248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C680853-F515-49A7-BF39-13B72A443B67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7311FDF4-E242-4E6C-9E62-88EA40909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889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3FD8862-69A6-4723-B049-DAC3C61A7975}"/>
              </a:ext>
            </a:extLst>
          </p:cNvPr>
          <p:cNvGrpSpPr>
            <a:grpSpLocks noChangeAspect="1"/>
          </p:cNvGrpSpPr>
          <p:nvPr/>
        </p:nvGrpSpPr>
        <p:grpSpPr>
          <a:xfrm>
            <a:off x="5836291" y="4720953"/>
            <a:ext cx="1501902" cy="1297481"/>
            <a:chOff x="4942798" y="2540403"/>
            <a:chExt cx="2306404" cy="199248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743AC9-6DC0-4FD7-AA71-F4920DFFDAB5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98" name="Freeform 22">
              <a:extLst>
                <a:ext uri="{FF2B5EF4-FFF2-40B4-BE49-F238E27FC236}">
                  <a16:creationId xmlns:a16="http://schemas.microsoft.com/office/drawing/2014/main" id="{FC897DEA-72CE-4378-ACDE-B67A82A1B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89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A51478-8A25-4085-8A80-33D227E38C4E}"/>
              </a:ext>
            </a:extLst>
          </p:cNvPr>
          <p:cNvGrpSpPr>
            <a:grpSpLocks noChangeAspect="1"/>
          </p:cNvGrpSpPr>
          <p:nvPr/>
        </p:nvGrpSpPr>
        <p:grpSpPr>
          <a:xfrm>
            <a:off x="1823854" y="1913691"/>
            <a:ext cx="1501902" cy="1297481"/>
            <a:chOff x="4942798" y="2540403"/>
            <a:chExt cx="2306404" cy="199248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130FB10-975A-40EF-A155-B6D7B7A10E3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DE964428-FD33-4E68-9699-4CE42A4EB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89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Mind Map Infographics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9171521-4FED-46A4-B0F5-6F913B30555F}"/>
              </a:ext>
            </a:extLst>
          </p:cNvPr>
          <p:cNvGrpSpPr>
            <a:grpSpLocks noChangeAspect="1"/>
          </p:cNvGrpSpPr>
          <p:nvPr/>
        </p:nvGrpSpPr>
        <p:grpSpPr>
          <a:xfrm>
            <a:off x="1823854" y="4720953"/>
            <a:ext cx="1501902" cy="1297481"/>
            <a:chOff x="4942798" y="2540403"/>
            <a:chExt cx="2306404" cy="199248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168131E-5163-4EAC-A39D-8BFFDD52D6A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A1F6423C-96E9-424A-890A-4299E6492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accent4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03F524-49E1-45D2-AB57-26532A15FFDE}"/>
              </a:ext>
            </a:extLst>
          </p:cNvPr>
          <p:cNvCxnSpPr>
            <a:stCxn id="84" idx="5"/>
            <a:endCxn id="93" idx="2"/>
          </p:cNvCxnSpPr>
          <p:nvPr/>
        </p:nvCxnSpPr>
        <p:spPr>
          <a:xfrm flipH="1" flipV="1">
            <a:off x="3134862" y="2885901"/>
            <a:ext cx="792570" cy="31759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676AEE-2A96-4628-9F73-6437ED28119A}"/>
              </a:ext>
            </a:extLst>
          </p:cNvPr>
          <p:cNvCxnSpPr>
            <a:stCxn id="84" idx="4"/>
            <a:endCxn id="90" idx="1"/>
          </p:cNvCxnSpPr>
          <p:nvPr/>
        </p:nvCxnSpPr>
        <p:spPr>
          <a:xfrm flipH="1">
            <a:off x="3138246" y="3952572"/>
            <a:ext cx="786897" cy="109602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809B4E6-4893-4FEB-8086-6C10C97F85D0}"/>
              </a:ext>
            </a:extLst>
          </p:cNvPr>
          <p:cNvCxnSpPr>
            <a:cxnSpLocks/>
            <a:stCxn id="84" idx="2"/>
            <a:endCxn id="99" idx="5"/>
          </p:cNvCxnSpPr>
          <p:nvPr/>
        </p:nvCxnSpPr>
        <p:spPr>
          <a:xfrm>
            <a:off x="5231589" y="3956445"/>
            <a:ext cx="794182" cy="1089203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5CE2DB56-763D-41B6-B82C-66549B9B2A82}"/>
              </a:ext>
            </a:extLst>
          </p:cNvPr>
          <p:cNvCxnSpPr>
            <a:cxnSpLocks/>
            <a:stCxn id="84" idx="1"/>
            <a:endCxn id="96" idx="4"/>
          </p:cNvCxnSpPr>
          <p:nvPr/>
        </p:nvCxnSpPr>
        <p:spPr>
          <a:xfrm flipV="1">
            <a:off x="5235524" y="2918377"/>
            <a:ext cx="788278" cy="288545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5EB1D7B-D8B5-4FCE-A9E8-FD2F5C18539F}"/>
              </a:ext>
            </a:extLst>
          </p:cNvPr>
          <p:cNvCxnSpPr>
            <a:cxnSpLocks/>
            <a:stCxn id="96" idx="5"/>
            <a:endCxn id="123" idx="2"/>
          </p:cNvCxnSpPr>
          <p:nvPr/>
        </p:nvCxnSpPr>
        <p:spPr>
          <a:xfrm flipH="1" flipV="1">
            <a:off x="5651410" y="2067729"/>
            <a:ext cx="374361" cy="20646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05FA299-6867-4B4E-B280-D2F9FC2EE8B3}"/>
              </a:ext>
            </a:extLst>
          </p:cNvPr>
          <p:cNvGrpSpPr>
            <a:grpSpLocks noChangeAspect="1"/>
          </p:cNvGrpSpPr>
          <p:nvPr/>
        </p:nvGrpSpPr>
        <p:grpSpPr>
          <a:xfrm>
            <a:off x="3707098" y="2825923"/>
            <a:ext cx="1746470" cy="1508760"/>
            <a:chOff x="4942798" y="2540403"/>
            <a:chExt cx="2306404" cy="199248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A653144-E582-4B21-BA60-D0CA13288CF3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cap="all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6BA9FD97-8419-41AC-BCAE-478F5652B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3"/>
            </a:solidFill>
            <a:ln w="127000">
              <a:solidFill>
                <a:schemeClr val="tx2"/>
              </a:solidFill>
              <a:round/>
              <a:headEnd/>
              <a:tailEnd/>
            </a:ln>
            <a:extLst/>
          </p:spPr>
          <p:txBody>
            <a:bodyPr vert="horz" wrap="square" lIns="0" tIns="3429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700" b="1" cap="all" dirty="0"/>
                <a:t>Lorem Ipsum</a:t>
              </a:r>
            </a:p>
          </p:txBody>
        </p:sp>
      </p:grpSp>
      <p:pic>
        <p:nvPicPr>
          <p:cNvPr id="159" name="Graphic 158" descr="Users">
            <a:extLst>
              <a:ext uri="{FF2B5EF4-FFF2-40B4-BE49-F238E27FC236}">
                <a16:creationId xmlns:a16="http://schemas.microsoft.com/office/drawing/2014/main" id="{65E56C08-A61F-4C04-A374-3465D0C2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25028" y="3072219"/>
            <a:ext cx="692713" cy="692713"/>
          </a:xfrm>
          <a:prstGeom prst="rect">
            <a:avLst/>
          </a:prstGeom>
        </p:spPr>
      </p:pic>
      <p:pic>
        <p:nvPicPr>
          <p:cNvPr id="160" name="Graphic 159" descr="Puzzle">
            <a:extLst>
              <a:ext uri="{FF2B5EF4-FFF2-40B4-BE49-F238E27FC236}">
                <a16:creationId xmlns:a16="http://schemas.microsoft.com/office/drawing/2014/main" id="{8F30BED0-E4A3-4C20-97EA-0C805194B5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2880" y="5135566"/>
            <a:ext cx="467297" cy="467297"/>
          </a:xfrm>
          <a:prstGeom prst="rect">
            <a:avLst/>
          </a:prstGeom>
        </p:spPr>
      </p:pic>
      <p:pic>
        <p:nvPicPr>
          <p:cNvPr id="161" name="Graphic 160" descr="Lightbulb">
            <a:extLst>
              <a:ext uri="{FF2B5EF4-FFF2-40B4-BE49-F238E27FC236}">
                <a16:creationId xmlns:a16="http://schemas.microsoft.com/office/drawing/2014/main" id="{4DF75A04-852F-4F43-BFE7-C6943A285B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18867" y="1478492"/>
            <a:ext cx="601098" cy="601098"/>
          </a:xfrm>
          <a:prstGeom prst="rect">
            <a:avLst/>
          </a:prstGeom>
        </p:spPr>
      </p:pic>
      <p:pic>
        <p:nvPicPr>
          <p:cNvPr id="162" name="Graphic 161" descr="Rocket">
            <a:extLst>
              <a:ext uri="{FF2B5EF4-FFF2-40B4-BE49-F238E27FC236}">
                <a16:creationId xmlns:a16="http://schemas.microsoft.com/office/drawing/2014/main" id="{21E37928-7008-459B-864F-C468EAD1A5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8732" y="5198803"/>
            <a:ext cx="404060" cy="40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7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0391ED2-5F1C-4404-ADBD-281CFFF4F24D}"/>
              </a:ext>
            </a:extLst>
          </p:cNvPr>
          <p:cNvGrpSpPr>
            <a:grpSpLocks noChangeAspect="1"/>
          </p:cNvGrpSpPr>
          <p:nvPr/>
        </p:nvGrpSpPr>
        <p:grpSpPr>
          <a:xfrm>
            <a:off x="8022244" y="1177554"/>
            <a:ext cx="733806" cy="633929"/>
            <a:chOff x="4942798" y="2540403"/>
            <a:chExt cx="2306404" cy="1992483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8298041-9CCA-448D-A2CA-8145B4C9F98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C48A7081-7C59-4462-952E-CFC6B11E6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717B865-182B-4584-A345-D888B35B6269}"/>
              </a:ext>
            </a:extLst>
          </p:cNvPr>
          <p:cNvGrpSpPr>
            <a:grpSpLocks noChangeAspect="1"/>
          </p:cNvGrpSpPr>
          <p:nvPr/>
        </p:nvGrpSpPr>
        <p:grpSpPr>
          <a:xfrm>
            <a:off x="6979003" y="3885670"/>
            <a:ext cx="718919" cy="621068"/>
            <a:chOff x="4942798" y="2540403"/>
            <a:chExt cx="2306404" cy="1992483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4E66B93-E605-4AED-BA97-C39E7561E3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7ED03654-446A-4210-8883-89DDB57CE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190819F-4936-418D-B035-73B6F9B6B248}"/>
              </a:ext>
            </a:extLst>
          </p:cNvPr>
          <p:cNvGrpSpPr>
            <a:grpSpLocks noChangeAspect="1"/>
          </p:cNvGrpSpPr>
          <p:nvPr/>
        </p:nvGrpSpPr>
        <p:grpSpPr>
          <a:xfrm>
            <a:off x="4398282" y="5052729"/>
            <a:ext cx="733806" cy="633929"/>
            <a:chOff x="4942798" y="2540403"/>
            <a:chExt cx="2306404" cy="199248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8BB83AD-020D-4B03-BAC0-BA9FA0E4D50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20E42F7F-9AB6-468E-95D8-E9FA2D8AB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5E1C34A-4197-486A-A0F8-C5D5B541DCDD}"/>
              </a:ext>
            </a:extLst>
          </p:cNvPr>
          <p:cNvGrpSpPr>
            <a:grpSpLocks noChangeAspect="1"/>
          </p:cNvGrpSpPr>
          <p:nvPr/>
        </p:nvGrpSpPr>
        <p:grpSpPr>
          <a:xfrm>
            <a:off x="2207902" y="3517869"/>
            <a:ext cx="733806" cy="633929"/>
            <a:chOff x="4942798" y="2540403"/>
            <a:chExt cx="2306404" cy="1992483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C81A63E-F31B-4E88-B40E-13DF3D4FE8DB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28" name="Freeform 22">
              <a:extLst>
                <a:ext uri="{FF2B5EF4-FFF2-40B4-BE49-F238E27FC236}">
                  <a16:creationId xmlns:a16="http://schemas.microsoft.com/office/drawing/2014/main" id="{3114146A-F68E-4E3A-A1FE-68EC2A0F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A433CE0-B5B6-4FFB-970A-8915E1C35387}"/>
              </a:ext>
            </a:extLst>
          </p:cNvPr>
          <p:cNvGrpSpPr>
            <a:grpSpLocks noChangeAspect="1"/>
          </p:cNvGrpSpPr>
          <p:nvPr/>
        </p:nvGrpSpPr>
        <p:grpSpPr>
          <a:xfrm>
            <a:off x="306496" y="5053317"/>
            <a:ext cx="733806" cy="633929"/>
            <a:chOff x="4942798" y="2540403"/>
            <a:chExt cx="2306404" cy="1992483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65E591F-9FC8-4A36-A5FE-867CEAD1AEE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009D4787-A20F-4A4B-A0B2-E1ED05FDB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05C895-C8C3-4C2C-8A51-5ECE768D6B3B}"/>
              </a:ext>
            </a:extLst>
          </p:cNvPr>
          <p:cNvGrpSpPr>
            <a:grpSpLocks noChangeAspect="1"/>
          </p:cNvGrpSpPr>
          <p:nvPr/>
        </p:nvGrpSpPr>
        <p:grpSpPr>
          <a:xfrm>
            <a:off x="7706776" y="4915984"/>
            <a:ext cx="1049274" cy="906459"/>
            <a:chOff x="4942798" y="2540403"/>
            <a:chExt cx="2306404" cy="1992483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7144F-2470-46D0-97CE-AC3B0E08215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59472BF9-65D8-4A6A-AD74-167933CD4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B8E5A39-5A4C-4C06-8697-129A0E0BF61D}"/>
              </a:ext>
            </a:extLst>
          </p:cNvPr>
          <p:cNvGrpSpPr>
            <a:grpSpLocks noChangeAspect="1"/>
          </p:cNvGrpSpPr>
          <p:nvPr/>
        </p:nvGrpSpPr>
        <p:grpSpPr>
          <a:xfrm>
            <a:off x="7746059" y="2960026"/>
            <a:ext cx="1049274" cy="906459"/>
            <a:chOff x="4942798" y="2540403"/>
            <a:chExt cx="2306404" cy="1992483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1C399B2-5C54-4AC2-9FA9-BE1D31ADA70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15CB1330-CA37-4D1D-A6A3-B2D6522DB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3E18FA6-38BF-4184-985F-945372D981C3}"/>
              </a:ext>
            </a:extLst>
          </p:cNvPr>
          <p:cNvCxnSpPr>
            <a:cxnSpLocks/>
          </p:cNvCxnSpPr>
          <p:nvPr/>
        </p:nvCxnSpPr>
        <p:spPr>
          <a:xfrm flipV="1">
            <a:off x="2571982" y="4151331"/>
            <a:ext cx="5647" cy="56962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F845868-E140-4324-8183-832157206DF1}"/>
              </a:ext>
            </a:extLst>
          </p:cNvPr>
          <p:cNvCxnSpPr>
            <a:cxnSpLocks/>
            <a:stCxn id="96" idx="2"/>
            <a:endCxn id="105" idx="5"/>
          </p:cNvCxnSpPr>
          <p:nvPr/>
        </p:nvCxnSpPr>
        <p:spPr>
          <a:xfrm>
            <a:off x="7147299" y="2921707"/>
            <a:ext cx="731137" cy="2651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16226D4-9FE8-4B71-B0A1-78424A0E8F61}"/>
              </a:ext>
            </a:extLst>
          </p:cNvPr>
          <p:cNvCxnSpPr>
            <a:cxnSpLocks/>
            <a:stCxn id="96" idx="1"/>
            <a:endCxn id="114" idx="4"/>
          </p:cNvCxnSpPr>
          <p:nvPr/>
        </p:nvCxnSpPr>
        <p:spPr>
          <a:xfrm flipV="1">
            <a:off x="7150683" y="1650933"/>
            <a:ext cx="963176" cy="62621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13802C6-15E3-4625-9090-F3B1789FA690}"/>
              </a:ext>
            </a:extLst>
          </p:cNvPr>
          <p:cNvCxnSpPr>
            <a:cxnSpLocks/>
            <a:stCxn id="89" idx="0"/>
            <a:endCxn id="131" idx="3"/>
          </p:cNvCxnSpPr>
          <p:nvPr/>
        </p:nvCxnSpPr>
        <p:spPr>
          <a:xfrm flipH="1">
            <a:off x="1040302" y="5370295"/>
            <a:ext cx="783552" cy="28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72A30A4-0843-4D25-BB62-C8A632CCCDF3}"/>
              </a:ext>
            </a:extLst>
          </p:cNvPr>
          <p:cNvCxnSpPr>
            <a:cxnSpLocks/>
            <a:stCxn id="98" idx="0"/>
            <a:endCxn id="119" idx="3"/>
          </p:cNvCxnSpPr>
          <p:nvPr/>
        </p:nvCxnSpPr>
        <p:spPr>
          <a:xfrm flipH="1" flipV="1">
            <a:off x="5132088" y="5369987"/>
            <a:ext cx="704203" cy="30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E6E282C-84EF-45DC-AE4B-A92504017BB0}"/>
              </a:ext>
            </a:extLst>
          </p:cNvPr>
          <p:cNvCxnSpPr>
            <a:cxnSpLocks/>
            <a:stCxn id="98" idx="2"/>
            <a:endCxn id="116" idx="5"/>
          </p:cNvCxnSpPr>
          <p:nvPr/>
        </p:nvCxnSpPr>
        <p:spPr>
          <a:xfrm flipV="1">
            <a:off x="6967828" y="4506738"/>
            <a:ext cx="189034" cy="21421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9E4C54D-4D7D-40A6-AD01-71997830CF7E}"/>
              </a:ext>
            </a:extLst>
          </p:cNvPr>
          <p:cNvCxnSpPr>
            <a:cxnSpLocks/>
            <a:stCxn id="98" idx="3"/>
            <a:endCxn id="101" idx="0"/>
          </p:cNvCxnSpPr>
          <p:nvPr/>
        </p:nvCxnSpPr>
        <p:spPr>
          <a:xfrm flipV="1">
            <a:off x="7338193" y="5369634"/>
            <a:ext cx="368583" cy="66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7D2FAA9-41B6-4263-A272-887296FA0C42}"/>
              </a:ext>
            </a:extLst>
          </p:cNvPr>
          <p:cNvGrpSpPr>
            <a:grpSpLocks noChangeAspect="1"/>
          </p:cNvGrpSpPr>
          <p:nvPr/>
        </p:nvGrpSpPr>
        <p:grpSpPr>
          <a:xfrm>
            <a:off x="528299" y="3168707"/>
            <a:ext cx="733806" cy="633929"/>
            <a:chOff x="4942798" y="2540403"/>
            <a:chExt cx="2306404" cy="1992483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830F0F1B-5F69-47BA-B810-C30E1F5CC0A1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FC6F7D11-C708-4A46-AF2F-914B03A65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485C9FC-6ACC-40FC-8144-86199F0CF547}"/>
              </a:ext>
            </a:extLst>
          </p:cNvPr>
          <p:cNvGrpSpPr>
            <a:grpSpLocks noChangeAspect="1"/>
          </p:cNvGrpSpPr>
          <p:nvPr/>
        </p:nvGrpSpPr>
        <p:grpSpPr>
          <a:xfrm>
            <a:off x="3460803" y="1360317"/>
            <a:ext cx="937479" cy="809880"/>
            <a:chOff x="4942798" y="2540403"/>
            <a:chExt cx="2306404" cy="1992483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79B656C-AA94-40D3-BE35-6B9D7A8DB21E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 22">
              <a:extLst>
                <a:ext uri="{FF2B5EF4-FFF2-40B4-BE49-F238E27FC236}">
                  <a16:creationId xmlns:a16="http://schemas.microsoft.com/office/drawing/2014/main" id="{0222FA3B-F0AF-4D4C-833A-1117B4E05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FB31FD8-57D4-42D8-A3DA-E20014A0CC5E}"/>
              </a:ext>
            </a:extLst>
          </p:cNvPr>
          <p:cNvGrpSpPr>
            <a:grpSpLocks noChangeAspect="1"/>
          </p:cNvGrpSpPr>
          <p:nvPr/>
        </p:nvGrpSpPr>
        <p:grpSpPr>
          <a:xfrm>
            <a:off x="308478" y="1464435"/>
            <a:ext cx="1049274" cy="906459"/>
            <a:chOff x="4942798" y="2540403"/>
            <a:chExt cx="2306404" cy="1992483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97F5A95-EF0D-43B6-8A7A-6E4104455CB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F125B535-9D94-46B5-897E-5414F924C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7333EFE-0AAC-4B5E-8673-C2C9BCD7659A}"/>
              </a:ext>
            </a:extLst>
          </p:cNvPr>
          <p:cNvCxnSpPr>
            <a:cxnSpLocks/>
            <a:stCxn id="93" idx="4"/>
            <a:endCxn id="126" idx="1"/>
          </p:cNvCxnSpPr>
          <p:nvPr/>
        </p:nvCxnSpPr>
        <p:spPr>
          <a:xfrm flipH="1">
            <a:off x="1170491" y="2882570"/>
            <a:ext cx="840874" cy="44622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B4069F4-1DCE-4DF6-8240-F916D193F77D}"/>
              </a:ext>
            </a:extLst>
          </p:cNvPr>
          <p:cNvCxnSpPr>
            <a:cxnSpLocks/>
            <a:stCxn id="92" idx="0"/>
            <a:endCxn id="111" idx="2"/>
          </p:cNvCxnSpPr>
          <p:nvPr/>
        </p:nvCxnSpPr>
        <p:spPr>
          <a:xfrm flipH="1" flipV="1">
            <a:off x="1224388" y="2143650"/>
            <a:ext cx="599466" cy="419383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3E687B8-DE4C-4F0F-85E3-9E90058E3D6E}"/>
              </a:ext>
            </a:extLst>
          </p:cNvPr>
          <p:cNvCxnSpPr>
            <a:cxnSpLocks/>
            <a:stCxn id="93" idx="1"/>
            <a:endCxn id="108" idx="4"/>
          </p:cNvCxnSpPr>
          <p:nvPr/>
        </p:nvCxnSpPr>
        <p:spPr>
          <a:xfrm flipV="1">
            <a:off x="3138246" y="1965086"/>
            <a:ext cx="439600" cy="276251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CFF532C-45A3-44EF-B2BF-E1FEB91161DB}"/>
              </a:ext>
            </a:extLst>
          </p:cNvPr>
          <p:cNvGrpSpPr>
            <a:grpSpLocks noChangeAspect="1"/>
          </p:cNvGrpSpPr>
          <p:nvPr/>
        </p:nvGrpSpPr>
        <p:grpSpPr>
          <a:xfrm>
            <a:off x="5010871" y="1592722"/>
            <a:ext cx="733806" cy="633929"/>
            <a:chOff x="4942798" y="2540403"/>
            <a:chExt cx="2306404" cy="1992483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3D0A6F9-0811-435C-913C-42666D1B386A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CEB71FF7-066A-4FA3-9913-355747FC3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/>
                <a:t>Lorem Ipsum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FE986B7-E340-489B-88EE-46A2845A40E6}"/>
              </a:ext>
            </a:extLst>
          </p:cNvPr>
          <p:cNvGrpSpPr>
            <a:grpSpLocks noChangeAspect="1"/>
          </p:cNvGrpSpPr>
          <p:nvPr/>
        </p:nvGrpSpPr>
        <p:grpSpPr>
          <a:xfrm>
            <a:off x="5836291" y="1949498"/>
            <a:ext cx="1501902" cy="1297481"/>
            <a:chOff x="4942798" y="2540403"/>
            <a:chExt cx="2306404" cy="199248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C680853-F515-49A7-BF39-13B72A443B67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7311FDF4-E242-4E6C-9E62-88EA40909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889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3FD8862-69A6-4723-B049-DAC3C61A7975}"/>
              </a:ext>
            </a:extLst>
          </p:cNvPr>
          <p:cNvGrpSpPr>
            <a:grpSpLocks noChangeAspect="1"/>
          </p:cNvGrpSpPr>
          <p:nvPr/>
        </p:nvGrpSpPr>
        <p:grpSpPr>
          <a:xfrm>
            <a:off x="5836291" y="4720953"/>
            <a:ext cx="1501902" cy="1297481"/>
            <a:chOff x="4942798" y="2540403"/>
            <a:chExt cx="2306404" cy="199248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743AC9-6DC0-4FD7-AA71-F4920DFFDAB5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98" name="Freeform 22">
              <a:extLst>
                <a:ext uri="{FF2B5EF4-FFF2-40B4-BE49-F238E27FC236}">
                  <a16:creationId xmlns:a16="http://schemas.microsoft.com/office/drawing/2014/main" id="{FC897DEA-72CE-4378-ACDE-B67A82A1B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890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A51478-8A25-4085-8A80-33D227E38C4E}"/>
              </a:ext>
            </a:extLst>
          </p:cNvPr>
          <p:cNvGrpSpPr>
            <a:grpSpLocks noChangeAspect="1"/>
          </p:cNvGrpSpPr>
          <p:nvPr/>
        </p:nvGrpSpPr>
        <p:grpSpPr>
          <a:xfrm>
            <a:off x="1823854" y="1913691"/>
            <a:ext cx="1501902" cy="1297481"/>
            <a:chOff x="4942798" y="2540403"/>
            <a:chExt cx="2306404" cy="199248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130FB10-975A-40EF-A155-B6D7B7A10E38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DE964428-FD33-4E68-9699-4CE42A4EB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89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Mind Map Infographics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9171521-4FED-46A4-B0F5-6F913B30555F}"/>
              </a:ext>
            </a:extLst>
          </p:cNvPr>
          <p:cNvGrpSpPr>
            <a:grpSpLocks noChangeAspect="1"/>
          </p:cNvGrpSpPr>
          <p:nvPr/>
        </p:nvGrpSpPr>
        <p:grpSpPr>
          <a:xfrm>
            <a:off x="1823854" y="4720953"/>
            <a:ext cx="1501902" cy="1297481"/>
            <a:chOff x="4942798" y="2540403"/>
            <a:chExt cx="2306404" cy="199248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168131E-5163-4EAC-A39D-8BFFDD52D6A4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625"/>
                </a:lnSpc>
              </a:pPr>
              <a:endParaRPr lang="en-US" sz="2400" cap="all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A1F6423C-96E9-424A-890A-4299E6492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accent4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2625"/>
                </a:lnSpc>
              </a:pPr>
              <a:r>
                <a:rPr lang="en-US" sz="2400" cap="all" dirty="0"/>
                <a:t>Lorem Ipsum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03F524-49E1-45D2-AB57-26532A15FFDE}"/>
              </a:ext>
            </a:extLst>
          </p:cNvPr>
          <p:cNvCxnSpPr>
            <a:stCxn id="84" idx="5"/>
            <a:endCxn id="93" idx="2"/>
          </p:cNvCxnSpPr>
          <p:nvPr/>
        </p:nvCxnSpPr>
        <p:spPr>
          <a:xfrm flipH="1" flipV="1">
            <a:off x="3134862" y="2885901"/>
            <a:ext cx="792570" cy="317590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676AEE-2A96-4628-9F73-6437ED28119A}"/>
              </a:ext>
            </a:extLst>
          </p:cNvPr>
          <p:cNvCxnSpPr>
            <a:stCxn id="84" idx="4"/>
            <a:endCxn id="90" idx="1"/>
          </p:cNvCxnSpPr>
          <p:nvPr/>
        </p:nvCxnSpPr>
        <p:spPr>
          <a:xfrm flipH="1">
            <a:off x="3138246" y="3952572"/>
            <a:ext cx="786897" cy="1096027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809B4E6-4893-4FEB-8086-6C10C97F85D0}"/>
              </a:ext>
            </a:extLst>
          </p:cNvPr>
          <p:cNvCxnSpPr>
            <a:cxnSpLocks/>
            <a:stCxn id="84" idx="2"/>
            <a:endCxn id="99" idx="5"/>
          </p:cNvCxnSpPr>
          <p:nvPr/>
        </p:nvCxnSpPr>
        <p:spPr>
          <a:xfrm>
            <a:off x="5231589" y="3956445"/>
            <a:ext cx="794182" cy="1089203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5CE2DB56-763D-41B6-B82C-66549B9B2A82}"/>
              </a:ext>
            </a:extLst>
          </p:cNvPr>
          <p:cNvCxnSpPr>
            <a:cxnSpLocks/>
            <a:stCxn id="84" idx="1"/>
            <a:endCxn id="96" idx="4"/>
          </p:cNvCxnSpPr>
          <p:nvPr/>
        </p:nvCxnSpPr>
        <p:spPr>
          <a:xfrm flipV="1">
            <a:off x="5235524" y="2918377"/>
            <a:ext cx="788278" cy="288545"/>
          </a:xfrm>
          <a:prstGeom prst="line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5EB1D7B-D8B5-4FCE-A9E8-FD2F5C18539F}"/>
              </a:ext>
            </a:extLst>
          </p:cNvPr>
          <p:cNvCxnSpPr>
            <a:cxnSpLocks/>
            <a:stCxn id="96" idx="5"/>
            <a:endCxn id="123" idx="2"/>
          </p:cNvCxnSpPr>
          <p:nvPr/>
        </p:nvCxnSpPr>
        <p:spPr>
          <a:xfrm flipH="1" flipV="1">
            <a:off x="5651410" y="2067729"/>
            <a:ext cx="374361" cy="20646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05FA299-6867-4B4E-B280-D2F9FC2EE8B3}"/>
              </a:ext>
            </a:extLst>
          </p:cNvPr>
          <p:cNvGrpSpPr>
            <a:grpSpLocks noChangeAspect="1"/>
          </p:cNvGrpSpPr>
          <p:nvPr/>
        </p:nvGrpSpPr>
        <p:grpSpPr>
          <a:xfrm>
            <a:off x="3707098" y="2825923"/>
            <a:ext cx="1746470" cy="1508760"/>
            <a:chOff x="4942798" y="2540403"/>
            <a:chExt cx="2306404" cy="199248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A653144-E582-4B21-BA60-D0CA13288CF3}"/>
                </a:ext>
              </a:extLst>
            </p:cNvPr>
            <p:cNvSpPr/>
            <p:nvPr/>
          </p:nvSpPr>
          <p:spPr>
            <a:xfrm>
              <a:off x="5230750" y="2540403"/>
              <a:ext cx="1730501" cy="1991015"/>
            </a:xfrm>
            <a:custGeom>
              <a:avLst/>
              <a:gdLst>
                <a:gd name="connsiteX0" fmla="*/ 820846 w 1653602"/>
                <a:gd name="connsiteY0" fmla="*/ 0 h 1902539"/>
                <a:gd name="connsiteX1" fmla="*/ 1653602 w 1653602"/>
                <a:gd name="connsiteY1" fmla="*/ 480792 h 1902539"/>
                <a:gd name="connsiteX2" fmla="*/ 1648636 w 1653602"/>
                <a:gd name="connsiteY2" fmla="*/ 1426634 h 1902539"/>
                <a:gd name="connsiteX3" fmla="*/ 832756 w 1653602"/>
                <a:gd name="connsiteY3" fmla="*/ 1902539 h 1902539"/>
                <a:gd name="connsiteX4" fmla="*/ 0 w 1653602"/>
                <a:gd name="connsiteY4" fmla="*/ 1421747 h 1902539"/>
                <a:gd name="connsiteX5" fmla="*/ 2889 w 1653602"/>
                <a:gd name="connsiteY5" fmla="*/ 476462 h 19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3602" h="1902539">
                  <a:moveTo>
                    <a:pt x="820846" y="0"/>
                  </a:moveTo>
                  <a:lnTo>
                    <a:pt x="1653602" y="480792"/>
                  </a:lnTo>
                  <a:lnTo>
                    <a:pt x="1648636" y="1426634"/>
                  </a:lnTo>
                  <a:lnTo>
                    <a:pt x="832756" y="1902539"/>
                  </a:lnTo>
                  <a:lnTo>
                    <a:pt x="0" y="1421747"/>
                  </a:lnTo>
                  <a:lnTo>
                    <a:pt x="2889" y="476462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cap="all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6BA9FD97-8419-41AC-BCAE-478F5652B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798" y="2540403"/>
              <a:ext cx="2306404" cy="1992483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3"/>
            </a:solidFill>
            <a:ln w="127000">
              <a:solidFill>
                <a:schemeClr val="tx2"/>
              </a:solidFill>
              <a:round/>
              <a:headEnd/>
              <a:tailEnd/>
            </a:ln>
            <a:extLst/>
          </p:spPr>
          <p:txBody>
            <a:bodyPr vert="horz" wrap="square" lIns="0" tIns="3429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700" b="1" cap="all" dirty="0"/>
                <a:t>Lorem Ipsum</a:t>
              </a:r>
            </a:p>
          </p:txBody>
        </p:sp>
      </p:grpSp>
      <p:pic>
        <p:nvPicPr>
          <p:cNvPr id="159" name="Graphic 158" descr="Users">
            <a:extLst>
              <a:ext uri="{FF2B5EF4-FFF2-40B4-BE49-F238E27FC236}">
                <a16:creationId xmlns:a16="http://schemas.microsoft.com/office/drawing/2014/main" id="{65E56C08-A61F-4C04-A374-3465D0C2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25028" y="3072219"/>
            <a:ext cx="692713" cy="692713"/>
          </a:xfrm>
          <a:prstGeom prst="rect">
            <a:avLst/>
          </a:prstGeom>
        </p:spPr>
      </p:pic>
      <p:pic>
        <p:nvPicPr>
          <p:cNvPr id="160" name="Graphic 159" descr="Puzzle">
            <a:extLst>
              <a:ext uri="{FF2B5EF4-FFF2-40B4-BE49-F238E27FC236}">
                <a16:creationId xmlns:a16="http://schemas.microsoft.com/office/drawing/2014/main" id="{8F30BED0-E4A3-4C20-97EA-0C805194B5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2880" y="5135566"/>
            <a:ext cx="467297" cy="467297"/>
          </a:xfrm>
          <a:prstGeom prst="rect">
            <a:avLst/>
          </a:prstGeom>
        </p:spPr>
      </p:pic>
      <p:pic>
        <p:nvPicPr>
          <p:cNvPr id="161" name="Graphic 160" descr="Lightbulb">
            <a:extLst>
              <a:ext uri="{FF2B5EF4-FFF2-40B4-BE49-F238E27FC236}">
                <a16:creationId xmlns:a16="http://schemas.microsoft.com/office/drawing/2014/main" id="{4DF75A04-852F-4F43-BFE7-C6943A285B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18867" y="1478492"/>
            <a:ext cx="601098" cy="601098"/>
          </a:xfrm>
          <a:prstGeom prst="rect">
            <a:avLst/>
          </a:prstGeom>
        </p:spPr>
      </p:pic>
      <p:pic>
        <p:nvPicPr>
          <p:cNvPr id="162" name="Graphic 161" descr="Rocket">
            <a:extLst>
              <a:ext uri="{FF2B5EF4-FFF2-40B4-BE49-F238E27FC236}">
                <a16:creationId xmlns:a16="http://schemas.microsoft.com/office/drawing/2014/main" id="{21E37928-7008-459B-864F-C468EAD1A5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8732" y="5198803"/>
            <a:ext cx="404060" cy="40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3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94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Mind Map Infographics for PowerPoint</vt:lpstr>
      <vt:lpstr>Mind Map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2019-01-10T19:56:36Z</dcterms:modified>
  <cp:category>Charts &amp; Diagrams</cp:category>
</cp:coreProperties>
</file>