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49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97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oup 111">
            <a:extLst>
              <a:ext uri="{FF2B5EF4-FFF2-40B4-BE49-F238E27FC236}">
                <a16:creationId xmlns:a16="http://schemas.microsoft.com/office/drawing/2014/main" id="{70391ED2-5F1C-4404-ADBD-281CFFF4F24D}"/>
              </a:ext>
            </a:extLst>
          </p:cNvPr>
          <p:cNvGrpSpPr>
            <a:grpSpLocks noChangeAspect="1"/>
          </p:cNvGrpSpPr>
          <p:nvPr/>
        </p:nvGrpSpPr>
        <p:grpSpPr>
          <a:xfrm>
            <a:off x="10696325" y="1186724"/>
            <a:ext cx="978408" cy="845238"/>
            <a:chOff x="4942798" y="2540403"/>
            <a:chExt cx="2306404" cy="1992483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A8298041-9CCA-448D-A2CA-8145B4C9F981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/>
            </a:p>
          </p:txBody>
        </p:sp>
        <p:sp>
          <p:nvSpPr>
            <p:cNvPr id="113" name="Freeform 22">
              <a:extLst>
                <a:ext uri="{FF2B5EF4-FFF2-40B4-BE49-F238E27FC236}">
                  <a16:creationId xmlns:a16="http://schemas.microsoft.com/office/drawing/2014/main" id="{C48A7081-7C59-4462-952E-CFC6B11E6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6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Lorem Ipsum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717B865-182B-4584-A345-D888B35B6269}"/>
              </a:ext>
            </a:extLst>
          </p:cNvPr>
          <p:cNvGrpSpPr>
            <a:grpSpLocks noChangeAspect="1"/>
          </p:cNvGrpSpPr>
          <p:nvPr/>
        </p:nvGrpSpPr>
        <p:grpSpPr>
          <a:xfrm>
            <a:off x="9737766" y="3976609"/>
            <a:ext cx="958559" cy="828091"/>
            <a:chOff x="4942798" y="2540403"/>
            <a:chExt cx="2306404" cy="1992483"/>
          </a:xfrm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24E66B93-E605-4AED-BA97-C39E7561E36A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/>
            </a:p>
          </p:txBody>
        </p:sp>
        <p:sp>
          <p:nvSpPr>
            <p:cNvPr id="116" name="Freeform 22">
              <a:extLst>
                <a:ext uri="{FF2B5EF4-FFF2-40B4-BE49-F238E27FC236}">
                  <a16:creationId xmlns:a16="http://schemas.microsoft.com/office/drawing/2014/main" id="{7ED03654-446A-4210-8883-89DDB57CED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1600" dirty="0"/>
                <a:t>Lorem Ipsum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8190819F-4936-418D-B035-73B6F9B6B248}"/>
              </a:ext>
            </a:extLst>
          </p:cNvPr>
          <p:cNvGrpSpPr>
            <a:grpSpLocks noChangeAspect="1"/>
          </p:cNvGrpSpPr>
          <p:nvPr/>
        </p:nvGrpSpPr>
        <p:grpSpPr>
          <a:xfrm>
            <a:off x="5864376" y="5016822"/>
            <a:ext cx="978408" cy="845238"/>
            <a:chOff x="4942798" y="2540403"/>
            <a:chExt cx="2306404" cy="1992483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B8BB83AD-020D-4B03-BAC0-BA9FA0E4D508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/>
            </a:p>
          </p:txBody>
        </p:sp>
        <p:sp>
          <p:nvSpPr>
            <p:cNvPr id="119" name="Freeform 22">
              <a:extLst>
                <a:ext uri="{FF2B5EF4-FFF2-40B4-BE49-F238E27FC236}">
                  <a16:creationId xmlns:a16="http://schemas.microsoft.com/office/drawing/2014/main" id="{20E42F7F-9AB6-468E-95D8-E9FA2D8AB9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dirty="0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35E1C34A-4197-486A-A0F8-C5D5B541DCDD}"/>
              </a:ext>
            </a:extLst>
          </p:cNvPr>
          <p:cNvGrpSpPr>
            <a:grpSpLocks noChangeAspect="1"/>
          </p:cNvGrpSpPr>
          <p:nvPr/>
        </p:nvGrpSpPr>
        <p:grpSpPr>
          <a:xfrm>
            <a:off x="2943869" y="3226043"/>
            <a:ext cx="978408" cy="845238"/>
            <a:chOff x="4942798" y="2540403"/>
            <a:chExt cx="2306404" cy="1992483"/>
          </a:xfrm>
        </p:grpSpPr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EC81A63E-F31B-4E88-B40E-13DF3D4FE8DB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/>
            </a:p>
          </p:txBody>
        </p:sp>
        <p:sp>
          <p:nvSpPr>
            <p:cNvPr id="128" name="Freeform 22">
              <a:extLst>
                <a:ext uri="{FF2B5EF4-FFF2-40B4-BE49-F238E27FC236}">
                  <a16:creationId xmlns:a16="http://schemas.microsoft.com/office/drawing/2014/main" id="{3114146A-F68E-4E3A-A1FE-68EC2A0F43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Lorem Ipsum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3A433CE0-B5B6-4FFB-970A-8915E1C35387}"/>
              </a:ext>
            </a:extLst>
          </p:cNvPr>
          <p:cNvGrpSpPr>
            <a:grpSpLocks noChangeAspect="1"/>
          </p:cNvGrpSpPr>
          <p:nvPr/>
        </p:nvGrpSpPr>
        <p:grpSpPr>
          <a:xfrm>
            <a:off x="408661" y="4747449"/>
            <a:ext cx="978408" cy="845238"/>
            <a:chOff x="4942798" y="2540403"/>
            <a:chExt cx="2306404" cy="1992483"/>
          </a:xfrm>
        </p:grpSpPr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F65E591F-9FC8-4A36-A5FE-867CEAD1AEE1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/>
            </a:p>
          </p:txBody>
        </p:sp>
        <p:sp>
          <p:nvSpPr>
            <p:cNvPr id="131" name="Freeform 22">
              <a:extLst>
                <a:ext uri="{FF2B5EF4-FFF2-40B4-BE49-F238E27FC236}">
                  <a16:creationId xmlns:a16="http://schemas.microsoft.com/office/drawing/2014/main" id="{009D4787-A20F-4A4B-A0B2-E1ED05FDB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dirty="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205C895-C8C3-4C2C-8A51-5ECE768D6B3B}"/>
              </a:ext>
            </a:extLst>
          </p:cNvPr>
          <p:cNvGrpSpPr>
            <a:grpSpLocks noChangeAspect="1"/>
          </p:cNvGrpSpPr>
          <p:nvPr/>
        </p:nvGrpSpPr>
        <p:grpSpPr>
          <a:xfrm>
            <a:off x="10275701" y="5187235"/>
            <a:ext cx="1399032" cy="1208612"/>
            <a:chOff x="4942798" y="2540403"/>
            <a:chExt cx="2306404" cy="1992483"/>
          </a:xfrm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EB7144F-2470-46D0-97CE-AC3B0E082151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400"/>
            </a:p>
          </p:txBody>
        </p:sp>
        <p:sp>
          <p:nvSpPr>
            <p:cNvPr id="101" name="Freeform 22">
              <a:extLst>
                <a:ext uri="{FF2B5EF4-FFF2-40B4-BE49-F238E27FC236}">
                  <a16:creationId xmlns:a16="http://schemas.microsoft.com/office/drawing/2014/main" id="{59472BF9-65D8-4A6A-AD74-167933CD4C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dirty="0"/>
                <a:t>Lorem Ipsum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B8E5A39-5A4C-4C06-8697-129A0E0BF61D}"/>
              </a:ext>
            </a:extLst>
          </p:cNvPr>
          <p:cNvGrpSpPr>
            <a:grpSpLocks noChangeAspect="1"/>
          </p:cNvGrpSpPr>
          <p:nvPr/>
        </p:nvGrpSpPr>
        <p:grpSpPr>
          <a:xfrm>
            <a:off x="10328078" y="2719207"/>
            <a:ext cx="1399032" cy="1208612"/>
            <a:chOff x="4942798" y="2540403"/>
            <a:chExt cx="2306404" cy="1992483"/>
          </a:xfrm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1C399B2-5C54-4AC2-9FA9-BE1D31ADA70A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400"/>
            </a:p>
          </p:txBody>
        </p:sp>
        <p:sp>
          <p:nvSpPr>
            <p:cNvPr id="104" name="Freeform 22">
              <a:extLst>
                <a:ext uri="{FF2B5EF4-FFF2-40B4-BE49-F238E27FC236}">
                  <a16:creationId xmlns:a16="http://schemas.microsoft.com/office/drawing/2014/main" id="{15CB1330-CA37-4D1D-A6A3-B2D6522DB7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6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/>
            </a:p>
          </p:txBody>
        </p:sp>
      </p:grp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3E18FA6-38BF-4184-985F-945372D981C3}"/>
              </a:ext>
            </a:extLst>
          </p:cNvPr>
          <p:cNvCxnSpPr>
            <a:cxnSpLocks/>
          </p:cNvCxnSpPr>
          <p:nvPr/>
        </p:nvCxnSpPr>
        <p:spPr>
          <a:xfrm flipV="1">
            <a:off x="3428713" y="4098349"/>
            <a:ext cx="8720" cy="205949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4F845868-E140-4324-8183-832157206DF1}"/>
              </a:ext>
            </a:extLst>
          </p:cNvPr>
          <p:cNvCxnSpPr>
            <a:cxnSpLocks/>
            <a:stCxn id="96" idx="2"/>
            <a:endCxn id="105" idx="5"/>
          </p:cNvCxnSpPr>
          <p:nvPr/>
        </p:nvCxnSpPr>
        <p:spPr>
          <a:xfrm>
            <a:off x="9529731" y="2668115"/>
            <a:ext cx="974849" cy="35354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616226D4-9FE8-4B71-B0A1-78424A0E8F61}"/>
              </a:ext>
            </a:extLst>
          </p:cNvPr>
          <p:cNvCxnSpPr>
            <a:cxnSpLocks/>
            <a:stCxn id="95" idx="3"/>
            <a:endCxn id="114" idx="4"/>
          </p:cNvCxnSpPr>
          <p:nvPr/>
        </p:nvCxnSpPr>
        <p:spPr>
          <a:xfrm flipV="1">
            <a:off x="9784257" y="1817896"/>
            <a:ext cx="1034221" cy="41972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813802C6-15E3-4625-9090-F3B1789FA690}"/>
              </a:ext>
            </a:extLst>
          </p:cNvPr>
          <p:cNvCxnSpPr>
            <a:cxnSpLocks/>
            <a:stCxn id="89" idx="0"/>
            <a:endCxn id="131" idx="3"/>
          </p:cNvCxnSpPr>
          <p:nvPr/>
        </p:nvCxnSpPr>
        <p:spPr>
          <a:xfrm flipH="1">
            <a:off x="1387069" y="5170087"/>
            <a:ext cx="1044736" cy="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B72A30A4-0843-4D25-BB62-C8A632CCCDF3}"/>
              </a:ext>
            </a:extLst>
          </p:cNvPr>
          <p:cNvCxnSpPr>
            <a:cxnSpLocks/>
            <a:stCxn id="98" idx="0"/>
            <a:endCxn id="119" idx="3"/>
          </p:cNvCxnSpPr>
          <p:nvPr/>
        </p:nvCxnSpPr>
        <p:spPr>
          <a:xfrm flipH="1">
            <a:off x="6842784" y="5188675"/>
            <a:ext cx="938937" cy="2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3E6E282C-84EF-45DC-AE4B-A92504017BB0}"/>
              </a:ext>
            </a:extLst>
          </p:cNvPr>
          <p:cNvCxnSpPr>
            <a:cxnSpLocks/>
            <a:stCxn id="99" idx="1"/>
            <a:endCxn id="117" idx="4"/>
          </p:cNvCxnSpPr>
          <p:nvPr/>
        </p:nvCxnSpPr>
        <p:spPr>
          <a:xfrm flipV="1">
            <a:off x="9534243" y="4594977"/>
            <a:ext cx="323198" cy="16477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C9E4C54D-4D7D-40A6-AD01-71997830CF7E}"/>
              </a:ext>
            </a:extLst>
          </p:cNvPr>
          <p:cNvCxnSpPr>
            <a:cxnSpLocks/>
            <a:stCxn id="99" idx="2"/>
            <a:endCxn id="101" idx="0"/>
          </p:cNvCxnSpPr>
          <p:nvPr/>
        </p:nvCxnSpPr>
        <p:spPr>
          <a:xfrm>
            <a:off x="9529731" y="5619165"/>
            <a:ext cx="745970" cy="172936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87D2FAA9-41B6-4263-A272-887296FA0C42}"/>
              </a:ext>
            </a:extLst>
          </p:cNvPr>
          <p:cNvGrpSpPr>
            <a:grpSpLocks noChangeAspect="1"/>
          </p:cNvGrpSpPr>
          <p:nvPr/>
        </p:nvGrpSpPr>
        <p:grpSpPr>
          <a:xfrm>
            <a:off x="704399" y="2997448"/>
            <a:ext cx="978408" cy="845238"/>
            <a:chOff x="4942798" y="2540403"/>
            <a:chExt cx="2306404" cy="1992483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830F0F1B-5F69-47BA-B810-C30E1F5CC0A1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/>
            </a:p>
          </p:txBody>
        </p:sp>
        <p:sp>
          <p:nvSpPr>
            <p:cNvPr id="125" name="Freeform 22">
              <a:extLst>
                <a:ext uri="{FF2B5EF4-FFF2-40B4-BE49-F238E27FC236}">
                  <a16:creationId xmlns:a16="http://schemas.microsoft.com/office/drawing/2014/main" id="{FC6F7D11-C708-4A46-AF2F-914B03A65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Lorem Ipsum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485C9FC-6ACC-40FC-8144-86199F0CF547}"/>
              </a:ext>
            </a:extLst>
          </p:cNvPr>
          <p:cNvGrpSpPr>
            <a:grpSpLocks noChangeAspect="1"/>
          </p:cNvGrpSpPr>
          <p:nvPr/>
        </p:nvGrpSpPr>
        <p:grpSpPr>
          <a:xfrm>
            <a:off x="4718685" y="1228192"/>
            <a:ext cx="1249972" cy="1079840"/>
            <a:chOff x="4942798" y="2540403"/>
            <a:chExt cx="2306404" cy="1992483"/>
          </a:xfrm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279B656C-AA94-40D3-BE35-6B9D7A8DB21E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400"/>
            </a:p>
          </p:txBody>
        </p:sp>
        <p:sp>
          <p:nvSpPr>
            <p:cNvPr id="107" name="Freeform 22">
              <a:extLst>
                <a:ext uri="{FF2B5EF4-FFF2-40B4-BE49-F238E27FC236}">
                  <a16:creationId xmlns:a16="http://schemas.microsoft.com/office/drawing/2014/main" id="{0222FA3B-F0AF-4D4C-833A-1117B4E05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3FB31FD8-57D4-42D8-A3DA-E20014A0CC5E}"/>
              </a:ext>
            </a:extLst>
          </p:cNvPr>
          <p:cNvGrpSpPr>
            <a:grpSpLocks noChangeAspect="1"/>
          </p:cNvGrpSpPr>
          <p:nvPr/>
        </p:nvGrpSpPr>
        <p:grpSpPr>
          <a:xfrm>
            <a:off x="411304" y="1113478"/>
            <a:ext cx="1399032" cy="1208612"/>
            <a:chOff x="4942798" y="2540403"/>
            <a:chExt cx="2306404" cy="1992483"/>
          </a:xfrm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197F5A95-EF0D-43B6-8A7A-6E4104455CB4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400"/>
            </a:p>
          </p:txBody>
        </p:sp>
        <p:sp>
          <p:nvSpPr>
            <p:cNvPr id="110" name="Freeform 22">
              <a:extLst>
                <a:ext uri="{FF2B5EF4-FFF2-40B4-BE49-F238E27FC236}">
                  <a16:creationId xmlns:a16="http://schemas.microsoft.com/office/drawing/2014/main" id="{F125B535-9D94-46B5-897E-5414F924C0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dirty="0"/>
                <a:t>Lorem Ipsum</a:t>
              </a:r>
            </a:p>
          </p:txBody>
        </p:sp>
      </p:grp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37333EFE-0AAC-4B5E-8673-C2C9BCD7659A}"/>
              </a:ext>
            </a:extLst>
          </p:cNvPr>
          <p:cNvCxnSpPr>
            <a:cxnSpLocks/>
            <a:stCxn id="93" idx="4"/>
            <a:endCxn id="126" idx="1"/>
          </p:cNvCxnSpPr>
          <p:nvPr/>
        </p:nvCxnSpPr>
        <p:spPr>
          <a:xfrm flipH="1">
            <a:off x="1560654" y="2615932"/>
            <a:ext cx="1121165" cy="594959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4B4069F4-1DCE-4DF6-8240-F916D193F77D}"/>
              </a:ext>
            </a:extLst>
          </p:cNvPr>
          <p:cNvCxnSpPr>
            <a:cxnSpLocks/>
            <a:stCxn id="92" idx="0"/>
            <a:endCxn id="111" idx="2"/>
          </p:cNvCxnSpPr>
          <p:nvPr/>
        </p:nvCxnSpPr>
        <p:spPr>
          <a:xfrm flipH="1" flipV="1">
            <a:off x="1632517" y="2019098"/>
            <a:ext cx="799288" cy="17078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93E687B8-DE4C-4F0F-85E3-9E90058E3D6E}"/>
              </a:ext>
            </a:extLst>
          </p:cNvPr>
          <p:cNvCxnSpPr>
            <a:cxnSpLocks/>
            <a:stCxn id="93" idx="1"/>
            <a:endCxn id="107" idx="0"/>
          </p:cNvCxnSpPr>
          <p:nvPr/>
        </p:nvCxnSpPr>
        <p:spPr>
          <a:xfrm>
            <a:off x="4184327" y="1760955"/>
            <a:ext cx="534358" cy="7657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DCFF532C-45A3-44EF-B2BF-E1FEB91161DB}"/>
              </a:ext>
            </a:extLst>
          </p:cNvPr>
          <p:cNvGrpSpPr>
            <a:grpSpLocks noChangeAspect="1"/>
          </p:cNvGrpSpPr>
          <p:nvPr/>
        </p:nvGrpSpPr>
        <p:grpSpPr>
          <a:xfrm>
            <a:off x="6512478" y="1104319"/>
            <a:ext cx="978408" cy="845238"/>
            <a:chOff x="4942798" y="2540403"/>
            <a:chExt cx="2306404" cy="1992483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43D0A6F9-0811-435C-913C-42666D1B386A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/>
            </a:p>
          </p:txBody>
        </p:sp>
        <p:sp>
          <p:nvSpPr>
            <p:cNvPr id="122" name="Freeform 22">
              <a:extLst>
                <a:ext uri="{FF2B5EF4-FFF2-40B4-BE49-F238E27FC236}">
                  <a16:creationId xmlns:a16="http://schemas.microsoft.com/office/drawing/2014/main" id="{CEB71FF7-066A-4FA3-9913-355747FC3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6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Lorem Ipsum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EFE986B7-E340-489B-88EE-46A2845A40E6}"/>
              </a:ext>
            </a:extLst>
          </p:cNvPr>
          <p:cNvGrpSpPr>
            <a:grpSpLocks noChangeAspect="1"/>
          </p:cNvGrpSpPr>
          <p:nvPr/>
        </p:nvGrpSpPr>
        <p:grpSpPr>
          <a:xfrm>
            <a:off x="7781721" y="1371836"/>
            <a:ext cx="2002536" cy="1729974"/>
            <a:chOff x="4942798" y="2540403"/>
            <a:chExt cx="2306404" cy="1992483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1C680853-F515-49A7-BF39-13B72A443B67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3500"/>
                </a:lnSpc>
              </a:pPr>
              <a:endParaRPr lang="en-US" sz="3200" cap="all"/>
            </a:p>
          </p:txBody>
        </p:sp>
        <p:sp>
          <p:nvSpPr>
            <p:cNvPr id="95" name="Freeform 22">
              <a:extLst>
                <a:ext uri="{FF2B5EF4-FFF2-40B4-BE49-F238E27FC236}">
                  <a16:creationId xmlns:a16="http://schemas.microsoft.com/office/drawing/2014/main" id="{7311FDF4-E242-4E6C-9E62-88EA40909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889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3500"/>
                </a:lnSpc>
              </a:pPr>
              <a:r>
                <a:rPr lang="en-US" sz="3200" cap="all" dirty="0"/>
                <a:t>Lorem Ipsum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03FD8862-69A6-4723-B049-DAC3C61A7975}"/>
              </a:ext>
            </a:extLst>
          </p:cNvPr>
          <p:cNvGrpSpPr>
            <a:grpSpLocks noChangeAspect="1"/>
          </p:cNvGrpSpPr>
          <p:nvPr/>
        </p:nvGrpSpPr>
        <p:grpSpPr>
          <a:xfrm>
            <a:off x="7781721" y="4322886"/>
            <a:ext cx="2002536" cy="1729974"/>
            <a:chOff x="4942798" y="2540403"/>
            <a:chExt cx="2306404" cy="1992483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0743AC9-6DC0-4FD7-AA71-F4920DFFDAB5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3500"/>
                </a:lnSpc>
              </a:pPr>
              <a:endParaRPr lang="en-US" sz="3200" cap="all"/>
            </a:p>
          </p:txBody>
        </p:sp>
        <p:sp>
          <p:nvSpPr>
            <p:cNvPr id="98" name="Freeform 22">
              <a:extLst>
                <a:ext uri="{FF2B5EF4-FFF2-40B4-BE49-F238E27FC236}">
                  <a16:creationId xmlns:a16="http://schemas.microsoft.com/office/drawing/2014/main" id="{FC897DEA-72CE-4378-ACDE-B67A82A1BE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88900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3500"/>
                </a:lnSpc>
              </a:pPr>
              <a:r>
                <a:rPr lang="en-US" sz="3200" cap="all" dirty="0"/>
                <a:t>Lorem Ipsum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3A51478-8A25-4085-8A80-33D227E38C4E}"/>
              </a:ext>
            </a:extLst>
          </p:cNvPr>
          <p:cNvGrpSpPr>
            <a:grpSpLocks noChangeAspect="1"/>
          </p:cNvGrpSpPr>
          <p:nvPr/>
        </p:nvGrpSpPr>
        <p:grpSpPr>
          <a:xfrm>
            <a:off x="2431805" y="1324094"/>
            <a:ext cx="2002536" cy="1729974"/>
            <a:chOff x="4942798" y="2540403"/>
            <a:chExt cx="2306404" cy="1992483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130FB10-975A-40EF-A155-B6D7B7A10E38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3500"/>
                </a:lnSpc>
              </a:pPr>
              <a:endParaRPr lang="en-US" sz="3200" cap="all"/>
            </a:p>
          </p:txBody>
        </p:sp>
        <p:sp>
          <p:nvSpPr>
            <p:cNvPr id="92" name="Freeform 22">
              <a:extLst>
                <a:ext uri="{FF2B5EF4-FFF2-40B4-BE49-F238E27FC236}">
                  <a16:creationId xmlns:a16="http://schemas.microsoft.com/office/drawing/2014/main" id="{DE964428-FD33-4E68-9699-4CE42A4EB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88900">
              <a:solidFill>
                <a:schemeClr val="accent1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3500"/>
                </a:lnSpc>
              </a:pPr>
              <a:r>
                <a:rPr lang="en-US" sz="3200" cap="all" dirty="0"/>
                <a:t>Lorem Ipsum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Map Infographics for PowerPoint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9171521-4FED-46A4-B0F5-6F913B30555F}"/>
              </a:ext>
            </a:extLst>
          </p:cNvPr>
          <p:cNvGrpSpPr>
            <a:grpSpLocks noChangeAspect="1"/>
          </p:cNvGrpSpPr>
          <p:nvPr/>
        </p:nvGrpSpPr>
        <p:grpSpPr>
          <a:xfrm>
            <a:off x="2431805" y="4304298"/>
            <a:ext cx="2002536" cy="1729974"/>
            <a:chOff x="4942798" y="2540403"/>
            <a:chExt cx="2306404" cy="1992483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6168131E-5163-4EAC-A39D-8BFFDD52D6A4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3500"/>
                </a:lnSpc>
              </a:pPr>
              <a:endParaRPr lang="en-US" sz="3200" cap="all"/>
            </a:p>
          </p:txBody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id="{A1F6423C-96E9-424A-890A-4299E64922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4"/>
            </a:solidFill>
            <a:ln w="88900">
              <a:solidFill>
                <a:schemeClr val="accent4">
                  <a:lumMod val="5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3500"/>
                </a:lnSpc>
              </a:pPr>
              <a:r>
                <a:rPr lang="en-US" sz="3200" cap="all" dirty="0"/>
                <a:t>Lorem Ipsum</a:t>
              </a:r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503F524-49E1-45D2-AB57-26532A15FFDE}"/>
              </a:ext>
            </a:extLst>
          </p:cNvPr>
          <p:cNvCxnSpPr>
            <a:stCxn id="84" idx="5"/>
            <a:endCxn id="93" idx="2"/>
          </p:cNvCxnSpPr>
          <p:nvPr/>
        </p:nvCxnSpPr>
        <p:spPr>
          <a:xfrm flipH="1" flipV="1">
            <a:off x="4179815" y="2620373"/>
            <a:ext cx="1056761" cy="423453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1676AEE-2A96-4628-9F73-6437ED28119A}"/>
              </a:ext>
            </a:extLst>
          </p:cNvPr>
          <p:cNvCxnSpPr>
            <a:stCxn id="84" idx="4"/>
            <a:endCxn id="90" idx="1"/>
          </p:cNvCxnSpPr>
          <p:nvPr/>
        </p:nvCxnSpPr>
        <p:spPr>
          <a:xfrm flipH="1">
            <a:off x="4184327" y="4042601"/>
            <a:ext cx="1049197" cy="698558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3809B4E6-4893-4FEB-8086-6C10C97F85D0}"/>
              </a:ext>
            </a:extLst>
          </p:cNvPr>
          <p:cNvCxnSpPr>
            <a:cxnSpLocks/>
            <a:stCxn id="84" idx="2"/>
            <a:endCxn id="99" idx="5"/>
          </p:cNvCxnSpPr>
          <p:nvPr/>
        </p:nvCxnSpPr>
        <p:spPr>
          <a:xfrm>
            <a:off x="6975451" y="4047765"/>
            <a:ext cx="1058909" cy="708047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5CE2DB56-763D-41B6-B82C-66549B9B2A82}"/>
              </a:ext>
            </a:extLst>
          </p:cNvPr>
          <p:cNvCxnSpPr>
            <a:cxnSpLocks/>
            <a:stCxn id="84" idx="1"/>
            <a:endCxn id="96" idx="4"/>
          </p:cNvCxnSpPr>
          <p:nvPr/>
        </p:nvCxnSpPr>
        <p:spPr>
          <a:xfrm flipV="1">
            <a:off x="6980698" y="2663674"/>
            <a:ext cx="1051037" cy="384727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F5EB1D7B-D8B5-4FCE-A9E8-FD2F5C18539F}"/>
              </a:ext>
            </a:extLst>
          </p:cNvPr>
          <p:cNvCxnSpPr>
            <a:cxnSpLocks/>
            <a:stCxn id="96" idx="5"/>
            <a:endCxn id="122" idx="3"/>
          </p:cNvCxnSpPr>
          <p:nvPr/>
        </p:nvCxnSpPr>
        <p:spPr>
          <a:xfrm flipH="1" flipV="1">
            <a:off x="7490886" y="1527330"/>
            <a:ext cx="543474" cy="27743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305FA299-6867-4B4E-B280-D2F9FC2EE8B3}"/>
              </a:ext>
            </a:extLst>
          </p:cNvPr>
          <p:cNvGrpSpPr>
            <a:grpSpLocks noChangeAspect="1"/>
          </p:cNvGrpSpPr>
          <p:nvPr/>
        </p:nvGrpSpPr>
        <p:grpSpPr>
          <a:xfrm>
            <a:off x="4942798" y="2540402"/>
            <a:ext cx="2328626" cy="2011680"/>
            <a:chOff x="4942798" y="2540403"/>
            <a:chExt cx="2306404" cy="1992483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A653144-E582-4B21-BA60-D0CA13288CF3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algn="ctr"/>
              <a:endParaRPr lang="en-US" sz="1600" b="1" cap="all"/>
            </a:p>
          </p:txBody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6BA9FD97-8419-41AC-BCAE-478F5652B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3"/>
            </a:solidFill>
            <a:ln w="127000">
              <a:solidFill>
                <a:schemeClr val="tx2"/>
              </a:solidFill>
              <a:round/>
              <a:headEnd/>
              <a:tailEnd/>
            </a:ln>
            <a:extLst/>
          </p:spPr>
          <p:txBody>
            <a:bodyPr vert="horz" wrap="square" lIns="0" tIns="4572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600" b="1" cap="all" dirty="0"/>
                <a:t>Lorem Ipsum</a:t>
              </a:r>
            </a:p>
          </p:txBody>
        </p:sp>
      </p:grpSp>
      <p:pic>
        <p:nvPicPr>
          <p:cNvPr id="159" name="Graphic 158" descr="Users">
            <a:extLst>
              <a:ext uri="{FF2B5EF4-FFF2-40B4-BE49-F238E27FC236}">
                <a16:creationId xmlns:a16="http://schemas.microsoft.com/office/drawing/2014/main" id="{65E56C08-A61F-4C04-A374-3465D0C24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66703" y="2868797"/>
            <a:ext cx="923617" cy="923617"/>
          </a:xfrm>
          <a:prstGeom prst="rect">
            <a:avLst/>
          </a:prstGeom>
        </p:spPr>
      </p:pic>
      <p:pic>
        <p:nvPicPr>
          <p:cNvPr id="160" name="Graphic 159" descr="Puzzle">
            <a:extLst>
              <a:ext uri="{FF2B5EF4-FFF2-40B4-BE49-F238E27FC236}">
                <a16:creationId xmlns:a16="http://schemas.microsoft.com/office/drawing/2014/main" id="{8F30BED0-E4A3-4C20-97EA-0C805194B5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57173" y="5160232"/>
            <a:ext cx="623062" cy="623062"/>
          </a:xfrm>
          <a:prstGeom prst="rect">
            <a:avLst/>
          </a:prstGeom>
        </p:spPr>
      </p:pic>
      <p:pic>
        <p:nvPicPr>
          <p:cNvPr id="161" name="Graphic 160" descr="Lightbulb">
            <a:extLst>
              <a:ext uri="{FF2B5EF4-FFF2-40B4-BE49-F238E27FC236}">
                <a16:creationId xmlns:a16="http://schemas.microsoft.com/office/drawing/2014/main" id="{4DF75A04-852F-4F43-BFE7-C6943A285B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45293" y="1404030"/>
            <a:ext cx="801464" cy="801464"/>
          </a:xfrm>
          <a:prstGeom prst="rect">
            <a:avLst/>
          </a:prstGeom>
        </p:spPr>
      </p:pic>
      <p:pic>
        <p:nvPicPr>
          <p:cNvPr id="162" name="Graphic 161" descr="Rocket">
            <a:extLst>
              <a:ext uri="{FF2B5EF4-FFF2-40B4-BE49-F238E27FC236}">
                <a16:creationId xmlns:a16="http://schemas.microsoft.com/office/drawing/2014/main" id="{21E37928-7008-459B-864F-C468EAD1A51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8309" y="4900695"/>
            <a:ext cx="538746" cy="53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174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oup 111">
            <a:extLst>
              <a:ext uri="{FF2B5EF4-FFF2-40B4-BE49-F238E27FC236}">
                <a16:creationId xmlns:a16="http://schemas.microsoft.com/office/drawing/2014/main" id="{70391ED2-5F1C-4404-ADBD-281CFFF4F24D}"/>
              </a:ext>
            </a:extLst>
          </p:cNvPr>
          <p:cNvGrpSpPr>
            <a:grpSpLocks noChangeAspect="1"/>
          </p:cNvGrpSpPr>
          <p:nvPr/>
        </p:nvGrpSpPr>
        <p:grpSpPr>
          <a:xfrm>
            <a:off x="10696325" y="1186724"/>
            <a:ext cx="978408" cy="845238"/>
            <a:chOff x="4942798" y="2540403"/>
            <a:chExt cx="2306404" cy="1992483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A8298041-9CCA-448D-A2CA-8145B4C9F981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/>
            </a:p>
          </p:txBody>
        </p:sp>
        <p:sp>
          <p:nvSpPr>
            <p:cNvPr id="113" name="Freeform 22">
              <a:extLst>
                <a:ext uri="{FF2B5EF4-FFF2-40B4-BE49-F238E27FC236}">
                  <a16:creationId xmlns:a16="http://schemas.microsoft.com/office/drawing/2014/main" id="{C48A7081-7C59-4462-952E-CFC6B11E6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6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Lorem Ipsum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717B865-182B-4584-A345-D888B35B6269}"/>
              </a:ext>
            </a:extLst>
          </p:cNvPr>
          <p:cNvGrpSpPr>
            <a:grpSpLocks noChangeAspect="1"/>
          </p:cNvGrpSpPr>
          <p:nvPr/>
        </p:nvGrpSpPr>
        <p:grpSpPr>
          <a:xfrm>
            <a:off x="9737766" y="3976609"/>
            <a:ext cx="958559" cy="828091"/>
            <a:chOff x="4942798" y="2540403"/>
            <a:chExt cx="2306404" cy="1992483"/>
          </a:xfrm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24E66B93-E605-4AED-BA97-C39E7561E36A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/>
            </a:p>
          </p:txBody>
        </p:sp>
        <p:sp>
          <p:nvSpPr>
            <p:cNvPr id="116" name="Freeform 22">
              <a:extLst>
                <a:ext uri="{FF2B5EF4-FFF2-40B4-BE49-F238E27FC236}">
                  <a16:creationId xmlns:a16="http://schemas.microsoft.com/office/drawing/2014/main" id="{7ED03654-446A-4210-8883-89DDB57CED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1600" dirty="0"/>
                <a:t>Lorem Ipsum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8190819F-4936-418D-B035-73B6F9B6B248}"/>
              </a:ext>
            </a:extLst>
          </p:cNvPr>
          <p:cNvGrpSpPr>
            <a:grpSpLocks noChangeAspect="1"/>
          </p:cNvGrpSpPr>
          <p:nvPr/>
        </p:nvGrpSpPr>
        <p:grpSpPr>
          <a:xfrm>
            <a:off x="5864376" y="5016822"/>
            <a:ext cx="978408" cy="845238"/>
            <a:chOff x="4942798" y="2540403"/>
            <a:chExt cx="2306404" cy="1992483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B8BB83AD-020D-4B03-BAC0-BA9FA0E4D508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/>
            </a:p>
          </p:txBody>
        </p:sp>
        <p:sp>
          <p:nvSpPr>
            <p:cNvPr id="119" name="Freeform 22">
              <a:extLst>
                <a:ext uri="{FF2B5EF4-FFF2-40B4-BE49-F238E27FC236}">
                  <a16:creationId xmlns:a16="http://schemas.microsoft.com/office/drawing/2014/main" id="{20E42F7F-9AB6-468E-95D8-E9FA2D8AB9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dirty="0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35E1C34A-4197-486A-A0F8-C5D5B541DCDD}"/>
              </a:ext>
            </a:extLst>
          </p:cNvPr>
          <p:cNvGrpSpPr>
            <a:grpSpLocks noChangeAspect="1"/>
          </p:cNvGrpSpPr>
          <p:nvPr/>
        </p:nvGrpSpPr>
        <p:grpSpPr>
          <a:xfrm>
            <a:off x="2943869" y="3226043"/>
            <a:ext cx="978408" cy="845238"/>
            <a:chOff x="4942798" y="2540403"/>
            <a:chExt cx="2306404" cy="1992483"/>
          </a:xfrm>
        </p:grpSpPr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EC81A63E-F31B-4E88-B40E-13DF3D4FE8DB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/>
            </a:p>
          </p:txBody>
        </p:sp>
        <p:sp>
          <p:nvSpPr>
            <p:cNvPr id="128" name="Freeform 22">
              <a:extLst>
                <a:ext uri="{FF2B5EF4-FFF2-40B4-BE49-F238E27FC236}">
                  <a16:creationId xmlns:a16="http://schemas.microsoft.com/office/drawing/2014/main" id="{3114146A-F68E-4E3A-A1FE-68EC2A0F43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Lorem Ipsum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3A433CE0-B5B6-4FFB-970A-8915E1C35387}"/>
              </a:ext>
            </a:extLst>
          </p:cNvPr>
          <p:cNvGrpSpPr>
            <a:grpSpLocks noChangeAspect="1"/>
          </p:cNvGrpSpPr>
          <p:nvPr/>
        </p:nvGrpSpPr>
        <p:grpSpPr>
          <a:xfrm>
            <a:off x="408661" y="4747449"/>
            <a:ext cx="978408" cy="845238"/>
            <a:chOff x="4942798" y="2540403"/>
            <a:chExt cx="2306404" cy="1992483"/>
          </a:xfrm>
        </p:grpSpPr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F65E591F-9FC8-4A36-A5FE-867CEAD1AEE1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/>
            </a:p>
          </p:txBody>
        </p:sp>
        <p:sp>
          <p:nvSpPr>
            <p:cNvPr id="131" name="Freeform 22">
              <a:extLst>
                <a:ext uri="{FF2B5EF4-FFF2-40B4-BE49-F238E27FC236}">
                  <a16:creationId xmlns:a16="http://schemas.microsoft.com/office/drawing/2014/main" id="{009D4787-A20F-4A4B-A0B2-E1ED05FDB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dirty="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205C895-C8C3-4C2C-8A51-5ECE768D6B3B}"/>
              </a:ext>
            </a:extLst>
          </p:cNvPr>
          <p:cNvGrpSpPr>
            <a:grpSpLocks noChangeAspect="1"/>
          </p:cNvGrpSpPr>
          <p:nvPr/>
        </p:nvGrpSpPr>
        <p:grpSpPr>
          <a:xfrm>
            <a:off x="10275701" y="5187235"/>
            <a:ext cx="1399032" cy="1208612"/>
            <a:chOff x="4942798" y="2540403"/>
            <a:chExt cx="2306404" cy="1992483"/>
          </a:xfrm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EB7144F-2470-46D0-97CE-AC3B0E082151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400"/>
            </a:p>
          </p:txBody>
        </p:sp>
        <p:sp>
          <p:nvSpPr>
            <p:cNvPr id="101" name="Freeform 22">
              <a:extLst>
                <a:ext uri="{FF2B5EF4-FFF2-40B4-BE49-F238E27FC236}">
                  <a16:creationId xmlns:a16="http://schemas.microsoft.com/office/drawing/2014/main" id="{59472BF9-65D8-4A6A-AD74-167933CD4C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dirty="0"/>
                <a:t>Lorem Ipsum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B8E5A39-5A4C-4C06-8697-129A0E0BF61D}"/>
              </a:ext>
            </a:extLst>
          </p:cNvPr>
          <p:cNvGrpSpPr>
            <a:grpSpLocks noChangeAspect="1"/>
          </p:cNvGrpSpPr>
          <p:nvPr/>
        </p:nvGrpSpPr>
        <p:grpSpPr>
          <a:xfrm>
            <a:off x="10328078" y="2719207"/>
            <a:ext cx="1399032" cy="1208612"/>
            <a:chOff x="4942798" y="2540403"/>
            <a:chExt cx="2306404" cy="1992483"/>
          </a:xfrm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1C399B2-5C54-4AC2-9FA9-BE1D31ADA70A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400"/>
            </a:p>
          </p:txBody>
        </p:sp>
        <p:sp>
          <p:nvSpPr>
            <p:cNvPr id="104" name="Freeform 22">
              <a:extLst>
                <a:ext uri="{FF2B5EF4-FFF2-40B4-BE49-F238E27FC236}">
                  <a16:creationId xmlns:a16="http://schemas.microsoft.com/office/drawing/2014/main" id="{15CB1330-CA37-4D1D-A6A3-B2D6522DB7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6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/>
            </a:p>
          </p:txBody>
        </p:sp>
      </p:grp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3E18FA6-38BF-4184-985F-945372D981C3}"/>
              </a:ext>
            </a:extLst>
          </p:cNvPr>
          <p:cNvCxnSpPr>
            <a:cxnSpLocks/>
          </p:cNvCxnSpPr>
          <p:nvPr/>
        </p:nvCxnSpPr>
        <p:spPr>
          <a:xfrm flipV="1">
            <a:off x="3428713" y="4098349"/>
            <a:ext cx="8720" cy="205949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4F845868-E140-4324-8183-832157206DF1}"/>
              </a:ext>
            </a:extLst>
          </p:cNvPr>
          <p:cNvCxnSpPr>
            <a:cxnSpLocks/>
            <a:stCxn id="96" idx="2"/>
            <a:endCxn id="105" idx="5"/>
          </p:cNvCxnSpPr>
          <p:nvPr/>
        </p:nvCxnSpPr>
        <p:spPr>
          <a:xfrm>
            <a:off x="9529731" y="2668115"/>
            <a:ext cx="974849" cy="35354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616226D4-9FE8-4B71-B0A1-78424A0E8F61}"/>
              </a:ext>
            </a:extLst>
          </p:cNvPr>
          <p:cNvCxnSpPr>
            <a:cxnSpLocks/>
            <a:stCxn id="95" idx="3"/>
            <a:endCxn id="114" idx="4"/>
          </p:cNvCxnSpPr>
          <p:nvPr/>
        </p:nvCxnSpPr>
        <p:spPr>
          <a:xfrm flipV="1">
            <a:off x="9784257" y="1817896"/>
            <a:ext cx="1034221" cy="41972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813802C6-15E3-4625-9090-F3B1789FA690}"/>
              </a:ext>
            </a:extLst>
          </p:cNvPr>
          <p:cNvCxnSpPr>
            <a:cxnSpLocks/>
            <a:stCxn id="89" idx="0"/>
            <a:endCxn id="131" idx="3"/>
          </p:cNvCxnSpPr>
          <p:nvPr/>
        </p:nvCxnSpPr>
        <p:spPr>
          <a:xfrm flipH="1">
            <a:off x="1387069" y="5170087"/>
            <a:ext cx="1044736" cy="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B72A30A4-0843-4D25-BB62-C8A632CCCDF3}"/>
              </a:ext>
            </a:extLst>
          </p:cNvPr>
          <p:cNvCxnSpPr>
            <a:cxnSpLocks/>
            <a:stCxn id="98" idx="0"/>
            <a:endCxn id="119" idx="3"/>
          </p:cNvCxnSpPr>
          <p:nvPr/>
        </p:nvCxnSpPr>
        <p:spPr>
          <a:xfrm flipH="1">
            <a:off x="6842784" y="5188675"/>
            <a:ext cx="938937" cy="2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3E6E282C-84EF-45DC-AE4B-A92504017BB0}"/>
              </a:ext>
            </a:extLst>
          </p:cNvPr>
          <p:cNvCxnSpPr>
            <a:cxnSpLocks/>
            <a:stCxn id="99" idx="1"/>
            <a:endCxn id="117" idx="4"/>
          </p:cNvCxnSpPr>
          <p:nvPr/>
        </p:nvCxnSpPr>
        <p:spPr>
          <a:xfrm flipV="1">
            <a:off x="9534243" y="4594977"/>
            <a:ext cx="323198" cy="16477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C9E4C54D-4D7D-40A6-AD01-71997830CF7E}"/>
              </a:ext>
            </a:extLst>
          </p:cNvPr>
          <p:cNvCxnSpPr>
            <a:cxnSpLocks/>
            <a:stCxn id="99" idx="2"/>
            <a:endCxn id="101" idx="0"/>
          </p:cNvCxnSpPr>
          <p:nvPr/>
        </p:nvCxnSpPr>
        <p:spPr>
          <a:xfrm>
            <a:off x="9529731" y="5619165"/>
            <a:ext cx="745970" cy="172936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87D2FAA9-41B6-4263-A272-887296FA0C42}"/>
              </a:ext>
            </a:extLst>
          </p:cNvPr>
          <p:cNvGrpSpPr>
            <a:grpSpLocks noChangeAspect="1"/>
          </p:cNvGrpSpPr>
          <p:nvPr/>
        </p:nvGrpSpPr>
        <p:grpSpPr>
          <a:xfrm>
            <a:off x="704399" y="2997448"/>
            <a:ext cx="978408" cy="845238"/>
            <a:chOff x="4942798" y="2540403"/>
            <a:chExt cx="2306404" cy="1992483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830F0F1B-5F69-47BA-B810-C30E1F5CC0A1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/>
            </a:p>
          </p:txBody>
        </p:sp>
        <p:sp>
          <p:nvSpPr>
            <p:cNvPr id="125" name="Freeform 22">
              <a:extLst>
                <a:ext uri="{FF2B5EF4-FFF2-40B4-BE49-F238E27FC236}">
                  <a16:creationId xmlns:a16="http://schemas.microsoft.com/office/drawing/2014/main" id="{FC6F7D11-C708-4A46-AF2F-914B03A65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Lorem Ipsum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485C9FC-6ACC-40FC-8144-86199F0CF547}"/>
              </a:ext>
            </a:extLst>
          </p:cNvPr>
          <p:cNvGrpSpPr>
            <a:grpSpLocks noChangeAspect="1"/>
          </p:cNvGrpSpPr>
          <p:nvPr/>
        </p:nvGrpSpPr>
        <p:grpSpPr>
          <a:xfrm>
            <a:off x="4718685" y="1228192"/>
            <a:ext cx="1249972" cy="1079840"/>
            <a:chOff x="4942798" y="2540403"/>
            <a:chExt cx="2306404" cy="1992483"/>
          </a:xfrm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279B656C-AA94-40D3-BE35-6B9D7A8DB21E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400"/>
            </a:p>
          </p:txBody>
        </p:sp>
        <p:sp>
          <p:nvSpPr>
            <p:cNvPr id="107" name="Freeform 22">
              <a:extLst>
                <a:ext uri="{FF2B5EF4-FFF2-40B4-BE49-F238E27FC236}">
                  <a16:creationId xmlns:a16="http://schemas.microsoft.com/office/drawing/2014/main" id="{0222FA3B-F0AF-4D4C-833A-1117B4E05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3FB31FD8-57D4-42D8-A3DA-E20014A0CC5E}"/>
              </a:ext>
            </a:extLst>
          </p:cNvPr>
          <p:cNvGrpSpPr>
            <a:grpSpLocks noChangeAspect="1"/>
          </p:cNvGrpSpPr>
          <p:nvPr/>
        </p:nvGrpSpPr>
        <p:grpSpPr>
          <a:xfrm>
            <a:off x="411304" y="1113478"/>
            <a:ext cx="1399032" cy="1208612"/>
            <a:chOff x="4942798" y="2540403"/>
            <a:chExt cx="2306404" cy="1992483"/>
          </a:xfrm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197F5A95-EF0D-43B6-8A7A-6E4104455CB4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400"/>
            </a:p>
          </p:txBody>
        </p:sp>
        <p:sp>
          <p:nvSpPr>
            <p:cNvPr id="110" name="Freeform 22">
              <a:extLst>
                <a:ext uri="{FF2B5EF4-FFF2-40B4-BE49-F238E27FC236}">
                  <a16:creationId xmlns:a16="http://schemas.microsoft.com/office/drawing/2014/main" id="{F125B535-9D94-46B5-897E-5414F924C0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dirty="0"/>
                <a:t>Lorem Ipsum</a:t>
              </a:r>
            </a:p>
          </p:txBody>
        </p:sp>
      </p:grp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37333EFE-0AAC-4B5E-8673-C2C9BCD7659A}"/>
              </a:ext>
            </a:extLst>
          </p:cNvPr>
          <p:cNvCxnSpPr>
            <a:cxnSpLocks/>
            <a:stCxn id="93" idx="4"/>
            <a:endCxn id="126" idx="1"/>
          </p:cNvCxnSpPr>
          <p:nvPr/>
        </p:nvCxnSpPr>
        <p:spPr>
          <a:xfrm flipH="1">
            <a:off x="1560654" y="2615932"/>
            <a:ext cx="1121165" cy="594959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4B4069F4-1DCE-4DF6-8240-F916D193F77D}"/>
              </a:ext>
            </a:extLst>
          </p:cNvPr>
          <p:cNvCxnSpPr>
            <a:cxnSpLocks/>
            <a:stCxn id="92" idx="0"/>
            <a:endCxn id="111" idx="2"/>
          </p:cNvCxnSpPr>
          <p:nvPr/>
        </p:nvCxnSpPr>
        <p:spPr>
          <a:xfrm flipH="1" flipV="1">
            <a:off x="1632517" y="2019098"/>
            <a:ext cx="799288" cy="17078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93E687B8-DE4C-4F0F-85E3-9E90058E3D6E}"/>
              </a:ext>
            </a:extLst>
          </p:cNvPr>
          <p:cNvCxnSpPr>
            <a:cxnSpLocks/>
            <a:stCxn id="93" idx="1"/>
            <a:endCxn id="107" idx="0"/>
          </p:cNvCxnSpPr>
          <p:nvPr/>
        </p:nvCxnSpPr>
        <p:spPr>
          <a:xfrm>
            <a:off x="4184327" y="1760955"/>
            <a:ext cx="534358" cy="7657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DCFF532C-45A3-44EF-B2BF-E1FEB91161DB}"/>
              </a:ext>
            </a:extLst>
          </p:cNvPr>
          <p:cNvGrpSpPr>
            <a:grpSpLocks noChangeAspect="1"/>
          </p:cNvGrpSpPr>
          <p:nvPr/>
        </p:nvGrpSpPr>
        <p:grpSpPr>
          <a:xfrm>
            <a:off x="6512478" y="1104319"/>
            <a:ext cx="978408" cy="845238"/>
            <a:chOff x="4942798" y="2540403"/>
            <a:chExt cx="2306404" cy="1992483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43D0A6F9-0811-435C-913C-42666D1B386A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/>
            </a:p>
          </p:txBody>
        </p:sp>
        <p:sp>
          <p:nvSpPr>
            <p:cNvPr id="122" name="Freeform 22">
              <a:extLst>
                <a:ext uri="{FF2B5EF4-FFF2-40B4-BE49-F238E27FC236}">
                  <a16:creationId xmlns:a16="http://schemas.microsoft.com/office/drawing/2014/main" id="{CEB71FF7-066A-4FA3-9913-355747FC3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6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Lorem Ipsum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EFE986B7-E340-489B-88EE-46A2845A40E6}"/>
              </a:ext>
            </a:extLst>
          </p:cNvPr>
          <p:cNvGrpSpPr>
            <a:grpSpLocks noChangeAspect="1"/>
          </p:cNvGrpSpPr>
          <p:nvPr/>
        </p:nvGrpSpPr>
        <p:grpSpPr>
          <a:xfrm>
            <a:off x="7781721" y="1371836"/>
            <a:ext cx="2002536" cy="1729974"/>
            <a:chOff x="4942798" y="2540403"/>
            <a:chExt cx="2306404" cy="1992483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1C680853-F515-49A7-BF39-13B72A443B67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3500"/>
                </a:lnSpc>
              </a:pPr>
              <a:endParaRPr lang="en-US" sz="3200" cap="all"/>
            </a:p>
          </p:txBody>
        </p:sp>
        <p:sp>
          <p:nvSpPr>
            <p:cNvPr id="95" name="Freeform 22">
              <a:extLst>
                <a:ext uri="{FF2B5EF4-FFF2-40B4-BE49-F238E27FC236}">
                  <a16:creationId xmlns:a16="http://schemas.microsoft.com/office/drawing/2014/main" id="{7311FDF4-E242-4E6C-9E62-88EA40909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889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3500"/>
                </a:lnSpc>
              </a:pPr>
              <a:r>
                <a:rPr lang="en-US" sz="3200" cap="all" dirty="0"/>
                <a:t>Lorem Ipsum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03FD8862-69A6-4723-B049-DAC3C61A7975}"/>
              </a:ext>
            </a:extLst>
          </p:cNvPr>
          <p:cNvGrpSpPr>
            <a:grpSpLocks noChangeAspect="1"/>
          </p:cNvGrpSpPr>
          <p:nvPr/>
        </p:nvGrpSpPr>
        <p:grpSpPr>
          <a:xfrm>
            <a:off x="7781721" y="4322886"/>
            <a:ext cx="2002536" cy="1729974"/>
            <a:chOff x="4942798" y="2540403"/>
            <a:chExt cx="2306404" cy="1992483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0743AC9-6DC0-4FD7-AA71-F4920DFFDAB5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3500"/>
                </a:lnSpc>
              </a:pPr>
              <a:endParaRPr lang="en-US" sz="3200" cap="all"/>
            </a:p>
          </p:txBody>
        </p:sp>
        <p:sp>
          <p:nvSpPr>
            <p:cNvPr id="98" name="Freeform 22">
              <a:extLst>
                <a:ext uri="{FF2B5EF4-FFF2-40B4-BE49-F238E27FC236}">
                  <a16:creationId xmlns:a16="http://schemas.microsoft.com/office/drawing/2014/main" id="{FC897DEA-72CE-4378-ACDE-B67A82A1BE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88900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3500"/>
                </a:lnSpc>
              </a:pPr>
              <a:r>
                <a:rPr lang="en-US" sz="3200" cap="all" dirty="0"/>
                <a:t>Lorem Ipsum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3A51478-8A25-4085-8A80-33D227E38C4E}"/>
              </a:ext>
            </a:extLst>
          </p:cNvPr>
          <p:cNvGrpSpPr>
            <a:grpSpLocks noChangeAspect="1"/>
          </p:cNvGrpSpPr>
          <p:nvPr/>
        </p:nvGrpSpPr>
        <p:grpSpPr>
          <a:xfrm>
            <a:off x="2431805" y="1324094"/>
            <a:ext cx="2002536" cy="1729974"/>
            <a:chOff x="4942798" y="2540403"/>
            <a:chExt cx="2306404" cy="1992483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130FB10-975A-40EF-A155-B6D7B7A10E38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3500"/>
                </a:lnSpc>
              </a:pPr>
              <a:endParaRPr lang="en-US" sz="3200" cap="all"/>
            </a:p>
          </p:txBody>
        </p:sp>
        <p:sp>
          <p:nvSpPr>
            <p:cNvPr id="92" name="Freeform 22">
              <a:extLst>
                <a:ext uri="{FF2B5EF4-FFF2-40B4-BE49-F238E27FC236}">
                  <a16:creationId xmlns:a16="http://schemas.microsoft.com/office/drawing/2014/main" id="{DE964428-FD33-4E68-9699-4CE42A4EB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88900">
              <a:solidFill>
                <a:schemeClr val="accent1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3500"/>
                </a:lnSpc>
              </a:pPr>
              <a:r>
                <a:rPr lang="en-US" sz="3200" cap="all" dirty="0"/>
                <a:t>Lorem Ipsum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Map Infographics for PowerPoint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9171521-4FED-46A4-B0F5-6F913B30555F}"/>
              </a:ext>
            </a:extLst>
          </p:cNvPr>
          <p:cNvGrpSpPr>
            <a:grpSpLocks noChangeAspect="1"/>
          </p:cNvGrpSpPr>
          <p:nvPr/>
        </p:nvGrpSpPr>
        <p:grpSpPr>
          <a:xfrm>
            <a:off x="2431805" y="4304298"/>
            <a:ext cx="2002536" cy="1729974"/>
            <a:chOff x="4942798" y="2540403"/>
            <a:chExt cx="2306404" cy="1992483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6168131E-5163-4EAC-A39D-8BFFDD52D6A4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3500"/>
                </a:lnSpc>
              </a:pPr>
              <a:endParaRPr lang="en-US" sz="3200" cap="all"/>
            </a:p>
          </p:txBody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id="{A1F6423C-96E9-424A-890A-4299E64922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4"/>
            </a:solidFill>
            <a:ln w="88900">
              <a:solidFill>
                <a:schemeClr val="accent4">
                  <a:lumMod val="5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3500"/>
                </a:lnSpc>
              </a:pPr>
              <a:r>
                <a:rPr lang="en-US" sz="3200" cap="all" dirty="0"/>
                <a:t>Lorem Ipsum</a:t>
              </a:r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503F524-49E1-45D2-AB57-26532A15FFDE}"/>
              </a:ext>
            </a:extLst>
          </p:cNvPr>
          <p:cNvCxnSpPr>
            <a:stCxn id="84" idx="5"/>
            <a:endCxn id="93" idx="2"/>
          </p:cNvCxnSpPr>
          <p:nvPr/>
        </p:nvCxnSpPr>
        <p:spPr>
          <a:xfrm flipH="1" flipV="1">
            <a:off x="4179815" y="2620373"/>
            <a:ext cx="1056761" cy="423453"/>
          </a:xfrm>
          <a:prstGeom prst="line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1676AEE-2A96-4628-9F73-6437ED28119A}"/>
              </a:ext>
            </a:extLst>
          </p:cNvPr>
          <p:cNvCxnSpPr>
            <a:stCxn id="84" idx="4"/>
            <a:endCxn id="90" idx="1"/>
          </p:cNvCxnSpPr>
          <p:nvPr/>
        </p:nvCxnSpPr>
        <p:spPr>
          <a:xfrm flipH="1">
            <a:off x="4184327" y="4042601"/>
            <a:ext cx="1049197" cy="698558"/>
          </a:xfrm>
          <a:prstGeom prst="line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3809B4E6-4893-4FEB-8086-6C10C97F85D0}"/>
              </a:ext>
            </a:extLst>
          </p:cNvPr>
          <p:cNvCxnSpPr>
            <a:cxnSpLocks/>
            <a:stCxn id="84" idx="2"/>
            <a:endCxn id="99" idx="5"/>
          </p:cNvCxnSpPr>
          <p:nvPr/>
        </p:nvCxnSpPr>
        <p:spPr>
          <a:xfrm>
            <a:off x="6975451" y="4047765"/>
            <a:ext cx="1058909" cy="708047"/>
          </a:xfrm>
          <a:prstGeom prst="line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5CE2DB56-763D-41B6-B82C-66549B9B2A82}"/>
              </a:ext>
            </a:extLst>
          </p:cNvPr>
          <p:cNvCxnSpPr>
            <a:cxnSpLocks/>
            <a:stCxn id="84" idx="1"/>
            <a:endCxn id="96" idx="4"/>
          </p:cNvCxnSpPr>
          <p:nvPr/>
        </p:nvCxnSpPr>
        <p:spPr>
          <a:xfrm flipV="1">
            <a:off x="6980698" y="2663674"/>
            <a:ext cx="1051037" cy="384727"/>
          </a:xfrm>
          <a:prstGeom prst="line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F5EB1D7B-D8B5-4FCE-A9E8-FD2F5C18539F}"/>
              </a:ext>
            </a:extLst>
          </p:cNvPr>
          <p:cNvCxnSpPr>
            <a:cxnSpLocks/>
            <a:stCxn id="96" idx="5"/>
            <a:endCxn id="122" idx="3"/>
          </p:cNvCxnSpPr>
          <p:nvPr/>
        </p:nvCxnSpPr>
        <p:spPr>
          <a:xfrm flipH="1" flipV="1">
            <a:off x="7490886" y="1527330"/>
            <a:ext cx="543474" cy="27743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305FA299-6867-4B4E-B280-D2F9FC2EE8B3}"/>
              </a:ext>
            </a:extLst>
          </p:cNvPr>
          <p:cNvGrpSpPr>
            <a:grpSpLocks noChangeAspect="1"/>
          </p:cNvGrpSpPr>
          <p:nvPr/>
        </p:nvGrpSpPr>
        <p:grpSpPr>
          <a:xfrm>
            <a:off x="4942798" y="2540402"/>
            <a:ext cx="2328626" cy="2011680"/>
            <a:chOff x="4942798" y="2540403"/>
            <a:chExt cx="2306404" cy="1992483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A653144-E582-4B21-BA60-D0CA13288CF3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algn="ctr"/>
              <a:endParaRPr lang="en-US" sz="1600" b="1" cap="all"/>
            </a:p>
          </p:txBody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6BA9FD97-8419-41AC-BCAE-478F5652B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3"/>
            </a:solidFill>
            <a:ln w="127000">
              <a:solidFill>
                <a:schemeClr val="tx2">
                  <a:lumMod val="75000"/>
                  <a:lumOff val="2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4572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600" b="1" cap="all" dirty="0"/>
                <a:t>Lorem Ipsum</a:t>
              </a:r>
            </a:p>
          </p:txBody>
        </p:sp>
      </p:grpSp>
      <p:pic>
        <p:nvPicPr>
          <p:cNvPr id="159" name="Graphic 158" descr="Users">
            <a:extLst>
              <a:ext uri="{FF2B5EF4-FFF2-40B4-BE49-F238E27FC236}">
                <a16:creationId xmlns:a16="http://schemas.microsoft.com/office/drawing/2014/main" id="{65E56C08-A61F-4C04-A374-3465D0C24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66703" y="2868797"/>
            <a:ext cx="923617" cy="923617"/>
          </a:xfrm>
          <a:prstGeom prst="rect">
            <a:avLst/>
          </a:prstGeom>
        </p:spPr>
      </p:pic>
      <p:pic>
        <p:nvPicPr>
          <p:cNvPr id="160" name="Graphic 159" descr="Puzzle">
            <a:extLst>
              <a:ext uri="{FF2B5EF4-FFF2-40B4-BE49-F238E27FC236}">
                <a16:creationId xmlns:a16="http://schemas.microsoft.com/office/drawing/2014/main" id="{8F30BED0-E4A3-4C20-97EA-0C805194B5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57173" y="5160232"/>
            <a:ext cx="623062" cy="623062"/>
          </a:xfrm>
          <a:prstGeom prst="rect">
            <a:avLst/>
          </a:prstGeom>
        </p:spPr>
      </p:pic>
      <p:pic>
        <p:nvPicPr>
          <p:cNvPr id="161" name="Graphic 160" descr="Lightbulb">
            <a:extLst>
              <a:ext uri="{FF2B5EF4-FFF2-40B4-BE49-F238E27FC236}">
                <a16:creationId xmlns:a16="http://schemas.microsoft.com/office/drawing/2014/main" id="{4DF75A04-852F-4F43-BFE7-C6943A285B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45293" y="1404030"/>
            <a:ext cx="801464" cy="801464"/>
          </a:xfrm>
          <a:prstGeom prst="rect">
            <a:avLst/>
          </a:prstGeom>
        </p:spPr>
      </p:pic>
      <p:pic>
        <p:nvPicPr>
          <p:cNvPr id="162" name="Graphic 161" descr="Rocket">
            <a:extLst>
              <a:ext uri="{FF2B5EF4-FFF2-40B4-BE49-F238E27FC236}">
                <a16:creationId xmlns:a16="http://schemas.microsoft.com/office/drawing/2014/main" id="{21E37928-7008-459B-864F-C468EAD1A51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8309" y="4900695"/>
            <a:ext cx="538746" cy="53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55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8511</TotalTime>
  <Words>94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Mind Map Infographics for PowerPoint</vt:lpstr>
      <vt:lpstr>Mind Map Infographics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 Map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2019-01-10T19:57:07Z</dcterms:modified>
  <cp:category>Charts &amp; Diagrams</cp:category>
</cp:coreProperties>
</file>