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50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51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B3CC-3B01-46A9-9A02-898BB601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Mindmap with Hexagons for PowerPoint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31E4E89-11F8-4807-937F-7CCE70DF2736}"/>
              </a:ext>
            </a:extLst>
          </p:cNvPr>
          <p:cNvCxnSpPr>
            <a:cxnSpLocks/>
          </p:cNvCxnSpPr>
          <p:nvPr/>
        </p:nvCxnSpPr>
        <p:spPr>
          <a:xfrm flipH="1">
            <a:off x="568159" y="1612566"/>
            <a:ext cx="6016565" cy="3296381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17B48F-92A2-4060-9416-A95A3C3522F7}"/>
              </a:ext>
            </a:extLst>
          </p:cNvPr>
          <p:cNvCxnSpPr>
            <a:cxnSpLocks/>
          </p:cNvCxnSpPr>
          <p:nvPr/>
        </p:nvCxnSpPr>
        <p:spPr>
          <a:xfrm flipH="1" flipV="1">
            <a:off x="195525" y="1787395"/>
            <a:ext cx="5991550" cy="328267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180EA6-FC56-4CBD-9F8C-E480C472F0CA}"/>
              </a:ext>
            </a:extLst>
          </p:cNvPr>
          <p:cNvCxnSpPr>
            <a:cxnSpLocks/>
          </p:cNvCxnSpPr>
          <p:nvPr/>
        </p:nvCxnSpPr>
        <p:spPr>
          <a:xfrm>
            <a:off x="3230574" y="1397577"/>
            <a:ext cx="0" cy="412865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63764F9-A99E-4513-BEDF-2351A9A6BA6D}"/>
              </a:ext>
            </a:extLst>
          </p:cNvPr>
          <p:cNvCxnSpPr>
            <a:cxnSpLocks/>
          </p:cNvCxnSpPr>
          <p:nvPr/>
        </p:nvCxnSpPr>
        <p:spPr>
          <a:xfrm flipH="1" flipV="1">
            <a:off x="143799" y="3177592"/>
            <a:ext cx="2280152" cy="121086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96B8A44-E0EB-44C9-9148-C9CA78C84D6B}"/>
              </a:ext>
            </a:extLst>
          </p:cNvPr>
          <p:cNvCxnSpPr>
            <a:cxnSpLocks/>
          </p:cNvCxnSpPr>
          <p:nvPr/>
        </p:nvCxnSpPr>
        <p:spPr>
          <a:xfrm>
            <a:off x="1949974" y="3309505"/>
            <a:ext cx="0" cy="209988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5AC4987-7A2D-4391-945C-B05CC4641D37}"/>
              </a:ext>
            </a:extLst>
          </p:cNvPr>
          <p:cNvCxnSpPr>
            <a:cxnSpLocks/>
          </p:cNvCxnSpPr>
          <p:nvPr/>
        </p:nvCxnSpPr>
        <p:spPr>
          <a:xfrm>
            <a:off x="4948085" y="3714584"/>
            <a:ext cx="0" cy="146994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A4A2FFD-33AB-40BD-97E1-003DA60BECE8}"/>
              </a:ext>
            </a:extLst>
          </p:cNvPr>
          <p:cNvCxnSpPr>
            <a:cxnSpLocks/>
          </p:cNvCxnSpPr>
          <p:nvPr/>
        </p:nvCxnSpPr>
        <p:spPr>
          <a:xfrm flipV="1">
            <a:off x="4128474" y="3952720"/>
            <a:ext cx="1639225" cy="89810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C9D7CC-6CAA-4496-ACCE-B228A55791B4}"/>
              </a:ext>
            </a:extLst>
          </p:cNvPr>
          <p:cNvCxnSpPr>
            <a:cxnSpLocks/>
          </p:cNvCxnSpPr>
          <p:nvPr/>
        </p:nvCxnSpPr>
        <p:spPr>
          <a:xfrm>
            <a:off x="4873717" y="1868632"/>
            <a:ext cx="0" cy="144087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FCF3E1D-DD63-43B3-91DE-6783E5A0E65D}"/>
              </a:ext>
            </a:extLst>
          </p:cNvPr>
          <p:cNvCxnSpPr>
            <a:cxnSpLocks/>
          </p:cNvCxnSpPr>
          <p:nvPr/>
        </p:nvCxnSpPr>
        <p:spPr>
          <a:xfrm>
            <a:off x="4351798" y="2256868"/>
            <a:ext cx="1341530" cy="73500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EABB8B1-4F75-411C-8791-C3AE65C09041}"/>
              </a:ext>
            </a:extLst>
          </p:cNvPr>
          <p:cNvCxnSpPr>
            <a:cxnSpLocks/>
          </p:cNvCxnSpPr>
          <p:nvPr/>
        </p:nvCxnSpPr>
        <p:spPr>
          <a:xfrm>
            <a:off x="2571523" y="1669812"/>
            <a:ext cx="1273214" cy="69757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7ABD401-BD3A-483B-9DF2-94E551B09563}"/>
              </a:ext>
            </a:extLst>
          </p:cNvPr>
          <p:cNvCxnSpPr>
            <a:cxnSpLocks/>
          </p:cNvCxnSpPr>
          <p:nvPr/>
        </p:nvCxnSpPr>
        <p:spPr>
          <a:xfrm>
            <a:off x="1437444" y="4804481"/>
            <a:ext cx="941365" cy="515758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16E6E92-A283-42FD-AD45-9AF5C991FB6D}"/>
              </a:ext>
            </a:extLst>
          </p:cNvPr>
          <p:cNvCxnSpPr>
            <a:cxnSpLocks/>
          </p:cNvCxnSpPr>
          <p:nvPr/>
        </p:nvCxnSpPr>
        <p:spPr>
          <a:xfrm>
            <a:off x="2603576" y="4607324"/>
            <a:ext cx="1387386" cy="7601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207288E-DF5A-400F-BF46-456747828C86}"/>
              </a:ext>
            </a:extLst>
          </p:cNvPr>
          <p:cNvCxnSpPr>
            <a:cxnSpLocks/>
          </p:cNvCxnSpPr>
          <p:nvPr/>
        </p:nvCxnSpPr>
        <p:spPr>
          <a:xfrm flipV="1">
            <a:off x="2701165" y="4649743"/>
            <a:ext cx="1078985" cy="591158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1DF2E37-776C-4512-BA68-BB8BF08981F7}"/>
              </a:ext>
            </a:extLst>
          </p:cNvPr>
          <p:cNvCxnSpPr>
            <a:cxnSpLocks/>
          </p:cNvCxnSpPr>
          <p:nvPr/>
        </p:nvCxnSpPr>
        <p:spPr>
          <a:xfrm flipV="1">
            <a:off x="1506801" y="4762543"/>
            <a:ext cx="1041776" cy="57077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178D40D-D944-4978-BF4E-B66B389C0229}"/>
              </a:ext>
            </a:extLst>
          </p:cNvPr>
          <p:cNvCxnSpPr>
            <a:cxnSpLocks/>
          </p:cNvCxnSpPr>
          <p:nvPr/>
        </p:nvCxnSpPr>
        <p:spPr>
          <a:xfrm flipV="1">
            <a:off x="6040706" y="1534153"/>
            <a:ext cx="0" cy="109021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42345B4-5584-4370-B89A-3519A2955CC9}"/>
              </a:ext>
            </a:extLst>
          </p:cNvPr>
          <p:cNvCxnSpPr>
            <a:cxnSpLocks/>
          </p:cNvCxnSpPr>
          <p:nvPr/>
        </p:nvCxnSpPr>
        <p:spPr>
          <a:xfrm>
            <a:off x="5530463" y="1644715"/>
            <a:ext cx="1020483" cy="55910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5371476-9F48-4116-948F-241F196143A2}"/>
              </a:ext>
            </a:extLst>
          </p:cNvPr>
          <p:cNvCxnSpPr>
            <a:cxnSpLocks/>
          </p:cNvCxnSpPr>
          <p:nvPr/>
        </p:nvCxnSpPr>
        <p:spPr>
          <a:xfrm flipV="1">
            <a:off x="2630043" y="1669813"/>
            <a:ext cx="1259582" cy="690104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D6C80F-A312-442A-A0BC-CDB728CCC769}"/>
              </a:ext>
            </a:extLst>
          </p:cNvPr>
          <p:cNvCxnSpPr>
            <a:cxnSpLocks/>
          </p:cNvCxnSpPr>
          <p:nvPr/>
        </p:nvCxnSpPr>
        <p:spPr>
          <a:xfrm flipV="1">
            <a:off x="98584" y="3219450"/>
            <a:ext cx="802022" cy="43941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92A21FA-F832-46AE-A18A-69745A0AE783}"/>
              </a:ext>
            </a:extLst>
          </p:cNvPr>
          <p:cNvCxnSpPr>
            <a:cxnSpLocks/>
          </p:cNvCxnSpPr>
          <p:nvPr/>
        </p:nvCxnSpPr>
        <p:spPr>
          <a:xfrm>
            <a:off x="568159" y="2917884"/>
            <a:ext cx="0" cy="10348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33F29CD-12F9-4347-86CF-AB945FCEAA59}"/>
              </a:ext>
            </a:extLst>
          </p:cNvPr>
          <p:cNvCxnSpPr>
            <a:cxnSpLocks/>
          </p:cNvCxnSpPr>
          <p:nvPr/>
        </p:nvCxnSpPr>
        <p:spPr>
          <a:xfrm flipV="1">
            <a:off x="802215" y="2093768"/>
            <a:ext cx="1146254" cy="628014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EEF5C4E-1489-48BD-90A3-A846B9CF59D7}"/>
              </a:ext>
            </a:extLst>
          </p:cNvPr>
          <p:cNvCxnSpPr>
            <a:cxnSpLocks/>
          </p:cNvCxnSpPr>
          <p:nvPr/>
        </p:nvCxnSpPr>
        <p:spPr>
          <a:xfrm>
            <a:off x="1347938" y="1787395"/>
            <a:ext cx="0" cy="133464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Hexagon 2">
            <a:extLst>
              <a:ext uri="{FF2B5EF4-FFF2-40B4-BE49-F238E27FC236}">
                <a16:creationId xmlns:a16="http://schemas.microsoft.com/office/drawing/2014/main" id="{51BA59A6-9C84-4052-BFB2-CE51F1DFF5CD}"/>
              </a:ext>
            </a:extLst>
          </p:cNvPr>
          <p:cNvSpPr/>
          <p:nvPr/>
        </p:nvSpPr>
        <p:spPr>
          <a:xfrm rot="16200000">
            <a:off x="2596746" y="2883829"/>
            <a:ext cx="1267656" cy="1132844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1079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7A0B65C3-B072-41BF-BFC9-5764A1367DC3}"/>
              </a:ext>
            </a:extLst>
          </p:cNvPr>
          <p:cNvSpPr/>
          <p:nvPr/>
        </p:nvSpPr>
        <p:spPr>
          <a:xfrm rot="16200000">
            <a:off x="2781523" y="4549551"/>
            <a:ext cx="898102" cy="80259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4E825DE0-0A7E-4298-886F-406016B38B04}"/>
              </a:ext>
            </a:extLst>
          </p:cNvPr>
          <p:cNvSpPr/>
          <p:nvPr/>
        </p:nvSpPr>
        <p:spPr>
          <a:xfrm rot="16200000">
            <a:off x="4499034" y="4000477"/>
            <a:ext cx="898102" cy="80259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E770F286-F9E0-47D2-B410-23F7AE902D30}"/>
              </a:ext>
            </a:extLst>
          </p:cNvPr>
          <p:cNvSpPr/>
          <p:nvPr/>
        </p:nvSpPr>
        <p:spPr>
          <a:xfrm rot="16200000">
            <a:off x="4424666" y="2141523"/>
            <a:ext cx="898102" cy="80259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E19470A2-0725-4456-B5F6-37F9B58D71E0}"/>
              </a:ext>
            </a:extLst>
          </p:cNvPr>
          <p:cNvSpPr/>
          <p:nvPr/>
        </p:nvSpPr>
        <p:spPr>
          <a:xfrm rot="16200000">
            <a:off x="2781523" y="1629600"/>
            <a:ext cx="898102" cy="80259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121CA748-4D18-4BA8-9FD2-789AF74BE246}"/>
              </a:ext>
            </a:extLst>
          </p:cNvPr>
          <p:cNvSpPr/>
          <p:nvPr/>
        </p:nvSpPr>
        <p:spPr>
          <a:xfrm rot="16200000">
            <a:off x="898887" y="2021493"/>
            <a:ext cx="898102" cy="80259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Hexagon 28">
            <a:extLst>
              <a:ext uri="{FF2B5EF4-FFF2-40B4-BE49-F238E27FC236}">
                <a16:creationId xmlns:a16="http://schemas.microsoft.com/office/drawing/2014/main" id="{B4A289B1-D39F-4ABC-9479-7EFEF57A5D66}"/>
              </a:ext>
            </a:extLst>
          </p:cNvPr>
          <p:cNvSpPr/>
          <p:nvPr/>
        </p:nvSpPr>
        <p:spPr>
          <a:xfrm rot="16200000">
            <a:off x="1509010" y="3732996"/>
            <a:ext cx="898102" cy="80259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B1A056F6-F0B3-4B5D-B9CC-95CB36E3DCE0}"/>
              </a:ext>
            </a:extLst>
          </p:cNvPr>
          <p:cNvSpPr/>
          <p:nvPr/>
        </p:nvSpPr>
        <p:spPr>
          <a:xfrm rot="16200000">
            <a:off x="5761153" y="1674446"/>
            <a:ext cx="559104" cy="499645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E9B795E2-CC95-499B-8A8A-30A26F6006D3}"/>
              </a:ext>
            </a:extLst>
          </p:cNvPr>
          <p:cNvSpPr/>
          <p:nvPr/>
        </p:nvSpPr>
        <p:spPr>
          <a:xfrm rot="16200000">
            <a:off x="288606" y="3151770"/>
            <a:ext cx="559104" cy="499645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6337278B-3B3D-48D9-B009-806B70FB7D48}"/>
              </a:ext>
            </a:extLst>
          </p:cNvPr>
          <p:cNvSpPr/>
          <p:nvPr/>
        </p:nvSpPr>
        <p:spPr>
          <a:xfrm rot="16200000">
            <a:off x="1675185" y="4838075"/>
            <a:ext cx="559104" cy="499645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6" name="Graphic 135" descr="Users">
            <a:extLst>
              <a:ext uri="{FF2B5EF4-FFF2-40B4-BE49-F238E27FC236}">
                <a16:creationId xmlns:a16="http://schemas.microsoft.com/office/drawing/2014/main" id="{FA936454-903C-4BAD-AD9A-04C831B0C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3027" y="4106656"/>
            <a:ext cx="569828" cy="569828"/>
          </a:xfrm>
          <a:prstGeom prst="rect">
            <a:avLst/>
          </a:prstGeom>
        </p:spPr>
      </p:pic>
      <p:pic>
        <p:nvPicPr>
          <p:cNvPr id="138" name="Graphic 137" descr="Network">
            <a:extLst>
              <a:ext uri="{FF2B5EF4-FFF2-40B4-BE49-F238E27FC236}">
                <a16:creationId xmlns:a16="http://schemas.microsoft.com/office/drawing/2014/main" id="{60DE6068-AD8F-4974-A2B8-B302934681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96314" y="3011298"/>
            <a:ext cx="877904" cy="877904"/>
          </a:xfrm>
          <a:prstGeom prst="rect">
            <a:avLst/>
          </a:prstGeom>
        </p:spPr>
      </p:pic>
      <p:pic>
        <p:nvPicPr>
          <p:cNvPr id="140" name="Graphic 139" descr="Chat">
            <a:extLst>
              <a:ext uri="{FF2B5EF4-FFF2-40B4-BE49-F238E27FC236}">
                <a16:creationId xmlns:a16="http://schemas.microsoft.com/office/drawing/2014/main" id="{8CA9C468-C1F5-4ADC-8000-DB0A4A8949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73078" y="4939669"/>
            <a:ext cx="350781" cy="350781"/>
          </a:xfrm>
          <a:prstGeom prst="rect">
            <a:avLst/>
          </a:prstGeom>
        </p:spPr>
      </p:pic>
      <p:pic>
        <p:nvPicPr>
          <p:cNvPr id="142" name="Graphic 141" descr="Bullseye">
            <a:extLst>
              <a:ext uri="{FF2B5EF4-FFF2-40B4-BE49-F238E27FC236}">
                <a16:creationId xmlns:a16="http://schemas.microsoft.com/office/drawing/2014/main" id="{FA1E4A02-15C7-47D9-B0C3-9ADEE58122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42057" y="3840204"/>
            <a:ext cx="612824" cy="612824"/>
          </a:xfrm>
          <a:prstGeom prst="rect">
            <a:avLst/>
          </a:prstGeom>
        </p:spPr>
      </p:pic>
      <p:pic>
        <p:nvPicPr>
          <p:cNvPr id="144" name="Graphic 143" descr="Gears">
            <a:extLst>
              <a:ext uri="{FF2B5EF4-FFF2-40B4-BE49-F238E27FC236}">
                <a16:creationId xmlns:a16="http://schemas.microsoft.com/office/drawing/2014/main" id="{FC93E8A1-135C-4E28-B850-25059AE745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11239" y="1710710"/>
            <a:ext cx="596213" cy="596213"/>
          </a:xfrm>
          <a:prstGeom prst="rect">
            <a:avLst/>
          </a:prstGeom>
        </p:spPr>
      </p:pic>
      <p:pic>
        <p:nvPicPr>
          <p:cNvPr id="146" name="Graphic 145" descr="Puzzle">
            <a:extLst>
              <a:ext uri="{FF2B5EF4-FFF2-40B4-BE49-F238E27FC236}">
                <a16:creationId xmlns:a16="http://schemas.microsoft.com/office/drawing/2014/main" id="{76D2847F-C1D6-49DF-B8EE-B5E82ADF7E4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09552" y="2267085"/>
            <a:ext cx="567680" cy="567680"/>
          </a:xfrm>
          <a:prstGeom prst="rect">
            <a:avLst/>
          </a:prstGeom>
        </p:spPr>
      </p:pic>
      <p:pic>
        <p:nvPicPr>
          <p:cNvPr id="148" name="Graphic 147" descr="Lightbulb">
            <a:extLst>
              <a:ext uri="{FF2B5EF4-FFF2-40B4-BE49-F238E27FC236}">
                <a16:creationId xmlns:a16="http://schemas.microsoft.com/office/drawing/2014/main" id="{64F2C82A-EEE7-4647-901C-5E3D54823B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30613" y="4649743"/>
            <a:ext cx="591158" cy="591158"/>
          </a:xfrm>
          <a:prstGeom prst="rect">
            <a:avLst/>
          </a:prstGeom>
        </p:spPr>
      </p:pic>
      <p:pic>
        <p:nvPicPr>
          <p:cNvPr id="150" name="Graphic 149" descr="Magnifying glass">
            <a:extLst>
              <a:ext uri="{FF2B5EF4-FFF2-40B4-BE49-F238E27FC236}">
                <a16:creationId xmlns:a16="http://schemas.microsoft.com/office/drawing/2014/main" id="{772B6494-DA92-4D33-8257-587FAAA3AB7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82000" y="2157766"/>
            <a:ext cx="496505" cy="496505"/>
          </a:xfrm>
          <a:prstGeom prst="rect">
            <a:avLst/>
          </a:prstGeom>
        </p:spPr>
      </p:pic>
      <p:pic>
        <p:nvPicPr>
          <p:cNvPr id="152" name="Graphic 151" descr="Eye">
            <a:extLst>
              <a:ext uri="{FF2B5EF4-FFF2-40B4-BE49-F238E27FC236}">
                <a16:creationId xmlns:a16="http://schemas.microsoft.com/office/drawing/2014/main" id="{0C451BE0-0C5A-4D3B-B509-8FB927610CED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841558" y="1725646"/>
            <a:ext cx="397243" cy="397243"/>
          </a:xfrm>
          <a:prstGeom prst="rect">
            <a:avLst/>
          </a:prstGeom>
        </p:spPr>
      </p:pic>
      <p:pic>
        <p:nvPicPr>
          <p:cNvPr id="154" name="Graphic 153" descr="Globe">
            <a:extLst>
              <a:ext uri="{FF2B5EF4-FFF2-40B4-BE49-F238E27FC236}">
                <a16:creationId xmlns:a16="http://schemas.microsoft.com/office/drawing/2014/main" id="{A1F5E5C2-231C-49C2-B1F0-1E3DF1BE46E6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95783" y="3213595"/>
            <a:ext cx="353790" cy="353790"/>
          </a:xfrm>
          <a:prstGeom prst="rect">
            <a:avLst/>
          </a:prstGeom>
        </p:spPr>
      </p:pic>
      <p:grpSp>
        <p:nvGrpSpPr>
          <p:cNvPr id="155" name="Group 154">
            <a:extLst>
              <a:ext uri="{FF2B5EF4-FFF2-40B4-BE49-F238E27FC236}">
                <a16:creationId xmlns:a16="http://schemas.microsoft.com/office/drawing/2014/main" id="{50DDA7D3-BA60-4128-9ABA-0C79C8F0C1EC}"/>
              </a:ext>
            </a:extLst>
          </p:cNvPr>
          <p:cNvGrpSpPr/>
          <p:nvPr/>
        </p:nvGrpSpPr>
        <p:grpSpPr>
          <a:xfrm>
            <a:off x="6691483" y="2795790"/>
            <a:ext cx="2202816" cy="1360030"/>
            <a:chOff x="8921977" y="1312837"/>
            <a:chExt cx="2937088" cy="1813372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EF45C734-B85B-4872-958D-F4E4E05C0926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D2148F58-3122-485A-9ED2-1005B9F7E85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5A751AB1-891E-4449-AAF6-1C474167FB71}"/>
              </a:ext>
            </a:extLst>
          </p:cNvPr>
          <p:cNvGrpSpPr/>
          <p:nvPr/>
        </p:nvGrpSpPr>
        <p:grpSpPr>
          <a:xfrm>
            <a:off x="6691483" y="4560886"/>
            <a:ext cx="2202816" cy="1360030"/>
            <a:chOff x="8921977" y="3919498"/>
            <a:chExt cx="2937088" cy="1813372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F4684E95-70C0-40A3-A48F-B53ACACB7FCC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039A0493-AA99-4374-BA21-C60AFBF1C278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50053651-FA1E-4A43-ABA7-5C18E16C1FA2}"/>
              </a:ext>
            </a:extLst>
          </p:cNvPr>
          <p:cNvGrpSpPr/>
          <p:nvPr/>
        </p:nvGrpSpPr>
        <p:grpSpPr>
          <a:xfrm>
            <a:off x="6697329" y="1030695"/>
            <a:ext cx="2202816" cy="1360030"/>
            <a:chOff x="8921977" y="1312837"/>
            <a:chExt cx="2937088" cy="1813372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5FB031C3-2534-4647-BB60-7218F4BB1F85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A6189B85-FAF9-44C4-B4FD-719E4A5C625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988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B3CC-3B01-46A9-9A02-898BB601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Mindmap with Hexagons for PowerPoint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31E4E89-11F8-4807-937F-7CCE70DF2736}"/>
              </a:ext>
            </a:extLst>
          </p:cNvPr>
          <p:cNvCxnSpPr>
            <a:cxnSpLocks/>
          </p:cNvCxnSpPr>
          <p:nvPr/>
        </p:nvCxnSpPr>
        <p:spPr>
          <a:xfrm flipH="1">
            <a:off x="568159" y="1612566"/>
            <a:ext cx="6016565" cy="3296381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17B48F-92A2-4060-9416-A95A3C3522F7}"/>
              </a:ext>
            </a:extLst>
          </p:cNvPr>
          <p:cNvCxnSpPr>
            <a:cxnSpLocks/>
          </p:cNvCxnSpPr>
          <p:nvPr/>
        </p:nvCxnSpPr>
        <p:spPr>
          <a:xfrm flipH="1" flipV="1">
            <a:off x="195525" y="1787395"/>
            <a:ext cx="5991550" cy="328267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180EA6-FC56-4CBD-9F8C-E480C472F0CA}"/>
              </a:ext>
            </a:extLst>
          </p:cNvPr>
          <p:cNvCxnSpPr>
            <a:cxnSpLocks/>
          </p:cNvCxnSpPr>
          <p:nvPr/>
        </p:nvCxnSpPr>
        <p:spPr>
          <a:xfrm>
            <a:off x="3230574" y="1397577"/>
            <a:ext cx="0" cy="412865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63764F9-A99E-4513-BEDF-2351A9A6BA6D}"/>
              </a:ext>
            </a:extLst>
          </p:cNvPr>
          <p:cNvCxnSpPr>
            <a:cxnSpLocks/>
          </p:cNvCxnSpPr>
          <p:nvPr/>
        </p:nvCxnSpPr>
        <p:spPr>
          <a:xfrm flipH="1" flipV="1">
            <a:off x="143799" y="3177592"/>
            <a:ext cx="2280152" cy="121086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96B8A44-E0EB-44C9-9148-C9CA78C84D6B}"/>
              </a:ext>
            </a:extLst>
          </p:cNvPr>
          <p:cNvCxnSpPr>
            <a:cxnSpLocks/>
          </p:cNvCxnSpPr>
          <p:nvPr/>
        </p:nvCxnSpPr>
        <p:spPr>
          <a:xfrm>
            <a:off x="1949974" y="3309505"/>
            <a:ext cx="0" cy="209988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5AC4987-7A2D-4391-945C-B05CC4641D37}"/>
              </a:ext>
            </a:extLst>
          </p:cNvPr>
          <p:cNvCxnSpPr>
            <a:cxnSpLocks/>
          </p:cNvCxnSpPr>
          <p:nvPr/>
        </p:nvCxnSpPr>
        <p:spPr>
          <a:xfrm>
            <a:off x="4948085" y="3714584"/>
            <a:ext cx="0" cy="146994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A4A2FFD-33AB-40BD-97E1-003DA60BECE8}"/>
              </a:ext>
            </a:extLst>
          </p:cNvPr>
          <p:cNvCxnSpPr>
            <a:cxnSpLocks/>
          </p:cNvCxnSpPr>
          <p:nvPr/>
        </p:nvCxnSpPr>
        <p:spPr>
          <a:xfrm flipV="1">
            <a:off x="4128474" y="3952720"/>
            <a:ext cx="1639225" cy="89810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C9D7CC-6CAA-4496-ACCE-B228A55791B4}"/>
              </a:ext>
            </a:extLst>
          </p:cNvPr>
          <p:cNvCxnSpPr>
            <a:cxnSpLocks/>
          </p:cNvCxnSpPr>
          <p:nvPr/>
        </p:nvCxnSpPr>
        <p:spPr>
          <a:xfrm>
            <a:off x="4873717" y="1868632"/>
            <a:ext cx="0" cy="144087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FCF3E1D-DD63-43B3-91DE-6783E5A0E65D}"/>
              </a:ext>
            </a:extLst>
          </p:cNvPr>
          <p:cNvCxnSpPr>
            <a:cxnSpLocks/>
          </p:cNvCxnSpPr>
          <p:nvPr/>
        </p:nvCxnSpPr>
        <p:spPr>
          <a:xfrm>
            <a:off x="4351798" y="2256868"/>
            <a:ext cx="1341530" cy="73500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EABB8B1-4F75-411C-8791-C3AE65C09041}"/>
              </a:ext>
            </a:extLst>
          </p:cNvPr>
          <p:cNvCxnSpPr>
            <a:cxnSpLocks/>
          </p:cNvCxnSpPr>
          <p:nvPr/>
        </p:nvCxnSpPr>
        <p:spPr>
          <a:xfrm>
            <a:off x="2571523" y="1669812"/>
            <a:ext cx="1273214" cy="697572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7ABD401-BD3A-483B-9DF2-94E551B09563}"/>
              </a:ext>
            </a:extLst>
          </p:cNvPr>
          <p:cNvCxnSpPr>
            <a:cxnSpLocks/>
          </p:cNvCxnSpPr>
          <p:nvPr/>
        </p:nvCxnSpPr>
        <p:spPr>
          <a:xfrm>
            <a:off x="1437444" y="4804481"/>
            <a:ext cx="941365" cy="515758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16E6E92-A283-42FD-AD45-9AF5C991FB6D}"/>
              </a:ext>
            </a:extLst>
          </p:cNvPr>
          <p:cNvCxnSpPr>
            <a:cxnSpLocks/>
          </p:cNvCxnSpPr>
          <p:nvPr/>
        </p:nvCxnSpPr>
        <p:spPr>
          <a:xfrm>
            <a:off x="2603576" y="4607324"/>
            <a:ext cx="1387386" cy="7601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207288E-DF5A-400F-BF46-456747828C86}"/>
              </a:ext>
            </a:extLst>
          </p:cNvPr>
          <p:cNvCxnSpPr>
            <a:cxnSpLocks/>
          </p:cNvCxnSpPr>
          <p:nvPr/>
        </p:nvCxnSpPr>
        <p:spPr>
          <a:xfrm flipV="1">
            <a:off x="2701165" y="4649743"/>
            <a:ext cx="1078985" cy="591158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1DF2E37-776C-4512-BA68-BB8BF08981F7}"/>
              </a:ext>
            </a:extLst>
          </p:cNvPr>
          <p:cNvCxnSpPr>
            <a:cxnSpLocks/>
          </p:cNvCxnSpPr>
          <p:nvPr/>
        </p:nvCxnSpPr>
        <p:spPr>
          <a:xfrm flipV="1">
            <a:off x="1506801" y="4762543"/>
            <a:ext cx="1041776" cy="570773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178D40D-D944-4978-BF4E-B66B389C0229}"/>
              </a:ext>
            </a:extLst>
          </p:cNvPr>
          <p:cNvCxnSpPr>
            <a:cxnSpLocks/>
          </p:cNvCxnSpPr>
          <p:nvPr/>
        </p:nvCxnSpPr>
        <p:spPr>
          <a:xfrm flipV="1">
            <a:off x="6040706" y="1534153"/>
            <a:ext cx="0" cy="109021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42345B4-5584-4370-B89A-3519A2955CC9}"/>
              </a:ext>
            </a:extLst>
          </p:cNvPr>
          <p:cNvCxnSpPr>
            <a:cxnSpLocks/>
          </p:cNvCxnSpPr>
          <p:nvPr/>
        </p:nvCxnSpPr>
        <p:spPr>
          <a:xfrm>
            <a:off x="5530463" y="1644715"/>
            <a:ext cx="1020483" cy="55910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5371476-9F48-4116-948F-241F196143A2}"/>
              </a:ext>
            </a:extLst>
          </p:cNvPr>
          <p:cNvCxnSpPr>
            <a:cxnSpLocks/>
          </p:cNvCxnSpPr>
          <p:nvPr/>
        </p:nvCxnSpPr>
        <p:spPr>
          <a:xfrm flipV="1">
            <a:off x="2630043" y="1669813"/>
            <a:ext cx="1259582" cy="690104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D6C80F-A312-442A-A0BC-CDB728CCC769}"/>
              </a:ext>
            </a:extLst>
          </p:cNvPr>
          <p:cNvCxnSpPr>
            <a:cxnSpLocks/>
          </p:cNvCxnSpPr>
          <p:nvPr/>
        </p:nvCxnSpPr>
        <p:spPr>
          <a:xfrm flipV="1">
            <a:off x="98584" y="3219450"/>
            <a:ext cx="802022" cy="43941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92A21FA-F832-46AE-A18A-69745A0AE783}"/>
              </a:ext>
            </a:extLst>
          </p:cNvPr>
          <p:cNvCxnSpPr>
            <a:cxnSpLocks/>
          </p:cNvCxnSpPr>
          <p:nvPr/>
        </p:nvCxnSpPr>
        <p:spPr>
          <a:xfrm>
            <a:off x="568159" y="2917884"/>
            <a:ext cx="0" cy="10348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33F29CD-12F9-4347-86CF-AB945FCEAA59}"/>
              </a:ext>
            </a:extLst>
          </p:cNvPr>
          <p:cNvCxnSpPr>
            <a:cxnSpLocks/>
          </p:cNvCxnSpPr>
          <p:nvPr/>
        </p:nvCxnSpPr>
        <p:spPr>
          <a:xfrm flipV="1">
            <a:off x="802215" y="2093768"/>
            <a:ext cx="1146254" cy="628014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EEF5C4E-1489-48BD-90A3-A846B9CF59D7}"/>
              </a:ext>
            </a:extLst>
          </p:cNvPr>
          <p:cNvCxnSpPr>
            <a:cxnSpLocks/>
          </p:cNvCxnSpPr>
          <p:nvPr/>
        </p:nvCxnSpPr>
        <p:spPr>
          <a:xfrm>
            <a:off x="1347938" y="1787395"/>
            <a:ext cx="0" cy="133464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Hexagon 2">
            <a:extLst>
              <a:ext uri="{FF2B5EF4-FFF2-40B4-BE49-F238E27FC236}">
                <a16:creationId xmlns:a16="http://schemas.microsoft.com/office/drawing/2014/main" id="{51BA59A6-9C84-4052-BFB2-CE51F1DFF5CD}"/>
              </a:ext>
            </a:extLst>
          </p:cNvPr>
          <p:cNvSpPr/>
          <p:nvPr/>
        </p:nvSpPr>
        <p:spPr>
          <a:xfrm rot="16200000">
            <a:off x="2596746" y="2883829"/>
            <a:ext cx="1267656" cy="1132844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1079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7A0B65C3-B072-41BF-BFC9-5764A1367DC3}"/>
              </a:ext>
            </a:extLst>
          </p:cNvPr>
          <p:cNvSpPr/>
          <p:nvPr/>
        </p:nvSpPr>
        <p:spPr>
          <a:xfrm rot="16200000">
            <a:off x="2781523" y="4549551"/>
            <a:ext cx="898102" cy="80259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4E825DE0-0A7E-4298-886F-406016B38B04}"/>
              </a:ext>
            </a:extLst>
          </p:cNvPr>
          <p:cNvSpPr/>
          <p:nvPr/>
        </p:nvSpPr>
        <p:spPr>
          <a:xfrm rot="16200000">
            <a:off x="4499034" y="4000477"/>
            <a:ext cx="898102" cy="80259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E770F286-F9E0-47D2-B410-23F7AE902D30}"/>
              </a:ext>
            </a:extLst>
          </p:cNvPr>
          <p:cNvSpPr/>
          <p:nvPr/>
        </p:nvSpPr>
        <p:spPr>
          <a:xfrm rot="16200000">
            <a:off x="4424666" y="2141523"/>
            <a:ext cx="898102" cy="80259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E19470A2-0725-4456-B5F6-37F9B58D71E0}"/>
              </a:ext>
            </a:extLst>
          </p:cNvPr>
          <p:cNvSpPr/>
          <p:nvPr/>
        </p:nvSpPr>
        <p:spPr>
          <a:xfrm rot="16200000">
            <a:off x="2781523" y="1629600"/>
            <a:ext cx="898102" cy="80259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121CA748-4D18-4BA8-9FD2-789AF74BE246}"/>
              </a:ext>
            </a:extLst>
          </p:cNvPr>
          <p:cNvSpPr/>
          <p:nvPr/>
        </p:nvSpPr>
        <p:spPr>
          <a:xfrm rot="16200000">
            <a:off x="898887" y="2021493"/>
            <a:ext cx="898102" cy="80259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Hexagon 28">
            <a:extLst>
              <a:ext uri="{FF2B5EF4-FFF2-40B4-BE49-F238E27FC236}">
                <a16:creationId xmlns:a16="http://schemas.microsoft.com/office/drawing/2014/main" id="{B4A289B1-D39F-4ABC-9479-7EFEF57A5D66}"/>
              </a:ext>
            </a:extLst>
          </p:cNvPr>
          <p:cNvSpPr/>
          <p:nvPr/>
        </p:nvSpPr>
        <p:spPr>
          <a:xfrm rot="16200000">
            <a:off x="1509010" y="3732996"/>
            <a:ext cx="898102" cy="802591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B1A056F6-F0B3-4B5D-B9CC-95CB36E3DCE0}"/>
              </a:ext>
            </a:extLst>
          </p:cNvPr>
          <p:cNvSpPr/>
          <p:nvPr/>
        </p:nvSpPr>
        <p:spPr>
          <a:xfrm rot="16200000">
            <a:off x="5761153" y="1674446"/>
            <a:ext cx="559104" cy="499645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E9B795E2-CC95-499B-8A8A-30A26F6006D3}"/>
              </a:ext>
            </a:extLst>
          </p:cNvPr>
          <p:cNvSpPr/>
          <p:nvPr/>
        </p:nvSpPr>
        <p:spPr>
          <a:xfrm rot="16200000">
            <a:off x="288606" y="3151770"/>
            <a:ext cx="559104" cy="499645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6337278B-3B3D-48D9-B009-806B70FB7D48}"/>
              </a:ext>
            </a:extLst>
          </p:cNvPr>
          <p:cNvSpPr/>
          <p:nvPr/>
        </p:nvSpPr>
        <p:spPr>
          <a:xfrm rot="16200000">
            <a:off x="1675185" y="4838075"/>
            <a:ext cx="559104" cy="499645"/>
          </a:xfrm>
          <a:prstGeom prst="hexagon">
            <a:avLst>
              <a:gd name="adj" fmla="val 28556"/>
              <a:gd name="vf" fmla="val 115470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6" name="Graphic 135" descr="Users">
            <a:extLst>
              <a:ext uri="{FF2B5EF4-FFF2-40B4-BE49-F238E27FC236}">
                <a16:creationId xmlns:a16="http://schemas.microsoft.com/office/drawing/2014/main" id="{FA936454-903C-4BAD-AD9A-04C831B0C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3027" y="4106656"/>
            <a:ext cx="569828" cy="569828"/>
          </a:xfrm>
          <a:prstGeom prst="rect">
            <a:avLst/>
          </a:prstGeom>
        </p:spPr>
      </p:pic>
      <p:pic>
        <p:nvPicPr>
          <p:cNvPr id="138" name="Graphic 137" descr="Network">
            <a:extLst>
              <a:ext uri="{FF2B5EF4-FFF2-40B4-BE49-F238E27FC236}">
                <a16:creationId xmlns:a16="http://schemas.microsoft.com/office/drawing/2014/main" id="{60DE6068-AD8F-4974-A2B8-B302934681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96314" y="3011298"/>
            <a:ext cx="877904" cy="877904"/>
          </a:xfrm>
          <a:prstGeom prst="rect">
            <a:avLst/>
          </a:prstGeom>
        </p:spPr>
      </p:pic>
      <p:pic>
        <p:nvPicPr>
          <p:cNvPr id="140" name="Graphic 139" descr="Chat">
            <a:extLst>
              <a:ext uri="{FF2B5EF4-FFF2-40B4-BE49-F238E27FC236}">
                <a16:creationId xmlns:a16="http://schemas.microsoft.com/office/drawing/2014/main" id="{8CA9C468-C1F5-4ADC-8000-DB0A4A8949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73078" y="4939669"/>
            <a:ext cx="350781" cy="350781"/>
          </a:xfrm>
          <a:prstGeom prst="rect">
            <a:avLst/>
          </a:prstGeom>
        </p:spPr>
      </p:pic>
      <p:pic>
        <p:nvPicPr>
          <p:cNvPr id="142" name="Graphic 141" descr="Bullseye">
            <a:extLst>
              <a:ext uri="{FF2B5EF4-FFF2-40B4-BE49-F238E27FC236}">
                <a16:creationId xmlns:a16="http://schemas.microsoft.com/office/drawing/2014/main" id="{FA1E4A02-15C7-47D9-B0C3-9ADEE58122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42057" y="3840204"/>
            <a:ext cx="612824" cy="612824"/>
          </a:xfrm>
          <a:prstGeom prst="rect">
            <a:avLst/>
          </a:prstGeom>
        </p:spPr>
      </p:pic>
      <p:pic>
        <p:nvPicPr>
          <p:cNvPr id="144" name="Graphic 143" descr="Gears">
            <a:extLst>
              <a:ext uri="{FF2B5EF4-FFF2-40B4-BE49-F238E27FC236}">
                <a16:creationId xmlns:a16="http://schemas.microsoft.com/office/drawing/2014/main" id="{FC93E8A1-135C-4E28-B850-25059AE745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11239" y="1710710"/>
            <a:ext cx="596213" cy="596213"/>
          </a:xfrm>
          <a:prstGeom prst="rect">
            <a:avLst/>
          </a:prstGeom>
        </p:spPr>
      </p:pic>
      <p:pic>
        <p:nvPicPr>
          <p:cNvPr id="146" name="Graphic 145" descr="Puzzle">
            <a:extLst>
              <a:ext uri="{FF2B5EF4-FFF2-40B4-BE49-F238E27FC236}">
                <a16:creationId xmlns:a16="http://schemas.microsoft.com/office/drawing/2014/main" id="{76D2847F-C1D6-49DF-B8EE-B5E82ADF7E4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09552" y="2267085"/>
            <a:ext cx="567680" cy="567680"/>
          </a:xfrm>
          <a:prstGeom prst="rect">
            <a:avLst/>
          </a:prstGeom>
        </p:spPr>
      </p:pic>
      <p:pic>
        <p:nvPicPr>
          <p:cNvPr id="148" name="Graphic 147" descr="Lightbulb">
            <a:extLst>
              <a:ext uri="{FF2B5EF4-FFF2-40B4-BE49-F238E27FC236}">
                <a16:creationId xmlns:a16="http://schemas.microsoft.com/office/drawing/2014/main" id="{64F2C82A-EEE7-4647-901C-5E3D54823B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30613" y="4649743"/>
            <a:ext cx="591158" cy="591158"/>
          </a:xfrm>
          <a:prstGeom prst="rect">
            <a:avLst/>
          </a:prstGeom>
        </p:spPr>
      </p:pic>
      <p:pic>
        <p:nvPicPr>
          <p:cNvPr id="150" name="Graphic 149" descr="Magnifying glass">
            <a:extLst>
              <a:ext uri="{FF2B5EF4-FFF2-40B4-BE49-F238E27FC236}">
                <a16:creationId xmlns:a16="http://schemas.microsoft.com/office/drawing/2014/main" id="{772B6494-DA92-4D33-8257-587FAAA3AB7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82000" y="2157766"/>
            <a:ext cx="496505" cy="496505"/>
          </a:xfrm>
          <a:prstGeom prst="rect">
            <a:avLst/>
          </a:prstGeom>
        </p:spPr>
      </p:pic>
      <p:pic>
        <p:nvPicPr>
          <p:cNvPr id="152" name="Graphic 151" descr="Eye">
            <a:extLst>
              <a:ext uri="{FF2B5EF4-FFF2-40B4-BE49-F238E27FC236}">
                <a16:creationId xmlns:a16="http://schemas.microsoft.com/office/drawing/2014/main" id="{0C451BE0-0C5A-4D3B-B509-8FB927610CED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841558" y="1725646"/>
            <a:ext cx="397243" cy="397243"/>
          </a:xfrm>
          <a:prstGeom prst="rect">
            <a:avLst/>
          </a:prstGeom>
        </p:spPr>
      </p:pic>
      <p:pic>
        <p:nvPicPr>
          <p:cNvPr id="154" name="Graphic 153" descr="Globe">
            <a:extLst>
              <a:ext uri="{FF2B5EF4-FFF2-40B4-BE49-F238E27FC236}">
                <a16:creationId xmlns:a16="http://schemas.microsoft.com/office/drawing/2014/main" id="{A1F5E5C2-231C-49C2-B1F0-1E3DF1BE46E6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95783" y="3213595"/>
            <a:ext cx="353790" cy="353790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9C8EA20F-A434-473B-A59B-D85AE18A0F75}"/>
              </a:ext>
            </a:extLst>
          </p:cNvPr>
          <p:cNvGrpSpPr/>
          <p:nvPr/>
        </p:nvGrpSpPr>
        <p:grpSpPr>
          <a:xfrm>
            <a:off x="6691483" y="2795790"/>
            <a:ext cx="2202816" cy="1360030"/>
            <a:chOff x="8921977" y="1312837"/>
            <a:chExt cx="2937088" cy="181337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8D864A1-2838-472C-87EC-E0A6CB0D12DA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C43574-BF61-484E-8BD6-329BC760ADF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3BB38C5-059C-42EC-AC91-CD416C8900B2}"/>
              </a:ext>
            </a:extLst>
          </p:cNvPr>
          <p:cNvGrpSpPr/>
          <p:nvPr/>
        </p:nvGrpSpPr>
        <p:grpSpPr>
          <a:xfrm>
            <a:off x="6691483" y="4560886"/>
            <a:ext cx="2202816" cy="1360030"/>
            <a:chOff x="8921977" y="3919498"/>
            <a:chExt cx="2937088" cy="181337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A8857B2-2BDF-463E-86AA-57FD9B37612F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6C8C860-C4FA-4D7F-8FEE-B1725215D8C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47972A0-7E6E-4680-93A2-8986A7C3EAB7}"/>
              </a:ext>
            </a:extLst>
          </p:cNvPr>
          <p:cNvGrpSpPr/>
          <p:nvPr/>
        </p:nvGrpSpPr>
        <p:grpSpPr>
          <a:xfrm>
            <a:off x="6697329" y="1030695"/>
            <a:ext cx="2202816" cy="1360030"/>
            <a:chOff x="8921977" y="1312837"/>
            <a:chExt cx="2937088" cy="1813372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DADF160-531E-41D2-A62D-28CF09AF0988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2CD39E1-2E6C-4041-9432-23E44166713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948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280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Mindmap with Hexagons for PowerPoint</vt:lpstr>
      <vt:lpstr>Mindmap with Hexagons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Mindmap with Hexagons for PowerPoint</dc:title>
  <dc:creator>PresentationGO.com</dc:creator>
  <dc:description>© Copyright PresentationGO.com</dc:description>
  <dcterms:created xsi:type="dcterms:W3CDTF">2014-11-26T05:14:11Z</dcterms:created>
  <dcterms:modified xsi:type="dcterms:W3CDTF">2018-03-13T20:06:58Z</dcterms:modified>
  <cp:category>Charts &amp; Diagrams</cp:category>
</cp:coreProperties>
</file>