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196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1/10/2023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3065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Minimalist Cube – Slide Template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F1E8C8DF-0DCF-8550-5B8F-91F75F14C41F}"/>
              </a:ext>
            </a:extLst>
          </p:cNvPr>
          <p:cNvGrpSpPr/>
          <p:nvPr/>
        </p:nvGrpSpPr>
        <p:grpSpPr>
          <a:xfrm>
            <a:off x="6695611" y="3606474"/>
            <a:ext cx="2194560" cy="1260003"/>
            <a:chOff x="8921977" y="1394910"/>
            <a:chExt cx="2926080" cy="1680003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0D0D928C-FF5E-2E10-3FEE-5CB42CDF9157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noProof="1">
                  <a:solidFill>
                    <a:schemeClr val="accent3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CDBC870C-B198-6505-D2D3-0A1E5124436D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74093C8C-1BF2-06A8-B647-AD6D597485C2}"/>
              </a:ext>
            </a:extLst>
          </p:cNvPr>
          <p:cNvGrpSpPr/>
          <p:nvPr/>
        </p:nvGrpSpPr>
        <p:grpSpPr>
          <a:xfrm>
            <a:off x="253830" y="3606476"/>
            <a:ext cx="2194560" cy="1260003"/>
            <a:chOff x="332936" y="2555951"/>
            <a:chExt cx="2926080" cy="1680003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4F868514-8E18-91CC-3E3F-DBED03193705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0C56E8E3-5835-4E0E-105E-569B47D1BD38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35CCC459-A392-A391-715D-1500075C2C69}"/>
              </a:ext>
            </a:extLst>
          </p:cNvPr>
          <p:cNvGrpSpPr/>
          <p:nvPr/>
        </p:nvGrpSpPr>
        <p:grpSpPr>
          <a:xfrm>
            <a:off x="3058981" y="1122030"/>
            <a:ext cx="3026038" cy="1106115"/>
            <a:chOff x="332936" y="2555951"/>
            <a:chExt cx="2926080" cy="1474819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CABA2A1B-7D6B-561E-5305-9468E2D915C5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7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cap="all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91BB336E-B684-478F-F97B-B54519254A4C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0DF415DA-8D80-3B26-672F-E998FF5EDBA7}"/>
              </a:ext>
            </a:extLst>
          </p:cNvPr>
          <p:cNvSpPr/>
          <p:nvPr/>
        </p:nvSpPr>
        <p:spPr>
          <a:xfrm>
            <a:off x="3394954" y="2494605"/>
            <a:ext cx="2456234" cy="821987"/>
          </a:xfrm>
          <a:custGeom>
            <a:avLst/>
            <a:gdLst>
              <a:gd name="connsiteX0" fmla="*/ 0 w 3274979"/>
              <a:gd name="connsiteY0" fmla="*/ 551234 h 1095983"/>
              <a:gd name="connsiteX1" fmla="*/ 1601822 w 3274979"/>
              <a:gd name="connsiteY1" fmla="*/ 0 h 1095983"/>
              <a:gd name="connsiteX2" fmla="*/ 3274979 w 3274979"/>
              <a:gd name="connsiteY2" fmla="*/ 551234 h 1095983"/>
              <a:gd name="connsiteX3" fmla="*/ 1524000 w 3274979"/>
              <a:gd name="connsiteY3" fmla="*/ 1095983 h 1095983"/>
              <a:gd name="connsiteX4" fmla="*/ 0 w 3274979"/>
              <a:gd name="connsiteY4" fmla="*/ 551234 h 1095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74979" h="1095983">
                <a:moveTo>
                  <a:pt x="0" y="551234"/>
                </a:moveTo>
                <a:lnTo>
                  <a:pt x="1601822" y="0"/>
                </a:lnTo>
                <a:lnTo>
                  <a:pt x="3274979" y="551234"/>
                </a:lnTo>
                <a:lnTo>
                  <a:pt x="1524000" y="1095983"/>
                </a:lnTo>
                <a:lnTo>
                  <a:pt x="0" y="551234"/>
                </a:ln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49221142-1BB0-18E9-5618-3F8D563E6897}"/>
              </a:ext>
            </a:extLst>
          </p:cNvPr>
          <p:cNvSpPr/>
          <p:nvPr/>
        </p:nvSpPr>
        <p:spPr>
          <a:xfrm>
            <a:off x="2908571" y="3165813"/>
            <a:ext cx="1507787" cy="2393004"/>
          </a:xfrm>
          <a:custGeom>
            <a:avLst/>
            <a:gdLst>
              <a:gd name="connsiteX0" fmla="*/ 0 w 2010383"/>
              <a:gd name="connsiteY0" fmla="*/ 2483796 h 3190672"/>
              <a:gd name="connsiteX1" fmla="*/ 0 w 2010383"/>
              <a:gd name="connsiteY1" fmla="*/ 0 h 3190672"/>
              <a:gd name="connsiteX2" fmla="*/ 2010383 w 2010383"/>
              <a:gd name="connsiteY2" fmla="*/ 616085 h 3190672"/>
              <a:gd name="connsiteX3" fmla="*/ 2010383 w 2010383"/>
              <a:gd name="connsiteY3" fmla="*/ 3190672 h 3190672"/>
              <a:gd name="connsiteX4" fmla="*/ 0 w 2010383"/>
              <a:gd name="connsiteY4" fmla="*/ 2483796 h 3190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10383" h="3190672">
                <a:moveTo>
                  <a:pt x="0" y="2483796"/>
                </a:moveTo>
                <a:lnTo>
                  <a:pt x="0" y="0"/>
                </a:lnTo>
                <a:lnTo>
                  <a:pt x="2010383" y="616085"/>
                </a:lnTo>
                <a:lnTo>
                  <a:pt x="2010383" y="3190672"/>
                </a:lnTo>
                <a:lnTo>
                  <a:pt x="0" y="2483796"/>
                </a:lnTo>
                <a:close/>
              </a:path>
            </a:pathLst>
          </a:cu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E992A078-F35A-E582-4DDF-318BD37B7664}"/>
              </a:ext>
            </a:extLst>
          </p:cNvPr>
          <p:cNvSpPr/>
          <p:nvPr/>
        </p:nvSpPr>
        <p:spPr>
          <a:xfrm flipH="1">
            <a:off x="4732605" y="3165813"/>
            <a:ext cx="1510745" cy="2393004"/>
          </a:xfrm>
          <a:custGeom>
            <a:avLst/>
            <a:gdLst>
              <a:gd name="connsiteX0" fmla="*/ 0 w 2010383"/>
              <a:gd name="connsiteY0" fmla="*/ 2483796 h 3190672"/>
              <a:gd name="connsiteX1" fmla="*/ 0 w 2010383"/>
              <a:gd name="connsiteY1" fmla="*/ 0 h 3190672"/>
              <a:gd name="connsiteX2" fmla="*/ 2010383 w 2010383"/>
              <a:gd name="connsiteY2" fmla="*/ 616085 h 3190672"/>
              <a:gd name="connsiteX3" fmla="*/ 2010383 w 2010383"/>
              <a:gd name="connsiteY3" fmla="*/ 3190672 h 3190672"/>
              <a:gd name="connsiteX4" fmla="*/ 0 w 2010383"/>
              <a:gd name="connsiteY4" fmla="*/ 2483796 h 3190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10383" h="3190672">
                <a:moveTo>
                  <a:pt x="0" y="2483796"/>
                </a:moveTo>
                <a:lnTo>
                  <a:pt x="0" y="0"/>
                </a:lnTo>
                <a:lnTo>
                  <a:pt x="2010383" y="616085"/>
                </a:lnTo>
                <a:lnTo>
                  <a:pt x="2010383" y="3190672"/>
                </a:lnTo>
                <a:lnTo>
                  <a:pt x="0" y="2483796"/>
                </a:ln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5" name="Shape">
            <a:extLst>
              <a:ext uri="{FF2B5EF4-FFF2-40B4-BE49-F238E27FC236}">
                <a16:creationId xmlns:a16="http://schemas.microsoft.com/office/drawing/2014/main" id="{D8BBB365-46E9-A1B5-9CE1-2231F65CF61F}"/>
              </a:ext>
            </a:extLst>
          </p:cNvPr>
          <p:cNvSpPr/>
          <p:nvPr/>
        </p:nvSpPr>
        <p:spPr>
          <a:xfrm>
            <a:off x="2836925" y="2381117"/>
            <a:ext cx="3470152" cy="10322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4423"/>
                </a:moveTo>
                <a:lnTo>
                  <a:pt x="17159" y="10800"/>
                </a:lnTo>
                <a:lnTo>
                  <a:pt x="10800" y="17177"/>
                </a:lnTo>
                <a:lnTo>
                  <a:pt x="4441" y="10800"/>
                </a:lnTo>
                <a:lnTo>
                  <a:pt x="10800" y="4423"/>
                </a:lnTo>
                <a:moveTo>
                  <a:pt x="10800" y="0"/>
                </a:moveTo>
                <a:lnTo>
                  <a:pt x="0" y="10800"/>
                </a:lnTo>
                <a:lnTo>
                  <a:pt x="10800" y="21600"/>
                </a:lnTo>
                <a:lnTo>
                  <a:pt x="21600" y="10800"/>
                </a:lnTo>
                <a:lnTo>
                  <a:pt x="10800" y="0"/>
                </a:lnTo>
                <a:lnTo>
                  <a:pt x="10800" y="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BC819B5C-252B-325F-C1A0-CD3C565884CE}"/>
              </a:ext>
            </a:extLst>
          </p:cNvPr>
          <p:cNvGrpSpPr/>
          <p:nvPr/>
        </p:nvGrpSpPr>
        <p:grpSpPr>
          <a:xfrm>
            <a:off x="2801695" y="3032873"/>
            <a:ext cx="3540611" cy="2661623"/>
            <a:chOff x="3735593" y="2089088"/>
            <a:chExt cx="4720814" cy="3548831"/>
          </a:xfrm>
        </p:grpSpPr>
        <p:sp>
          <p:nvSpPr>
            <p:cNvPr id="37" name="Shape">
              <a:extLst>
                <a:ext uri="{FF2B5EF4-FFF2-40B4-BE49-F238E27FC236}">
                  <a16:creationId xmlns:a16="http://schemas.microsoft.com/office/drawing/2014/main" id="{B7D01E78-BA42-ED50-1102-DC414B398804}"/>
                </a:ext>
              </a:extLst>
            </p:cNvPr>
            <p:cNvSpPr/>
            <p:nvPr/>
          </p:nvSpPr>
          <p:spPr>
            <a:xfrm>
              <a:off x="3735593" y="2089088"/>
              <a:ext cx="2299339" cy="35488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736" y="2201"/>
                  </a:moveTo>
                  <a:lnTo>
                    <a:pt x="18886" y="5332"/>
                  </a:lnTo>
                  <a:lnTo>
                    <a:pt x="19041" y="19256"/>
                  </a:lnTo>
                  <a:lnTo>
                    <a:pt x="2581" y="15439"/>
                  </a:lnTo>
                  <a:lnTo>
                    <a:pt x="2736" y="2201"/>
                  </a:lnTo>
                  <a:moveTo>
                    <a:pt x="199" y="0"/>
                  </a:moveTo>
                  <a:lnTo>
                    <a:pt x="0" y="16597"/>
                  </a:lnTo>
                  <a:lnTo>
                    <a:pt x="21600" y="21600"/>
                  </a:lnTo>
                  <a:lnTo>
                    <a:pt x="21401" y="4103"/>
                  </a:lnTo>
                  <a:lnTo>
                    <a:pt x="199" y="0"/>
                  </a:lnTo>
                  <a:lnTo>
                    <a:pt x="199" y="0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38" name="Shape">
              <a:extLst>
                <a:ext uri="{FF2B5EF4-FFF2-40B4-BE49-F238E27FC236}">
                  <a16:creationId xmlns:a16="http://schemas.microsoft.com/office/drawing/2014/main" id="{4358C017-3F21-62DF-F2E4-75AC67BBD935}"/>
                </a:ext>
              </a:extLst>
            </p:cNvPr>
            <p:cNvSpPr/>
            <p:nvPr/>
          </p:nvSpPr>
          <p:spPr>
            <a:xfrm>
              <a:off x="6178200" y="2089088"/>
              <a:ext cx="2278207" cy="35370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861" y="2209"/>
                  </a:moveTo>
                  <a:lnTo>
                    <a:pt x="19017" y="15490"/>
                  </a:lnTo>
                  <a:lnTo>
                    <a:pt x="2739" y="19262"/>
                  </a:lnTo>
                  <a:lnTo>
                    <a:pt x="2583" y="5350"/>
                  </a:lnTo>
                  <a:lnTo>
                    <a:pt x="18861" y="2209"/>
                  </a:lnTo>
                  <a:moveTo>
                    <a:pt x="21400" y="0"/>
                  </a:moveTo>
                  <a:lnTo>
                    <a:pt x="0" y="4116"/>
                  </a:lnTo>
                  <a:lnTo>
                    <a:pt x="200" y="21600"/>
                  </a:lnTo>
                  <a:lnTo>
                    <a:pt x="21600" y="16652"/>
                  </a:lnTo>
                  <a:lnTo>
                    <a:pt x="21400" y="0"/>
                  </a:lnTo>
                  <a:lnTo>
                    <a:pt x="21400" y="0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39" name="TextBox 8">
              <a:extLst>
                <a:ext uri="{FF2B5EF4-FFF2-40B4-BE49-F238E27FC236}">
                  <a16:creationId xmlns:a16="http://schemas.microsoft.com/office/drawing/2014/main" id="{34782400-D09F-D20D-DF54-92CD950CADD0}"/>
                </a:ext>
              </a:extLst>
            </p:cNvPr>
            <p:cNvSpPr txBox="1"/>
            <p:nvPr/>
          </p:nvSpPr>
          <p:spPr>
            <a:xfrm>
              <a:off x="4373157" y="3340283"/>
              <a:ext cx="1024212" cy="1046440"/>
            </a:xfrm>
            <a:prstGeom prst="rect">
              <a:avLst/>
            </a:prstGeom>
            <a:noFill/>
            <a:scene3d>
              <a:camera prst="isometricLeftDown">
                <a:rot lat="1800000" lon="1800000" rev="0"/>
              </a:camera>
              <a:lightRig rig="threePt" dir="t"/>
            </a:scene3d>
          </p:spPr>
          <p:txBody>
            <a:bodyPr wrap="none" rtlCol="0" anchor="ctr">
              <a:spAutoFit/>
            </a:bodyPr>
            <a:lstStyle>
              <a:defPPr>
                <a:defRPr lang="en-US"/>
              </a:defPPr>
              <a:lvl1pPr algn="ctr">
                <a:defRPr sz="6000" b="1">
                  <a:solidFill>
                    <a:schemeClr val="tx2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4500" dirty="0">
                  <a:solidFill>
                    <a:schemeClr val="accent5"/>
                  </a:solidFill>
                </a:rPr>
                <a:t>02</a:t>
              </a:r>
            </a:p>
          </p:txBody>
        </p:sp>
        <p:sp>
          <p:nvSpPr>
            <p:cNvPr id="40" name="TextBox 8">
              <a:extLst>
                <a:ext uri="{FF2B5EF4-FFF2-40B4-BE49-F238E27FC236}">
                  <a16:creationId xmlns:a16="http://schemas.microsoft.com/office/drawing/2014/main" id="{04AF7629-E03B-898C-38C8-5B26138EE45D}"/>
                </a:ext>
              </a:extLst>
            </p:cNvPr>
            <p:cNvSpPr txBox="1"/>
            <p:nvPr/>
          </p:nvSpPr>
          <p:spPr>
            <a:xfrm>
              <a:off x="6805197" y="3334411"/>
              <a:ext cx="1024212" cy="1046440"/>
            </a:xfrm>
            <a:prstGeom prst="rect">
              <a:avLst/>
            </a:prstGeom>
            <a:noFill/>
            <a:scene3d>
              <a:camera prst="isometricOffAxis1Right">
                <a:rot lat="1800000" lon="19800000" rev="0"/>
              </a:camera>
              <a:lightRig rig="threePt" dir="t"/>
            </a:scene3d>
          </p:spPr>
          <p:txBody>
            <a:bodyPr wrap="none" rtlCol="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4500" b="1" dirty="0">
                  <a:solidFill>
                    <a:schemeClr val="accent3">
                      <a:lumMod val="50000"/>
                    </a:schemeClr>
                  </a:solidFill>
                </a:rPr>
                <a:t>03</a:t>
              </a:r>
            </a:p>
          </p:txBody>
        </p:sp>
      </p:grpSp>
      <p:sp>
        <p:nvSpPr>
          <p:cNvPr id="41" name="TextBox 8">
            <a:extLst>
              <a:ext uri="{FF2B5EF4-FFF2-40B4-BE49-F238E27FC236}">
                <a16:creationId xmlns:a16="http://schemas.microsoft.com/office/drawing/2014/main" id="{D44A8C88-AD77-E6B0-1FB7-4465B27F6569}"/>
              </a:ext>
            </a:extLst>
          </p:cNvPr>
          <p:cNvSpPr txBox="1"/>
          <p:nvPr/>
        </p:nvSpPr>
        <p:spPr>
          <a:xfrm>
            <a:off x="4187921" y="2504822"/>
            <a:ext cx="768159" cy="784830"/>
          </a:xfrm>
          <a:prstGeom prst="rect">
            <a:avLst/>
          </a:prstGeom>
          <a:noFill/>
          <a:scene3d>
            <a:camera prst="perspectiveRelaxedModerately" fov="2700000">
              <a:rot lat="18600000" lon="0" rev="0"/>
            </a:camera>
            <a:lightRig rig="threePt" dir="t"/>
          </a:scene3d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500" b="1" dirty="0">
                <a:solidFill>
                  <a:schemeClr val="accent2">
                    <a:lumMod val="75000"/>
                  </a:schemeClr>
                </a:solidFill>
              </a:rPr>
              <a:t>01</a:t>
            </a:r>
          </a:p>
        </p:txBody>
      </p: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Minimalist Cube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82FDB8FB-DDFF-1D80-F716-43B36391F5B1}"/>
              </a:ext>
            </a:extLst>
          </p:cNvPr>
          <p:cNvGrpSpPr/>
          <p:nvPr/>
        </p:nvGrpSpPr>
        <p:grpSpPr>
          <a:xfrm>
            <a:off x="6695611" y="3606474"/>
            <a:ext cx="2194560" cy="1260003"/>
            <a:chOff x="8921977" y="1394910"/>
            <a:chExt cx="2926080" cy="1680003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41004DAE-35EE-0C8E-EF5F-B3CC251FB2AB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8BC62051-7365-BDF2-0A64-9E11CCEDD2F8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21269083-0E68-1EA4-7105-3F0F4F298139}"/>
              </a:ext>
            </a:extLst>
          </p:cNvPr>
          <p:cNvGrpSpPr/>
          <p:nvPr/>
        </p:nvGrpSpPr>
        <p:grpSpPr>
          <a:xfrm>
            <a:off x="253830" y="3606476"/>
            <a:ext cx="2194560" cy="1260003"/>
            <a:chOff x="332936" y="2555951"/>
            <a:chExt cx="2926080" cy="1680003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616067FC-A29B-4F0B-1BCF-6111E16DA5DA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noProof="1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E6C6D6A9-4AF7-616A-19D3-4B302D6D301B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1346E84A-2E71-5BFA-7A08-694941BC3100}"/>
              </a:ext>
            </a:extLst>
          </p:cNvPr>
          <p:cNvGrpSpPr/>
          <p:nvPr/>
        </p:nvGrpSpPr>
        <p:grpSpPr>
          <a:xfrm>
            <a:off x="3058981" y="1122030"/>
            <a:ext cx="3026038" cy="1106115"/>
            <a:chOff x="332936" y="2555951"/>
            <a:chExt cx="2926080" cy="1474819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D2C3EE88-3A95-D57E-8010-34E7E1CEF113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7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cap="all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A3301ECC-6F93-BA3F-DBD8-FD663B58E057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A118F54-F532-A887-3E10-9FD07459C00D}"/>
              </a:ext>
            </a:extLst>
          </p:cNvPr>
          <p:cNvSpPr/>
          <p:nvPr/>
        </p:nvSpPr>
        <p:spPr>
          <a:xfrm>
            <a:off x="3394954" y="2494605"/>
            <a:ext cx="2456234" cy="821987"/>
          </a:xfrm>
          <a:custGeom>
            <a:avLst/>
            <a:gdLst>
              <a:gd name="connsiteX0" fmla="*/ 0 w 3274979"/>
              <a:gd name="connsiteY0" fmla="*/ 551234 h 1095983"/>
              <a:gd name="connsiteX1" fmla="*/ 1601822 w 3274979"/>
              <a:gd name="connsiteY1" fmla="*/ 0 h 1095983"/>
              <a:gd name="connsiteX2" fmla="*/ 3274979 w 3274979"/>
              <a:gd name="connsiteY2" fmla="*/ 551234 h 1095983"/>
              <a:gd name="connsiteX3" fmla="*/ 1524000 w 3274979"/>
              <a:gd name="connsiteY3" fmla="*/ 1095983 h 1095983"/>
              <a:gd name="connsiteX4" fmla="*/ 0 w 3274979"/>
              <a:gd name="connsiteY4" fmla="*/ 551234 h 1095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74979" h="1095983">
                <a:moveTo>
                  <a:pt x="0" y="551234"/>
                </a:moveTo>
                <a:lnTo>
                  <a:pt x="1601822" y="0"/>
                </a:lnTo>
                <a:lnTo>
                  <a:pt x="3274979" y="551234"/>
                </a:lnTo>
                <a:lnTo>
                  <a:pt x="1524000" y="1095983"/>
                </a:lnTo>
                <a:lnTo>
                  <a:pt x="0" y="551234"/>
                </a:ln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F49BA407-5D68-9DD3-AEBC-28A72DBD8EEA}"/>
              </a:ext>
            </a:extLst>
          </p:cNvPr>
          <p:cNvSpPr/>
          <p:nvPr/>
        </p:nvSpPr>
        <p:spPr>
          <a:xfrm>
            <a:off x="2908571" y="3165813"/>
            <a:ext cx="1507787" cy="2393004"/>
          </a:xfrm>
          <a:custGeom>
            <a:avLst/>
            <a:gdLst>
              <a:gd name="connsiteX0" fmla="*/ 0 w 2010383"/>
              <a:gd name="connsiteY0" fmla="*/ 2483796 h 3190672"/>
              <a:gd name="connsiteX1" fmla="*/ 0 w 2010383"/>
              <a:gd name="connsiteY1" fmla="*/ 0 h 3190672"/>
              <a:gd name="connsiteX2" fmla="*/ 2010383 w 2010383"/>
              <a:gd name="connsiteY2" fmla="*/ 616085 h 3190672"/>
              <a:gd name="connsiteX3" fmla="*/ 2010383 w 2010383"/>
              <a:gd name="connsiteY3" fmla="*/ 3190672 h 3190672"/>
              <a:gd name="connsiteX4" fmla="*/ 0 w 2010383"/>
              <a:gd name="connsiteY4" fmla="*/ 2483796 h 3190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10383" h="3190672">
                <a:moveTo>
                  <a:pt x="0" y="2483796"/>
                </a:moveTo>
                <a:lnTo>
                  <a:pt x="0" y="0"/>
                </a:lnTo>
                <a:lnTo>
                  <a:pt x="2010383" y="616085"/>
                </a:lnTo>
                <a:lnTo>
                  <a:pt x="2010383" y="3190672"/>
                </a:lnTo>
                <a:lnTo>
                  <a:pt x="0" y="2483796"/>
                </a:lnTo>
                <a:close/>
              </a:path>
            </a:pathLst>
          </a:cu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50D11438-9F50-0927-7443-2F4D1DFA630E}"/>
              </a:ext>
            </a:extLst>
          </p:cNvPr>
          <p:cNvSpPr/>
          <p:nvPr/>
        </p:nvSpPr>
        <p:spPr>
          <a:xfrm flipH="1">
            <a:off x="4732605" y="3165813"/>
            <a:ext cx="1510745" cy="2393004"/>
          </a:xfrm>
          <a:custGeom>
            <a:avLst/>
            <a:gdLst>
              <a:gd name="connsiteX0" fmla="*/ 0 w 2010383"/>
              <a:gd name="connsiteY0" fmla="*/ 2483796 h 3190672"/>
              <a:gd name="connsiteX1" fmla="*/ 0 w 2010383"/>
              <a:gd name="connsiteY1" fmla="*/ 0 h 3190672"/>
              <a:gd name="connsiteX2" fmla="*/ 2010383 w 2010383"/>
              <a:gd name="connsiteY2" fmla="*/ 616085 h 3190672"/>
              <a:gd name="connsiteX3" fmla="*/ 2010383 w 2010383"/>
              <a:gd name="connsiteY3" fmla="*/ 3190672 h 3190672"/>
              <a:gd name="connsiteX4" fmla="*/ 0 w 2010383"/>
              <a:gd name="connsiteY4" fmla="*/ 2483796 h 3190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10383" h="3190672">
                <a:moveTo>
                  <a:pt x="0" y="2483796"/>
                </a:moveTo>
                <a:lnTo>
                  <a:pt x="0" y="0"/>
                </a:lnTo>
                <a:lnTo>
                  <a:pt x="2010383" y="616085"/>
                </a:lnTo>
                <a:lnTo>
                  <a:pt x="2010383" y="3190672"/>
                </a:lnTo>
                <a:lnTo>
                  <a:pt x="0" y="2483796"/>
                </a:ln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5" name="Shape">
            <a:extLst>
              <a:ext uri="{FF2B5EF4-FFF2-40B4-BE49-F238E27FC236}">
                <a16:creationId xmlns:a16="http://schemas.microsoft.com/office/drawing/2014/main" id="{951EAA5F-0016-0945-B7B2-D4EA6F79A905}"/>
              </a:ext>
            </a:extLst>
          </p:cNvPr>
          <p:cNvSpPr/>
          <p:nvPr/>
        </p:nvSpPr>
        <p:spPr>
          <a:xfrm>
            <a:off x="2836925" y="2381117"/>
            <a:ext cx="3470152" cy="10322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4423"/>
                </a:moveTo>
                <a:lnTo>
                  <a:pt x="17159" y="10800"/>
                </a:lnTo>
                <a:lnTo>
                  <a:pt x="10800" y="17177"/>
                </a:lnTo>
                <a:lnTo>
                  <a:pt x="4441" y="10800"/>
                </a:lnTo>
                <a:lnTo>
                  <a:pt x="10800" y="4423"/>
                </a:lnTo>
                <a:moveTo>
                  <a:pt x="10800" y="0"/>
                </a:moveTo>
                <a:lnTo>
                  <a:pt x="0" y="10800"/>
                </a:lnTo>
                <a:lnTo>
                  <a:pt x="10800" y="21600"/>
                </a:lnTo>
                <a:lnTo>
                  <a:pt x="21600" y="10800"/>
                </a:lnTo>
                <a:lnTo>
                  <a:pt x="10800" y="0"/>
                </a:lnTo>
                <a:lnTo>
                  <a:pt x="10800" y="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3E464066-549D-CE57-1E2C-A53D24CEF184}"/>
              </a:ext>
            </a:extLst>
          </p:cNvPr>
          <p:cNvGrpSpPr/>
          <p:nvPr/>
        </p:nvGrpSpPr>
        <p:grpSpPr>
          <a:xfrm>
            <a:off x="2801695" y="3032873"/>
            <a:ext cx="3540611" cy="2661623"/>
            <a:chOff x="3735593" y="2089088"/>
            <a:chExt cx="4720814" cy="3548831"/>
          </a:xfrm>
        </p:grpSpPr>
        <p:sp>
          <p:nvSpPr>
            <p:cNvPr id="29" name="Shape">
              <a:extLst>
                <a:ext uri="{FF2B5EF4-FFF2-40B4-BE49-F238E27FC236}">
                  <a16:creationId xmlns:a16="http://schemas.microsoft.com/office/drawing/2014/main" id="{06A48562-3B7C-A098-0811-1D535005350E}"/>
                </a:ext>
              </a:extLst>
            </p:cNvPr>
            <p:cNvSpPr/>
            <p:nvPr/>
          </p:nvSpPr>
          <p:spPr>
            <a:xfrm>
              <a:off x="3735593" y="2089088"/>
              <a:ext cx="2299339" cy="35488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736" y="2201"/>
                  </a:moveTo>
                  <a:lnTo>
                    <a:pt x="18886" y="5332"/>
                  </a:lnTo>
                  <a:lnTo>
                    <a:pt x="19041" y="19256"/>
                  </a:lnTo>
                  <a:lnTo>
                    <a:pt x="2581" y="15439"/>
                  </a:lnTo>
                  <a:lnTo>
                    <a:pt x="2736" y="2201"/>
                  </a:lnTo>
                  <a:moveTo>
                    <a:pt x="199" y="0"/>
                  </a:moveTo>
                  <a:lnTo>
                    <a:pt x="0" y="16597"/>
                  </a:lnTo>
                  <a:lnTo>
                    <a:pt x="21600" y="21600"/>
                  </a:lnTo>
                  <a:lnTo>
                    <a:pt x="21401" y="4103"/>
                  </a:lnTo>
                  <a:lnTo>
                    <a:pt x="199" y="0"/>
                  </a:lnTo>
                  <a:lnTo>
                    <a:pt x="199" y="0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30" name="Shape">
              <a:extLst>
                <a:ext uri="{FF2B5EF4-FFF2-40B4-BE49-F238E27FC236}">
                  <a16:creationId xmlns:a16="http://schemas.microsoft.com/office/drawing/2014/main" id="{AA55FC6C-E659-53F1-9D1B-DCE7694352F5}"/>
                </a:ext>
              </a:extLst>
            </p:cNvPr>
            <p:cNvSpPr/>
            <p:nvPr/>
          </p:nvSpPr>
          <p:spPr>
            <a:xfrm>
              <a:off x="6178200" y="2089088"/>
              <a:ext cx="2278207" cy="35370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861" y="2209"/>
                  </a:moveTo>
                  <a:lnTo>
                    <a:pt x="19017" y="15490"/>
                  </a:lnTo>
                  <a:lnTo>
                    <a:pt x="2739" y="19262"/>
                  </a:lnTo>
                  <a:lnTo>
                    <a:pt x="2583" y="5350"/>
                  </a:lnTo>
                  <a:lnTo>
                    <a:pt x="18861" y="2209"/>
                  </a:lnTo>
                  <a:moveTo>
                    <a:pt x="21400" y="0"/>
                  </a:moveTo>
                  <a:lnTo>
                    <a:pt x="0" y="4116"/>
                  </a:lnTo>
                  <a:lnTo>
                    <a:pt x="200" y="21600"/>
                  </a:lnTo>
                  <a:lnTo>
                    <a:pt x="21600" y="16652"/>
                  </a:lnTo>
                  <a:lnTo>
                    <a:pt x="21400" y="0"/>
                  </a:lnTo>
                  <a:lnTo>
                    <a:pt x="21400" y="0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31" name="TextBox 8">
              <a:extLst>
                <a:ext uri="{FF2B5EF4-FFF2-40B4-BE49-F238E27FC236}">
                  <a16:creationId xmlns:a16="http://schemas.microsoft.com/office/drawing/2014/main" id="{C54A30C6-C585-5745-D098-95DC9CA9FE97}"/>
                </a:ext>
              </a:extLst>
            </p:cNvPr>
            <p:cNvSpPr txBox="1"/>
            <p:nvPr/>
          </p:nvSpPr>
          <p:spPr>
            <a:xfrm>
              <a:off x="4373157" y="3340283"/>
              <a:ext cx="1024212" cy="1046440"/>
            </a:xfrm>
            <a:prstGeom prst="rect">
              <a:avLst/>
            </a:prstGeom>
            <a:noFill/>
            <a:scene3d>
              <a:camera prst="isometricLeftDown">
                <a:rot lat="1800000" lon="1800000" rev="0"/>
              </a:camera>
              <a:lightRig rig="threePt" dir="t"/>
            </a:scene3d>
          </p:spPr>
          <p:txBody>
            <a:bodyPr wrap="none" rtlCol="0" anchor="ctr">
              <a:spAutoFit/>
            </a:bodyPr>
            <a:lstStyle>
              <a:defPPr>
                <a:defRPr lang="en-US"/>
              </a:defPPr>
              <a:lvl1pPr algn="ctr">
                <a:defRPr sz="6000" b="1">
                  <a:solidFill>
                    <a:schemeClr val="tx2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4500" dirty="0">
                  <a:solidFill>
                    <a:schemeClr val="accent5"/>
                  </a:solidFill>
                </a:rPr>
                <a:t>02</a:t>
              </a:r>
            </a:p>
          </p:txBody>
        </p:sp>
        <p:sp>
          <p:nvSpPr>
            <p:cNvPr id="42" name="TextBox 8">
              <a:extLst>
                <a:ext uri="{FF2B5EF4-FFF2-40B4-BE49-F238E27FC236}">
                  <a16:creationId xmlns:a16="http://schemas.microsoft.com/office/drawing/2014/main" id="{D2AFFAE1-5E09-1579-C00D-C78EFC6A6409}"/>
                </a:ext>
              </a:extLst>
            </p:cNvPr>
            <p:cNvSpPr txBox="1"/>
            <p:nvPr/>
          </p:nvSpPr>
          <p:spPr>
            <a:xfrm>
              <a:off x="6805197" y="3334411"/>
              <a:ext cx="1024212" cy="1046440"/>
            </a:xfrm>
            <a:prstGeom prst="rect">
              <a:avLst/>
            </a:prstGeom>
            <a:noFill/>
            <a:scene3d>
              <a:camera prst="isometricOffAxis1Right">
                <a:rot lat="1800000" lon="19800000" rev="0"/>
              </a:camera>
              <a:lightRig rig="threePt" dir="t"/>
            </a:scene3d>
          </p:spPr>
          <p:txBody>
            <a:bodyPr wrap="none" rtlCol="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4500" b="1" dirty="0">
                  <a:solidFill>
                    <a:schemeClr val="accent3">
                      <a:lumMod val="50000"/>
                    </a:schemeClr>
                  </a:solidFill>
                </a:rPr>
                <a:t>03</a:t>
              </a:r>
            </a:p>
          </p:txBody>
        </p:sp>
      </p:grpSp>
      <p:sp>
        <p:nvSpPr>
          <p:cNvPr id="43" name="TextBox 8">
            <a:extLst>
              <a:ext uri="{FF2B5EF4-FFF2-40B4-BE49-F238E27FC236}">
                <a16:creationId xmlns:a16="http://schemas.microsoft.com/office/drawing/2014/main" id="{0369ACF4-70CA-6213-92F0-B85161CBC82A}"/>
              </a:ext>
            </a:extLst>
          </p:cNvPr>
          <p:cNvSpPr txBox="1"/>
          <p:nvPr/>
        </p:nvSpPr>
        <p:spPr>
          <a:xfrm>
            <a:off x="4187921" y="2504822"/>
            <a:ext cx="768159" cy="784830"/>
          </a:xfrm>
          <a:prstGeom prst="rect">
            <a:avLst/>
          </a:prstGeom>
          <a:noFill/>
          <a:scene3d>
            <a:camera prst="perspectiveRelaxedModerately" fov="2700000">
              <a:rot lat="18600000" lon="0" rev="0"/>
            </a:camera>
            <a:lightRig rig="threePt" dir="t"/>
          </a:scene3d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500" b="1" dirty="0">
                <a:solidFill>
                  <a:schemeClr val="accent2">
                    <a:lumMod val="75000"/>
                  </a:schemeClr>
                </a:solidFill>
              </a:rPr>
              <a:t>01</a:t>
            </a:r>
          </a:p>
        </p:txBody>
      </p:sp>
    </p:spTree>
    <p:extLst>
      <p:ext uri="{BB962C8B-B14F-4D97-AF65-F5344CB8AC3E}">
        <p14:creationId xmlns:p14="http://schemas.microsoft.com/office/powerpoint/2010/main" val="16417175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10269</TotalTime>
  <Words>295</Words>
  <Application>Microsoft Office PowerPoint</Application>
  <PresentationFormat>On-screen Show (4:3)</PresentationFormat>
  <Paragraphs>26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Minimalist Cube – Slide Template</vt:lpstr>
      <vt:lpstr>Minimalist Cube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Minimalist Cube</dc:title>
  <dc:creator>PresentationGO.com</dc:creator>
  <dc:description>© Copyright PresentationGO.com - Do not distribute or sale without written permission.</dc:description>
  <cp:lastModifiedBy>Christophe Barroche</cp:lastModifiedBy>
  <cp:revision>15</cp:revision>
  <dcterms:created xsi:type="dcterms:W3CDTF">2014-11-26T05:14:11Z</dcterms:created>
  <dcterms:modified xsi:type="dcterms:W3CDTF">2023-01-11T02:10:05Z</dcterms:modified>
  <cp:category>Charts &amp; Diagrams</cp:category>
</cp:coreProperties>
</file>