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06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Minimalist Cube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1E8C8DF-0DCF-8550-5B8F-91F75F14C41F}"/>
              </a:ext>
            </a:extLst>
          </p:cNvPr>
          <p:cNvGrpSpPr/>
          <p:nvPr/>
        </p:nvGrpSpPr>
        <p:grpSpPr>
          <a:xfrm>
            <a:off x="8927481" y="3220982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D0D928C-FF5E-2E10-3FEE-5CB42CDF915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DBC870C-B198-6505-D2D3-0A1E5124436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4093C8C-1BF2-06A8-B647-AD6D597485C2}"/>
              </a:ext>
            </a:extLst>
          </p:cNvPr>
          <p:cNvGrpSpPr/>
          <p:nvPr/>
        </p:nvGrpSpPr>
        <p:grpSpPr>
          <a:xfrm>
            <a:off x="338440" y="3220982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F868514-8E18-91CC-3E3F-DBED0319370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C56E8E3-5835-4E0E-105E-569B47D1BD3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C89C878-8CAC-9C02-5028-891326CED59A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C4F25CF-F745-26B1-FF70-13EEB6FB458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49B2CE2-5295-F130-A76C-E08B1248F2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5CCC459-A392-A391-715D-1500075C2C69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ABA2A1B-7D6B-561E-5305-9468E2D915C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1BB336E-B684-478F-F97B-B54519254A4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DF415DA-8D80-3B26-672F-E998FF5EDBA7}"/>
              </a:ext>
            </a:extLst>
          </p:cNvPr>
          <p:cNvSpPr/>
          <p:nvPr/>
        </p:nvSpPr>
        <p:spPr>
          <a:xfrm>
            <a:off x="4526604" y="1666672"/>
            <a:ext cx="3274979" cy="1095983"/>
          </a:xfrm>
          <a:custGeom>
            <a:avLst/>
            <a:gdLst>
              <a:gd name="connsiteX0" fmla="*/ 0 w 3274979"/>
              <a:gd name="connsiteY0" fmla="*/ 551234 h 1095983"/>
              <a:gd name="connsiteX1" fmla="*/ 1601822 w 3274979"/>
              <a:gd name="connsiteY1" fmla="*/ 0 h 1095983"/>
              <a:gd name="connsiteX2" fmla="*/ 3274979 w 3274979"/>
              <a:gd name="connsiteY2" fmla="*/ 551234 h 1095983"/>
              <a:gd name="connsiteX3" fmla="*/ 1524000 w 3274979"/>
              <a:gd name="connsiteY3" fmla="*/ 1095983 h 1095983"/>
              <a:gd name="connsiteX4" fmla="*/ 0 w 3274979"/>
              <a:gd name="connsiteY4" fmla="*/ 551234 h 109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4979" h="1095983">
                <a:moveTo>
                  <a:pt x="0" y="551234"/>
                </a:moveTo>
                <a:lnTo>
                  <a:pt x="1601822" y="0"/>
                </a:lnTo>
                <a:lnTo>
                  <a:pt x="3274979" y="551234"/>
                </a:lnTo>
                <a:lnTo>
                  <a:pt x="1524000" y="1095983"/>
                </a:lnTo>
                <a:lnTo>
                  <a:pt x="0" y="55123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9221142-1BB0-18E9-5618-3F8D563E6897}"/>
              </a:ext>
            </a:extLst>
          </p:cNvPr>
          <p:cNvSpPr/>
          <p:nvPr/>
        </p:nvSpPr>
        <p:spPr>
          <a:xfrm>
            <a:off x="3878094" y="2561617"/>
            <a:ext cx="2010383" cy="3190672"/>
          </a:xfrm>
          <a:custGeom>
            <a:avLst/>
            <a:gdLst>
              <a:gd name="connsiteX0" fmla="*/ 0 w 2010383"/>
              <a:gd name="connsiteY0" fmla="*/ 2483796 h 3190672"/>
              <a:gd name="connsiteX1" fmla="*/ 0 w 2010383"/>
              <a:gd name="connsiteY1" fmla="*/ 0 h 3190672"/>
              <a:gd name="connsiteX2" fmla="*/ 2010383 w 2010383"/>
              <a:gd name="connsiteY2" fmla="*/ 616085 h 3190672"/>
              <a:gd name="connsiteX3" fmla="*/ 2010383 w 2010383"/>
              <a:gd name="connsiteY3" fmla="*/ 3190672 h 3190672"/>
              <a:gd name="connsiteX4" fmla="*/ 0 w 2010383"/>
              <a:gd name="connsiteY4" fmla="*/ 2483796 h 319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0383" h="3190672">
                <a:moveTo>
                  <a:pt x="0" y="2483796"/>
                </a:moveTo>
                <a:lnTo>
                  <a:pt x="0" y="0"/>
                </a:lnTo>
                <a:lnTo>
                  <a:pt x="2010383" y="616085"/>
                </a:lnTo>
                <a:lnTo>
                  <a:pt x="2010383" y="3190672"/>
                </a:lnTo>
                <a:lnTo>
                  <a:pt x="0" y="248379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992A078-F35A-E582-4DDF-318BD37B7664}"/>
              </a:ext>
            </a:extLst>
          </p:cNvPr>
          <p:cNvSpPr/>
          <p:nvPr/>
        </p:nvSpPr>
        <p:spPr>
          <a:xfrm flipH="1">
            <a:off x="6310140" y="2561617"/>
            <a:ext cx="2014326" cy="3190672"/>
          </a:xfrm>
          <a:custGeom>
            <a:avLst/>
            <a:gdLst>
              <a:gd name="connsiteX0" fmla="*/ 0 w 2010383"/>
              <a:gd name="connsiteY0" fmla="*/ 2483796 h 3190672"/>
              <a:gd name="connsiteX1" fmla="*/ 0 w 2010383"/>
              <a:gd name="connsiteY1" fmla="*/ 0 h 3190672"/>
              <a:gd name="connsiteX2" fmla="*/ 2010383 w 2010383"/>
              <a:gd name="connsiteY2" fmla="*/ 616085 h 3190672"/>
              <a:gd name="connsiteX3" fmla="*/ 2010383 w 2010383"/>
              <a:gd name="connsiteY3" fmla="*/ 3190672 h 3190672"/>
              <a:gd name="connsiteX4" fmla="*/ 0 w 2010383"/>
              <a:gd name="connsiteY4" fmla="*/ 2483796 h 319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0383" h="3190672">
                <a:moveTo>
                  <a:pt x="0" y="2483796"/>
                </a:moveTo>
                <a:lnTo>
                  <a:pt x="0" y="0"/>
                </a:lnTo>
                <a:lnTo>
                  <a:pt x="2010383" y="616085"/>
                </a:lnTo>
                <a:lnTo>
                  <a:pt x="2010383" y="3190672"/>
                </a:lnTo>
                <a:lnTo>
                  <a:pt x="0" y="248379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D8BBB365-46E9-A1B5-9CE1-2231F65CF61F}"/>
              </a:ext>
            </a:extLst>
          </p:cNvPr>
          <p:cNvSpPr/>
          <p:nvPr/>
        </p:nvSpPr>
        <p:spPr>
          <a:xfrm>
            <a:off x="3782566" y="1515356"/>
            <a:ext cx="4626869" cy="1376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423"/>
                </a:moveTo>
                <a:lnTo>
                  <a:pt x="17159" y="10800"/>
                </a:lnTo>
                <a:lnTo>
                  <a:pt x="10800" y="17177"/>
                </a:lnTo>
                <a:lnTo>
                  <a:pt x="4441" y="10800"/>
                </a:lnTo>
                <a:lnTo>
                  <a:pt x="10800" y="4423"/>
                </a:lnTo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C819B5C-252B-325F-C1A0-CD3C565884CE}"/>
              </a:ext>
            </a:extLst>
          </p:cNvPr>
          <p:cNvGrpSpPr/>
          <p:nvPr/>
        </p:nvGrpSpPr>
        <p:grpSpPr>
          <a:xfrm>
            <a:off x="3735593" y="2384363"/>
            <a:ext cx="4720814" cy="3548831"/>
            <a:chOff x="3735593" y="2089088"/>
            <a:chExt cx="4720814" cy="3548831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7D01E78-BA42-ED50-1102-DC414B398804}"/>
                </a:ext>
              </a:extLst>
            </p:cNvPr>
            <p:cNvSpPr/>
            <p:nvPr/>
          </p:nvSpPr>
          <p:spPr>
            <a:xfrm>
              <a:off x="3735593" y="2089088"/>
              <a:ext cx="2299339" cy="354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6" y="2201"/>
                  </a:moveTo>
                  <a:lnTo>
                    <a:pt x="18886" y="5332"/>
                  </a:lnTo>
                  <a:lnTo>
                    <a:pt x="19041" y="19256"/>
                  </a:lnTo>
                  <a:lnTo>
                    <a:pt x="2581" y="15439"/>
                  </a:lnTo>
                  <a:lnTo>
                    <a:pt x="2736" y="2201"/>
                  </a:lnTo>
                  <a:moveTo>
                    <a:pt x="199" y="0"/>
                  </a:moveTo>
                  <a:lnTo>
                    <a:pt x="0" y="16597"/>
                  </a:lnTo>
                  <a:lnTo>
                    <a:pt x="21600" y="21600"/>
                  </a:lnTo>
                  <a:lnTo>
                    <a:pt x="21401" y="4103"/>
                  </a:lnTo>
                  <a:lnTo>
                    <a:pt x="199" y="0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358C017-3F21-62DF-F2E4-75AC67BBD935}"/>
                </a:ext>
              </a:extLst>
            </p:cNvPr>
            <p:cNvSpPr/>
            <p:nvPr/>
          </p:nvSpPr>
          <p:spPr>
            <a:xfrm>
              <a:off x="6178200" y="2089088"/>
              <a:ext cx="2278207" cy="353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61" y="2209"/>
                  </a:moveTo>
                  <a:lnTo>
                    <a:pt x="19017" y="15490"/>
                  </a:lnTo>
                  <a:lnTo>
                    <a:pt x="2739" y="19262"/>
                  </a:lnTo>
                  <a:lnTo>
                    <a:pt x="2583" y="5350"/>
                  </a:lnTo>
                  <a:lnTo>
                    <a:pt x="18861" y="2209"/>
                  </a:lnTo>
                  <a:moveTo>
                    <a:pt x="21400" y="0"/>
                  </a:moveTo>
                  <a:lnTo>
                    <a:pt x="0" y="4116"/>
                  </a:lnTo>
                  <a:lnTo>
                    <a:pt x="200" y="21600"/>
                  </a:lnTo>
                  <a:lnTo>
                    <a:pt x="21600" y="16652"/>
                  </a:lnTo>
                  <a:lnTo>
                    <a:pt x="21400" y="0"/>
                  </a:lnTo>
                  <a:lnTo>
                    <a:pt x="214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TextBox 8">
              <a:extLst>
                <a:ext uri="{FF2B5EF4-FFF2-40B4-BE49-F238E27FC236}">
                  <a16:creationId xmlns:a16="http://schemas.microsoft.com/office/drawing/2014/main" id="{34782400-D09F-D20D-DF54-92CD950CADD0}"/>
                </a:ext>
              </a:extLst>
            </p:cNvPr>
            <p:cNvSpPr txBox="1"/>
            <p:nvPr/>
          </p:nvSpPr>
          <p:spPr>
            <a:xfrm>
              <a:off x="4403401" y="3355672"/>
              <a:ext cx="963725" cy="1015663"/>
            </a:xfrm>
            <a:prstGeom prst="rect">
              <a:avLst/>
            </a:prstGeom>
            <a:noFill/>
            <a:scene3d>
              <a:camera prst="isometricLeftDown">
                <a:rot lat="1800000" lon="1800000" rev="0"/>
              </a:camera>
              <a:lightRig rig="threePt" dir="t"/>
            </a:scene3d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6000" b="1">
                  <a:solidFill>
                    <a:schemeClr val="tx2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accent5"/>
                  </a:solidFill>
                </a:rPr>
                <a:t>02</a:t>
              </a:r>
            </a:p>
          </p:txBody>
        </p:sp>
        <p:sp>
          <p:nvSpPr>
            <p:cNvPr id="40" name="TextBox 8">
              <a:extLst>
                <a:ext uri="{FF2B5EF4-FFF2-40B4-BE49-F238E27FC236}">
                  <a16:creationId xmlns:a16="http://schemas.microsoft.com/office/drawing/2014/main" id="{04AF7629-E03B-898C-38C8-5B26138EE45D}"/>
                </a:ext>
              </a:extLst>
            </p:cNvPr>
            <p:cNvSpPr txBox="1"/>
            <p:nvPr/>
          </p:nvSpPr>
          <p:spPr>
            <a:xfrm>
              <a:off x="6835440" y="3349800"/>
              <a:ext cx="963726" cy="1015663"/>
            </a:xfrm>
            <a:prstGeom prst="rect">
              <a:avLst/>
            </a:prstGeom>
            <a:noFill/>
            <a:scene3d>
              <a:camera prst="isometricOffAxis1Right">
                <a:rot lat="1800000" lon="19800000" rev="0"/>
              </a:camera>
              <a:lightRig rig="threePt" dir="t"/>
            </a:scene3d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0" b="1" dirty="0">
                  <a:solidFill>
                    <a:schemeClr val="accent3">
                      <a:lumMod val="50000"/>
                    </a:schemeClr>
                  </a:solidFill>
                </a:rPr>
                <a:t>03</a:t>
              </a:r>
            </a:p>
          </p:txBody>
        </p:sp>
      </p:grpSp>
      <p:sp>
        <p:nvSpPr>
          <p:cNvPr id="41" name="TextBox 8">
            <a:extLst>
              <a:ext uri="{FF2B5EF4-FFF2-40B4-BE49-F238E27FC236}">
                <a16:creationId xmlns:a16="http://schemas.microsoft.com/office/drawing/2014/main" id="{D44A8C88-AD77-E6B0-1FB7-4465B27F6569}"/>
              </a:ext>
            </a:extLst>
          </p:cNvPr>
          <p:cNvSpPr txBox="1"/>
          <p:nvPr/>
        </p:nvSpPr>
        <p:spPr>
          <a:xfrm>
            <a:off x="5614138" y="1695684"/>
            <a:ext cx="963725" cy="1015663"/>
          </a:xfrm>
          <a:prstGeom prst="rect">
            <a:avLst/>
          </a:prstGeom>
          <a:noFill/>
          <a:scene3d>
            <a:camera prst="perspectiveRelaxedModerately" fov="2700000">
              <a:rot lat="18600000" lon="0" rev="0"/>
            </a:camera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Minimalist Cube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1E8C8DF-0DCF-8550-5B8F-91F75F14C41F}"/>
              </a:ext>
            </a:extLst>
          </p:cNvPr>
          <p:cNvGrpSpPr/>
          <p:nvPr/>
        </p:nvGrpSpPr>
        <p:grpSpPr>
          <a:xfrm>
            <a:off x="8927481" y="3220982"/>
            <a:ext cx="2926080" cy="1290153"/>
            <a:chOff x="8921977" y="1466725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D0D928C-FF5E-2E10-3FEE-5CB42CDF915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DBC870C-B198-6505-D2D3-0A1E5124436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4093C8C-1BF2-06A8-B647-AD6D597485C2}"/>
              </a:ext>
            </a:extLst>
          </p:cNvPr>
          <p:cNvGrpSpPr/>
          <p:nvPr/>
        </p:nvGrpSpPr>
        <p:grpSpPr>
          <a:xfrm>
            <a:off x="338440" y="3220982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F868514-8E18-91CC-3E3F-DBED0319370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C56E8E3-5835-4E0E-105E-569B47D1BD3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C89C878-8CAC-9C02-5028-891326CED59A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C4F25CF-F745-26B1-FF70-13EEB6FB458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49B2CE2-5295-F130-A76C-E08B1248F2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5CCC459-A392-A391-715D-1500075C2C69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ABA2A1B-7D6B-561E-5305-9468E2D915C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1BB336E-B684-478F-F97B-B54519254A4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DF415DA-8D80-3B26-672F-E998FF5EDBA7}"/>
              </a:ext>
            </a:extLst>
          </p:cNvPr>
          <p:cNvSpPr/>
          <p:nvPr/>
        </p:nvSpPr>
        <p:spPr>
          <a:xfrm>
            <a:off x="4526604" y="1666672"/>
            <a:ext cx="3274979" cy="1095983"/>
          </a:xfrm>
          <a:custGeom>
            <a:avLst/>
            <a:gdLst>
              <a:gd name="connsiteX0" fmla="*/ 0 w 3274979"/>
              <a:gd name="connsiteY0" fmla="*/ 551234 h 1095983"/>
              <a:gd name="connsiteX1" fmla="*/ 1601822 w 3274979"/>
              <a:gd name="connsiteY1" fmla="*/ 0 h 1095983"/>
              <a:gd name="connsiteX2" fmla="*/ 3274979 w 3274979"/>
              <a:gd name="connsiteY2" fmla="*/ 551234 h 1095983"/>
              <a:gd name="connsiteX3" fmla="*/ 1524000 w 3274979"/>
              <a:gd name="connsiteY3" fmla="*/ 1095983 h 1095983"/>
              <a:gd name="connsiteX4" fmla="*/ 0 w 3274979"/>
              <a:gd name="connsiteY4" fmla="*/ 551234 h 109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4979" h="1095983">
                <a:moveTo>
                  <a:pt x="0" y="551234"/>
                </a:moveTo>
                <a:lnTo>
                  <a:pt x="1601822" y="0"/>
                </a:lnTo>
                <a:lnTo>
                  <a:pt x="3274979" y="551234"/>
                </a:lnTo>
                <a:lnTo>
                  <a:pt x="1524000" y="1095983"/>
                </a:lnTo>
                <a:lnTo>
                  <a:pt x="0" y="55123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9221142-1BB0-18E9-5618-3F8D563E6897}"/>
              </a:ext>
            </a:extLst>
          </p:cNvPr>
          <p:cNvSpPr/>
          <p:nvPr/>
        </p:nvSpPr>
        <p:spPr>
          <a:xfrm>
            <a:off x="3878094" y="2561617"/>
            <a:ext cx="2010383" cy="3190672"/>
          </a:xfrm>
          <a:custGeom>
            <a:avLst/>
            <a:gdLst>
              <a:gd name="connsiteX0" fmla="*/ 0 w 2010383"/>
              <a:gd name="connsiteY0" fmla="*/ 2483796 h 3190672"/>
              <a:gd name="connsiteX1" fmla="*/ 0 w 2010383"/>
              <a:gd name="connsiteY1" fmla="*/ 0 h 3190672"/>
              <a:gd name="connsiteX2" fmla="*/ 2010383 w 2010383"/>
              <a:gd name="connsiteY2" fmla="*/ 616085 h 3190672"/>
              <a:gd name="connsiteX3" fmla="*/ 2010383 w 2010383"/>
              <a:gd name="connsiteY3" fmla="*/ 3190672 h 3190672"/>
              <a:gd name="connsiteX4" fmla="*/ 0 w 2010383"/>
              <a:gd name="connsiteY4" fmla="*/ 2483796 h 319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0383" h="3190672">
                <a:moveTo>
                  <a:pt x="0" y="2483796"/>
                </a:moveTo>
                <a:lnTo>
                  <a:pt x="0" y="0"/>
                </a:lnTo>
                <a:lnTo>
                  <a:pt x="2010383" y="616085"/>
                </a:lnTo>
                <a:lnTo>
                  <a:pt x="2010383" y="3190672"/>
                </a:lnTo>
                <a:lnTo>
                  <a:pt x="0" y="248379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992A078-F35A-E582-4DDF-318BD37B7664}"/>
              </a:ext>
            </a:extLst>
          </p:cNvPr>
          <p:cNvSpPr/>
          <p:nvPr/>
        </p:nvSpPr>
        <p:spPr>
          <a:xfrm flipH="1">
            <a:off x="6310140" y="2561617"/>
            <a:ext cx="2014326" cy="3190672"/>
          </a:xfrm>
          <a:custGeom>
            <a:avLst/>
            <a:gdLst>
              <a:gd name="connsiteX0" fmla="*/ 0 w 2010383"/>
              <a:gd name="connsiteY0" fmla="*/ 2483796 h 3190672"/>
              <a:gd name="connsiteX1" fmla="*/ 0 w 2010383"/>
              <a:gd name="connsiteY1" fmla="*/ 0 h 3190672"/>
              <a:gd name="connsiteX2" fmla="*/ 2010383 w 2010383"/>
              <a:gd name="connsiteY2" fmla="*/ 616085 h 3190672"/>
              <a:gd name="connsiteX3" fmla="*/ 2010383 w 2010383"/>
              <a:gd name="connsiteY3" fmla="*/ 3190672 h 3190672"/>
              <a:gd name="connsiteX4" fmla="*/ 0 w 2010383"/>
              <a:gd name="connsiteY4" fmla="*/ 2483796 h 319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0383" h="3190672">
                <a:moveTo>
                  <a:pt x="0" y="2483796"/>
                </a:moveTo>
                <a:lnTo>
                  <a:pt x="0" y="0"/>
                </a:lnTo>
                <a:lnTo>
                  <a:pt x="2010383" y="616085"/>
                </a:lnTo>
                <a:lnTo>
                  <a:pt x="2010383" y="3190672"/>
                </a:lnTo>
                <a:lnTo>
                  <a:pt x="0" y="248379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D8BBB365-46E9-A1B5-9CE1-2231F65CF61F}"/>
              </a:ext>
            </a:extLst>
          </p:cNvPr>
          <p:cNvSpPr/>
          <p:nvPr/>
        </p:nvSpPr>
        <p:spPr>
          <a:xfrm>
            <a:off x="3782566" y="1515356"/>
            <a:ext cx="4626869" cy="13763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4423"/>
                </a:moveTo>
                <a:lnTo>
                  <a:pt x="17159" y="10800"/>
                </a:lnTo>
                <a:lnTo>
                  <a:pt x="10800" y="17177"/>
                </a:lnTo>
                <a:lnTo>
                  <a:pt x="4441" y="10800"/>
                </a:lnTo>
                <a:lnTo>
                  <a:pt x="10800" y="4423"/>
                </a:lnTo>
                <a:moveTo>
                  <a:pt x="10800" y="0"/>
                </a:move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C819B5C-252B-325F-C1A0-CD3C565884CE}"/>
              </a:ext>
            </a:extLst>
          </p:cNvPr>
          <p:cNvGrpSpPr/>
          <p:nvPr/>
        </p:nvGrpSpPr>
        <p:grpSpPr>
          <a:xfrm>
            <a:off x="3735593" y="2384363"/>
            <a:ext cx="4720814" cy="3548831"/>
            <a:chOff x="3735593" y="2089088"/>
            <a:chExt cx="4720814" cy="3548831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7D01E78-BA42-ED50-1102-DC414B398804}"/>
                </a:ext>
              </a:extLst>
            </p:cNvPr>
            <p:cNvSpPr/>
            <p:nvPr/>
          </p:nvSpPr>
          <p:spPr>
            <a:xfrm>
              <a:off x="3735593" y="2089088"/>
              <a:ext cx="2299339" cy="354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6" y="2201"/>
                  </a:moveTo>
                  <a:lnTo>
                    <a:pt x="18886" y="5332"/>
                  </a:lnTo>
                  <a:lnTo>
                    <a:pt x="19041" y="19256"/>
                  </a:lnTo>
                  <a:lnTo>
                    <a:pt x="2581" y="15439"/>
                  </a:lnTo>
                  <a:lnTo>
                    <a:pt x="2736" y="2201"/>
                  </a:lnTo>
                  <a:moveTo>
                    <a:pt x="199" y="0"/>
                  </a:moveTo>
                  <a:lnTo>
                    <a:pt x="0" y="16597"/>
                  </a:lnTo>
                  <a:lnTo>
                    <a:pt x="21600" y="21600"/>
                  </a:lnTo>
                  <a:lnTo>
                    <a:pt x="21401" y="4103"/>
                  </a:lnTo>
                  <a:lnTo>
                    <a:pt x="199" y="0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358C017-3F21-62DF-F2E4-75AC67BBD935}"/>
                </a:ext>
              </a:extLst>
            </p:cNvPr>
            <p:cNvSpPr/>
            <p:nvPr/>
          </p:nvSpPr>
          <p:spPr>
            <a:xfrm>
              <a:off x="6178200" y="2089088"/>
              <a:ext cx="2278207" cy="3537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61" y="2209"/>
                  </a:moveTo>
                  <a:lnTo>
                    <a:pt x="19017" y="15490"/>
                  </a:lnTo>
                  <a:lnTo>
                    <a:pt x="2739" y="19262"/>
                  </a:lnTo>
                  <a:lnTo>
                    <a:pt x="2583" y="5350"/>
                  </a:lnTo>
                  <a:lnTo>
                    <a:pt x="18861" y="2209"/>
                  </a:lnTo>
                  <a:moveTo>
                    <a:pt x="21400" y="0"/>
                  </a:moveTo>
                  <a:lnTo>
                    <a:pt x="0" y="4116"/>
                  </a:lnTo>
                  <a:lnTo>
                    <a:pt x="200" y="21600"/>
                  </a:lnTo>
                  <a:lnTo>
                    <a:pt x="21600" y="16652"/>
                  </a:lnTo>
                  <a:lnTo>
                    <a:pt x="21400" y="0"/>
                  </a:lnTo>
                  <a:lnTo>
                    <a:pt x="214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TextBox 8">
              <a:extLst>
                <a:ext uri="{FF2B5EF4-FFF2-40B4-BE49-F238E27FC236}">
                  <a16:creationId xmlns:a16="http://schemas.microsoft.com/office/drawing/2014/main" id="{34782400-D09F-D20D-DF54-92CD950CADD0}"/>
                </a:ext>
              </a:extLst>
            </p:cNvPr>
            <p:cNvSpPr txBox="1"/>
            <p:nvPr/>
          </p:nvSpPr>
          <p:spPr>
            <a:xfrm>
              <a:off x="4403401" y="3355672"/>
              <a:ext cx="963725" cy="1015663"/>
            </a:xfrm>
            <a:prstGeom prst="rect">
              <a:avLst/>
            </a:prstGeom>
            <a:noFill/>
            <a:scene3d>
              <a:camera prst="isometricLeftDown">
                <a:rot lat="1800000" lon="1800000" rev="0"/>
              </a:camera>
              <a:lightRig rig="threePt" dir="t"/>
            </a:scene3d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6000" b="1">
                  <a:solidFill>
                    <a:schemeClr val="tx2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solidFill>
                    <a:schemeClr val="accent5"/>
                  </a:solidFill>
                </a:rPr>
                <a:t>02</a:t>
              </a:r>
            </a:p>
          </p:txBody>
        </p:sp>
        <p:sp>
          <p:nvSpPr>
            <p:cNvPr id="40" name="TextBox 8">
              <a:extLst>
                <a:ext uri="{FF2B5EF4-FFF2-40B4-BE49-F238E27FC236}">
                  <a16:creationId xmlns:a16="http://schemas.microsoft.com/office/drawing/2014/main" id="{04AF7629-E03B-898C-38C8-5B26138EE45D}"/>
                </a:ext>
              </a:extLst>
            </p:cNvPr>
            <p:cNvSpPr txBox="1"/>
            <p:nvPr/>
          </p:nvSpPr>
          <p:spPr>
            <a:xfrm>
              <a:off x="6835440" y="3349800"/>
              <a:ext cx="963726" cy="1015663"/>
            </a:xfrm>
            <a:prstGeom prst="rect">
              <a:avLst/>
            </a:prstGeom>
            <a:noFill/>
            <a:scene3d>
              <a:camera prst="isometricOffAxis1Right">
                <a:rot lat="1800000" lon="19800000" rev="0"/>
              </a:camera>
              <a:lightRig rig="threePt" dir="t"/>
            </a:scene3d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000" b="1" dirty="0">
                  <a:solidFill>
                    <a:schemeClr val="accent3">
                      <a:lumMod val="50000"/>
                    </a:schemeClr>
                  </a:solidFill>
                </a:rPr>
                <a:t>03</a:t>
              </a:r>
            </a:p>
          </p:txBody>
        </p:sp>
      </p:grpSp>
      <p:sp>
        <p:nvSpPr>
          <p:cNvPr id="41" name="TextBox 8">
            <a:extLst>
              <a:ext uri="{FF2B5EF4-FFF2-40B4-BE49-F238E27FC236}">
                <a16:creationId xmlns:a16="http://schemas.microsoft.com/office/drawing/2014/main" id="{D44A8C88-AD77-E6B0-1FB7-4465B27F6569}"/>
              </a:ext>
            </a:extLst>
          </p:cNvPr>
          <p:cNvSpPr txBox="1"/>
          <p:nvPr/>
        </p:nvSpPr>
        <p:spPr>
          <a:xfrm>
            <a:off x="5614138" y="1695684"/>
            <a:ext cx="963725" cy="1015663"/>
          </a:xfrm>
          <a:prstGeom prst="rect">
            <a:avLst/>
          </a:prstGeom>
          <a:noFill/>
          <a:scene3d>
            <a:camera prst="perspectiveRelaxedModerately" fov="2700000">
              <a:rot lat="18600000" lon="0" rev="0"/>
            </a:camera>
            <a:lightRig rig="threePt" dir="t"/>
          </a:scene3d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solidFill>
                  <a:schemeClr val="accent2">
                    <a:lumMod val="75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64171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8526</TotalTime>
  <Words>373</Words>
  <Application>Microsoft Office PowerPoint</Application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Minimalist Cube – Slide Template</vt:lpstr>
      <vt:lpstr>Minimalist Cube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Minimalist Cube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2023-01-11T02:07:53Z</dcterms:modified>
  <cp:category>Charts &amp; Diagrams</cp:category>
</cp:coreProperties>
</file>