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0" r:id="rId4"/>
    <p:sldId id="31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33"/>
    <a:srgbClr val="008C58"/>
    <a:srgbClr val="002033"/>
    <a:srgbClr val="2B323B"/>
    <a:srgbClr val="00B09B"/>
    <a:srgbClr val="F0EEEF"/>
    <a:srgbClr val="0D95BC"/>
    <a:srgbClr val="DF361F"/>
    <a:srgbClr val="6C2B43"/>
    <a:srgbClr val="7B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4" autoAdjust="0"/>
    <p:restoredTop sz="96316" autoAdjust="0"/>
  </p:normalViewPr>
  <p:slideViewPr>
    <p:cSldViewPr snapToGrid="0" showGuides="1">
      <p:cViewPr varScale="1">
        <p:scale>
          <a:sx n="149" d="100"/>
          <a:sy n="149" d="100"/>
        </p:scale>
        <p:origin x="96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87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4C250-509E-908D-C81A-39BFF14A5B92}"/>
              </a:ext>
            </a:extLst>
          </p:cNvPr>
          <p:cNvSpPr txBox="1"/>
          <p:nvPr userDrawn="1"/>
        </p:nvSpPr>
        <p:spPr>
          <a:xfrm>
            <a:off x="55557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74505A-5DDC-14EE-67AD-4B03CA56FD5E}"/>
              </a:ext>
            </a:extLst>
          </p:cNvPr>
          <p:cNvGrpSpPr/>
          <p:nvPr userDrawn="1"/>
        </p:nvGrpSpPr>
        <p:grpSpPr>
          <a:xfrm>
            <a:off x="645887" y="1021854"/>
            <a:ext cx="5325710" cy="549583"/>
            <a:chOff x="757647" y="1021854"/>
            <a:chExt cx="5325710" cy="54958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09501F8-710E-4D07-191D-A96E38245920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2170EA-1B34-6248-05C7-D3213905297A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E4034BC6-C2D3-C11D-D4EC-D91B6051416F}"/>
              </a:ext>
            </a:extLst>
          </p:cNvPr>
          <p:cNvSpPr/>
          <p:nvPr userDrawn="1"/>
        </p:nvSpPr>
        <p:spPr>
          <a:xfrm>
            <a:off x="199419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726ADB9-4B12-25E5-D0CB-F7BD29E51D7D}"/>
              </a:ext>
            </a:extLst>
          </p:cNvPr>
          <p:cNvSpPr/>
          <p:nvPr userDrawn="1"/>
        </p:nvSpPr>
        <p:spPr>
          <a:xfrm>
            <a:off x="4876102" y="3616960"/>
            <a:ext cx="4267898" cy="2600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9B3034-CA84-5134-BBFF-E62332F74037}"/>
              </a:ext>
            </a:extLst>
          </p:cNvPr>
          <p:cNvSpPr txBox="1"/>
          <p:nvPr userDrawn="1"/>
        </p:nvSpPr>
        <p:spPr>
          <a:xfrm>
            <a:off x="55557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2DC13D-C6C8-1599-62FA-B357BC1A4866}"/>
              </a:ext>
            </a:extLst>
          </p:cNvPr>
          <p:cNvSpPr txBox="1"/>
          <p:nvPr userDrawn="1"/>
        </p:nvSpPr>
        <p:spPr>
          <a:xfrm>
            <a:off x="55557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00B5A-597D-1AB4-4EF1-CA53E781C125}"/>
              </a:ext>
            </a:extLst>
          </p:cNvPr>
          <p:cNvSpPr txBox="1"/>
          <p:nvPr userDrawn="1"/>
        </p:nvSpPr>
        <p:spPr>
          <a:xfrm>
            <a:off x="55556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0C05D-1E90-0602-49A1-8A1743452AE4}"/>
              </a:ext>
            </a:extLst>
          </p:cNvPr>
          <p:cNvSpPr txBox="1"/>
          <p:nvPr userDrawn="1"/>
        </p:nvSpPr>
        <p:spPr>
          <a:xfrm>
            <a:off x="586484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5436B4-6AFB-79CD-A9BB-A5BEC0E24117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8FB4FB-1032-2A75-A140-55787D4904E8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F7527D4-AFBD-EF66-D18E-9701D6DA2422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F0DE2A-9348-647F-72C6-9AB792876608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FE428A-C69C-E6D0-409C-478EB3CD65E0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16DB18A-7015-9E44-A8F5-FF928E2FFE79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B222679E-976B-E14A-0E04-4F59D9BC0163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EE29ED1-4510-51AE-25F8-32BFE1CB8ED5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1EF8E-97E1-4021-9FEC-5841BB6268C0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FC71595B-2011-4FBF-6885-00E3C44825D6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C804CFE-AB66-52E2-E3D0-8FE90FA4F14B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42CCC9-76A3-1CF8-20F1-FFC1CCDE209A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2001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AA5249-F57E-6BB2-9C60-8DA3D5F8041E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D30D65-C7CA-4150-BB4F-596A1BF0AEFA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C93375-4131-920B-199C-9B9451B77C09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4DFD94-C2D4-9A17-E9D8-AB469FBBB797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E73377-BCED-C673-C01F-9532F37E976C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2D26CD19-AEB0-D1D8-FC32-DEBC17769BCB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AE3BC1E-D571-E9BB-6DA2-7C6D45EA96CE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A8DB38-927E-6193-1DA7-9249611F70EA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B6E8B842-F4D1-DE8D-38BD-AFE0066563ED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CE0DED8A-65CF-9805-FB31-950C05DDAF58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11" Type="http://schemas.openxmlformats.org/officeDocument/2006/relationships/image" Target="../media/image9.png"/><Relationship Id="rId5" Type="http://schemas.openxmlformats.org/officeDocument/2006/relationships/image" Target="../media/image11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Minimalist Gantt Chart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2D8C3E-D5A8-0859-49D9-1A751E066CF7}"/>
              </a:ext>
            </a:extLst>
          </p:cNvPr>
          <p:cNvSpPr/>
          <p:nvPr/>
        </p:nvSpPr>
        <p:spPr>
          <a:xfrm>
            <a:off x="2598502" y="2197720"/>
            <a:ext cx="5457217" cy="468719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3CD414-D034-97F2-2EA5-782BC8BCCA7A}"/>
              </a:ext>
            </a:extLst>
          </p:cNvPr>
          <p:cNvSpPr/>
          <p:nvPr/>
        </p:nvSpPr>
        <p:spPr>
          <a:xfrm>
            <a:off x="2598502" y="2863224"/>
            <a:ext cx="5457217" cy="468719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8FFFF7-C99E-0689-F55F-BA2AA3BE5A09}"/>
              </a:ext>
            </a:extLst>
          </p:cNvPr>
          <p:cNvSpPr/>
          <p:nvPr/>
        </p:nvSpPr>
        <p:spPr>
          <a:xfrm>
            <a:off x="2598502" y="3528728"/>
            <a:ext cx="5457217" cy="468719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1A426B-4A0B-0350-A0E5-D220809F817F}"/>
              </a:ext>
            </a:extLst>
          </p:cNvPr>
          <p:cNvSpPr/>
          <p:nvPr/>
        </p:nvSpPr>
        <p:spPr>
          <a:xfrm>
            <a:off x="2598502" y="4194232"/>
            <a:ext cx="5457217" cy="468719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9C196B-2910-6D39-A2A6-B45AD6900741}"/>
              </a:ext>
            </a:extLst>
          </p:cNvPr>
          <p:cNvSpPr/>
          <p:nvPr/>
        </p:nvSpPr>
        <p:spPr>
          <a:xfrm>
            <a:off x="2598502" y="4859738"/>
            <a:ext cx="5457217" cy="468719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DDD2D1-11A7-D60F-F8AD-F9F136F10BB2}"/>
              </a:ext>
            </a:extLst>
          </p:cNvPr>
          <p:cNvSpPr txBox="1"/>
          <p:nvPr/>
        </p:nvSpPr>
        <p:spPr>
          <a:xfrm>
            <a:off x="380119" y="2282038"/>
            <a:ext cx="2123723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50" cap="all" dirty="0"/>
              <a:t>Project Kickoff Meeting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C2E636-EBD0-ABCD-4DD3-C63EC800342A}"/>
              </a:ext>
            </a:extLst>
          </p:cNvPr>
          <p:cNvSpPr txBox="1"/>
          <p:nvPr/>
        </p:nvSpPr>
        <p:spPr>
          <a:xfrm>
            <a:off x="392558" y="2947542"/>
            <a:ext cx="2111284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50" cap="all" dirty="0"/>
              <a:t>Requirement Gathering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893043-473D-0164-F785-B570ABC4C4B9}"/>
              </a:ext>
            </a:extLst>
          </p:cNvPr>
          <p:cNvSpPr txBox="1"/>
          <p:nvPr/>
        </p:nvSpPr>
        <p:spPr>
          <a:xfrm>
            <a:off x="1285303" y="3613047"/>
            <a:ext cx="1218539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50" cap="all" dirty="0"/>
              <a:t>Design Phase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B8762D9-6EAF-DA4D-1561-2CEAB69B1E3C}"/>
              </a:ext>
            </a:extLst>
          </p:cNvPr>
          <p:cNvSpPr txBox="1"/>
          <p:nvPr/>
        </p:nvSpPr>
        <p:spPr>
          <a:xfrm>
            <a:off x="523620" y="4278551"/>
            <a:ext cx="1980222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50" cap="all" dirty="0"/>
              <a:t>Implementation Phase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9DBE96A-32F8-36EC-98FF-CD70A17DFDD8}"/>
              </a:ext>
            </a:extLst>
          </p:cNvPr>
          <p:cNvSpPr txBox="1"/>
          <p:nvPr/>
        </p:nvSpPr>
        <p:spPr>
          <a:xfrm>
            <a:off x="573361" y="4840183"/>
            <a:ext cx="1930481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350" cap="all" dirty="0"/>
              <a:t>Testing and Quality Assurance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C31ACE-2EFE-C280-0799-1FBF6F6B2990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2592422" y="2036979"/>
            <a:ext cx="0" cy="3291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868CFB76-9BBE-2F68-D430-8B2389DCE1AB}"/>
              </a:ext>
            </a:extLst>
          </p:cNvPr>
          <p:cNvSpPr/>
          <p:nvPr/>
        </p:nvSpPr>
        <p:spPr>
          <a:xfrm>
            <a:off x="2441644" y="1785910"/>
            <a:ext cx="301557" cy="25106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dirty="0"/>
              <a:t>w1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B347D2B-3DCE-3766-6626-FB556805242A}"/>
              </a:ext>
            </a:extLst>
          </p:cNvPr>
          <p:cNvCxnSpPr>
            <a:cxnSpLocks/>
            <a:stCxn id="53" idx="2"/>
          </p:cNvCxnSpPr>
          <p:nvPr/>
        </p:nvCxnSpPr>
        <p:spPr>
          <a:xfrm>
            <a:off x="8055719" y="2036979"/>
            <a:ext cx="0" cy="3291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F517C51-B8E9-F125-3298-53EC75F24E90}"/>
              </a:ext>
            </a:extLst>
          </p:cNvPr>
          <p:cNvCxnSpPr>
            <a:cxnSpLocks/>
            <a:stCxn id="41" idx="2"/>
          </p:cNvCxnSpPr>
          <p:nvPr/>
        </p:nvCxnSpPr>
        <p:spPr>
          <a:xfrm>
            <a:off x="5327110" y="2036979"/>
            <a:ext cx="0" cy="3291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66579C3-6E16-C585-22B8-78452DEA1819}"/>
              </a:ext>
            </a:extLst>
          </p:cNvPr>
          <p:cNvCxnSpPr>
            <a:cxnSpLocks/>
            <a:stCxn id="40" idx="2"/>
          </p:cNvCxnSpPr>
          <p:nvPr/>
        </p:nvCxnSpPr>
        <p:spPr>
          <a:xfrm>
            <a:off x="4644958" y="2036979"/>
            <a:ext cx="0" cy="329147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6FF8C69-80FD-34C3-27B7-FC8A7EA1E393}"/>
              </a:ext>
            </a:extLst>
          </p:cNvPr>
          <p:cNvCxnSpPr>
            <a:cxnSpLocks/>
            <a:stCxn id="39" idx="2"/>
          </p:cNvCxnSpPr>
          <p:nvPr/>
        </p:nvCxnSpPr>
        <p:spPr>
          <a:xfrm>
            <a:off x="3962806" y="2036979"/>
            <a:ext cx="0" cy="329147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FCC9206-374A-C5D9-06F4-C255B47C03FF}"/>
              </a:ext>
            </a:extLst>
          </p:cNvPr>
          <p:cNvCxnSpPr>
            <a:cxnSpLocks/>
            <a:stCxn id="38" idx="2"/>
          </p:cNvCxnSpPr>
          <p:nvPr/>
        </p:nvCxnSpPr>
        <p:spPr>
          <a:xfrm>
            <a:off x="3280654" y="2036979"/>
            <a:ext cx="0" cy="329147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AE92FE6-A878-8C44-3342-DE4B08C8D56F}"/>
              </a:ext>
            </a:extLst>
          </p:cNvPr>
          <p:cNvCxnSpPr>
            <a:cxnSpLocks/>
            <a:stCxn id="52" idx="2"/>
          </p:cNvCxnSpPr>
          <p:nvPr/>
        </p:nvCxnSpPr>
        <p:spPr>
          <a:xfrm>
            <a:off x="7373566" y="2036979"/>
            <a:ext cx="0" cy="329147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3552457-D6BD-FA53-FB87-9B1E2B066DB5}"/>
              </a:ext>
            </a:extLst>
          </p:cNvPr>
          <p:cNvCxnSpPr>
            <a:cxnSpLocks/>
            <a:stCxn id="51" idx="2"/>
          </p:cNvCxnSpPr>
          <p:nvPr/>
        </p:nvCxnSpPr>
        <p:spPr>
          <a:xfrm>
            <a:off x="6691414" y="2036979"/>
            <a:ext cx="0" cy="329147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3DDB080-8DEE-7AD2-3736-FF79902FC753}"/>
              </a:ext>
            </a:extLst>
          </p:cNvPr>
          <p:cNvCxnSpPr>
            <a:cxnSpLocks/>
            <a:stCxn id="42" idx="2"/>
          </p:cNvCxnSpPr>
          <p:nvPr/>
        </p:nvCxnSpPr>
        <p:spPr>
          <a:xfrm>
            <a:off x="6009262" y="2036979"/>
            <a:ext cx="0" cy="329147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AF1CEA90-52A1-DD0B-812A-E7392D8E693A}"/>
              </a:ext>
            </a:extLst>
          </p:cNvPr>
          <p:cNvSpPr/>
          <p:nvPr/>
        </p:nvSpPr>
        <p:spPr>
          <a:xfrm>
            <a:off x="3129875" y="1785910"/>
            <a:ext cx="301557" cy="251069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w2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D2D34028-837F-B018-1106-89C590B0C3E6}"/>
              </a:ext>
            </a:extLst>
          </p:cNvPr>
          <p:cNvSpPr/>
          <p:nvPr/>
        </p:nvSpPr>
        <p:spPr>
          <a:xfrm>
            <a:off x="3812027" y="1785910"/>
            <a:ext cx="301557" cy="251069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w3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0012F30C-F1D7-7156-5F8D-E7B09AD763EB}"/>
              </a:ext>
            </a:extLst>
          </p:cNvPr>
          <p:cNvSpPr/>
          <p:nvPr/>
        </p:nvSpPr>
        <p:spPr>
          <a:xfrm>
            <a:off x="4494179" y="1785910"/>
            <a:ext cx="301557" cy="251069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w4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AE8F0C3C-1BD1-8A2B-12F8-B6CF10DACB40}"/>
              </a:ext>
            </a:extLst>
          </p:cNvPr>
          <p:cNvSpPr/>
          <p:nvPr/>
        </p:nvSpPr>
        <p:spPr>
          <a:xfrm>
            <a:off x="5176331" y="1785910"/>
            <a:ext cx="301557" cy="25106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dirty="0"/>
              <a:t>w5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AE23ABA5-F0AD-3AF6-E263-B91C5A611CBB}"/>
              </a:ext>
            </a:extLst>
          </p:cNvPr>
          <p:cNvSpPr/>
          <p:nvPr/>
        </p:nvSpPr>
        <p:spPr>
          <a:xfrm>
            <a:off x="5858483" y="1785910"/>
            <a:ext cx="301557" cy="251069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w6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DC7FD9E-B00B-DFEF-AFF9-DC02751F9C4B}"/>
              </a:ext>
            </a:extLst>
          </p:cNvPr>
          <p:cNvSpPr/>
          <p:nvPr/>
        </p:nvSpPr>
        <p:spPr>
          <a:xfrm>
            <a:off x="6540635" y="1785910"/>
            <a:ext cx="301557" cy="251069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w7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A1D8A0CE-E4CE-A3AA-38CE-6BA382BD32FD}"/>
              </a:ext>
            </a:extLst>
          </p:cNvPr>
          <p:cNvSpPr/>
          <p:nvPr/>
        </p:nvSpPr>
        <p:spPr>
          <a:xfrm>
            <a:off x="7222787" y="1785910"/>
            <a:ext cx="301557" cy="251069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w8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4F5A8449-8974-6E1C-2F6A-CF46E16D61FB}"/>
              </a:ext>
            </a:extLst>
          </p:cNvPr>
          <p:cNvSpPr/>
          <p:nvPr/>
        </p:nvSpPr>
        <p:spPr>
          <a:xfrm>
            <a:off x="7904940" y="1785910"/>
            <a:ext cx="301557" cy="25106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dirty="0"/>
              <a:t>w9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96F68BF-6020-C720-4B86-81D3D81170AC}"/>
              </a:ext>
            </a:extLst>
          </p:cNvPr>
          <p:cNvSpPr/>
          <p:nvPr/>
        </p:nvSpPr>
        <p:spPr>
          <a:xfrm>
            <a:off x="2598502" y="2197720"/>
            <a:ext cx="2383277" cy="468719"/>
          </a:xfrm>
          <a:prstGeom prst="roundRect">
            <a:avLst>
              <a:gd name="adj" fmla="val 1491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Elena W.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1F13DAF-9311-8B2C-DCA3-62281ABE5339}"/>
              </a:ext>
            </a:extLst>
          </p:cNvPr>
          <p:cNvSpPr/>
          <p:nvPr/>
        </p:nvSpPr>
        <p:spPr>
          <a:xfrm>
            <a:off x="3615044" y="2863224"/>
            <a:ext cx="1561288" cy="468719"/>
          </a:xfrm>
          <a:prstGeom prst="roundRect">
            <a:avLst>
              <a:gd name="adj" fmla="val 1491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Michael T.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3BF638F-B682-8E21-FED4-6C3A6608B74E}"/>
              </a:ext>
            </a:extLst>
          </p:cNvPr>
          <p:cNvSpPr/>
          <p:nvPr/>
        </p:nvSpPr>
        <p:spPr>
          <a:xfrm>
            <a:off x="4310569" y="3528728"/>
            <a:ext cx="2028216" cy="468719"/>
          </a:xfrm>
          <a:prstGeom prst="roundRect">
            <a:avLst>
              <a:gd name="adj" fmla="val 1491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Jessica P.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BC5394E-5AA2-6987-4E45-497BF599B907}"/>
              </a:ext>
            </a:extLst>
          </p:cNvPr>
          <p:cNvSpPr/>
          <p:nvPr/>
        </p:nvSpPr>
        <p:spPr>
          <a:xfrm>
            <a:off x="6009261" y="4194232"/>
            <a:ext cx="1034782" cy="468719"/>
          </a:xfrm>
          <a:prstGeom prst="roundRect">
            <a:avLst>
              <a:gd name="adj" fmla="val 1491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Carlos E.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434E0C8-BC48-CF0B-DBF0-4EE9ED2CE6D3}"/>
              </a:ext>
            </a:extLst>
          </p:cNvPr>
          <p:cNvSpPr/>
          <p:nvPr/>
        </p:nvSpPr>
        <p:spPr>
          <a:xfrm>
            <a:off x="6338785" y="4859738"/>
            <a:ext cx="1716934" cy="468719"/>
          </a:xfrm>
          <a:prstGeom prst="roundRect">
            <a:avLst>
              <a:gd name="adj" fmla="val 1491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 Simon G.</a:t>
            </a:r>
          </a:p>
        </p:txBody>
      </p:sp>
      <p:pic>
        <p:nvPicPr>
          <p:cNvPr id="73" name="Graphic 72" descr="Magnifying glass with solid fill">
            <a:extLst>
              <a:ext uri="{FF2B5EF4-FFF2-40B4-BE49-F238E27FC236}">
                <a16:creationId xmlns:a16="http://schemas.microsoft.com/office/drawing/2014/main" id="{EA2FBBE8-C04C-1F4F-CFF7-E953DE3CD3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14414" y="4955598"/>
            <a:ext cx="276999" cy="276999"/>
          </a:xfrm>
          <a:prstGeom prst="rect">
            <a:avLst/>
          </a:prstGeom>
        </p:spPr>
      </p:pic>
      <p:pic>
        <p:nvPicPr>
          <p:cNvPr id="75" name="Graphic 74" descr="Tools with solid fill">
            <a:extLst>
              <a:ext uri="{FF2B5EF4-FFF2-40B4-BE49-F238E27FC236}">
                <a16:creationId xmlns:a16="http://schemas.microsoft.com/office/drawing/2014/main" id="{F5207E88-6936-DBBB-38DD-FB2B021E45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72441" y="4290092"/>
            <a:ext cx="276999" cy="276999"/>
          </a:xfrm>
          <a:prstGeom prst="rect">
            <a:avLst/>
          </a:prstGeom>
        </p:spPr>
      </p:pic>
      <p:pic>
        <p:nvPicPr>
          <p:cNvPr id="77" name="Graphic 76" descr="Triangle Ruler with solid fill">
            <a:extLst>
              <a:ext uri="{FF2B5EF4-FFF2-40B4-BE49-F238E27FC236}">
                <a16:creationId xmlns:a16="http://schemas.microsoft.com/office/drawing/2014/main" id="{3090B7EF-F360-D9CF-017C-57C8A1D175C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33501" y="3624588"/>
            <a:ext cx="276999" cy="276999"/>
          </a:xfrm>
          <a:prstGeom prst="rect">
            <a:avLst/>
          </a:prstGeom>
        </p:spPr>
      </p:pic>
      <p:pic>
        <p:nvPicPr>
          <p:cNvPr id="79" name="Graphic 78" descr="Clipboard Checked with solid fill">
            <a:extLst>
              <a:ext uri="{FF2B5EF4-FFF2-40B4-BE49-F238E27FC236}">
                <a16:creationId xmlns:a16="http://schemas.microsoft.com/office/drawing/2014/main" id="{5ED22A05-5B82-0046-B10B-31B22A53AB3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85807" y="2959084"/>
            <a:ext cx="276999" cy="276999"/>
          </a:xfrm>
          <a:prstGeom prst="rect">
            <a:avLst/>
          </a:prstGeom>
        </p:spPr>
      </p:pic>
      <p:pic>
        <p:nvPicPr>
          <p:cNvPr id="81" name="Graphic 80" descr="Rocket with solid fill">
            <a:extLst>
              <a:ext uri="{FF2B5EF4-FFF2-40B4-BE49-F238E27FC236}">
                <a16:creationId xmlns:a16="http://schemas.microsoft.com/office/drawing/2014/main" id="{F52E4E11-32E8-FC9A-D793-FD04043EECD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693162" y="2293580"/>
            <a:ext cx="276999" cy="27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762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Minimalist Gantt Chart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2D8C3E-D5A8-0859-49D9-1A751E066CF7}"/>
              </a:ext>
            </a:extLst>
          </p:cNvPr>
          <p:cNvSpPr/>
          <p:nvPr/>
        </p:nvSpPr>
        <p:spPr>
          <a:xfrm>
            <a:off x="2598502" y="2197720"/>
            <a:ext cx="5457217" cy="468719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3CD414-D034-97F2-2EA5-782BC8BCCA7A}"/>
              </a:ext>
            </a:extLst>
          </p:cNvPr>
          <p:cNvSpPr/>
          <p:nvPr/>
        </p:nvSpPr>
        <p:spPr>
          <a:xfrm>
            <a:off x="2598502" y="2863224"/>
            <a:ext cx="5457217" cy="468719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8FFFF7-C99E-0689-F55F-BA2AA3BE5A09}"/>
              </a:ext>
            </a:extLst>
          </p:cNvPr>
          <p:cNvSpPr/>
          <p:nvPr/>
        </p:nvSpPr>
        <p:spPr>
          <a:xfrm>
            <a:off x="2598502" y="3528728"/>
            <a:ext cx="5457217" cy="468719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1A426B-4A0B-0350-A0E5-D220809F817F}"/>
              </a:ext>
            </a:extLst>
          </p:cNvPr>
          <p:cNvSpPr/>
          <p:nvPr/>
        </p:nvSpPr>
        <p:spPr>
          <a:xfrm>
            <a:off x="2598502" y="4194232"/>
            <a:ext cx="5457217" cy="468719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9C196B-2910-6D39-A2A6-B45AD6900741}"/>
              </a:ext>
            </a:extLst>
          </p:cNvPr>
          <p:cNvSpPr/>
          <p:nvPr/>
        </p:nvSpPr>
        <p:spPr>
          <a:xfrm>
            <a:off x="2598502" y="4859738"/>
            <a:ext cx="5457217" cy="468719"/>
          </a:xfrm>
          <a:prstGeom prst="rect">
            <a:avLst/>
          </a:prstGeom>
          <a:solidFill>
            <a:schemeClr val="bg2">
              <a:lumMod val="9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DDD2D1-11A7-D60F-F8AD-F9F136F10BB2}"/>
              </a:ext>
            </a:extLst>
          </p:cNvPr>
          <p:cNvSpPr txBox="1"/>
          <p:nvPr/>
        </p:nvSpPr>
        <p:spPr>
          <a:xfrm>
            <a:off x="380119" y="2282038"/>
            <a:ext cx="2123723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50" cap="all" dirty="0">
                <a:solidFill>
                  <a:schemeClr val="bg2"/>
                </a:solidFill>
              </a:rPr>
              <a:t>Project Kickoff Meeting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C2E636-EBD0-ABCD-4DD3-C63EC800342A}"/>
              </a:ext>
            </a:extLst>
          </p:cNvPr>
          <p:cNvSpPr txBox="1"/>
          <p:nvPr/>
        </p:nvSpPr>
        <p:spPr>
          <a:xfrm>
            <a:off x="392558" y="2947542"/>
            <a:ext cx="2111284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50" cap="all" dirty="0">
                <a:solidFill>
                  <a:schemeClr val="bg2"/>
                </a:solidFill>
              </a:rPr>
              <a:t>Requirement Gathering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893043-473D-0164-F785-B570ABC4C4B9}"/>
              </a:ext>
            </a:extLst>
          </p:cNvPr>
          <p:cNvSpPr txBox="1"/>
          <p:nvPr/>
        </p:nvSpPr>
        <p:spPr>
          <a:xfrm>
            <a:off x="1285303" y="3613047"/>
            <a:ext cx="1218539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50" cap="all" dirty="0">
                <a:solidFill>
                  <a:schemeClr val="bg2"/>
                </a:solidFill>
              </a:rPr>
              <a:t>Design Phase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B8762D9-6EAF-DA4D-1561-2CEAB69B1E3C}"/>
              </a:ext>
            </a:extLst>
          </p:cNvPr>
          <p:cNvSpPr txBox="1"/>
          <p:nvPr/>
        </p:nvSpPr>
        <p:spPr>
          <a:xfrm>
            <a:off x="523620" y="4278551"/>
            <a:ext cx="1980222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50" cap="all" dirty="0">
                <a:solidFill>
                  <a:schemeClr val="bg2"/>
                </a:solidFill>
              </a:rPr>
              <a:t>Implementation Phase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9DBE96A-32F8-36EC-98FF-CD70A17DFDD8}"/>
              </a:ext>
            </a:extLst>
          </p:cNvPr>
          <p:cNvSpPr txBox="1"/>
          <p:nvPr/>
        </p:nvSpPr>
        <p:spPr>
          <a:xfrm>
            <a:off x="573361" y="4840183"/>
            <a:ext cx="1930481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350" cap="all" dirty="0">
                <a:solidFill>
                  <a:schemeClr val="bg2"/>
                </a:solidFill>
              </a:rPr>
              <a:t>Testing and Quality Assurance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6FCCA34-DAAF-E3CE-D46C-24E1ABF7FAFA}"/>
              </a:ext>
            </a:extLst>
          </p:cNvPr>
          <p:cNvCxnSpPr>
            <a:cxnSpLocks/>
            <a:stCxn id="31" idx="2"/>
          </p:cNvCxnSpPr>
          <p:nvPr/>
        </p:nvCxnSpPr>
        <p:spPr>
          <a:xfrm>
            <a:off x="2592422" y="2036979"/>
            <a:ext cx="0" cy="3291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27849B-4863-9EB4-2A12-299694904814}"/>
              </a:ext>
            </a:extLst>
          </p:cNvPr>
          <p:cNvCxnSpPr>
            <a:cxnSpLocks/>
            <a:stCxn id="50" idx="2"/>
          </p:cNvCxnSpPr>
          <p:nvPr/>
        </p:nvCxnSpPr>
        <p:spPr>
          <a:xfrm>
            <a:off x="8055719" y="2036979"/>
            <a:ext cx="0" cy="3291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4204708-35BF-9DD6-C3F3-904B6879A888}"/>
              </a:ext>
            </a:extLst>
          </p:cNvPr>
          <p:cNvCxnSpPr>
            <a:cxnSpLocks/>
            <a:stCxn id="46" idx="2"/>
          </p:cNvCxnSpPr>
          <p:nvPr/>
        </p:nvCxnSpPr>
        <p:spPr>
          <a:xfrm>
            <a:off x="5327110" y="2036979"/>
            <a:ext cx="0" cy="3291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A773005-D4B6-34B5-C27C-4E1AD1CA77C2}"/>
              </a:ext>
            </a:extLst>
          </p:cNvPr>
          <p:cNvCxnSpPr>
            <a:cxnSpLocks/>
            <a:stCxn id="45" idx="2"/>
          </p:cNvCxnSpPr>
          <p:nvPr/>
        </p:nvCxnSpPr>
        <p:spPr>
          <a:xfrm>
            <a:off x="4644958" y="2036979"/>
            <a:ext cx="0" cy="3291478"/>
          </a:xfrm>
          <a:prstGeom prst="line">
            <a:avLst/>
          </a:prstGeom>
          <a:ln>
            <a:solidFill>
              <a:schemeClr val="bg1">
                <a:lumMod val="75000"/>
                <a:alpha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6C4F619-6370-2D65-6558-5CA2BE804F08}"/>
              </a:ext>
            </a:extLst>
          </p:cNvPr>
          <p:cNvCxnSpPr>
            <a:cxnSpLocks/>
            <a:stCxn id="44" idx="2"/>
          </p:cNvCxnSpPr>
          <p:nvPr/>
        </p:nvCxnSpPr>
        <p:spPr>
          <a:xfrm>
            <a:off x="3962806" y="2036979"/>
            <a:ext cx="0" cy="3291478"/>
          </a:xfrm>
          <a:prstGeom prst="line">
            <a:avLst/>
          </a:prstGeom>
          <a:ln>
            <a:solidFill>
              <a:schemeClr val="bg1">
                <a:lumMod val="75000"/>
                <a:alpha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C269838-92F3-7828-3120-B9B20A3B098D}"/>
              </a:ext>
            </a:extLst>
          </p:cNvPr>
          <p:cNvCxnSpPr>
            <a:cxnSpLocks/>
            <a:stCxn id="43" idx="2"/>
          </p:cNvCxnSpPr>
          <p:nvPr/>
        </p:nvCxnSpPr>
        <p:spPr>
          <a:xfrm>
            <a:off x="3280654" y="2036979"/>
            <a:ext cx="0" cy="3291478"/>
          </a:xfrm>
          <a:prstGeom prst="line">
            <a:avLst/>
          </a:prstGeom>
          <a:ln>
            <a:solidFill>
              <a:schemeClr val="bg1">
                <a:lumMod val="75000"/>
                <a:alpha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0A39ADA-3687-5D53-A2EF-1FB2258923D6}"/>
              </a:ext>
            </a:extLst>
          </p:cNvPr>
          <p:cNvCxnSpPr>
            <a:cxnSpLocks/>
            <a:stCxn id="49" idx="2"/>
          </p:cNvCxnSpPr>
          <p:nvPr/>
        </p:nvCxnSpPr>
        <p:spPr>
          <a:xfrm>
            <a:off x="7373566" y="2036979"/>
            <a:ext cx="0" cy="3291478"/>
          </a:xfrm>
          <a:prstGeom prst="line">
            <a:avLst/>
          </a:prstGeom>
          <a:ln>
            <a:solidFill>
              <a:schemeClr val="bg1">
                <a:lumMod val="75000"/>
                <a:alpha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2FF3353-A2DD-8328-81C6-2301F1D9F069}"/>
              </a:ext>
            </a:extLst>
          </p:cNvPr>
          <p:cNvCxnSpPr>
            <a:cxnSpLocks/>
            <a:stCxn id="48" idx="2"/>
          </p:cNvCxnSpPr>
          <p:nvPr/>
        </p:nvCxnSpPr>
        <p:spPr>
          <a:xfrm>
            <a:off x="6691414" y="2036979"/>
            <a:ext cx="0" cy="3291478"/>
          </a:xfrm>
          <a:prstGeom prst="line">
            <a:avLst/>
          </a:prstGeom>
          <a:ln>
            <a:solidFill>
              <a:schemeClr val="bg1">
                <a:lumMod val="75000"/>
                <a:alpha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6C4A0A2-FEFC-59BD-1FB0-7D9E8BB32C07}"/>
              </a:ext>
            </a:extLst>
          </p:cNvPr>
          <p:cNvCxnSpPr>
            <a:cxnSpLocks/>
            <a:stCxn id="47" idx="2"/>
          </p:cNvCxnSpPr>
          <p:nvPr/>
        </p:nvCxnSpPr>
        <p:spPr>
          <a:xfrm>
            <a:off x="6009262" y="2036979"/>
            <a:ext cx="0" cy="3291478"/>
          </a:xfrm>
          <a:prstGeom prst="line">
            <a:avLst/>
          </a:prstGeom>
          <a:ln>
            <a:solidFill>
              <a:schemeClr val="bg1">
                <a:lumMod val="75000"/>
                <a:alpha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45E83209-3638-C815-9C88-1F6D15BC0578}"/>
              </a:ext>
            </a:extLst>
          </p:cNvPr>
          <p:cNvSpPr/>
          <p:nvPr/>
        </p:nvSpPr>
        <p:spPr>
          <a:xfrm>
            <a:off x="2441644" y="1785910"/>
            <a:ext cx="301557" cy="25106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dirty="0"/>
              <a:t>w1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25304837-0E42-CA96-6689-DD7B65FCFBAE}"/>
              </a:ext>
            </a:extLst>
          </p:cNvPr>
          <p:cNvSpPr/>
          <p:nvPr/>
        </p:nvSpPr>
        <p:spPr>
          <a:xfrm>
            <a:off x="3129875" y="1785910"/>
            <a:ext cx="301557" cy="251069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w2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E76858B8-E068-3037-B948-3A6DD3E2CB99}"/>
              </a:ext>
            </a:extLst>
          </p:cNvPr>
          <p:cNvSpPr/>
          <p:nvPr/>
        </p:nvSpPr>
        <p:spPr>
          <a:xfrm>
            <a:off x="3812027" y="1785910"/>
            <a:ext cx="301557" cy="251069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w3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C4325044-4787-785E-0F95-03754407ABF2}"/>
              </a:ext>
            </a:extLst>
          </p:cNvPr>
          <p:cNvSpPr/>
          <p:nvPr/>
        </p:nvSpPr>
        <p:spPr>
          <a:xfrm>
            <a:off x="4494179" y="1785910"/>
            <a:ext cx="301557" cy="251069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w4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A69094E7-BD6E-F6FB-F1E0-BAEC0AF572E9}"/>
              </a:ext>
            </a:extLst>
          </p:cNvPr>
          <p:cNvSpPr/>
          <p:nvPr/>
        </p:nvSpPr>
        <p:spPr>
          <a:xfrm>
            <a:off x="5176331" y="1785910"/>
            <a:ext cx="301557" cy="25106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dirty="0"/>
              <a:t>w5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9581B9DE-F64B-A2A2-4374-F328FBC1EE69}"/>
              </a:ext>
            </a:extLst>
          </p:cNvPr>
          <p:cNvSpPr/>
          <p:nvPr/>
        </p:nvSpPr>
        <p:spPr>
          <a:xfrm>
            <a:off x="5858483" y="1785910"/>
            <a:ext cx="301557" cy="251069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w6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13E0E448-7A36-72C2-A59B-417E4B99DC0C}"/>
              </a:ext>
            </a:extLst>
          </p:cNvPr>
          <p:cNvSpPr/>
          <p:nvPr/>
        </p:nvSpPr>
        <p:spPr>
          <a:xfrm>
            <a:off x="6540635" y="1785910"/>
            <a:ext cx="301557" cy="251069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w7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BC78126C-A2B7-32B1-D7D7-BA9974FA4385}"/>
              </a:ext>
            </a:extLst>
          </p:cNvPr>
          <p:cNvSpPr/>
          <p:nvPr/>
        </p:nvSpPr>
        <p:spPr>
          <a:xfrm>
            <a:off x="7222787" y="1785910"/>
            <a:ext cx="301557" cy="251069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w8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2F73BBB0-EE70-A489-2E47-C99B210DF5B1}"/>
              </a:ext>
            </a:extLst>
          </p:cNvPr>
          <p:cNvSpPr/>
          <p:nvPr/>
        </p:nvSpPr>
        <p:spPr>
          <a:xfrm>
            <a:off x="7904940" y="1785910"/>
            <a:ext cx="301557" cy="25106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dirty="0"/>
              <a:t>w9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96F68BF-6020-C720-4B86-81D3D81170AC}"/>
              </a:ext>
            </a:extLst>
          </p:cNvPr>
          <p:cNvSpPr/>
          <p:nvPr/>
        </p:nvSpPr>
        <p:spPr>
          <a:xfrm>
            <a:off x="2598502" y="2197720"/>
            <a:ext cx="2383277" cy="468719"/>
          </a:xfrm>
          <a:prstGeom prst="roundRect">
            <a:avLst>
              <a:gd name="adj" fmla="val 1491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Elena W.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1F13DAF-9311-8B2C-DCA3-62281ABE5339}"/>
              </a:ext>
            </a:extLst>
          </p:cNvPr>
          <p:cNvSpPr/>
          <p:nvPr/>
        </p:nvSpPr>
        <p:spPr>
          <a:xfrm>
            <a:off x="3615044" y="2863224"/>
            <a:ext cx="1561288" cy="468719"/>
          </a:xfrm>
          <a:prstGeom prst="roundRect">
            <a:avLst>
              <a:gd name="adj" fmla="val 1491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Michael T.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3BF638F-B682-8E21-FED4-6C3A6608B74E}"/>
              </a:ext>
            </a:extLst>
          </p:cNvPr>
          <p:cNvSpPr/>
          <p:nvPr/>
        </p:nvSpPr>
        <p:spPr>
          <a:xfrm>
            <a:off x="4310569" y="3528728"/>
            <a:ext cx="2028216" cy="468719"/>
          </a:xfrm>
          <a:prstGeom prst="roundRect">
            <a:avLst>
              <a:gd name="adj" fmla="val 1491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Jessica P.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BC5394E-5AA2-6987-4E45-497BF599B907}"/>
              </a:ext>
            </a:extLst>
          </p:cNvPr>
          <p:cNvSpPr/>
          <p:nvPr/>
        </p:nvSpPr>
        <p:spPr>
          <a:xfrm>
            <a:off x="6009261" y="4194232"/>
            <a:ext cx="1034782" cy="468719"/>
          </a:xfrm>
          <a:prstGeom prst="roundRect">
            <a:avLst>
              <a:gd name="adj" fmla="val 1491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Carlos E.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434E0C8-BC48-CF0B-DBF0-4EE9ED2CE6D3}"/>
              </a:ext>
            </a:extLst>
          </p:cNvPr>
          <p:cNvSpPr/>
          <p:nvPr/>
        </p:nvSpPr>
        <p:spPr>
          <a:xfrm>
            <a:off x="6338785" y="4859738"/>
            <a:ext cx="1716934" cy="468719"/>
          </a:xfrm>
          <a:prstGeom prst="roundRect">
            <a:avLst>
              <a:gd name="adj" fmla="val 1491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 Simon G.</a:t>
            </a:r>
          </a:p>
        </p:txBody>
      </p:sp>
      <p:pic>
        <p:nvPicPr>
          <p:cNvPr id="73" name="Graphic 72" descr="Magnifying glass with solid fill">
            <a:extLst>
              <a:ext uri="{FF2B5EF4-FFF2-40B4-BE49-F238E27FC236}">
                <a16:creationId xmlns:a16="http://schemas.microsoft.com/office/drawing/2014/main" id="{EA2FBBE8-C04C-1F4F-CFF7-E953DE3CD3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14414" y="4955598"/>
            <a:ext cx="276999" cy="276999"/>
          </a:xfrm>
          <a:prstGeom prst="rect">
            <a:avLst/>
          </a:prstGeom>
        </p:spPr>
      </p:pic>
      <p:pic>
        <p:nvPicPr>
          <p:cNvPr id="75" name="Graphic 74" descr="Tools with solid fill">
            <a:extLst>
              <a:ext uri="{FF2B5EF4-FFF2-40B4-BE49-F238E27FC236}">
                <a16:creationId xmlns:a16="http://schemas.microsoft.com/office/drawing/2014/main" id="{F5207E88-6936-DBBB-38DD-FB2B021E45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72441" y="4290092"/>
            <a:ext cx="276999" cy="276999"/>
          </a:xfrm>
          <a:prstGeom prst="rect">
            <a:avLst/>
          </a:prstGeom>
        </p:spPr>
      </p:pic>
      <p:pic>
        <p:nvPicPr>
          <p:cNvPr id="77" name="Graphic 76" descr="Triangle Ruler with solid fill">
            <a:extLst>
              <a:ext uri="{FF2B5EF4-FFF2-40B4-BE49-F238E27FC236}">
                <a16:creationId xmlns:a16="http://schemas.microsoft.com/office/drawing/2014/main" id="{3090B7EF-F360-D9CF-017C-57C8A1D175C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33501" y="3624588"/>
            <a:ext cx="276999" cy="276999"/>
          </a:xfrm>
          <a:prstGeom prst="rect">
            <a:avLst/>
          </a:prstGeom>
        </p:spPr>
      </p:pic>
      <p:pic>
        <p:nvPicPr>
          <p:cNvPr id="79" name="Graphic 78" descr="Clipboard Checked with solid fill">
            <a:extLst>
              <a:ext uri="{FF2B5EF4-FFF2-40B4-BE49-F238E27FC236}">
                <a16:creationId xmlns:a16="http://schemas.microsoft.com/office/drawing/2014/main" id="{5ED22A05-5B82-0046-B10B-31B22A53AB3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85807" y="2959084"/>
            <a:ext cx="276999" cy="276999"/>
          </a:xfrm>
          <a:prstGeom prst="rect">
            <a:avLst/>
          </a:prstGeom>
        </p:spPr>
      </p:pic>
      <p:pic>
        <p:nvPicPr>
          <p:cNvPr id="81" name="Graphic 80" descr="Rocket with solid fill">
            <a:extLst>
              <a:ext uri="{FF2B5EF4-FFF2-40B4-BE49-F238E27FC236}">
                <a16:creationId xmlns:a16="http://schemas.microsoft.com/office/drawing/2014/main" id="{F52E4E11-32E8-FC9A-D793-FD04043EECD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693162" y="2293580"/>
            <a:ext cx="276999" cy="27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997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10444</TotalTime>
  <Words>136</Words>
  <Application>Microsoft Office PowerPoint</Application>
  <PresentationFormat>On-screen Show (4:3)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Minimalist Gantt Chart – Slide Template</vt:lpstr>
      <vt:lpstr>Minimalist Gantt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Minimalist Gantt Chart</dc:title>
  <dc:creator>PresentationGO.com</dc:creator>
  <dc:description>© Copyright PresentationGO.com - Do not distribute or sale without written permission.</dc:description>
  <cp:lastModifiedBy>Christophe Barroche</cp:lastModifiedBy>
  <cp:revision>25</cp:revision>
  <dcterms:created xsi:type="dcterms:W3CDTF">2014-11-26T05:14:11Z</dcterms:created>
  <dcterms:modified xsi:type="dcterms:W3CDTF">2024-04-12T16:58:57Z</dcterms:modified>
  <cp:category>Timelines &amp; Planning</cp:category>
</cp:coreProperties>
</file>