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Process with Arrows for PowerPoint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ED46D76-4F82-4308-A4E0-FAE447FCE9AE}"/>
              </a:ext>
            </a:extLst>
          </p:cNvPr>
          <p:cNvSpPr/>
          <p:nvPr/>
        </p:nvSpPr>
        <p:spPr>
          <a:xfrm rot="5400000">
            <a:off x="-24719" y="2651067"/>
            <a:ext cx="2797050" cy="138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EA41BB7-4CD2-4537-92E8-35C85FD0B8EB}"/>
              </a:ext>
            </a:extLst>
          </p:cNvPr>
          <p:cNvSpPr/>
          <p:nvPr/>
        </p:nvSpPr>
        <p:spPr>
          <a:xfrm rot="5400000">
            <a:off x="1574379" y="2651068"/>
            <a:ext cx="2797050" cy="13854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967AC031-1F6E-45B5-BBBC-EFED66BB4AA0}"/>
              </a:ext>
            </a:extLst>
          </p:cNvPr>
          <p:cNvSpPr/>
          <p:nvPr/>
        </p:nvSpPr>
        <p:spPr>
          <a:xfrm rot="5400000">
            <a:off x="3173477" y="2651066"/>
            <a:ext cx="2797050" cy="13854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DE4A73FB-894D-4C91-9D5A-C39417B58222}"/>
              </a:ext>
            </a:extLst>
          </p:cNvPr>
          <p:cNvSpPr/>
          <p:nvPr/>
        </p:nvSpPr>
        <p:spPr>
          <a:xfrm rot="5400000">
            <a:off x="4772573" y="2651065"/>
            <a:ext cx="2797050" cy="1385455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9A006209-4142-446B-ADAF-A0769A7A21B3}"/>
              </a:ext>
            </a:extLst>
          </p:cNvPr>
          <p:cNvSpPr/>
          <p:nvPr/>
        </p:nvSpPr>
        <p:spPr>
          <a:xfrm rot="5400000">
            <a:off x="6371670" y="2651065"/>
            <a:ext cx="2797050" cy="1385455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3F4C13-712A-404D-B3D7-313929C22DCF}"/>
              </a:ext>
            </a:extLst>
          </p:cNvPr>
          <p:cNvSpPr/>
          <p:nvPr/>
        </p:nvSpPr>
        <p:spPr>
          <a:xfrm>
            <a:off x="681079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17462F-09D3-403D-B07B-EF1D13FF7F36}"/>
              </a:ext>
            </a:extLst>
          </p:cNvPr>
          <p:cNvSpPr/>
          <p:nvPr/>
        </p:nvSpPr>
        <p:spPr>
          <a:xfrm>
            <a:off x="2280176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518064-DE95-4A35-8869-8644E8AA3B0B}"/>
              </a:ext>
            </a:extLst>
          </p:cNvPr>
          <p:cNvSpPr/>
          <p:nvPr/>
        </p:nvSpPr>
        <p:spPr>
          <a:xfrm>
            <a:off x="3879274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E1C6A3-A332-41F7-820B-B2F1C7777107}"/>
              </a:ext>
            </a:extLst>
          </p:cNvPr>
          <p:cNvSpPr/>
          <p:nvPr/>
        </p:nvSpPr>
        <p:spPr>
          <a:xfrm>
            <a:off x="5478371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1B46DC-73EA-441F-A1A7-1FB913B2D397}"/>
              </a:ext>
            </a:extLst>
          </p:cNvPr>
          <p:cNvSpPr/>
          <p:nvPr/>
        </p:nvSpPr>
        <p:spPr>
          <a:xfrm>
            <a:off x="7077467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A4C50-F1FC-434A-98FC-F1A61A20F9A8}"/>
              </a:ext>
            </a:extLst>
          </p:cNvPr>
          <p:cNvSpPr/>
          <p:nvPr/>
        </p:nvSpPr>
        <p:spPr>
          <a:xfrm>
            <a:off x="680939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803090-C673-4DD6-A884-3FC8F6A2D2C4}"/>
              </a:ext>
            </a:extLst>
          </p:cNvPr>
          <p:cNvSpPr/>
          <p:nvPr/>
        </p:nvSpPr>
        <p:spPr>
          <a:xfrm>
            <a:off x="2280106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2E1C88-CEB7-4119-A42D-C3840888CA49}"/>
              </a:ext>
            </a:extLst>
          </p:cNvPr>
          <p:cNvSpPr/>
          <p:nvPr/>
        </p:nvSpPr>
        <p:spPr>
          <a:xfrm>
            <a:off x="3879134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3DD6-0B3B-448E-A5FA-4DC2EBAD8C8C}"/>
              </a:ext>
            </a:extLst>
          </p:cNvPr>
          <p:cNvSpPr/>
          <p:nvPr/>
        </p:nvSpPr>
        <p:spPr>
          <a:xfrm>
            <a:off x="5478301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A88EB-F647-49A2-9390-C4F2FFB5A41F}"/>
              </a:ext>
            </a:extLst>
          </p:cNvPr>
          <p:cNvSpPr/>
          <p:nvPr/>
        </p:nvSpPr>
        <p:spPr>
          <a:xfrm>
            <a:off x="7077328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9" name="Graphic 8" descr="Crawl">
            <a:extLst>
              <a:ext uri="{FF2B5EF4-FFF2-40B4-BE49-F238E27FC236}">
                <a16:creationId xmlns:a16="http://schemas.microsoft.com/office/drawing/2014/main" id="{8E183033-BDE5-4946-B51E-E154000E6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262" y="3074348"/>
            <a:ext cx="851090" cy="851090"/>
          </a:xfrm>
          <a:prstGeom prst="rect">
            <a:avLst/>
          </a:prstGeom>
        </p:spPr>
      </p:pic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00291118-0866-430D-90BC-2739CE179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7359" y="3074348"/>
            <a:ext cx="851090" cy="851090"/>
          </a:xfrm>
          <a:prstGeom prst="rect">
            <a:avLst/>
          </a:prstGeom>
        </p:spPr>
      </p:pic>
      <p:pic>
        <p:nvPicPr>
          <p:cNvPr id="13" name="Graphic 12" descr="Coins">
            <a:extLst>
              <a:ext uri="{FF2B5EF4-FFF2-40B4-BE49-F238E27FC236}">
                <a16:creationId xmlns:a16="http://schemas.microsoft.com/office/drawing/2014/main" id="{BDD786B2-5644-40ED-8D28-7D969A78E2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5553" y="3074348"/>
            <a:ext cx="851090" cy="851090"/>
          </a:xfrm>
          <a:prstGeom prst="rect">
            <a:avLst/>
          </a:prstGeom>
        </p:spPr>
      </p:pic>
      <p:pic>
        <p:nvPicPr>
          <p:cNvPr id="15" name="Graphic 14" descr="Unlock">
            <a:extLst>
              <a:ext uri="{FF2B5EF4-FFF2-40B4-BE49-F238E27FC236}">
                <a16:creationId xmlns:a16="http://schemas.microsoft.com/office/drawing/2014/main" id="{D2633553-6C46-4112-A068-416270B02C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4650" y="3074348"/>
            <a:ext cx="851090" cy="851090"/>
          </a:xfrm>
          <a:prstGeom prst="rect">
            <a:avLst/>
          </a:prstGeom>
        </p:spPr>
      </p:pic>
      <p:pic>
        <p:nvPicPr>
          <p:cNvPr id="17" name="Graphic 16" descr="Tools">
            <a:extLst>
              <a:ext uri="{FF2B5EF4-FFF2-40B4-BE49-F238E27FC236}">
                <a16:creationId xmlns:a16="http://schemas.microsoft.com/office/drawing/2014/main" id="{2DD34026-4786-4BC5-BCF6-154F721B23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46457" y="3074348"/>
            <a:ext cx="851090" cy="851090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17D0A61-4D9E-4600-B59F-42B97A716C85}"/>
              </a:ext>
            </a:extLst>
          </p:cNvPr>
          <p:cNvSpPr/>
          <p:nvPr/>
        </p:nvSpPr>
        <p:spPr>
          <a:xfrm rot="5400000">
            <a:off x="301393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8C044E8-DD42-4F3C-8574-9D0B0210EBC5}"/>
              </a:ext>
            </a:extLst>
          </p:cNvPr>
          <p:cNvSpPr/>
          <p:nvPr/>
        </p:nvSpPr>
        <p:spPr>
          <a:xfrm rot="5400000">
            <a:off x="1900491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5209FFD-53EC-483A-B483-25BD35C2DA88}"/>
              </a:ext>
            </a:extLst>
          </p:cNvPr>
          <p:cNvSpPr/>
          <p:nvPr/>
        </p:nvSpPr>
        <p:spPr>
          <a:xfrm rot="5400000">
            <a:off x="3499449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0C1CC03-F3F2-4A1A-81A4-84BE3303495B}"/>
              </a:ext>
            </a:extLst>
          </p:cNvPr>
          <p:cNvSpPr/>
          <p:nvPr/>
        </p:nvSpPr>
        <p:spPr>
          <a:xfrm rot="5400000">
            <a:off x="5098546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DDC7214-75E8-4330-AC6D-88F2ECC573BC}"/>
              </a:ext>
            </a:extLst>
          </p:cNvPr>
          <p:cNvSpPr/>
          <p:nvPr/>
        </p:nvSpPr>
        <p:spPr>
          <a:xfrm rot="5400000">
            <a:off x="6697643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690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Process with Arrows for PowerPoint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ED46D76-4F82-4308-A4E0-FAE447FCE9AE}"/>
              </a:ext>
            </a:extLst>
          </p:cNvPr>
          <p:cNvSpPr/>
          <p:nvPr/>
        </p:nvSpPr>
        <p:spPr>
          <a:xfrm rot="5400000">
            <a:off x="-24719" y="2651067"/>
            <a:ext cx="2797050" cy="1385455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EA41BB7-4CD2-4537-92E8-35C85FD0B8EB}"/>
              </a:ext>
            </a:extLst>
          </p:cNvPr>
          <p:cNvSpPr/>
          <p:nvPr/>
        </p:nvSpPr>
        <p:spPr>
          <a:xfrm rot="5400000">
            <a:off x="1574379" y="2651068"/>
            <a:ext cx="2797050" cy="138545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967AC031-1F6E-45B5-BBBC-EFED66BB4AA0}"/>
              </a:ext>
            </a:extLst>
          </p:cNvPr>
          <p:cNvSpPr/>
          <p:nvPr/>
        </p:nvSpPr>
        <p:spPr>
          <a:xfrm rot="5400000">
            <a:off x="3173477" y="2651066"/>
            <a:ext cx="2797050" cy="13854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DE4A73FB-894D-4C91-9D5A-C39417B58222}"/>
              </a:ext>
            </a:extLst>
          </p:cNvPr>
          <p:cNvSpPr/>
          <p:nvPr/>
        </p:nvSpPr>
        <p:spPr>
          <a:xfrm rot="5400000">
            <a:off x="4772573" y="2651065"/>
            <a:ext cx="2797050" cy="1385455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9A006209-4142-446B-ADAF-A0769A7A21B3}"/>
              </a:ext>
            </a:extLst>
          </p:cNvPr>
          <p:cNvSpPr/>
          <p:nvPr/>
        </p:nvSpPr>
        <p:spPr>
          <a:xfrm rot="5400000">
            <a:off x="6371670" y="2651065"/>
            <a:ext cx="2797050" cy="1385455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3F4C13-712A-404D-B3D7-313929C22DCF}"/>
              </a:ext>
            </a:extLst>
          </p:cNvPr>
          <p:cNvSpPr/>
          <p:nvPr/>
        </p:nvSpPr>
        <p:spPr>
          <a:xfrm>
            <a:off x="681079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17462F-09D3-403D-B07B-EF1D13FF7F36}"/>
              </a:ext>
            </a:extLst>
          </p:cNvPr>
          <p:cNvSpPr/>
          <p:nvPr/>
        </p:nvSpPr>
        <p:spPr>
          <a:xfrm>
            <a:off x="2280176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518064-DE95-4A35-8869-8644E8AA3B0B}"/>
              </a:ext>
            </a:extLst>
          </p:cNvPr>
          <p:cNvSpPr/>
          <p:nvPr/>
        </p:nvSpPr>
        <p:spPr>
          <a:xfrm>
            <a:off x="3879274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E1C6A3-A332-41F7-820B-B2F1C7777107}"/>
              </a:ext>
            </a:extLst>
          </p:cNvPr>
          <p:cNvSpPr/>
          <p:nvPr/>
        </p:nvSpPr>
        <p:spPr>
          <a:xfrm>
            <a:off x="5478371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1B46DC-73EA-441F-A1A7-1FB913B2D397}"/>
              </a:ext>
            </a:extLst>
          </p:cNvPr>
          <p:cNvSpPr/>
          <p:nvPr/>
        </p:nvSpPr>
        <p:spPr>
          <a:xfrm>
            <a:off x="7077467" y="1945269"/>
            <a:ext cx="1385316" cy="96239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/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A4C50-F1FC-434A-98FC-F1A61A20F9A8}"/>
              </a:ext>
            </a:extLst>
          </p:cNvPr>
          <p:cNvSpPr/>
          <p:nvPr/>
        </p:nvSpPr>
        <p:spPr>
          <a:xfrm>
            <a:off x="680939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803090-C673-4DD6-A884-3FC8F6A2D2C4}"/>
              </a:ext>
            </a:extLst>
          </p:cNvPr>
          <p:cNvSpPr/>
          <p:nvPr/>
        </p:nvSpPr>
        <p:spPr>
          <a:xfrm>
            <a:off x="2280106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2E1C88-CEB7-4119-A42D-C3840888CA49}"/>
              </a:ext>
            </a:extLst>
          </p:cNvPr>
          <p:cNvSpPr/>
          <p:nvPr/>
        </p:nvSpPr>
        <p:spPr>
          <a:xfrm>
            <a:off x="3879134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3DD6-0B3B-448E-A5FA-4DC2EBAD8C8C}"/>
              </a:ext>
            </a:extLst>
          </p:cNvPr>
          <p:cNvSpPr/>
          <p:nvPr/>
        </p:nvSpPr>
        <p:spPr>
          <a:xfrm>
            <a:off x="5478301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A88EB-F647-49A2-9390-C4F2FFB5A41F}"/>
              </a:ext>
            </a:extLst>
          </p:cNvPr>
          <p:cNvSpPr/>
          <p:nvPr/>
        </p:nvSpPr>
        <p:spPr>
          <a:xfrm>
            <a:off x="7077328" y="4828943"/>
            <a:ext cx="138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pic>
        <p:nvPicPr>
          <p:cNvPr id="9" name="Graphic 8" descr="Crawl">
            <a:extLst>
              <a:ext uri="{FF2B5EF4-FFF2-40B4-BE49-F238E27FC236}">
                <a16:creationId xmlns:a16="http://schemas.microsoft.com/office/drawing/2014/main" id="{8E183033-BDE5-4946-B51E-E154000E6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262" y="3074348"/>
            <a:ext cx="851090" cy="851090"/>
          </a:xfrm>
          <a:prstGeom prst="rect">
            <a:avLst/>
          </a:prstGeom>
        </p:spPr>
      </p:pic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00291118-0866-430D-90BC-2739CE179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7359" y="3074348"/>
            <a:ext cx="851090" cy="851090"/>
          </a:xfrm>
          <a:prstGeom prst="rect">
            <a:avLst/>
          </a:prstGeom>
        </p:spPr>
      </p:pic>
      <p:pic>
        <p:nvPicPr>
          <p:cNvPr id="13" name="Graphic 12" descr="Coins">
            <a:extLst>
              <a:ext uri="{FF2B5EF4-FFF2-40B4-BE49-F238E27FC236}">
                <a16:creationId xmlns:a16="http://schemas.microsoft.com/office/drawing/2014/main" id="{BDD786B2-5644-40ED-8D28-7D969A78E2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5553" y="3074348"/>
            <a:ext cx="851090" cy="851090"/>
          </a:xfrm>
          <a:prstGeom prst="rect">
            <a:avLst/>
          </a:prstGeom>
        </p:spPr>
      </p:pic>
      <p:pic>
        <p:nvPicPr>
          <p:cNvPr id="15" name="Graphic 14" descr="Unlock">
            <a:extLst>
              <a:ext uri="{FF2B5EF4-FFF2-40B4-BE49-F238E27FC236}">
                <a16:creationId xmlns:a16="http://schemas.microsoft.com/office/drawing/2014/main" id="{D2633553-6C46-4112-A068-416270B02C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4650" y="3074348"/>
            <a:ext cx="851090" cy="851090"/>
          </a:xfrm>
          <a:prstGeom prst="rect">
            <a:avLst/>
          </a:prstGeom>
        </p:spPr>
      </p:pic>
      <p:pic>
        <p:nvPicPr>
          <p:cNvPr id="17" name="Graphic 16" descr="Tools">
            <a:extLst>
              <a:ext uri="{FF2B5EF4-FFF2-40B4-BE49-F238E27FC236}">
                <a16:creationId xmlns:a16="http://schemas.microsoft.com/office/drawing/2014/main" id="{2DD34026-4786-4BC5-BCF6-154F721B23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46457" y="3074348"/>
            <a:ext cx="851090" cy="851090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17D0A61-4D9E-4600-B59F-42B97A716C85}"/>
              </a:ext>
            </a:extLst>
          </p:cNvPr>
          <p:cNvSpPr/>
          <p:nvPr/>
        </p:nvSpPr>
        <p:spPr>
          <a:xfrm rot="5400000">
            <a:off x="301393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8C044E8-DD42-4F3C-8574-9D0B0210EBC5}"/>
              </a:ext>
            </a:extLst>
          </p:cNvPr>
          <p:cNvSpPr/>
          <p:nvPr/>
        </p:nvSpPr>
        <p:spPr>
          <a:xfrm rot="5400000">
            <a:off x="1900491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5209FFD-53EC-483A-B483-25BD35C2DA88}"/>
              </a:ext>
            </a:extLst>
          </p:cNvPr>
          <p:cNvSpPr/>
          <p:nvPr/>
        </p:nvSpPr>
        <p:spPr>
          <a:xfrm rot="5400000">
            <a:off x="3499449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0C1CC03-F3F2-4A1A-81A4-84BE3303495B}"/>
              </a:ext>
            </a:extLst>
          </p:cNvPr>
          <p:cNvSpPr/>
          <p:nvPr/>
        </p:nvSpPr>
        <p:spPr>
          <a:xfrm rot="5400000">
            <a:off x="5098546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DDC7214-75E8-4330-AC6D-88F2ECC573BC}"/>
              </a:ext>
            </a:extLst>
          </p:cNvPr>
          <p:cNvSpPr/>
          <p:nvPr/>
        </p:nvSpPr>
        <p:spPr>
          <a:xfrm rot="5400000">
            <a:off x="6697643" y="2977178"/>
            <a:ext cx="2797050" cy="733232"/>
          </a:xfrm>
          <a:custGeom>
            <a:avLst/>
            <a:gdLst>
              <a:gd name="connsiteX0" fmla="*/ 0 w 3729400"/>
              <a:gd name="connsiteY0" fmla="*/ 79431 h 977642"/>
              <a:gd name="connsiteX1" fmla="*/ 0 w 3729400"/>
              <a:gd name="connsiteY1" fmla="*/ 0 h 977642"/>
              <a:gd name="connsiteX2" fmla="*/ 2805764 w 3729400"/>
              <a:gd name="connsiteY2" fmla="*/ 0 h 977642"/>
              <a:gd name="connsiteX3" fmla="*/ 3729400 w 3729400"/>
              <a:gd name="connsiteY3" fmla="*/ 923637 h 977642"/>
              <a:gd name="connsiteX4" fmla="*/ 3675396 w 3729400"/>
              <a:gd name="connsiteY4" fmla="*/ 977642 h 977642"/>
              <a:gd name="connsiteX5" fmla="*/ 2777186 w 3729400"/>
              <a:gd name="connsiteY5" fmla="*/ 79431 h 9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400" h="977642">
                <a:moveTo>
                  <a:pt x="0" y="79431"/>
                </a:moveTo>
                <a:lnTo>
                  <a:pt x="0" y="0"/>
                </a:lnTo>
                <a:lnTo>
                  <a:pt x="2805764" y="0"/>
                </a:lnTo>
                <a:lnTo>
                  <a:pt x="3729400" y="923637"/>
                </a:lnTo>
                <a:lnTo>
                  <a:pt x="3675396" y="977642"/>
                </a:lnTo>
                <a:lnTo>
                  <a:pt x="2777186" y="79431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395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78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Process with Arrows for PowerPoint</vt:lpstr>
      <vt:lpstr>Minimalist Process with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Process with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2019-01-29T18:41:38Z</dcterms:modified>
  <cp:category>Charts &amp; Diagrams</cp:category>
</cp:coreProperties>
</file>