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Process with Arrows for PowerPoint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ED46D76-4F82-4308-A4E0-FAE447FCE9AE}"/>
              </a:ext>
            </a:extLst>
          </p:cNvPr>
          <p:cNvSpPr/>
          <p:nvPr/>
        </p:nvSpPr>
        <p:spPr>
          <a:xfrm rot="5400000">
            <a:off x="-32958" y="2295190"/>
            <a:ext cx="3729400" cy="1847273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EA41BB7-4CD2-4537-92E8-35C85FD0B8EB}"/>
              </a:ext>
            </a:extLst>
          </p:cNvPr>
          <p:cNvSpPr/>
          <p:nvPr/>
        </p:nvSpPr>
        <p:spPr>
          <a:xfrm rot="5400000">
            <a:off x="2099172" y="2295191"/>
            <a:ext cx="3729400" cy="184727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967AC031-1F6E-45B5-BBBC-EFED66BB4AA0}"/>
              </a:ext>
            </a:extLst>
          </p:cNvPr>
          <p:cNvSpPr/>
          <p:nvPr/>
        </p:nvSpPr>
        <p:spPr>
          <a:xfrm rot="5400000">
            <a:off x="4231302" y="2295189"/>
            <a:ext cx="3729400" cy="1847273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DE4A73FB-894D-4C91-9D5A-C39417B58222}"/>
              </a:ext>
            </a:extLst>
          </p:cNvPr>
          <p:cNvSpPr/>
          <p:nvPr/>
        </p:nvSpPr>
        <p:spPr>
          <a:xfrm rot="5400000">
            <a:off x="6363431" y="2295188"/>
            <a:ext cx="3729400" cy="1847273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9A006209-4142-446B-ADAF-A0769A7A21B3}"/>
              </a:ext>
            </a:extLst>
          </p:cNvPr>
          <p:cNvSpPr/>
          <p:nvPr/>
        </p:nvSpPr>
        <p:spPr>
          <a:xfrm rot="5400000">
            <a:off x="8495560" y="2295187"/>
            <a:ext cx="3729400" cy="1847273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3F4C13-712A-404D-B3D7-313929C22DCF}"/>
              </a:ext>
            </a:extLst>
          </p:cNvPr>
          <p:cNvSpPr/>
          <p:nvPr/>
        </p:nvSpPr>
        <p:spPr>
          <a:xfrm>
            <a:off x="908105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17462F-09D3-403D-B07B-EF1D13FF7F36}"/>
              </a:ext>
            </a:extLst>
          </p:cNvPr>
          <p:cNvSpPr/>
          <p:nvPr/>
        </p:nvSpPr>
        <p:spPr>
          <a:xfrm>
            <a:off x="3040235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518064-DE95-4A35-8869-8644E8AA3B0B}"/>
              </a:ext>
            </a:extLst>
          </p:cNvPr>
          <p:cNvSpPr/>
          <p:nvPr/>
        </p:nvSpPr>
        <p:spPr>
          <a:xfrm>
            <a:off x="5172365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AE1C6A3-A332-41F7-820B-B2F1C7777107}"/>
              </a:ext>
            </a:extLst>
          </p:cNvPr>
          <p:cNvSpPr/>
          <p:nvPr/>
        </p:nvSpPr>
        <p:spPr>
          <a:xfrm>
            <a:off x="7304494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1B46DC-73EA-441F-A1A7-1FB913B2D397}"/>
              </a:ext>
            </a:extLst>
          </p:cNvPr>
          <p:cNvSpPr/>
          <p:nvPr/>
        </p:nvSpPr>
        <p:spPr>
          <a:xfrm>
            <a:off x="9436623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A4C50-F1FC-434A-98FC-F1A61A20F9A8}"/>
              </a:ext>
            </a:extLst>
          </p:cNvPr>
          <p:cNvSpPr/>
          <p:nvPr/>
        </p:nvSpPr>
        <p:spPr>
          <a:xfrm>
            <a:off x="907919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6803090-C673-4DD6-A884-3FC8F6A2D2C4}"/>
              </a:ext>
            </a:extLst>
          </p:cNvPr>
          <p:cNvSpPr/>
          <p:nvPr/>
        </p:nvSpPr>
        <p:spPr>
          <a:xfrm>
            <a:off x="3040142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2E1C88-CEB7-4119-A42D-C3840888CA49}"/>
              </a:ext>
            </a:extLst>
          </p:cNvPr>
          <p:cNvSpPr/>
          <p:nvPr/>
        </p:nvSpPr>
        <p:spPr>
          <a:xfrm>
            <a:off x="5172179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7CF3DD6-0B3B-448E-A5FA-4DC2EBAD8C8C}"/>
              </a:ext>
            </a:extLst>
          </p:cNvPr>
          <p:cNvSpPr/>
          <p:nvPr/>
        </p:nvSpPr>
        <p:spPr>
          <a:xfrm>
            <a:off x="7304401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6A88EB-F647-49A2-9390-C4F2FFB5A41F}"/>
              </a:ext>
            </a:extLst>
          </p:cNvPr>
          <p:cNvSpPr/>
          <p:nvPr/>
        </p:nvSpPr>
        <p:spPr>
          <a:xfrm>
            <a:off x="9436437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pic>
        <p:nvPicPr>
          <p:cNvPr id="9" name="Graphic 8" descr="Crawl">
            <a:extLst>
              <a:ext uri="{FF2B5EF4-FFF2-40B4-BE49-F238E27FC236}">
                <a16:creationId xmlns:a16="http://schemas.microsoft.com/office/drawing/2014/main" id="{8E183033-BDE5-4946-B51E-E154000E6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64349" y="2859566"/>
            <a:ext cx="1134786" cy="1134786"/>
          </a:xfrm>
          <a:prstGeom prst="rect">
            <a:avLst/>
          </a:prstGeom>
        </p:spPr>
      </p:pic>
      <p:pic>
        <p:nvPicPr>
          <p:cNvPr id="11" name="Graphic 10" descr="Head with Gears">
            <a:extLst>
              <a:ext uri="{FF2B5EF4-FFF2-40B4-BE49-F238E27FC236}">
                <a16:creationId xmlns:a16="http://schemas.microsoft.com/office/drawing/2014/main" id="{00291118-0866-430D-90BC-2739CE179E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6479" y="2859566"/>
            <a:ext cx="1134786" cy="1134786"/>
          </a:xfrm>
          <a:prstGeom prst="rect">
            <a:avLst/>
          </a:prstGeom>
        </p:spPr>
      </p:pic>
      <p:pic>
        <p:nvPicPr>
          <p:cNvPr id="13" name="Graphic 12" descr="Coins">
            <a:extLst>
              <a:ext uri="{FF2B5EF4-FFF2-40B4-BE49-F238E27FC236}">
                <a16:creationId xmlns:a16="http://schemas.microsoft.com/office/drawing/2014/main" id="{BDD786B2-5644-40ED-8D28-7D969A78E2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60738" y="2859566"/>
            <a:ext cx="1134786" cy="1134786"/>
          </a:xfrm>
          <a:prstGeom prst="rect">
            <a:avLst/>
          </a:prstGeom>
        </p:spPr>
      </p:pic>
      <p:pic>
        <p:nvPicPr>
          <p:cNvPr id="15" name="Graphic 14" descr="Unlock">
            <a:extLst>
              <a:ext uri="{FF2B5EF4-FFF2-40B4-BE49-F238E27FC236}">
                <a16:creationId xmlns:a16="http://schemas.microsoft.com/office/drawing/2014/main" id="{D2633553-6C46-4112-A068-416270B02C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92867" y="2859566"/>
            <a:ext cx="1134786" cy="1134786"/>
          </a:xfrm>
          <a:prstGeom prst="rect">
            <a:avLst/>
          </a:prstGeom>
        </p:spPr>
      </p:pic>
      <p:pic>
        <p:nvPicPr>
          <p:cNvPr id="17" name="Graphic 16" descr="Tools">
            <a:extLst>
              <a:ext uri="{FF2B5EF4-FFF2-40B4-BE49-F238E27FC236}">
                <a16:creationId xmlns:a16="http://schemas.microsoft.com/office/drawing/2014/main" id="{2DD34026-4786-4BC5-BCF6-154F721B23E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28609" y="2859566"/>
            <a:ext cx="1134786" cy="1134786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17D0A61-4D9E-4600-B59F-42B97A716C85}"/>
              </a:ext>
            </a:extLst>
          </p:cNvPr>
          <p:cNvSpPr/>
          <p:nvPr/>
        </p:nvSpPr>
        <p:spPr>
          <a:xfrm rot="5400000">
            <a:off x="401857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8C044E8-DD42-4F3C-8574-9D0B0210EBC5}"/>
              </a:ext>
            </a:extLst>
          </p:cNvPr>
          <p:cNvSpPr/>
          <p:nvPr/>
        </p:nvSpPr>
        <p:spPr>
          <a:xfrm rot="5400000">
            <a:off x="2533988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5209FFD-53EC-483A-B483-25BD35C2DA88}"/>
              </a:ext>
            </a:extLst>
          </p:cNvPr>
          <p:cNvSpPr/>
          <p:nvPr/>
        </p:nvSpPr>
        <p:spPr>
          <a:xfrm rot="5400000">
            <a:off x="4665932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0C1CC03-F3F2-4A1A-81A4-84BE3303495B}"/>
              </a:ext>
            </a:extLst>
          </p:cNvPr>
          <p:cNvSpPr/>
          <p:nvPr/>
        </p:nvSpPr>
        <p:spPr>
          <a:xfrm rot="5400000">
            <a:off x="6798061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DDC7214-75E8-4330-AC6D-88F2ECC573BC}"/>
              </a:ext>
            </a:extLst>
          </p:cNvPr>
          <p:cNvSpPr/>
          <p:nvPr/>
        </p:nvSpPr>
        <p:spPr>
          <a:xfrm rot="5400000">
            <a:off x="8930190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Process with Arrows for PowerPoint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ED46D76-4F82-4308-A4E0-FAE447FCE9AE}"/>
              </a:ext>
            </a:extLst>
          </p:cNvPr>
          <p:cNvSpPr/>
          <p:nvPr/>
        </p:nvSpPr>
        <p:spPr>
          <a:xfrm rot="5400000">
            <a:off x="-32958" y="2295190"/>
            <a:ext cx="3729400" cy="1847273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EA41BB7-4CD2-4537-92E8-35C85FD0B8EB}"/>
              </a:ext>
            </a:extLst>
          </p:cNvPr>
          <p:cNvSpPr/>
          <p:nvPr/>
        </p:nvSpPr>
        <p:spPr>
          <a:xfrm rot="5400000">
            <a:off x="2099172" y="2295191"/>
            <a:ext cx="3729400" cy="1847273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967AC031-1F6E-45B5-BBBC-EFED66BB4AA0}"/>
              </a:ext>
            </a:extLst>
          </p:cNvPr>
          <p:cNvSpPr/>
          <p:nvPr/>
        </p:nvSpPr>
        <p:spPr>
          <a:xfrm rot="5400000">
            <a:off x="4231302" y="2295189"/>
            <a:ext cx="3729400" cy="184727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DE4A73FB-894D-4C91-9D5A-C39417B58222}"/>
              </a:ext>
            </a:extLst>
          </p:cNvPr>
          <p:cNvSpPr/>
          <p:nvPr/>
        </p:nvSpPr>
        <p:spPr>
          <a:xfrm rot="5400000">
            <a:off x="6363431" y="2295188"/>
            <a:ext cx="3729400" cy="1847273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9A006209-4142-446B-ADAF-A0769A7A21B3}"/>
              </a:ext>
            </a:extLst>
          </p:cNvPr>
          <p:cNvSpPr/>
          <p:nvPr/>
        </p:nvSpPr>
        <p:spPr>
          <a:xfrm rot="5400000">
            <a:off x="8495560" y="2295187"/>
            <a:ext cx="3729400" cy="1847273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3F4C13-712A-404D-B3D7-313929C22DCF}"/>
              </a:ext>
            </a:extLst>
          </p:cNvPr>
          <p:cNvSpPr/>
          <p:nvPr/>
        </p:nvSpPr>
        <p:spPr>
          <a:xfrm>
            <a:off x="908105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17462F-09D3-403D-B07B-EF1D13FF7F36}"/>
              </a:ext>
            </a:extLst>
          </p:cNvPr>
          <p:cNvSpPr/>
          <p:nvPr/>
        </p:nvSpPr>
        <p:spPr>
          <a:xfrm>
            <a:off x="3040235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518064-DE95-4A35-8869-8644E8AA3B0B}"/>
              </a:ext>
            </a:extLst>
          </p:cNvPr>
          <p:cNvSpPr/>
          <p:nvPr/>
        </p:nvSpPr>
        <p:spPr>
          <a:xfrm>
            <a:off x="5172365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AE1C6A3-A332-41F7-820B-B2F1C7777107}"/>
              </a:ext>
            </a:extLst>
          </p:cNvPr>
          <p:cNvSpPr/>
          <p:nvPr/>
        </p:nvSpPr>
        <p:spPr>
          <a:xfrm>
            <a:off x="7304494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1B46DC-73EA-441F-A1A7-1FB913B2D397}"/>
              </a:ext>
            </a:extLst>
          </p:cNvPr>
          <p:cNvSpPr/>
          <p:nvPr/>
        </p:nvSpPr>
        <p:spPr>
          <a:xfrm>
            <a:off x="9436623" y="1354126"/>
            <a:ext cx="1847088" cy="1283197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A4C50-F1FC-434A-98FC-F1A61A20F9A8}"/>
              </a:ext>
            </a:extLst>
          </p:cNvPr>
          <p:cNvSpPr/>
          <p:nvPr/>
        </p:nvSpPr>
        <p:spPr>
          <a:xfrm>
            <a:off x="907919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6803090-C673-4DD6-A884-3FC8F6A2D2C4}"/>
              </a:ext>
            </a:extLst>
          </p:cNvPr>
          <p:cNvSpPr/>
          <p:nvPr/>
        </p:nvSpPr>
        <p:spPr>
          <a:xfrm>
            <a:off x="3040142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2E1C88-CEB7-4119-A42D-C3840888CA49}"/>
              </a:ext>
            </a:extLst>
          </p:cNvPr>
          <p:cNvSpPr/>
          <p:nvPr/>
        </p:nvSpPr>
        <p:spPr>
          <a:xfrm>
            <a:off x="5172179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7CF3DD6-0B3B-448E-A5FA-4DC2EBAD8C8C}"/>
              </a:ext>
            </a:extLst>
          </p:cNvPr>
          <p:cNvSpPr/>
          <p:nvPr/>
        </p:nvSpPr>
        <p:spPr>
          <a:xfrm>
            <a:off x="7304401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6A88EB-F647-49A2-9390-C4F2FFB5A41F}"/>
              </a:ext>
            </a:extLst>
          </p:cNvPr>
          <p:cNvSpPr/>
          <p:nvPr/>
        </p:nvSpPr>
        <p:spPr>
          <a:xfrm>
            <a:off x="9436437" y="5199026"/>
            <a:ext cx="1847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pic>
        <p:nvPicPr>
          <p:cNvPr id="9" name="Graphic 8" descr="Crawl">
            <a:extLst>
              <a:ext uri="{FF2B5EF4-FFF2-40B4-BE49-F238E27FC236}">
                <a16:creationId xmlns:a16="http://schemas.microsoft.com/office/drawing/2014/main" id="{8E183033-BDE5-4946-B51E-E154000E6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64349" y="2859566"/>
            <a:ext cx="1134786" cy="1134786"/>
          </a:xfrm>
          <a:prstGeom prst="rect">
            <a:avLst/>
          </a:prstGeom>
        </p:spPr>
      </p:pic>
      <p:pic>
        <p:nvPicPr>
          <p:cNvPr id="11" name="Graphic 10" descr="Head with Gears">
            <a:extLst>
              <a:ext uri="{FF2B5EF4-FFF2-40B4-BE49-F238E27FC236}">
                <a16:creationId xmlns:a16="http://schemas.microsoft.com/office/drawing/2014/main" id="{00291118-0866-430D-90BC-2739CE179E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6479" y="2859566"/>
            <a:ext cx="1134786" cy="1134786"/>
          </a:xfrm>
          <a:prstGeom prst="rect">
            <a:avLst/>
          </a:prstGeom>
        </p:spPr>
      </p:pic>
      <p:pic>
        <p:nvPicPr>
          <p:cNvPr id="13" name="Graphic 12" descr="Coins">
            <a:extLst>
              <a:ext uri="{FF2B5EF4-FFF2-40B4-BE49-F238E27FC236}">
                <a16:creationId xmlns:a16="http://schemas.microsoft.com/office/drawing/2014/main" id="{BDD786B2-5644-40ED-8D28-7D969A78E2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60738" y="2859566"/>
            <a:ext cx="1134786" cy="1134786"/>
          </a:xfrm>
          <a:prstGeom prst="rect">
            <a:avLst/>
          </a:prstGeom>
        </p:spPr>
      </p:pic>
      <p:pic>
        <p:nvPicPr>
          <p:cNvPr id="15" name="Graphic 14" descr="Unlock">
            <a:extLst>
              <a:ext uri="{FF2B5EF4-FFF2-40B4-BE49-F238E27FC236}">
                <a16:creationId xmlns:a16="http://schemas.microsoft.com/office/drawing/2014/main" id="{D2633553-6C46-4112-A068-416270B02C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92867" y="2859566"/>
            <a:ext cx="1134786" cy="1134786"/>
          </a:xfrm>
          <a:prstGeom prst="rect">
            <a:avLst/>
          </a:prstGeom>
        </p:spPr>
      </p:pic>
      <p:pic>
        <p:nvPicPr>
          <p:cNvPr id="17" name="Graphic 16" descr="Tools">
            <a:extLst>
              <a:ext uri="{FF2B5EF4-FFF2-40B4-BE49-F238E27FC236}">
                <a16:creationId xmlns:a16="http://schemas.microsoft.com/office/drawing/2014/main" id="{2DD34026-4786-4BC5-BCF6-154F721B23E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28609" y="2859566"/>
            <a:ext cx="1134786" cy="1134786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17D0A61-4D9E-4600-B59F-42B97A716C85}"/>
              </a:ext>
            </a:extLst>
          </p:cNvPr>
          <p:cNvSpPr/>
          <p:nvPr/>
        </p:nvSpPr>
        <p:spPr>
          <a:xfrm rot="5400000">
            <a:off x="401857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8C044E8-DD42-4F3C-8574-9D0B0210EBC5}"/>
              </a:ext>
            </a:extLst>
          </p:cNvPr>
          <p:cNvSpPr/>
          <p:nvPr/>
        </p:nvSpPr>
        <p:spPr>
          <a:xfrm rot="5400000">
            <a:off x="2533988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5209FFD-53EC-483A-B483-25BD35C2DA88}"/>
              </a:ext>
            </a:extLst>
          </p:cNvPr>
          <p:cNvSpPr/>
          <p:nvPr/>
        </p:nvSpPr>
        <p:spPr>
          <a:xfrm rot="5400000">
            <a:off x="4665932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0C1CC03-F3F2-4A1A-81A4-84BE3303495B}"/>
              </a:ext>
            </a:extLst>
          </p:cNvPr>
          <p:cNvSpPr/>
          <p:nvPr/>
        </p:nvSpPr>
        <p:spPr>
          <a:xfrm rot="5400000">
            <a:off x="6798061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DDC7214-75E8-4330-AC6D-88F2ECC573BC}"/>
              </a:ext>
            </a:extLst>
          </p:cNvPr>
          <p:cNvSpPr/>
          <p:nvPr/>
        </p:nvSpPr>
        <p:spPr>
          <a:xfrm rot="5400000">
            <a:off x="8930190" y="2730005"/>
            <a:ext cx="3729400" cy="97764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3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8468</TotalTime>
  <Words>78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Process with Arrows for PowerPoint</vt:lpstr>
      <vt:lpstr>Minimalist Process with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Process with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2019-01-29T18:40:34Z</dcterms:modified>
  <cp:category>Charts &amp; Diagrams</cp:category>
</cp:coreProperties>
</file>