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0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10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2F991AA-C5BD-455D-9038-DEACC3D6A1DF}"/>
              </a:ext>
            </a:extLst>
          </p:cNvPr>
          <p:cNvGrpSpPr/>
          <p:nvPr/>
        </p:nvGrpSpPr>
        <p:grpSpPr>
          <a:xfrm>
            <a:off x="838200" y="3167081"/>
            <a:ext cx="10515600" cy="657765"/>
            <a:chOff x="2209800" y="5307436"/>
            <a:chExt cx="6858000" cy="6577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EBBBDE4-D984-4596-B874-223DD877D3D5}"/>
                </a:ext>
              </a:extLst>
            </p:cNvPr>
            <p:cNvSpPr/>
            <p:nvPr/>
          </p:nvSpPr>
          <p:spPr>
            <a:xfrm>
              <a:off x="2209800" y="5307436"/>
              <a:ext cx="1143000" cy="6577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2AF32B3-B657-42F9-A7BA-DD9DEDD53CD5}"/>
                </a:ext>
              </a:extLst>
            </p:cNvPr>
            <p:cNvSpPr/>
            <p:nvPr/>
          </p:nvSpPr>
          <p:spPr>
            <a:xfrm>
              <a:off x="3352800" y="5307436"/>
              <a:ext cx="1143000" cy="6577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7BCE99E-DBB5-4696-BE29-D277D6D88A9C}"/>
                </a:ext>
              </a:extLst>
            </p:cNvPr>
            <p:cNvSpPr/>
            <p:nvPr/>
          </p:nvSpPr>
          <p:spPr>
            <a:xfrm>
              <a:off x="4495800" y="5307436"/>
              <a:ext cx="1143000" cy="6577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1F5A818-D4B5-45F7-8E85-9FDB786A41FB}"/>
                </a:ext>
              </a:extLst>
            </p:cNvPr>
            <p:cNvSpPr/>
            <p:nvPr/>
          </p:nvSpPr>
          <p:spPr>
            <a:xfrm>
              <a:off x="5638800" y="5307436"/>
              <a:ext cx="1143000" cy="6577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7833EBAC-ADA8-498D-BD21-40D9E3A36BB7}"/>
                </a:ext>
              </a:extLst>
            </p:cNvPr>
            <p:cNvSpPr/>
            <p:nvPr/>
          </p:nvSpPr>
          <p:spPr>
            <a:xfrm>
              <a:off x="6781800" y="5307436"/>
              <a:ext cx="1143000" cy="6577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5E6797C2-DC85-41A1-8E7F-033D502763C6}"/>
                </a:ext>
              </a:extLst>
            </p:cNvPr>
            <p:cNvSpPr/>
            <p:nvPr/>
          </p:nvSpPr>
          <p:spPr>
            <a:xfrm>
              <a:off x="7924800" y="5307436"/>
              <a:ext cx="1143000" cy="6577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Minimalist Timeline Diagram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E0221F6-7F27-434C-81A4-D499C6C25DA9}"/>
              </a:ext>
            </a:extLst>
          </p:cNvPr>
          <p:cNvGrpSpPr/>
          <p:nvPr/>
        </p:nvGrpSpPr>
        <p:grpSpPr>
          <a:xfrm>
            <a:off x="0" y="2608446"/>
            <a:ext cx="12192000" cy="1775037"/>
            <a:chOff x="0" y="2608446"/>
            <a:chExt cx="12192000" cy="177503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B1D9D00-B49D-4B3C-AE65-FF9725CD988D}"/>
                </a:ext>
              </a:extLst>
            </p:cNvPr>
            <p:cNvSpPr/>
            <p:nvPr/>
          </p:nvSpPr>
          <p:spPr>
            <a:xfrm>
              <a:off x="0" y="2914074"/>
              <a:ext cx="12192000" cy="11637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9663736-4E54-4E0F-984A-A8E46D0C2A8C}"/>
                </a:ext>
              </a:extLst>
            </p:cNvPr>
            <p:cNvSpPr/>
            <p:nvPr/>
          </p:nvSpPr>
          <p:spPr>
            <a:xfrm>
              <a:off x="0" y="2608446"/>
              <a:ext cx="12192000" cy="305628"/>
            </a:xfrm>
            <a:prstGeom prst="rect">
              <a:avLst/>
            </a:prstGeom>
            <a:gradFill>
              <a:gsLst>
                <a:gs pos="0">
                  <a:srgbClr val="EFEDEE">
                    <a:alpha val="0"/>
                  </a:srgbClr>
                </a:gs>
                <a:gs pos="100000">
                  <a:schemeClr val="tx1">
                    <a:alpha val="2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8DDC1D6-1C88-43AA-AEFC-C63284E979D0}"/>
                </a:ext>
              </a:extLst>
            </p:cNvPr>
            <p:cNvSpPr/>
            <p:nvPr/>
          </p:nvSpPr>
          <p:spPr>
            <a:xfrm rot="10800000">
              <a:off x="0" y="4077855"/>
              <a:ext cx="12192000" cy="305628"/>
            </a:xfrm>
            <a:prstGeom prst="rect">
              <a:avLst/>
            </a:prstGeom>
            <a:gradFill>
              <a:gsLst>
                <a:gs pos="0">
                  <a:srgbClr val="EFEDEE">
                    <a:alpha val="0"/>
                  </a:srgbClr>
                </a:gs>
                <a:gs pos="100000">
                  <a:schemeClr val="tx1">
                    <a:alpha val="2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9170F5-3356-484A-AF9A-437FD1F62A48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1714500" y="2661065"/>
            <a:ext cx="0" cy="50601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462B0F-D94F-47DE-B9DA-3040F92E1C42}"/>
              </a:ext>
            </a:extLst>
          </p:cNvPr>
          <p:cNvCxnSpPr>
            <a:cxnSpLocks/>
            <a:endCxn id="40" idx="2"/>
          </p:cNvCxnSpPr>
          <p:nvPr/>
        </p:nvCxnSpPr>
        <p:spPr>
          <a:xfrm flipV="1">
            <a:off x="3467100" y="3824846"/>
            <a:ext cx="0" cy="5421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2213817-9FFC-4B8D-8819-C6ED187499B0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5219700" y="2661065"/>
            <a:ext cx="0" cy="50601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ED85CDF-92B1-45E6-9850-E34061F9547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6972300" y="3824846"/>
            <a:ext cx="0" cy="5421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C476317-6D9E-47D7-B245-9374465FEAE3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8724900" y="2661065"/>
            <a:ext cx="0" cy="50601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7E5D80B-3F87-489D-8B1D-F310E19732D4}"/>
              </a:ext>
            </a:extLst>
          </p:cNvPr>
          <p:cNvCxnSpPr>
            <a:cxnSpLocks/>
          </p:cNvCxnSpPr>
          <p:nvPr/>
        </p:nvCxnSpPr>
        <p:spPr>
          <a:xfrm flipV="1">
            <a:off x="10477500" y="3683002"/>
            <a:ext cx="0" cy="68397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Crawl">
            <a:extLst>
              <a:ext uri="{FF2B5EF4-FFF2-40B4-BE49-F238E27FC236}">
                <a16:creationId xmlns:a16="http://schemas.microsoft.com/office/drawing/2014/main" id="{A5C959EF-A832-4F15-BB49-5EF2C4C5B7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22399" y="3208881"/>
            <a:ext cx="580203" cy="580203"/>
          </a:xfrm>
          <a:prstGeom prst="rect">
            <a:avLst/>
          </a:prstGeom>
        </p:spPr>
      </p:pic>
      <p:pic>
        <p:nvPicPr>
          <p:cNvPr id="10" name="Graphic 9" descr="Chat">
            <a:extLst>
              <a:ext uri="{FF2B5EF4-FFF2-40B4-BE49-F238E27FC236}">
                <a16:creationId xmlns:a16="http://schemas.microsoft.com/office/drawing/2014/main" id="{9712C37E-BB65-4FF6-8E9F-41872E9A62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75399" y="3208881"/>
            <a:ext cx="580203" cy="580203"/>
          </a:xfrm>
          <a:prstGeom prst="rect">
            <a:avLst/>
          </a:prstGeom>
        </p:spPr>
      </p:pic>
      <p:pic>
        <p:nvPicPr>
          <p:cNvPr id="14" name="Graphic 13" descr="Handshake">
            <a:extLst>
              <a:ext uri="{FF2B5EF4-FFF2-40B4-BE49-F238E27FC236}">
                <a16:creationId xmlns:a16="http://schemas.microsoft.com/office/drawing/2014/main" id="{4357B0E7-D8FF-45EF-AA3E-A6E8F7F115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187398" y="3208881"/>
            <a:ext cx="580203" cy="580203"/>
          </a:xfrm>
          <a:prstGeom prst="rect">
            <a:avLst/>
          </a:prstGeom>
        </p:spPr>
      </p:pic>
      <p:pic>
        <p:nvPicPr>
          <p:cNvPr id="18" name="Graphic 17" descr="Puzzle">
            <a:extLst>
              <a:ext uri="{FF2B5EF4-FFF2-40B4-BE49-F238E27FC236}">
                <a16:creationId xmlns:a16="http://schemas.microsoft.com/office/drawing/2014/main" id="{93733D4B-9DCC-41DE-A45B-6AC1EE6641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34399" y="3208881"/>
            <a:ext cx="580203" cy="580203"/>
          </a:xfrm>
          <a:prstGeom prst="rect">
            <a:avLst/>
          </a:prstGeom>
        </p:spPr>
      </p:pic>
      <p:pic>
        <p:nvPicPr>
          <p:cNvPr id="21" name="Graphic 20" descr="Bulls-eye">
            <a:extLst>
              <a:ext uri="{FF2B5EF4-FFF2-40B4-BE49-F238E27FC236}">
                <a16:creationId xmlns:a16="http://schemas.microsoft.com/office/drawing/2014/main" id="{BB2C6EEC-8F65-4374-AD8C-806A0761CD9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28399" y="3208881"/>
            <a:ext cx="580203" cy="580203"/>
          </a:xfrm>
          <a:prstGeom prst="rect">
            <a:avLst/>
          </a:prstGeom>
        </p:spPr>
      </p:pic>
      <p:pic>
        <p:nvPicPr>
          <p:cNvPr id="23" name="Graphic 22" descr="Fire">
            <a:extLst>
              <a:ext uri="{FF2B5EF4-FFF2-40B4-BE49-F238E27FC236}">
                <a16:creationId xmlns:a16="http://schemas.microsoft.com/office/drawing/2014/main" id="{94BD174C-D60B-47A4-8134-3D8477281EF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81399" y="3208881"/>
            <a:ext cx="580203" cy="580203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90A64922-8D38-4088-B037-9C35E0C964F0}"/>
              </a:ext>
            </a:extLst>
          </p:cNvPr>
          <p:cNvGrpSpPr/>
          <p:nvPr/>
        </p:nvGrpSpPr>
        <p:grpSpPr>
          <a:xfrm>
            <a:off x="838200" y="1155544"/>
            <a:ext cx="1752600" cy="1505521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8986929-4A96-4195-8827-59247F7DF30E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78F62C9-A39F-47CE-9C7E-25AF7A0C76CA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/>
                <a:t>Lorem Ipsum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1D87562-4A2B-4CB6-85ED-53CC08F841AD}"/>
              </a:ext>
            </a:extLst>
          </p:cNvPr>
          <p:cNvGrpSpPr/>
          <p:nvPr/>
        </p:nvGrpSpPr>
        <p:grpSpPr>
          <a:xfrm>
            <a:off x="4343400" y="1155544"/>
            <a:ext cx="1752600" cy="1505521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FEDE77-B43A-4568-908E-EB35D11E723A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E0C0F91-93EF-4381-9E67-0BAF179D82D9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E3C801E-A317-41D7-A674-E9F548A25D6C}"/>
              </a:ext>
            </a:extLst>
          </p:cNvPr>
          <p:cNvGrpSpPr/>
          <p:nvPr/>
        </p:nvGrpSpPr>
        <p:grpSpPr>
          <a:xfrm>
            <a:off x="7848600" y="1155544"/>
            <a:ext cx="1752600" cy="1505521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9F93215-0B31-446E-AE32-AF58C272B125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555F91A-2861-444B-A27C-40C71272566E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9BEE828-A43A-4C16-8D82-04908EDC94B7}"/>
              </a:ext>
            </a:extLst>
          </p:cNvPr>
          <p:cNvGrpSpPr/>
          <p:nvPr/>
        </p:nvGrpSpPr>
        <p:grpSpPr>
          <a:xfrm>
            <a:off x="2590800" y="4335828"/>
            <a:ext cx="1752600" cy="1505521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11F0F1C-96FB-4185-B779-3A7A848D9DB4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B239889-43D6-4443-A18A-29EEFF06B3DE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03DA632-98D1-43E1-A367-2998C832F7BB}"/>
              </a:ext>
            </a:extLst>
          </p:cNvPr>
          <p:cNvGrpSpPr/>
          <p:nvPr/>
        </p:nvGrpSpPr>
        <p:grpSpPr>
          <a:xfrm>
            <a:off x="6096000" y="4335828"/>
            <a:ext cx="1752600" cy="1505521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D46F2CC-13E8-4FAA-A634-C660719CAF9B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D2807C3-B8EB-45D5-87B5-EF6D32608E57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/>
                <a:t>Lorem Ipsum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6C52905-8EEB-4B17-8C20-E8B4183FE347}"/>
              </a:ext>
            </a:extLst>
          </p:cNvPr>
          <p:cNvGrpSpPr/>
          <p:nvPr/>
        </p:nvGrpSpPr>
        <p:grpSpPr>
          <a:xfrm>
            <a:off x="9601200" y="4335828"/>
            <a:ext cx="1752600" cy="1505521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C5A63F2-9D0C-4703-A36E-263E0FE7CFB9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660FE3F-DD00-4551-B488-FFB4C746B0F3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654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2F991AA-C5BD-455D-9038-DEACC3D6A1DF}"/>
              </a:ext>
            </a:extLst>
          </p:cNvPr>
          <p:cNvGrpSpPr/>
          <p:nvPr/>
        </p:nvGrpSpPr>
        <p:grpSpPr>
          <a:xfrm>
            <a:off x="838200" y="3167081"/>
            <a:ext cx="10515600" cy="657765"/>
            <a:chOff x="2209800" y="5307436"/>
            <a:chExt cx="6858000" cy="6577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EBBBDE4-D984-4596-B874-223DD877D3D5}"/>
                </a:ext>
              </a:extLst>
            </p:cNvPr>
            <p:cNvSpPr/>
            <p:nvPr/>
          </p:nvSpPr>
          <p:spPr>
            <a:xfrm>
              <a:off x="2209800" y="5307436"/>
              <a:ext cx="1143000" cy="6577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2AF32B3-B657-42F9-A7BA-DD9DEDD53CD5}"/>
                </a:ext>
              </a:extLst>
            </p:cNvPr>
            <p:cNvSpPr/>
            <p:nvPr/>
          </p:nvSpPr>
          <p:spPr>
            <a:xfrm>
              <a:off x="3352800" y="5307436"/>
              <a:ext cx="1143000" cy="6577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7BCE99E-DBB5-4696-BE29-D277D6D88A9C}"/>
                </a:ext>
              </a:extLst>
            </p:cNvPr>
            <p:cNvSpPr/>
            <p:nvPr/>
          </p:nvSpPr>
          <p:spPr>
            <a:xfrm>
              <a:off x="4495800" y="5307436"/>
              <a:ext cx="1143000" cy="6577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1F5A818-D4B5-45F7-8E85-9FDB786A41FB}"/>
                </a:ext>
              </a:extLst>
            </p:cNvPr>
            <p:cNvSpPr/>
            <p:nvPr/>
          </p:nvSpPr>
          <p:spPr>
            <a:xfrm>
              <a:off x="5638800" y="5307436"/>
              <a:ext cx="1143000" cy="6577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7833EBAC-ADA8-498D-BD21-40D9E3A36BB7}"/>
                </a:ext>
              </a:extLst>
            </p:cNvPr>
            <p:cNvSpPr/>
            <p:nvPr/>
          </p:nvSpPr>
          <p:spPr>
            <a:xfrm>
              <a:off x="6781800" y="5307436"/>
              <a:ext cx="1143000" cy="6577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5E6797C2-DC85-41A1-8E7F-033D502763C6}"/>
                </a:ext>
              </a:extLst>
            </p:cNvPr>
            <p:cNvSpPr/>
            <p:nvPr/>
          </p:nvSpPr>
          <p:spPr>
            <a:xfrm>
              <a:off x="7924800" y="5307436"/>
              <a:ext cx="1143000" cy="6577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Minimalist Timeline Diagram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E0221F6-7F27-434C-81A4-D499C6C25DA9}"/>
              </a:ext>
            </a:extLst>
          </p:cNvPr>
          <p:cNvGrpSpPr/>
          <p:nvPr/>
        </p:nvGrpSpPr>
        <p:grpSpPr>
          <a:xfrm>
            <a:off x="0" y="2608446"/>
            <a:ext cx="12192000" cy="1775037"/>
            <a:chOff x="0" y="2608446"/>
            <a:chExt cx="12192000" cy="177503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B1D9D00-B49D-4B3C-AE65-FF9725CD988D}"/>
                </a:ext>
              </a:extLst>
            </p:cNvPr>
            <p:cNvSpPr/>
            <p:nvPr/>
          </p:nvSpPr>
          <p:spPr>
            <a:xfrm>
              <a:off x="0" y="2914074"/>
              <a:ext cx="12192000" cy="11637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9663736-4E54-4E0F-984A-A8E46D0C2A8C}"/>
                </a:ext>
              </a:extLst>
            </p:cNvPr>
            <p:cNvSpPr/>
            <p:nvPr/>
          </p:nvSpPr>
          <p:spPr>
            <a:xfrm>
              <a:off x="0" y="2608446"/>
              <a:ext cx="12192000" cy="305628"/>
            </a:xfrm>
            <a:prstGeom prst="rect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8DDC1D6-1C88-43AA-AEFC-C63284E979D0}"/>
                </a:ext>
              </a:extLst>
            </p:cNvPr>
            <p:cNvSpPr/>
            <p:nvPr/>
          </p:nvSpPr>
          <p:spPr>
            <a:xfrm rot="10800000">
              <a:off x="0" y="4077855"/>
              <a:ext cx="12192000" cy="305628"/>
            </a:xfrm>
            <a:prstGeom prst="rect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9170F5-3356-484A-AF9A-437FD1F62A48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1714500" y="2661065"/>
            <a:ext cx="0" cy="50601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462B0F-D94F-47DE-B9DA-3040F92E1C42}"/>
              </a:ext>
            </a:extLst>
          </p:cNvPr>
          <p:cNvCxnSpPr>
            <a:cxnSpLocks/>
            <a:endCxn id="40" idx="2"/>
          </p:cNvCxnSpPr>
          <p:nvPr/>
        </p:nvCxnSpPr>
        <p:spPr>
          <a:xfrm flipV="1">
            <a:off x="3467100" y="3824846"/>
            <a:ext cx="0" cy="5421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2213817-9FFC-4B8D-8819-C6ED187499B0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5219700" y="2661065"/>
            <a:ext cx="0" cy="50601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ED85CDF-92B1-45E6-9850-E34061F9547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6972300" y="3824846"/>
            <a:ext cx="0" cy="5421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C476317-6D9E-47D7-B245-9374465FEAE3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8724900" y="2661065"/>
            <a:ext cx="0" cy="50601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7E5D80B-3F87-489D-8B1D-F310E19732D4}"/>
              </a:ext>
            </a:extLst>
          </p:cNvPr>
          <p:cNvCxnSpPr>
            <a:cxnSpLocks/>
          </p:cNvCxnSpPr>
          <p:nvPr/>
        </p:nvCxnSpPr>
        <p:spPr>
          <a:xfrm flipV="1">
            <a:off x="10477500" y="3683002"/>
            <a:ext cx="0" cy="68397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Crawl">
            <a:extLst>
              <a:ext uri="{FF2B5EF4-FFF2-40B4-BE49-F238E27FC236}">
                <a16:creationId xmlns:a16="http://schemas.microsoft.com/office/drawing/2014/main" id="{A5C959EF-A832-4F15-BB49-5EF2C4C5B7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22399" y="3208881"/>
            <a:ext cx="580203" cy="580203"/>
          </a:xfrm>
          <a:prstGeom prst="rect">
            <a:avLst/>
          </a:prstGeom>
        </p:spPr>
      </p:pic>
      <p:pic>
        <p:nvPicPr>
          <p:cNvPr id="10" name="Graphic 9" descr="Chat">
            <a:extLst>
              <a:ext uri="{FF2B5EF4-FFF2-40B4-BE49-F238E27FC236}">
                <a16:creationId xmlns:a16="http://schemas.microsoft.com/office/drawing/2014/main" id="{9712C37E-BB65-4FF6-8E9F-41872E9A62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75399" y="3208881"/>
            <a:ext cx="580203" cy="580203"/>
          </a:xfrm>
          <a:prstGeom prst="rect">
            <a:avLst/>
          </a:prstGeom>
        </p:spPr>
      </p:pic>
      <p:pic>
        <p:nvPicPr>
          <p:cNvPr id="14" name="Graphic 13" descr="Handshake">
            <a:extLst>
              <a:ext uri="{FF2B5EF4-FFF2-40B4-BE49-F238E27FC236}">
                <a16:creationId xmlns:a16="http://schemas.microsoft.com/office/drawing/2014/main" id="{4357B0E7-D8FF-45EF-AA3E-A6E8F7F115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187398" y="3208881"/>
            <a:ext cx="580203" cy="580203"/>
          </a:xfrm>
          <a:prstGeom prst="rect">
            <a:avLst/>
          </a:prstGeom>
        </p:spPr>
      </p:pic>
      <p:pic>
        <p:nvPicPr>
          <p:cNvPr id="18" name="Graphic 17" descr="Puzzle">
            <a:extLst>
              <a:ext uri="{FF2B5EF4-FFF2-40B4-BE49-F238E27FC236}">
                <a16:creationId xmlns:a16="http://schemas.microsoft.com/office/drawing/2014/main" id="{93733D4B-9DCC-41DE-A45B-6AC1EE6641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34399" y="3208881"/>
            <a:ext cx="580203" cy="580203"/>
          </a:xfrm>
          <a:prstGeom prst="rect">
            <a:avLst/>
          </a:prstGeom>
        </p:spPr>
      </p:pic>
      <p:pic>
        <p:nvPicPr>
          <p:cNvPr id="21" name="Graphic 20" descr="Bulls-eye">
            <a:extLst>
              <a:ext uri="{FF2B5EF4-FFF2-40B4-BE49-F238E27FC236}">
                <a16:creationId xmlns:a16="http://schemas.microsoft.com/office/drawing/2014/main" id="{BB2C6EEC-8F65-4374-AD8C-806A0761CD9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28399" y="3208881"/>
            <a:ext cx="580203" cy="580203"/>
          </a:xfrm>
          <a:prstGeom prst="rect">
            <a:avLst/>
          </a:prstGeom>
        </p:spPr>
      </p:pic>
      <p:pic>
        <p:nvPicPr>
          <p:cNvPr id="23" name="Graphic 22" descr="Fire">
            <a:extLst>
              <a:ext uri="{FF2B5EF4-FFF2-40B4-BE49-F238E27FC236}">
                <a16:creationId xmlns:a16="http://schemas.microsoft.com/office/drawing/2014/main" id="{94BD174C-D60B-47A4-8134-3D8477281EF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81399" y="3208881"/>
            <a:ext cx="580203" cy="580203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90A64922-8D38-4088-B037-9C35E0C964F0}"/>
              </a:ext>
            </a:extLst>
          </p:cNvPr>
          <p:cNvGrpSpPr/>
          <p:nvPr/>
        </p:nvGrpSpPr>
        <p:grpSpPr>
          <a:xfrm>
            <a:off x="838200" y="1155544"/>
            <a:ext cx="1752600" cy="1505521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8986929-4A96-4195-8827-59247F7DF30E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78F62C9-A39F-47CE-9C7E-25AF7A0C76CA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/>
                <a:t>Lorem Ipsum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1D87562-4A2B-4CB6-85ED-53CC08F841AD}"/>
              </a:ext>
            </a:extLst>
          </p:cNvPr>
          <p:cNvGrpSpPr/>
          <p:nvPr/>
        </p:nvGrpSpPr>
        <p:grpSpPr>
          <a:xfrm>
            <a:off x="4343400" y="1155544"/>
            <a:ext cx="1752600" cy="1505521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FEDE77-B43A-4568-908E-EB35D11E723A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E0C0F91-93EF-4381-9E67-0BAF179D82D9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E3C801E-A317-41D7-A674-E9F548A25D6C}"/>
              </a:ext>
            </a:extLst>
          </p:cNvPr>
          <p:cNvGrpSpPr/>
          <p:nvPr/>
        </p:nvGrpSpPr>
        <p:grpSpPr>
          <a:xfrm>
            <a:off x="7848600" y="1155544"/>
            <a:ext cx="1752600" cy="1505521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9F93215-0B31-446E-AE32-AF58C272B125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555F91A-2861-444B-A27C-40C71272566E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9BEE828-A43A-4C16-8D82-04908EDC94B7}"/>
              </a:ext>
            </a:extLst>
          </p:cNvPr>
          <p:cNvGrpSpPr/>
          <p:nvPr/>
        </p:nvGrpSpPr>
        <p:grpSpPr>
          <a:xfrm>
            <a:off x="2590800" y="4335828"/>
            <a:ext cx="1752600" cy="1505521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11F0F1C-96FB-4185-B779-3A7A848D9DB4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B239889-43D6-4443-A18A-29EEFF06B3DE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03DA632-98D1-43E1-A367-2998C832F7BB}"/>
              </a:ext>
            </a:extLst>
          </p:cNvPr>
          <p:cNvGrpSpPr/>
          <p:nvPr/>
        </p:nvGrpSpPr>
        <p:grpSpPr>
          <a:xfrm>
            <a:off x="6096000" y="4335828"/>
            <a:ext cx="1752600" cy="1505521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D46F2CC-13E8-4FAA-A634-C660719CAF9B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D2807C3-B8EB-45D5-87B5-EF6D32608E57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/>
                <a:t>Lorem Ipsum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6C52905-8EEB-4B17-8C20-E8B4183FE347}"/>
              </a:ext>
            </a:extLst>
          </p:cNvPr>
          <p:cNvGrpSpPr/>
          <p:nvPr/>
        </p:nvGrpSpPr>
        <p:grpSpPr>
          <a:xfrm>
            <a:off x="9601200" y="4335828"/>
            <a:ext cx="1752600" cy="1505521"/>
            <a:chOff x="139700" y="4738130"/>
            <a:chExt cx="1752600" cy="1505521"/>
          </a:xfrm>
          <a:effectLst>
            <a:outerShdw blurRad="88900" dist="63500" dir="18900000" algn="ctr" rotWithShape="0">
              <a:srgbClr val="000000">
                <a:alpha val="43137"/>
              </a:srgbClr>
            </a:outerShdw>
          </a:effectLst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C5A63F2-9D0C-4703-A36E-263E0FE7CFB9}"/>
                </a:ext>
              </a:extLst>
            </p:cNvPr>
            <p:cNvSpPr/>
            <p:nvPr/>
          </p:nvSpPr>
          <p:spPr>
            <a:xfrm>
              <a:off x="139700" y="5140432"/>
              <a:ext cx="1752600" cy="1103219"/>
            </a:xfrm>
            <a:custGeom>
              <a:avLst/>
              <a:gdLst>
                <a:gd name="connsiteX0" fmla="*/ 0 w 1752600"/>
                <a:gd name="connsiteY0" fmla="*/ 0 h 1103219"/>
                <a:gd name="connsiteX1" fmla="*/ 1752600 w 1752600"/>
                <a:gd name="connsiteY1" fmla="*/ 0 h 1103219"/>
                <a:gd name="connsiteX2" fmla="*/ 1752600 w 1752600"/>
                <a:gd name="connsiteY2" fmla="*/ 928488 h 1103219"/>
                <a:gd name="connsiteX3" fmla="*/ 1577869 w 1752600"/>
                <a:gd name="connsiteY3" fmla="*/ 1103219 h 1103219"/>
                <a:gd name="connsiteX4" fmla="*/ 174731 w 1752600"/>
                <a:gd name="connsiteY4" fmla="*/ 1103219 h 1103219"/>
                <a:gd name="connsiteX5" fmla="*/ 0 w 1752600"/>
                <a:gd name="connsiteY5" fmla="*/ 928488 h 110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2600" h="1103219">
                  <a:moveTo>
                    <a:pt x="0" y="0"/>
                  </a:moveTo>
                  <a:lnTo>
                    <a:pt x="1752600" y="0"/>
                  </a:lnTo>
                  <a:lnTo>
                    <a:pt x="1752600" y="928488"/>
                  </a:lnTo>
                  <a:cubicBezTo>
                    <a:pt x="1752600" y="1024989"/>
                    <a:pt x="1674370" y="1103219"/>
                    <a:pt x="1577869" y="1103219"/>
                  </a:cubicBezTo>
                  <a:lnTo>
                    <a:pt x="174731" y="1103219"/>
                  </a:lnTo>
                  <a:cubicBezTo>
                    <a:pt x="78230" y="1103219"/>
                    <a:pt x="0" y="1024989"/>
                    <a:pt x="0" y="92848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</a:t>
              </a: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660FE3F-DD00-4551-B488-FFB4C746B0F3}"/>
                </a:ext>
              </a:extLst>
            </p:cNvPr>
            <p:cNvSpPr/>
            <p:nvPr/>
          </p:nvSpPr>
          <p:spPr>
            <a:xfrm>
              <a:off x="139700" y="4738130"/>
              <a:ext cx="1752600" cy="402302"/>
            </a:xfrm>
            <a:custGeom>
              <a:avLst/>
              <a:gdLst>
                <a:gd name="connsiteX0" fmla="*/ 174731 w 1752600"/>
                <a:gd name="connsiteY0" fmla="*/ 0 h 402302"/>
                <a:gd name="connsiteX1" fmla="*/ 1577869 w 1752600"/>
                <a:gd name="connsiteY1" fmla="*/ 0 h 402302"/>
                <a:gd name="connsiteX2" fmla="*/ 1752600 w 1752600"/>
                <a:gd name="connsiteY2" fmla="*/ 174731 h 402302"/>
                <a:gd name="connsiteX3" fmla="*/ 1752600 w 1752600"/>
                <a:gd name="connsiteY3" fmla="*/ 402302 h 402302"/>
                <a:gd name="connsiteX4" fmla="*/ 0 w 1752600"/>
                <a:gd name="connsiteY4" fmla="*/ 402302 h 402302"/>
                <a:gd name="connsiteX5" fmla="*/ 0 w 1752600"/>
                <a:gd name="connsiteY5" fmla="*/ 174731 h 402302"/>
                <a:gd name="connsiteX6" fmla="*/ 174731 w 1752600"/>
                <a:gd name="connsiteY6" fmla="*/ 0 h 40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2600" h="402302">
                  <a:moveTo>
                    <a:pt x="174731" y="0"/>
                  </a:moveTo>
                  <a:lnTo>
                    <a:pt x="1577869" y="0"/>
                  </a:lnTo>
                  <a:cubicBezTo>
                    <a:pt x="1674370" y="0"/>
                    <a:pt x="1752600" y="78230"/>
                    <a:pt x="1752600" y="174731"/>
                  </a:cubicBezTo>
                  <a:lnTo>
                    <a:pt x="1752600" y="402302"/>
                  </a:lnTo>
                  <a:lnTo>
                    <a:pt x="0" y="402302"/>
                  </a:lnTo>
                  <a:lnTo>
                    <a:pt x="0" y="174731"/>
                  </a:lnTo>
                  <a:cubicBezTo>
                    <a:pt x="0" y="78230"/>
                    <a:pt x="78230" y="0"/>
                    <a:pt x="1747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628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322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Minimalist Timeline Diagram for PowerPoint</vt:lpstr>
      <vt:lpstr>Minimalist Timeline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Minimalist Timeline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2019-02-16T03:50:42Z</dcterms:modified>
  <cp:category>Charts &amp; Diagrams</cp:category>
</cp:coreProperties>
</file>