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945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636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Mirrored Horizontal Org Chart – Slide Template</a:t>
            </a:r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BBC0FEF1-44A8-E987-2342-3E34E167DB75}"/>
              </a:ext>
            </a:extLst>
          </p:cNvPr>
          <p:cNvSpPr/>
          <p:nvPr/>
        </p:nvSpPr>
        <p:spPr>
          <a:xfrm>
            <a:off x="985997" y="2342876"/>
            <a:ext cx="3581192" cy="23762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90" y="9686"/>
                </a:moveTo>
                <a:lnTo>
                  <a:pt x="17990" y="8302"/>
                </a:lnTo>
                <a:cubicBezTo>
                  <a:pt x="17990" y="7668"/>
                  <a:pt x="17652" y="7159"/>
                  <a:pt x="17232" y="7159"/>
                </a:cubicBezTo>
                <a:lnTo>
                  <a:pt x="11559" y="7159"/>
                </a:lnTo>
                <a:cubicBezTo>
                  <a:pt x="11133" y="7159"/>
                  <a:pt x="10790" y="6642"/>
                  <a:pt x="10790" y="6001"/>
                </a:cubicBezTo>
                <a:lnTo>
                  <a:pt x="10790" y="4828"/>
                </a:lnTo>
                <a:cubicBezTo>
                  <a:pt x="10790" y="4195"/>
                  <a:pt x="10452" y="3685"/>
                  <a:pt x="10032" y="3685"/>
                </a:cubicBezTo>
                <a:lnTo>
                  <a:pt x="4397" y="3685"/>
                </a:lnTo>
                <a:cubicBezTo>
                  <a:pt x="3953" y="3685"/>
                  <a:pt x="3590" y="3139"/>
                  <a:pt x="3590" y="2469"/>
                </a:cubicBezTo>
                <a:lnTo>
                  <a:pt x="3590" y="1143"/>
                </a:lnTo>
                <a:cubicBezTo>
                  <a:pt x="3590" y="510"/>
                  <a:pt x="3252" y="0"/>
                  <a:pt x="2832" y="0"/>
                </a:cubicBezTo>
                <a:lnTo>
                  <a:pt x="0" y="0"/>
                </a:lnTo>
                <a:lnTo>
                  <a:pt x="0" y="146"/>
                </a:lnTo>
                <a:lnTo>
                  <a:pt x="2832" y="146"/>
                </a:lnTo>
                <a:cubicBezTo>
                  <a:pt x="3199" y="146"/>
                  <a:pt x="3494" y="590"/>
                  <a:pt x="3494" y="1143"/>
                </a:cubicBezTo>
                <a:lnTo>
                  <a:pt x="3494" y="6154"/>
                </a:lnTo>
                <a:cubicBezTo>
                  <a:pt x="3494" y="6707"/>
                  <a:pt x="3199" y="7151"/>
                  <a:pt x="2832" y="7151"/>
                </a:cubicBezTo>
                <a:lnTo>
                  <a:pt x="0" y="7151"/>
                </a:lnTo>
                <a:lnTo>
                  <a:pt x="0" y="7297"/>
                </a:lnTo>
                <a:lnTo>
                  <a:pt x="2832" y="7297"/>
                </a:lnTo>
                <a:cubicBezTo>
                  <a:pt x="3199" y="7297"/>
                  <a:pt x="3494" y="7741"/>
                  <a:pt x="3494" y="8295"/>
                </a:cubicBezTo>
                <a:lnTo>
                  <a:pt x="3494" y="13305"/>
                </a:lnTo>
                <a:cubicBezTo>
                  <a:pt x="3494" y="13859"/>
                  <a:pt x="3199" y="14303"/>
                  <a:pt x="2832" y="14303"/>
                </a:cubicBezTo>
                <a:lnTo>
                  <a:pt x="0" y="14303"/>
                </a:lnTo>
                <a:lnTo>
                  <a:pt x="0" y="14449"/>
                </a:lnTo>
                <a:lnTo>
                  <a:pt x="2832" y="14449"/>
                </a:lnTo>
                <a:cubicBezTo>
                  <a:pt x="3199" y="14449"/>
                  <a:pt x="3494" y="14893"/>
                  <a:pt x="3494" y="15446"/>
                </a:cubicBezTo>
                <a:lnTo>
                  <a:pt x="3494" y="20457"/>
                </a:lnTo>
                <a:cubicBezTo>
                  <a:pt x="3494" y="21010"/>
                  <a:pt x="3199" y="21454"/>
                  <a:pt x="2832" y="21454"/>
                </a:cubicBezTo>
                <a:lnTo>
                  <a:pt x="0" y="21454"/>
                </a:lnTo>
                <a:lnTo>
                  <a:pt x="0" y="21600"/>
                </a:lnTo>
                <a:lnTo>
                  <a:pt x="2832" y="21600"/>
                </a:lnTo>
                <a:cubicBezTo>
                  <a:pt x="3252" y="21600"/>
                  <a:pt x="3590" y="21090"/>
                  <a:pt x="3590" y="20457"/>
                </a:cubicBezTo>
                <a:lnTo>
                  <a:pt x="3590" y="19342"/>
                </a:lnTo>
                <a:cubicBezTo>
                  <a:pt x="3590" y="18672"/>
                  <a:pt x="3953" y="18126"/>
                  <a:pt x="4397" y="18126"/>
                </a:cubicBezTo>
                <a:lnTo>
                  <a:pt x="10032" y="18126"/>
                </a:lnTo>
                <a:cubicBezTo>
                  <a:pt x="10452" y="18126"/>
                  <a:pt x="10790" y="17616"/>
                  <a:pt x="10790" y="16983"/>
                </a:cubicBezTo>
                <a:lnTo>
                  <a:pt x="10790" y="15599"/>
                </a:lnTo>
                <a:cubicBezTo>
                  <a:pt x="10790" y="14958"/>
                  <a:pt x="11133" y="14441"/>
                  <a:pt x="11559" y="14441"/>
                </a:cubicBezTo>
                <a:lnTo>
                  <a:pt x="17232" y="14441"/>
                </a:lnTo>
                <a:cubicBezTo>
                  <a:pt x="17652" y="14441"/>
                  <a:pt x="17990" y="13931"/>
                  <a:pt x="17990" y="13298"/>
                </a:cubicBezTo>
                <a:lnTo>
                  <a:pt x="17990" y="12125"/>
                </a:lnTo>
                <a:cubicBezTo>
                  <a:pt x="17990" y="11485"/>
                  <a:pt x="18333" y="10968"/>
                  <a:pt x="18759" y="10968"/>
                </a:cubicBezTo>
                <a:lnTo>
                  <a:pt x="21600" y="10968"/>
                </a:lnTo>
                <a:lnTo>
                  <a:pt x="21600" y="10822"/>
                </a:lnTo>
                <a:lnTo>
                  <a:pt x="18759" y="10822"/>
                </a:lnTo>
                <a:cubicBezTo>
                  <a:pt x="18338" y="10844"/>
                  <a:pt x="17990" y="10327"/>
                  <a:pt x="17990" y="9686"/>
                </a:cubicBezTo>
                <a:close/>
                <a:moveTo>
                  <a:pt x="3097" y="7239"/>
                </a:moveTo>
                <a:cubicBezTo>
                  <a:pt x="3387" y="7079"/>
                  <a:pt x="3590" y="6656"/>
                  <a:pt x="3590" y="6168"/>
                </a:cubicBezTo>
                <a:lnTo>
                  <a:pt x="3590" y="5054"/>
                </a:lnTo>
                <a:cubicBezTo>
                  <a:pt x="3590" y="4384"/>
                  <a:pt x="3953" y="3838"/>
                  <a:pt x="4397" y="3838"/>
                </a:cubicBezTo>
                <a:lnTo>
                  <a:pt x="10032" y="3838"/>
                </a:lnTo>
                <a:cubicBezTo>
                  <a:pt x="10399" y="3838"/>
                  <a:pt x="10694" y="4282"/>
                  <a:pt x="10694" y="4836"/>
                </a:cubicBezTo>
                <a:lnTo>
                  <a:pt x="10694" y="9846"/>
                </a:lnTo>
                <a:cubicBezTo>
                  <a:pt x="10694" y="10399"/>
                  <a:pt x="10399" y="10844"/>
                  <a:pt x="10032" y="10844"/>
                </a:cubicBezTo>
                <a:lnTo>
                  <a:pt x="7200" y="10844"/>
                </a:lnTo>
                <a:lnTo>
                  <a:pt x="4397" y="10844"/>
                </a:lnTo>
                <a:cubicBezTo>
                  <a:pt x="3953" y="10844"/>
                  <a:pt x="3590" y="10297"/>
                  <a:pt x="3590" y="9628"/>
                </a:cubicBezTo>
                <a:lnTo>
                  <a:pt x="3590" y="8302"/>
                </a:lnTo>
                <a:cubicBezTo>
                  <a:pt x="3590" y="7814"/>
                  <a:pt x="3383" y="7399"/>
                  <a:pt x="3097" y="7239"/>
                </a:cubicBezTo>
                <a:close/>
                <a:moveTo>
                  <a:pt x="10694" y="17005"/>
                </a:moveTo>
                <a:cubicBezTo>
                  <a:pt x="10694" y="17558"/>
                  <a:pt x="10399" y="18002"/>
                  <a:pt x="10032" y="18002"/>
                </a:cubicBezTo>
                <a:lnTo>
                  <a:pt x="4397" y="18002"/>
                </a:lnTo>
                <a:cubicBezTo>
                  <a:pt x="3953" y="18002"/>
                  <a:pt x="3590" y="17456"/>
                  <a:pt x="3590" y="16786"/>
                </a:cubicBezTo>
                <a:lnTo>
                  <a:pt x="3590" y="15461"/>
                </a:lnTo>
                <a:cubicBezTo>
                  <a:pt x="3590" y="14973"/>
                  <a:pt x="3383" y="14550"/>
                  <a:pt x="3097" y="14390"/>
                </a:cubicBezTo>
                <a:cubicBezTo>
                  <a:pt x="3387" y="14230"/>
                  <a:pt x="3590" y="13808"/>
                  <a:pt x="3590" y="13320"/>
                </a:cubicBezTo>
                <a:lnTo>
                  <a:pt x="3590" y="12206"/>
                </a:lnTo>
                <a:cubicBezTo>
                  <a:pt x="3590" y="11536"/>
                  <a:pt x="3953" y="10989"/>
                  <a:pt x="4397" y="10989"/>
                </a:cubicBezTo>
                <a:lnTo>
                  <a:pt x="7200" y="10989"/>
                </a:lnTo>
                <a:lnTo>
                  <a:pt x="10032" y="10989"/>
                </a:lnTo>
                <a:cubicBezTo>
                  <a:pt x="10399" y="10989"/>
                  <a:pt x="10694" y="11434"/>
                  <a:pt x="10694" y="11987"/>
                </a:cubicBezTo>
                <a:lnTo>
                  <a:pt x="10694" y="17005"/>
                </a:lnTo>
                <a:close/>
                <a:moveTo>
                  <a:pt x="17894" y="13320"/>
                </a:moveTo>
                <a:cubicBezTo>
                  <a:pt x="17894" y="13873"/>
                  <a:pt x="17599" y="14317"/>
                  <a:pt x="17232" y="14317"/>
                </a:cubicBezTo>
                <a:lnTo>
                  <a:pt x="11559" y="14317"/>
                </a:lnTo>
                <a:cubicBezTo>
                  <a:pt x="11133" y="14317"/>
                  <a:pt x="10790" y="13800"/>
                  <a:pt x="10790" y="13160"/>
                </a:cubicBezTo>
                <a:lnTo>
                  <a:pt x="10790" y="11987"/>
                </a:lnTo>
                <a:cubicBezTo>
                  <a:pt x="10790" y="11499"/>
                  <a:pt x="10583" y="11077"/>
                  <a:pt x="10297" y="10917"/>
                </a:cubicBezTo>
                <a:cubicBezTo>
                  <a:pt x="10587" y="10756"/>
                  <a:pt x="10790" y="10334"/>
                  <a:pt x="10790" y="9846"/>
                </a:cubicBezTo>
                <a:lnTo>
                  <a:pt x="10790" y="8462"/>
                </a:lnTo>
                <a:cubicBezTo>
                  <a:pt x="10790" y="7821"/>
                  <a:pt x="11133" y="7304"/>
                  <a:pt x="11559" y="7304"/>
                </a:cubicBezTo>
                <a:lnTo>
                  <a:pt x="17232" y="7304"/>
                </a:lnTo>
                <a:cubicBezTo>
                  <a:pt x="17599" y="7304"/>
                  <a:pt x="17894" y="7749"/>
                  <a:pt x="17894" y="8302"/>
                </a:cubicBezTo>
                <a:lnTo>
                  <a:pt x="17894" y="1332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9E72C0D2-4256-2929-BC20-7B34981EBB2B}"/>
              </a:ext>
            </a:extLst>
          </p:cNvPr>
          <p:cNvSpPr/>
          <p:nvPr/>
        </p:nvSpPr>
        <p:spPr>
          <a:xfrm>
            <a:off x="2908786" y="2906894"/>
            <a:ext cx="938965" cy="463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16260" y="21600"/>
                </a:moveTo>
                <a:lnTo>
                  <a:pt x="5322" y="21600"/>
                </a:lnTo>
                <a:cubicBezTo>
                  <a:pt x="2375" y="21600"/>
                  <a:pt x="0" y="16742"/>
                  <a:pt x="0" y="10800"/>
                </a:cubicBezTo>
                <a:lnTo>
                  <a:pt x="0" y="10800"/>
                </a:lnTo>
                <a:cubicBezTo>
                  <a:pt x="0" y="4821"/>
                  <a:pt x="2394" y="0"/>
                  <a:pt x="5322" y="0"/>
                </a:cubicBezTo>
                <a:lnTo>
                  <a:pt x="16260" y="0"/>
                </a:lnTo>
                <a:cubicBezTo>
                  <a:pt x="19206" y="0"/>
                  <a:pt x="21582" y="4858"/>
                  <a:pt x="21582" y="10800"/>
                </a:cubicBezTo>
                <a:lnTo>
                  <a:pt x="21582" y="10800"/>
                </a:lnTo>
                <a:cubicBezTo>
                  <a:pt x="21600" y="16779"/>
                  <a:pt x="19206" y="21600"/>
                  <a:pt x="16260" y="21600"/>
                </a:cubicBezTo>
                <a:close/>
              </a:path>
            </a:pathLst>
          </a:cu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lnSpc>
                <a:spcPts val="1125"/>
              </a:lnSpc>
            </a:pPr>
            <a:r>
              <a:rPr lang="en-US" sz="11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1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C390C9A4-3081-FC2E-2F2D-EB9077AC872C}"/>
              </a:ext>
            </a:extLst>
          </p:cNvPr>
          <p:cNvSpPr/>
          <p:nvPr/>
        </p:nvSpPr>
        <p:spPr>
          <a:xfrm>
            <a:off x="2908786" y="3692033"/>
            <a:ext cx="938965" cy="463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16260" y="21600"/>
                </a:moveTo>
                <a:lnTo>
                  <a:pt x="5322" y="21600"/>
                </a:lnTo>
                <a:cubicBezTo>
                  <a:pt x="2375" y="21600"/>
                  <a:pt x="0" y="16742"/>
                  <a:pt x="0" y="10800"/>
                </a:cubicBezTo>
                <a:lnTo>
                  <a:pt x="0" y="10800"/>
                </a:lnTo>
                <a:cubicBezTo>
                  <a:pt x="0" y="4821"/>
                  <a:pt x="2394" y="0"/>
                  <a:pt x="5322" y="0"/>
                </a:cubicBezTo>
                <a:lnTo>
                  <a:pt x="16260" y="0"/>
                </a:lnTo>
                <a:cubicBezTo>
                  <a:pt x="19206" y="0"/>
                  <a:pt x="21582" y="4858"/>
                  <a:pt x="21582" y="10800"/>
                </a:cubicBezTo>
                <a:lnTo>
                  <a:pt x="21582" y="10800"/>
                </a:lnTo>
                <a:cubicBezTo>
                  <a:pt x="21600" y="16779"/>
                  <a:pt x="19206" y="21600"/>
                  <a:pt x="16260" y="21600"/>
                </a:cubicBezTo>
                <a:close/>
              </a:path>
            </a:pathLst>
          </a:cu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lnSpc>
                <a:spcPts val="1125"/>
              </a:lnSpc>
            </a:pPr>
            <a:r>
              <a:rPr lang="en-US" sz="11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1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D3B13820-5252-40D2-42D5-155DF87FB7BF}"/>
              </a:ext>
            </a:extLst>
          </p:cNvPr>
          <p:cNvSpPr/>
          <p:nvPr/>
        </p:nvSpPr>
        <p:spPr>
          <a:xfrm>
            <a:off x="521323" y="2121755"/>
            <a:ext cx="938963" cy="463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74" y="21600"/>
                </a:moveTo>
                <a:lnTo>
                  <a:pt x="5326" y="21600"/>
                </a:lnTo>
                <a:cubicBezTo>
                  <a:pt x="2377" y="21600"/>
                  <a:pt x="0" y="16742"/>
                  <a:pt x="0" y="10800"/>
                </a:cubicBezTo>
                <a:lnTo>
                  <a:pt x="0" y="10800"/>
                </a:lnTo>
                <a:cubicBezTo>
                  <a:pt x="0" y="4821"/>
                  <a:pt x="2396" y="0"/>
                  <a:pt x="5326" y="0"/>
                </a:cubicBezTo>
                <a:lnTo>
                  <a:pt x="16274" y="0"/>
                </a:lnTo>
                <a:cubicBezTo>
                  <a:pt x="19223" y="0"/>
                  <a:pt x="21600" y="4858"/>
                  <a:pt x="21600" y="10800"/>
                </a:cubicBezTo>
                <a:lnTo>
                  <a:pt x="21600" y="10800"/>
                </a:lnTo>
                <a:cubicBezTo>
                  <a:pt x="21600" y="16779"/>
                  <a:pt x="19223" y="21600"/>
                  <a:pt x="16274" y="2160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lnSpc>
                <a:spcPts val="1125"/>
              </a:lnSpc>
            </a:pPr>
            <a:r>
              <a:rPr lang="en-US" sz="11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1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91700F01-7075-5A5E-8F1E-C2FDE890A9C4}"/>
              </a:ext>
            </a:extLst>
          </p:cNvPr>
          <p:cNvSpPr/>
          <p:nvPr/>
        </p:nvSpPr>
        <p:spPr>
          <a:xfrm>
            <a:off x="521323" y="2906894"/>
            <a:ext cx="938963" cy="463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74" y="21600"/>
                </a:moveTo>
                <a:lnTo>
                  <a:pt x="5326" y="21600"/>
                </a:lnTo>
                <a:cubicBezTo>
                  <a:pt x="2377" y="21600"/>
                  <a:pt x="0" y="16742"/>
                  <a:pt x="0" y="10800"/>
                </a:cubicBezTo>
                <a:lnTo>
                  <a:pt x="0" y="10800"/>
                </a:lnTo>
                <a:cubicBezTo>
                  <a:pt x="0" y="4821"/>
                  <a:pt x="2396" y="0"/>
                  <a:pt x="5326" y="0"/>
                </a:cubicBezTo>
                <a:lnTo>
                  <a:pt x="16274" y="0"/>
                </a:lnTo>
                <a:cubicBezTo>
                  <a:pt x="19223" y="0"/>
                  <a:pt x="21600" y="4858"/>
                  <a:pt x="21600" y="10800"/>
                </a:cubicBezTo>
                <a:lnTo>
                  <a:pt x="21600" y="10800"/>
                </a:lnTo>
                <a:cubicBezTo>
                  <a:pt x="21600" y="16779"/>
                  <a:pt x="19223" y="21600"/>
                  <a:pt x="16274" y="2160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lnSpc>
                <a:spcPts val="1125"/>
              </a:lnSpc>
            </a:pPr>
            <a:r>
              <a:rPr lang="en-US" sz="11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1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A806D95D-CDC0-D166-00F0-DD5553994820}"/>
              </a:ext>
            </a:extLst>
          </p:cNvPr>
          <p:cNvSpPr/>
          <p:nvPr/>
        </p:nvSpPr>
        <p:spPr>
          <a:xfrm>
            <a:off x="521323" y="3692033"/>
            <a:ext cx="938963" cy="463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74" y="21600"/>
                </a:moveTo>
                <a:lnTo>
                  <a:pt x="5326" y="21600"/>
                </a:lnTo>
                <a:cubicBezTo>
                  <a:pt x="2377" y="21600"/>
                  <a:pt x="0" y="16742"/>
                  <a:pt x="0" y="10800"/>
                </a:cubicBezTo>
                <a:lnTo>
                  <a:pt x="0" y="10800"/>
                </a:lnTo>
                <a:cubicBezTo>
                  <a:pt x="0" y="4821"/>
                  <a:pt x="2396" y="0"/>
                  <a:pt x="5326" y="0"/>
                </a:cubicBezTo>
                <a:lnTo>
                  <a:pt x="16274" y="0"/>
                </a:lnTo>
                <a:cubicBezTo>
                  <a:pt x="19223" y="0"/>
                  <a:pt x="21600" y="4858"/>
                  <a:pt x="21600" y="10800"/>
                </a:cubicBezTo>
                <a:lnTo>
                  <a:pt x="21600" y="10800"/>
                </a:lnTo>
                <a:cubicBezTo>
                  <a:pt x="21600" y="16779"/>
                  <a:pt x="19223" y="21600"/>
                  <a:pt x="16274" y="2160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lnSpc>
                <a:spcPts val="1125"/>
              </a:lnSpc>
            </a:pPr>
            <a:r>
              <a:rPr lang="en-US" sz="11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1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4ABCC45F-2BDC-7B65-81BE-298B4483DD21}"/>
              </a:ext>
            </a:extLst>
          </p:cNvPr>
          <p:cNvSpPr/>
          <p:nvPr/>
        </p:nvSpPr>
        <p:spPr>
          <a:xfrm>
            <a:off x="521323" y="4477173"/>
            <a:ext cx="938963" cy="463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74" y="21600"/>
                </a:moveTo>
                <a:lnTo>
                  <a:pt x="5326" y="21600"/>
                </a:lnTo>
                <a:cubicBezTo>
                  <a:pt x="2377" y="21600"/>
                  <a:pt x="0" y="16742"/>
                  <a:pt x="0" y="10800"/>
                </a:cubicBezTo>
                <a:lnTo>
                  <a:pt x="0" y="10800"/>
                </a:lnTo>
                <a:cubicBezTo>
                  <a:pt x="0" y="4821"/>
                  <a:pt x="2396" y="0"/>
                  <a:pt x="5326" y="0"/>
                </a:cubicBezTo>
                <a:lnTo>
                  <a:pt x="16274" y="0"/>
                </a:lnTo>
                <a:cubicBezTo>
                  <a:pt x="19223" y="0"/>
                  <a:pt x="21600" y="4858"/>
                  <a:pt x="21600" y="10800"/>
                </a:cubicBezTo>
                <a:lnTo>
                  <a:pt x="21600" y="10800"/>
                </a:lnTo>
                <a:cubicBezTo>
                  <a:pt x="21600" y="16779"/>
                  <a:pt x="19223" y="21600"/>
                  <a:pt x="16274" y="2160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lnSpc>
                <a:spcPts val="1125"/>
              </a:lnSpc>
            </a:pPr>
            <a:r>
              <a:rPr lang="en-US" sz="11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1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ECDC3CE2-A2FC-7136-40BA-AF25E7DBB070}"/>
              </a:ext>
            </a:extLst>
          </p:cNvPr>
          <p:cNvSpPr/>
          <p:nvPr/>
        </p:nvSpPr>
        <p:spPr>
          <a:xfrm>
            <a:off x="1715054" y="2514325"/>
            <a:ext cx="938968" cy="463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16260" y="21600"/>
                </a:moveTo>
                <a:lnTo>
                  <a:pt x="5322" y="21600"/>
                </a:lnTo>
                <a:cubicBezTo>
                  <a:pt x="2375" y="21600"/>
                  <a:pt x="0" y="16742"/>
                  <a:pt x="0" y="10800"/>
                </a:cubicBezTo>
                <a:lnTo>
                  <a:pt x="0" y="10800"/>
                </a:lnTo>
                <a:cubicBezTo>
                  <a:pt x="0" y="4821"/>
                  <a:pt x="2394" y="0"/>
                  <a:pt x="5322" y="0"/>
                </a:cubicBezTo>
                <a:lnTo>
                  <a:pt x="16260" y="0"/>
                </a:lnTo>
                <a:cubicBezTo>
                  <a:pt x="19206" y="0"/>
                  <a:pt x="21582" y="4858"/>
                  <a:pt x="21582" y="10800"/>
                </a:cubicBezTo>
                <a:lnTo>
                  <a:pt x="21582" y="10800"/>
                </a:lnTo>
                <a:cubicBezTo>
                  <a:pt x="21600" y="16742"/>
                  <a:pt x="19206" y="21600"/>
                  <a:pt x="16260" y="21600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lnSpc>
                <a:spcPts val="1125"/>
              </a:lnSpc>
            </a:pPr>
            <a:r>
              <a:rPr lang="en-US" sz="11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1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EBBD7EC8-CE1C-F41F-04CE-7747FFE38A58}"/>
              </a:ext>
            </a:extLst>
          </p:cNvPr>
          <p:cNvSpPr/>
          <p:nvPr/>
        </p:nvSpPr>
        <p:spPr>
          <a:xfrm>
            <a:off x="1715054" y="3299464"/>
            <a:ext cx="938968" cy="463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16260" y="21600"/>
                </a:moveTo>
                <a:lnTo>
                  <a:pt x="5322" y="21600"/>
                </a:lnTo>
                <a:cubicBezTo>
                  <a:pt x="2375" y="21600"/>
                  <a:pt x="0" y="16742"/>
                  <a:pt x="0" y="10800"/>
                </a:cubicBezTo>
                <a:lnTo>
                  <a:pt x="0" y="10800"/>
                </a:lnTo>
                <a:cubicBezTo>
                  <a:pt x="0" y="4821"/>
                  <a:pt x="2394" y="0"/>
                  <a:pt x="5322" y="0"/>
                </a:cubicBezTo>
                <a:lnTo>
                  <a:pt x="16260" y="0"/>
                </a:lnTo>
                <a:cubicBezTo>
                  <a:pt x="19206" y="0"/>
                  <a:pt x="21582" y="4858"/>
                  <a:pt x="21582" y="10800"/>
                </a:cubicBezTo>
                <a:lnTo>
                  <a:pt x="21582" y="10800"/>
                </a:lnTo>
                <a:cubicBezTo>
                  <a:pt x="21600" y="16742"/>
                  <a:pt x="19206" y="21600"/>
                  <a:pt x="16260" y="21600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lnSpc>
                <a:spcPts val="1125"/>
              </a:lnSpc>
            </a:pPr>
            <a:r>
              <a:rPr lang="en-US" sz="11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1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DD62E116-D7E2-3F7E-0143-47B1F97026AD}"/>
              </a:ext>
            </a:extLst>
          </p:cNvPr>
          <p:cNvSpPr/>
          <p:nvPr/>
        </p:nvSpPr>
        <p:spPr>
          <a:xfrm>
            <a:off x="1715054" y="4084603"/>
            <a:ext cx="938968" cy="463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16260" y="21600"/>
                </a:moveTo>
                <a:lnTo>
                  <a:pt x="5322" y="21600"/>
                </a:lnTo>
                <a:cubicBezTo>
                  <a:pt x="2375" y="21600"/>
                  <a:pt x="0" y="16742"/>
                  <a:pt x="0" y="10800"/>
                </a:cubicBezTo>
                <a:lnTo>
                  <a:pt x="0" y="10800"/>
                </a:lnTo>
                <a:cubicBezTo>
                  <a:pt x="0" y="4821"/>
                  <a:pt x="2394" y="0"/>
                  <a:pt x="5322" y="0"/>
                </a:cubicBezTo>
                <a:lnTo>
                  <a:pt x="16260" y="0"/>
                </a:lnTo>
                <a:cubicBezTo>
                  <a:pt x="19206" y="0"/>
                  <a:pt x="21582" y="4858"/>
                  <a:pt x="21582" y="10800"/>
                </a:cubicBezTo>
                <a:lnTo>
                  <a:pt x="21582" y="10800"/>
                </a:lnTo>
                <a:cubicBezTo>
                  <a:pt x="21600" y="16742"/>
                  <a:pt x="19206" y="21600"/>
                  <a:pt x="16260" y="21600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lnSpc>
                <a:spcPts val="1125"/>
              </a:lnSpc>
            </a:pPr>
            <a:r>
              <a:rPr lang="en-US" sz="11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1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98BE7D5E-498F-A36D-0B9E-B7C27230896F}"/>
              </a:ext>
            </a:extLst>
          </p:cNvPr>
          <p:cNvSpPr/>
          <p:nvPr/>
        </p:nvSpPr>
        <p:spPr>
          <a:xfrm>
            <a:off x="4567193" y="2342876"/>
            <a:ext cx="3581194" cy="23762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841" y="10822"/>
                </a:moveTo>
                <a:lnTo>
                  <a:pt x="0" y="10822"/>
                </a:lnTo>
                <a:lnTo>
                  <a:pt x="0" y="10968"/>
                </a:lnTo>
                <a:lnTo>
                  <a:pt x="2841" y="10968"/>
                </a:lnTo>
                <a:cubicBezTo>
                  <a:pt x="3267" y="10968"/>
                  <a:pt x="3610" y="11485"/>
                  <a:pt x="3610" y="12125"/>
                </a:cubicBezTo>
                <a:lnTo>
                  <a:pt x="3610" y="13298"/>
                </a:lnTo>
                <a:cubicBezTo>
                  <a:pt x="3610" y="13931"/>
                  <a:pt x="3948" y="14441"/>
                  <a:pt x="4368" y="14441"/>
                </a:cubicBezTo>
                <a:lnTo>
                  <a:pt x="10041" y="14441"/>
                </a:lnTo>
                <a:cubicBezTo>
                  <a:pt x="10467" y="14441"/>
                  <a:pt x="10810" y="14958"/>
                  <a:pt x="10810" y="15599"/>
                </a:cubicBezTo>
                <a:lnTo>
                  <a:pt x="10810" y="16983"/>
                </a:lnTo>
                <a:cubicBezTo>
                  <a:pt x="10810" y="17616"/>
                  <a:pt x="11148" y="18126"/>
                  <a:pt x="11568" y="18126"/>
                </a:cubicBezTo>
                <a:lnTo>
                  <a:pt x="17203" y="18126"/>
                </a:lnTo>
                <a:cubicBezTo>
                  <a:pt x="17647" y="18126"/>
                  <a:pt x="18010" y="18672"/>
                  <a:pt x="18010" y="19342"/>
                </a:cubicBezTo>
                <a:lnTo>
                  <a:pt x="18010" y="20457"/>
                </a:lnTo>
                <a:cubicBezTo>
                  <a:pt x="18010" y="21090"/>
                  <a:pt x="18348" y="21600"/>
                  <a:pt x="18768" y="21600"/>
                </a:cubicBezTo>
                <a:lnTo>
                  <a:pt x="21600" y="21600"/>
                </a:lnTo>
                <a:lnTo>
                  <a:pt x="21600" y="21454"/>
                </a:lnTo>
                <a:lnTo>
                  <a:pt x="18768" y="21454"/>
                </a:lnTo>
                <a:cubicBezTo>
                  <a:pt x="18401" y="21454"/>
                  <a:pt x="18106" y="21010"/>
                  <a:pt x="18106" y="20457"/>
                </a:cubicBezTo>
                <a:lnTo>
                  <a:pt x="18106" y="15446"/>
                </a:lnTo>
                <a:cubicBezTo>
                  <a:pt x="18106" y="14893"/>
                  <a:pt x="18401" y="14449"/>
                  <a:pt x="18768" y="14449"/>
                </a:cubicBezTo>
                <a:lnTo>
                  <a:pt x="21600" y="14449"/>
                </a:lnTo>
                <a:lnTo>
                  <a:pt x="21600" y="14303"/>
                </a:lnTo>
                <a:lnTo>
                  <a:pt x="18768" y="14303"/>
                </a:lnTo>
                <a:cubicBezTo>
                  <a:pt x="18401" y="14303"/>
                  <a:pt x="18106" y="13859"/>
                  <a:pt x="18106" y="13305"/>
                </a:cubicBezTo>
                <a:lnTo>
                  <a:pt x="18106" y="8295"/>
                </a:lnTo>
                <a:cubicBezTo>
                  <a:pt x="18106" y="7741"/>
                  <a:pt x="18401" y="7297"/>
                  <a:pt x="18768" y="7297"/>
                </a:cubicBezTo>
                <a:lnTo>
                  <a:pt x="21600" y="7297"/>
                </a:lnTo>
                <a:lnTo>
                  <a:pt x="21600" y="7151"/>
                </a:lnTo>
                <a:lnTo>
                  <a:pt x="18768" y="7151"/>
                </a:lnTo>
                <a:cubicBezTo>
                  <a:pt x="18401" y="7151"/>
                  <a:pt x="18106" y="6707"/>
                  <a:pt x="18106" y="6154"/>
                </a:cubicBezTo>
                <a:lnTo>
                  <a:pt x="18106" y="1143"/>
                </a:lnTo>
                <a:cubicBezTo>
                  <a:pt x="18106" y="590"/>
                  <a:pt x="18401" y="146"/>
                  <a:pt x="18768" y="146"/>
                </a:cubicBezTo>
                <a:lnTo>
                  <a:pt x="21600" y="146"/>
                </a:lnTo>
                <a:lnTo>
                  <a:pt x="21600" y="0"/>
                </a:lnTo>
                <a:lnTo>
                  <a:pt x="18768" y="0"/>
                </a:lnTo>
                <a:cubicBezTo>
                  <a:pt x="18348" y="0"/>
                  <a:pt x="18010" y="510"/>
                  <a:pt x="18010" y="1143"/>
                </a:cubicBezTo>
                <a:lnTo>
                  <a:pt x="18010" y="2469"/>
                </a:lnTo>
                <a:cubicBezTo>
                  <a:pt x="18010" y="3139"/>
                  <a:pt x="17647" y="3685"/>
                  <a:pt x="17203" y="3685"/>
                </a:cubicBezTo>
                <a:lnTo>
                  <a:pt x="11568" y="3685"/>
                </a:lnTo>
                <a:cubicBezTo>
                  <a:pt x="11148" y="3685"/>
                  <a:pt x="10810" y="4195"/>
                  <a:pt x="10810" y="4828"/>
                </a:cubicBezTo>
                <a:lnTo>
                  <a:pt x="10810" y="6001"/>
                </a:lnTo>
                <a:cubicBezTo>
                  <a:pt x="10810" y="6642"/>
                  <a:pt x="10467" y="7159"/>
                  <a:pt x="10041" y="7159"/>
                </a:cubicBezTo>
                <a:lnTo>
                  <a:pt x="4368" y="7159"/>
                </a:lnTo>
                <a:cubicBezTo>
                  <a:pt x="3948" y="7159"/>
                  <a:pt x="3610" y="7668"/>
                  <a:pt x="3610" y="8302"/>
                </a:cubicBezTo>
                <a:lnTo>
                  <a:pt x="3610" y="9686"/>
                </a:lnTo>
                <a:cubicBezTo>
                  <a:pt x="3610" y="10305"/>
                  <a:pt x="3267" y="10822"/>
                  <a:pt x="2841" y="10822"/>
                </a:cubicBezTo>
                <a:close/>
                <a:moveTo>
                  <a:pt x="18010" y="8288"/>
                </a:moveTo>
                <a:lnTo>
                  <a:pt x="18010" y="9613"/>
                </a:lnTo>
                <a:cubicBezTo>
                  <a:pt x="18010" y="10283"/>
                  <a:pt x="17647" y="10829"/>
                  <a:pt x="17203" y="10829"/>
                </a:cubicBezTo>
                <a:lnTo>
                  <a:pt x="14400" y="10829"/>
                </a:lnTo>
                <a:lnTo>
                  <a:pt x="11568" y="10829"/>
                </a:lnTo>
                <a:cubicBezTo>
                  <a:pt x="11201" y="10829"/>
                  <a:pt x="10906" y="10385"/>
                  <a:pt x="10906" y="9831"/>
                </a:cubicBezTo>
                <a:lnTo>
                  <a:pt x="10906" y="4821"/>
                </a:lnTo>
                <a:cubicBezTo>
                  <a:pt x="10906" y="4268"/>
                  <a:pt x="11201" y="3823"/>
                  <a:pt x="11568" y="3823"/>
                </a:cubicBezTo>
                <a:lnTo>
                  <a:pt x="17203" y="3823"/>
                </a:lnTo>
                <a:cubicBezTo>
                  <a:pt x="17647" y="3823"/>
                  <a:pt x="18010" y="4370"/>
                  <a:pt x="18010" y="5040"/>
                </a:cubicBezTo>
                <a:lnTo>
                  <a:pt x="18010" y="6154"/>
                </a:lnTo>
                <a:cubicBezTo>
                  <a:pt x="18010" y="6642"/>
                  <a:pt x="18217" y="7064"/>
                  <a:pt x="18503" y="7224"/>
                </a:cubicBezTo>
                <a:cubicBezTo>
                  <a:pt x="18217" y="7377"/>
                  <a:pt x="18010" y="7792"/>
                  <a:pt x="18010" y="8288"/>
                </a:cubicBezTo>
                <a:close/>
                <a:moveTo>
                  <a:pt x="10906" y="11965"/>
                </a:moveTo>
                <a:cubicBezTo>
                  <a:pt x="10906" y="11412"/>
                  <a:pt x="11201" y="10968"/>
                  <a:pt x="11568" y="10968"/>
                </a:cubicBezTo>
                <a:lnTo>
                  <a:pt x="14400" y="10968"/>
                </a:lnTo>
                <a:lnTo>
                  <a:pt x="17203" y="10968"/>
                </a:lnTo>
                <a:cubicBezTo>
                  <a:pt x="17647" y="10968"/>
                  <a:pt x="18010" y="11514"/>
                  <a:pt x="18010" y="12184"/>
                </a:cubicBezTo>
                <a:lnTo>
                  <a:pt x="18010" y="13298"/>
                </a:lnTo>
                <a:cubicBezTo>
                  <a:pt x="18010" y="13786"/>
                  <a:pt x="18217" y="14208"/>
                  <a:pt x="18503" y="14368"/>
                </a:cubicBezTo>
                <a:cubicBezTo>
                  <a:pt x="18213" y="14529"/>
                  <a:pt x="18010" y="14951"/>
                  <a:pt x="18010" y="15439"/>
                </a:cubicBezTo>
                <a:lnTo>
                  <a:pt x="18010" y="16764"/>
                </a:lnTo>
                <a:cubicBezTo>
                  <a:pt x="18010" y="17434"/>
                  <a:pt x="17647" y="17981"/>
                  <a:pt x="17203" y="17981"/>
                </a:cubicBezTo>
                <a:lnTo>
                  <a:pt x="11568" y="17981"/>
                </a:lnTo>
                <a:cubicBezTo>
                  <a:pt x="11201" y="17981"/>
                  <a:pt x="10906" y="17536"/>
                  <a:pt x="10906" y="16983"/>
                </a:cubicBezTo>
                <a:lnTo>
                  <a:pt x="10906" y="11965"/>
                </a:lnTo>
                <a:close/>
                <a:moveTo>
                  <a:pt x="3706" y="8288"/>
                </a:moveTo>
                <a:cubicBezTo>
                  <a:pt x="3706" y="7734"/>
                  <a:pt x="4001" y="7290"/>
                  <a:pt x="4368" y="7290"/>
                </a:cubicBezTo>
                <a:lnTo>
                  <a:pt x="10041" y="7290"/>
                </a:lnTo>
                <a:cubicBezTo>
                  <a:pt x="10467" y="7290"/>
                  <a:pt x="10810" y="7807"/>
                  <a:pt x="10810" y="8448"/>
                </a:cubicBezTo>
                <a:lnTo>
                  <a:pt x="10810" y="9831"/>
                </a:lnTo>
                <a:cubicBezTo>
                  <a:pt x="10810" y="10319"/>
                  <a:pt x="11017" y="10742"/>
                  <a:pt x="11303" y="10902"/>
                </a:cubicBezTo>
                <a:cubicBezTo>
                  <a:pt x="11013" y="11062"/>
                  <a:pt x="10810" y="11485"/>
                  <a:pt x="10810" y="11972"/>
                </a:cubicBezTo>
                <a:lnTo>
                  <a:pt x="10810" y="13145"/>
                </a:lnTo>
                <a:cubicBezTo>
                  <a:pt x="10810" y="13786"/>
                  <a:pt x="10467" y="14303"/>
                  <a:pt x="10041" y="14303"/>
                </a:cubicBezTo>
                <a:lnTo>
                  <a:pt x="4368" y="14303"/>
                </a:lnTo>
                <a:cubicBezTo>
                  <a:pt x="4001" y="14303"/>
                  <a:pt x="3706" y="13859"/>
                  <a:pt x="3706" y="13305"/>
                </a:cubicBezTo>
                <a:lnTo>
                  <a:pt x="3706" y="8288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91A218A4-5B5E-86C8-AF9F-37A1D08834A5}"/>
              </a:ext>
            </a:extLst>
          </p:cNvPr>
          <p:cNvSpPr/>
          <p:nvPr/>
        </p:nvSpPr>
        <p:spPr>
          <a:xfrm>
            <a:off x="5296250" y="2906894"/>
            <a:ext cx="938961" cy="463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326" y="21600"/>
                </a:moveTo>
                <a:lnTo>
                  <a:pt x="16274" y="21600"/>
                </a:lnTo>
                <a:cubicBezTo>
                  <a:pt x="19223" y="21600"/>
                  <a:pt x="21600" y="16742"/>
                  <a:pt x="21600" y="10800"/>
                </a:cubicBezTo>
                <a:lnTo>
                  <a:pt x="21600" y="10800"/>
                </a:lnTo>
                <a:cubicBezTo>
                  <a:pt x="21600" y="4821"/>
                  <a:pt x="19204" y="0"/>
                  <a:pt x="16274" y="0"/>
                </a:cubicBezTo>
                <a:lnTo>
                  <a:pt x="5326" y="0"/>
                </a:lnTo>
                <a:cubicBezTo>
                  <a:pt x="2378" y="0"/>
                  <a:pt x="0" y="4858"/>
                  <a:pt x="0" y="10800"/>
                </a:cubicBezTo>
                <a:lnTo>
                  <a:pt x="0" y="10800"/>
                </a:lnTo>
                <a:cubicBezTo>
                  <a:pt x="0" y="16779"/>
                  <a:pt x="2378" y="21600"/>
                  <a:pt x="5326" y="21600"/>
                </a:cubicBezTo>
                <a:close/>
              </a:path>
            </a:pathLst>
          </a:cu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lnSpc>
                <a:spcPts val="1125"/>
              </a:lnSpc>
            </a:pPr>
            <a:r>
              <a:rPr lang="en-US" sz="11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1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342249AB-EFFE-1E06-4331-8B2C3AD59B09}"/>
              </a:ext>
            </a:extLst>
          </p:cNvPr>
          <p:cNvSpPr/>
          <p:nvPr/>
        </p:nvSpPr>
        <p:spPr>
          <a:xfrm>
            <a:off x="5296250" y="3692033"/>
            <a:ext cx="938961" cy="463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326" y="21600"/>
                </a:moveTo>
                <a:lnTo>
                  <a:pt x="16274" y="21600"/>
                </a:lnTo>
                <a:cubicBezTo>
                  <a:pt x="19223" y="21600"/>
                  <a:pt x="21600" y="16742"/>
                  <a:pt x="21600" y="10800"/>
                </a:cubicBezTo>
                <a:lnTo>
                  <a:pt x="21600" y="10800"/>
                </a:lnTo>
                <a:cubicBezTo>
                  <a:pt x="21600" y="4821"/>
                  <a:pt x="19204" y="0"/>
                  <a:pt x="16274" y="0"/>
                </a:cubicBezTo>
                <a:lnTo>
                  <a:pt x="5326" y="0"/>
                </a:lnTo>
                <a:cubicBezTo>
                  <a:pt x="2378" y="0"/>
                  <a:pt x="0" y="4858"/>
                  <a:pt x="0" y="10800"/>
                </a:cubicBezTo>
                <a:lnTo>
                  <a:pt x="0" y="10800"/>
                </a:lnTo>
                <a:cubicBezTo>
                  <a:pt x="0" y="16779"/>
                  <a:pt x="2378" y="21600"/>
                  <a:pt x="5326" y="21600"/>
                </a:cubicBezTo>
                <a:close/>
              </a:path>
            </a:pathLst>
          </a:cu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lnSpc>
                <a:spcPts val="1125"/>
              </a:lnSpc>
            </a:pPr>
            <a:r>
              <a:rPr lang="en-US" sz="11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1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44DDE1FC-3E73-81CD-775E-18560B47A27B}"/>
              </a:ext>
            </a:extLst>
          </p:cNvPr>
          <p:cNvSpPr/>
          <p:nvPr/>
        </p:nvSpPr>
        <p:spPr>
          <a:xfrm>
            <a:off x="7683713" y="2121755"/>
            <a:ext cx="938966" cy="463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5322" y="21600"/>
                </a:moveTo>
                <a:lnTo>
                  <a:pt x="16260" y="21600"/>
                </a:lnTo>
                <a:cubicBezTo>
                  <a:pt x="19207" y="21600"/>
                  <a:pt x="21582" y="16742"/>
                  <a:pt x="21582" y="10800"/>
                </a:cubicBezTo>
                <a:lnTo>
                  <a:pt x="21582" y="10800"/>
                </a:lnTo>
                <a:cubicBezTo>
                  <a:pt x="21582" y="4821"/>
                  <a:pt x="19188" y="0"/>
                  <a:pt x="16260" y="0"/>
                </a:cubicBezTo>
                <a:lnTo>
                  <a:pt x="5322" y="0"/>
                </a:lnTo>
                <a:cubicBezTo>
                  <a:pt x="2376" y="0"/>
                  <a:pt x="0" y="4858"/>
                  <a:pt x="0" y="10800"/>
                </a:cubicBezTo>
                <a:lnTo>
                  <a:pt x="0" y="10800"/>
                </a:lnTo>
                <a:cubicBezTo>
                  <a:pt x="-18" y="16779"/>
                  <a:pt x="2376" y="21600"/>
                  <a:pt x="5322" y="2160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lnSpc>
                <a:spcPts val="1125"/>
              </a:lnSpc>
            </a:pPr>
            <a:r>
              <a:rPr lang="en-US" sz="11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1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14A6DCC7-0F2E-9633-6B9E-112BDD2145D8}"/>
              </a:ext>
            </a:extLst>
          </p:cNvPr>
          <p:cNvSpPr/>
          <p:nvPr/>
        </p:nvSpPr>
        <p:spPr>
          <a:xfrm>
            <a:off x="7683713" y="2906894"/>
            <a:ext cx="938966" cy="463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5322" y="21600"/>
                </a:moveTo>
                <a:lnTo>
                  <a:pt x="16260" y="21600"/>
                </a:lnTo>
                <a:cubicBezTo>
                  <a:pt x="19207" y="21600"/>
                  <a:pt x="21582" y="16742"/>
                  <a:pt x="21582" y="10800"/>
                </a:cubicBezTo>
                <a:lnTo>
                  <a:pt x="21582" y="10800"/>
                </a:lnTo>
                <a:cubicBezTo>
                  <a:pt x="21582" y="4821"/>
                  <a:pt x="19188" y="0"/>
                  <a:pt x="16260" y="0"/>
                </a:cubicBezTo>
                <a:lnTo>
                  <a:pt x="5322" y="0"/>
                </a:lnTo>
                <a:cubicBezTo>
                  <a:pt x="2376" y="0"/>
                  <a:pt x="0" y="4858"/>
                  <a:pt x="0" y="10800"/>
                </a:cubicBezTo>
                <a:lnTo>
                  <a:pt x="0" y="10800"/>
                </a:lnTo>
                <a:cubicBezTo>
                  <a:pt x="-18" y="16779"/>
                  <a:pt x="2376" y="21600"/>
                  <a:pt x="5322" y="2160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lnSpc>
                <a:spcPts val="1125"/>
              </a:lnSpc>
            </a:pPr>
            <a:r>
              <a:rPr lang="en-US" sz="11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1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FFE7C56A-4426-3C5B-64B8-A19D1903BD00}"/>
              </a:ext>
            </a:extLst>
          </p:cNvPr>
          <p:cNvSpPr/>
          <p:nvPr/>
        </p:nvSpPr>
        <p:spPr>
          <a:xfrm>
            <a:off x="7683713" y="3692033"/>
            <a:ext cx="938966" cy="463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5322" y="21600"/>
                </a:moveTo>
                <a:lnTo>
                  <a:pt x="16260" y="21600"/>
                </a:lnTo>
                <a:cubicBezTo>
                  <a:pt x="19207" y="21600"/>
                  <a:pt x="21582" y="16742"/>
                  <a:pt x="21582" y="10800"/>
                </a:cubicBezTo>
                <a:lnTo>
                  <a:pt x="21582" y="10800"/>
                </a:lnTo>
                <a:cubicBezTo>
                  <a:pt x="21582" y="4821"/>
                  <a:pt x="19188" y="0"/>
                  <a:pt x="16260" y="0"/>
                </a:cubicBezTo>
                <a:lnTo>
                  <a:pt x="5322" y="0"/>
                </a:lnTo>
                <a:cubicBezTo>
                  <a:pt x="2376" y="0"/>
                  <a:pt x="0" y="4858"/>
                  <a:pt x="0" y="10800"/>
                </a:cubicBezTo>
                <a:lnTo>
                  <a:pt x="0" y="10800"/>
                </a:lnTo>
                <a:cubicBezTo>
                  <a:pt x="-18" y="16779"/>
                  <a:pt x="2376" y="21600"/>
                  <a:pt x="5322" y="2160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lnSpc>
                <a:spcPts val="1125"/>
              </a:lnSpc>
            </a:pPr>
            <a:r>
              <a:rPr lang="en-US" sz="11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1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F0F83DE2-A94D-F9FE-0000-7FB9E4B83A97}"/>
              </a:ext>
            </a:extLst>
          </p:cNvPr>
          <p:cNvSpPr/>
          <p:nvPr/>
        </p:nvSpPr>
        <p:spPr>
          <a:xfrm>
            <a:off x="7683713" y="4477173"/>
            <a:ext cx="938966" cy="463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5322" y="21600"/>
                </a:moveTo>
                <a:lnTo>
                  <a:pt x="16260" y="21600"/>
                </a:lnTo>
                <a:cubicBezTo>
                  <a:pt x="19207" y="21600"/>
                  <a:pt x="21582" y="16742"/>
                  <a:pt x="21582" y="10800"/>
                </a:cubicBezTo>
                <a:lnTo>
                  <a:pt x="21582" y="10800"/>
                </a:lnTo>
                <a:cubicBezTo>
                  <a:pt x="21582" y="4821"/>
                  <a:pt x="19188" y="0"/>
                  <a:pt x="16260" y="0"/>
                </a:cubicBezTo>
                <a:lnTo>
                  <a:pt x="5322" y="0"/>
                </a:lnTo>
                <a:cubicBezTo>
                  <a:pt x="2376" y="0"/>
                  <a:pt x="0" y="4858"/>
                  <a:pt x="0" y="10800"/>
                </a:cubicBezTo>
                <a:lnTo>
                  <a:pt x="0" y="10800"/>
                </a:lnTo>
                <a:cubicBezTo>
                  <a:pt x="-18" y="16779"/>
                  <a:pt x="2376" y="21600"/>
                  <a:pt x="5322" y="2160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lnSpc>
                <a:spcPts val="1125"/>
              </a:lnSpc>
            </a:pPr>
            <a:r>
              <a:rPr lang="en-US" sz="11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1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F21C510B-2FCA-BC8E-0C79-108DCA89F2D7}"/>
              </a:ext>
            </a:extLst>
          </p:cNvPr>
          <p:cNvSpPr/>
          <p:nvPr/>
        </p:nvSpPr>
        <p:spPr>
          <a:xfrm>
            <a:off x="6489981" y="2514325"/>
            <a:ext cx="938961" cy="463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326" y="21600"/>
                </a:moveTo>
                <a:lnTo>
                  <a:pt x="16274" y="21600"/>
                </a:lnTo>
                <a:cubicBezTo>
                  <a:pt x="19223" y="21600"/>
                  <a:pt x="21600" y="16742"/>
                  <a:pt x="21600" y="10800"/>
                </a:cubicBezTo>
                <a:lnTo>
                  <a:pt x="21600" y="10800"/>
                </a:lnTo>
                <a:cubicBezTo>
                  <a:pt x="21600" y="4821"/>
                  <a:pt x="19204" y="0"/>
                  <a:pt x="16274" y="0"/>
                </a:cubicBezTo>
                <a:lnTo>
                  <a:pt x="5326" y="0"/>
                </a:lnTo>
                <a:cubicBezTo>
                  <a:pt x="2378" y="0"/>
                  <a:pt x="0" y="4858"/>
                  <a:pt x="0" y="10800"/>
                </a:cubicBezTo>
                <a:lnTo>
                  <a:pt x="0" y="10800"/>
                </a:lnTo>
                <a:cubicBezTo>
                  <a:pt x="0" y="16742"/>
                  <a:pt x="2378" y="21600"/>
                  <a:pt x="5326" y="21600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lnSpc>
                <a:spcPts val="1125"/>
              </a:lnSpc>
            </a:pPr>
            <a:r>
              <a:rPr lang="en-US" sz="11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1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BC6A29A9-6320-E6E7-1483-0BF797EF8567}"/>
              </a:ext>
            </a:extLst>
          </p:cNvPr>
          <p:cNvSpPr/>
          <p:nvPr/>
        </p:nvSpPr>
        <p:spPr>
          <a:xfrm>
            <a:off x="6489981" y="3299464"/>
            <a:ext cx="938961" cy="463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326" y="21600"/>
                </a:moveTo>
                <a:lnTo>
                  <a:pt x="16274" y="21600"/>
                </a:lnTo>
                <a:cubicBezTo>
                  <a:pt x="19223" y="21600"/>
                  <a:pt x="21600" y="16742"/>
                  <a:pt x="21600" y="10800"/>
                </a:cubicBezTo>
                <a:lnTo>
                  <a:pt x="21600" y="10800"/>
                </a:lnTo>
                <a:cubicBezTo>
                  <a:pt x="21600" y="4821"/>
                  <a:pt x="19204" y="0"/>
                  <a:pt x="16274" y="0"/>
                </a:cubicBezTo>
                <a:lnTo>
                  <a:pt x="5326" y="0"/>
                </a:lnTo>
                <a:cubicBezTo>
                  <a:pt x="2378" y="0"/>
                  <a:pt x="0" y="4858"/>
                  <a:pt x="0" y="10800"/>
                </a:cubicBezTo>
                <a:lnTo>
                  <a:pt x="0" y="10800"/>
                </a:lnTo>
                <a:cubicBezTo>
                  <a:pt x="0" y="16742"/>
                  <a:pt x="2378" y="21600"/>
                  <a:pt x="5326" y="21600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lnSpc>
                <a:spcPts val="1125"/>
              </a:lnSpc>
            </a:pPr>
            <a:r>
              <a:rPr lang="en-US" sz="11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1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5" name="Shape">
            <a:extLst>
              <a:ext uri="{FF2B5EF4-FFF2-40B4-BE49-F238E27FC236}">
                <a16:creationId xmlns:a16="http://schemas.microsoft.com/office/drawing/2014/main" id="{B38F043C-89AC-84FE-5EA5-B03BF86487C1}"/>
              </a:ext>
            </a:extLst>
          </p:cNvPr>
          <p:cNvSpPr/>
          <p:nvPr/>
        </p:nvSpPr>
        <p:spPr>
          <a:xfrm>
            <a:off x="6489981" y="4084603"/>
            <a:ext cx="938961" cy="463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326" y="21600"/>
                </a:moveTo>
                <a:lnTo>
                  <a:pt x="16274" y="21600"/>
                </a:lnTo>
                <a:cubicBezTo>
                  <a:pt x="19223" y="21600"/>
                  <a:pt x="21600" y="16742"/>
                  <a:pt x="21600" y="10800"/>
                </a:cubicBezTo>
                <a:lnTo>
                  <a:pt x="21600" y="10800"/>
                </a:lnTo>
                <a:cubicBezTo>
                  <a:pt x="21600" y="4821"/>
                  <a:pt x="19204" y="0"/>
                  <a:pt x="16274" y="0"/>
                </a:cubicBezTo>
                <a:lnTo>
                  <a:pt x="5326" y="0"/>
                </a:lnTo>
                <a:cubicBezTo>
                  <a:pt x="2378" y="0"/>
                  <a:pt x="0" y="4858"/>
                  <a:pt x="0" y="10800"/>
                </a:cubicBezTo>
                <a:lnTo>
                  <a:pt x="0" y="10800"/>
                </a:lnTo>
                <a:cubicBezTo>
                  <a:pt x="0" y="16742"/>
                  <a:pt x="2378" y="21600"/>
                  <a:pt x="5326" y="21600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lnSpc>
                <a:spcPts val="1125"/>
              </a:lnSpc>
            </a:pPr>
            <a:r>
              <a:rPr lang="en-US" sz="11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1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6" name="Shape">
            <a:extLst>
              <a:ext uri="{FF2B5EF4-FFF2-40B4-BE49-F238E27FC236}">
                <a16:creationId xmlns:a16="http://schemas.microsoft.com/office/drawing/2014/main" id="{80CE5860-2B7F-806B-D144-140BD2FE4701}"/>
              </a:ext>
            </a:extLst>
          </p:cNvPr>
          <p:cNvSpPr/>
          <p:nvPr/>
        </p:nvSpPr>
        <p:spPr>
          <a:xfrm>
            <a:off x="4102517" y="3299464"/>
            <a:ext cx="938961" cy="463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74" y="21600"/>
                </a:moveTo>
                <a:lnTo>
                  <a:pt x="5326" y="21600"/>
                </a:lnTo>
                <a:cubicBezTo>
                  <a:pt x="2377" y="21600"/>
                  <a:pt x="0" y="16742"/>
                  <a:pt x="0" y="10800"/>
                </a:cubicBezTo>
                <a:lnTo>
                  <a:pt x="0" y="10800"/>
                </a:lnTo>
                <a:cubicBezTo>
                  <a:pt x="0" y="4821"/>
                  <a:pt x="2396" y="0"/>
                  <a:pt x="5326" y="0"/>
                </a:cubicBezTo>
                <a:lnTo>
                  <a:pt x="16274" y="0"/>
                </a:lnTo>
                <a:cubicBezTo>
                  <a:pt x="19222" y="0"/>
                  <a:pt x="21600" y="4858"/>
                  <a:pt x="21600" y="10800"/>
                </a:cubicBezTo>
                <a:lnTo>
                  <a:pt x="21600" y="10800"/>
                </a:lnTo>
                <a:cubicBezTo>
                  <a:pt x="21600" y="16742"/>
                  <a:pt x="19204" y="21600"/>
                  <a:pt x="16274" y="21600"/>
                </a:cubicBezTo>
                <a:close/>
              </a:path>
            </a:pathLst>
          </a:cu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lnSpc>
                <a:spcPts val="1125"/>
              </a:lnSpc>
            </a:pPr>
            <a:r>
              <a:rPr lang="en-US" sz="11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1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351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Mirrored Horizontal Org Chart – Slide Template</a:t>
            </a:r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BBC0FEF1-44A8-E987-2342-3E34E167DB75}"/>
              </a:ext>
            </a:extLst>
          </p:cNvPr>
          <p:cNvSpPr/>
          <p:nvPr/>
        </p:nvSpPr>
        <p:spPr>
          <a:xfrm>
            <a:off x="985997" y="2342876"/>
            <a:ext cx="3581192" cy="23762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90" y="9686"/>
                </a:moveTo>
                <a:lnTo>
                  <a:pt x="17990" y="8302"/>
                </a:lnTo>
                <a:cubicBezTo>
                  <a:pt x="17990" y="7668"/>
                  <a:pt x="17652" y="7159"/>
                  <a:pt x="17232" y="7159"/>
                </a:cubicBezTo>
                <a:lnTo>
                  <a:pt x="11559" y="7159"/>
                </a:lnTo>
                <a:cubicBezTo>
                  <a:pt x="11133" y="7159"/>
                  <a:pt x="10790" y="6642"/>
                  <a:pt x="10790" y="6001"/>
                </a:cubicBezTo>
                <a:lnTo>
                  <a:pt x="10790" y="4828"/>
                </a:lnTo>
                <a:cubicBezTo>
                  <a:pt x="10790" y="4195"/>
                  <a:pt x="10452" y="3685"/>
                  <a:pt x="10032" y="3685"/>
                </a:cubicBezTo>
                <a:lnTo>
                  <a:pt x="4397" y="3685"/>
                </a:lnTo>
                <a:cubicBezTo>
                  <a:pt x="3953" y="3685"/>
                  <a:pt x="3590" y="3139"/>
                  <a:pt x="3590" y="2469"/>
                </a:cubicBezTo>
                <a:lnTo>
                  <a:pt x="3590" y="1143"/>
                </a:lnTo>
                <a:cubicBezTo>
                  <a:pt x="3590" y="510"/>
                  <a:pt x="3252" y="0"/>
                  <a:pt x="2832" y="0"/>
                </a:cubicBezTo>
                <a:lnTo>
                  <a:pt x="0" y="0"/>
                </a:lnTo>
                <a:lnTo>
                  <a:pt x="0" y="146"/>
                </a:lnTo>
                <a:lnTo>
                  <a:pt x="2832" y="146"/>
                </a:lnTo>
                <a:cubicBezTo>
                  <a:pt x="3199" y="146"/>
                  <a:pt x="3494" y="590"/>
                  <a:pt x="3494" y="1143"/>
                </a:cubicBezTo>
                <a:lnTo>
                  <a:pt x="3494" y="6154"/>
                </a:lnTo>
                <a:cubicBezTo>
                  <a:pt x="3494" y="6707"/>
                  <a:pt x="3199" y="7151"/>
                  <a:pt x="2832" y="7151"/>
                </a:cubicBezTo>
                <a:lnTo>
                  <a:pt x="0" y="7151"/>
                </a:lnTo>
                <a:lnTo>
                  <a:pt x="0" y="7297"/>
                </a:lnTo>
                <a:lnTo>
                  <a:pt x="2832" y="7297"/>
                </a:lnTo>
                <a:cubicBezTo>
                  <a:pt x="3199" y="7297"/>
                  <a:pt x="3494" y="7741"/>
                  <a:pt x="3494" y="8295"/>
                </a:cubicBezTo>
                <a:lnTo>
                  <a:pt x="3494" y="13305"/>
                </a:lnTo>
                <a:cubicBezTo>
                  <a:pt x="3494" y="13859"/>
                  <a:pt x="3199" y="14303"/>
                  <a:pt x="2832" y="14303"/>
                </a:cubicBezTo>
                <a:lnTo>
                  <a:pt x="0" y="14303"/>
                </a:lnTo>
                <a:lnTo>
                  <a:pt x="0" y="14449"/>
                </a:lnTo>
                <a:lnTo>
                  <a:pt x="2832" y="14449"/>
                </a:lnTo>
                <a:cubicBezTo>
                  <a:pt x="3199" y="14449"/>
                  <a:pt x="3494" y="14893"/>
                  <a:pt x="3494" y="15446"/>
                </a:cubicBezTo>
                <a:lnTo>
                  <a:pt x="3494" y="20457"/>
                </a:lnTo>
                <a:cubicBezTo>
                  <a:pt x="3494" y="21010"/>
                  <a:pt x="3199" y="21454"/>
                  <a:pt x="2832" y="21454"/>
                </a:cubicBezTo>
                <a:lnTo>
                  <a:pt x="0" y="21454"/>
                </a:lnTo>
                <a:lnTo>
                  <a:pt x="0" y="21600"/>
                </a:lnTo>
                <a:lnTo>
                  <a:pt x="2832" y="21600"/>
                </a:lnTo>
                <a:cubicBezTo>
                  <a:pt x="3252" y="21600"/>
                  <a:pt x="3590" y="21090"/>
                  <a:pt x="3590" y="20457"/>
                </a:cubicBezTo>
                <a:lnTo>
                  <a:pt x="3590" y="19342"/>
                </a:lnTo>
                <a:cubicBezTo>
                  <a:pt x="3590" y="18672"/>
                  <a:pt x="3953" y="18126"/>
                  <a:pt x="4397" y="18126"/>
                </a:cubicBezTo>
                <a:lnTo>
                  <a:pt x="10032" y="18126"/>
                </a:lnTo>
                <a:cubicBezTo>
                  <a:pt x="10452" y="18126"/>
                  <a:pt x="10790" y="17616"/>
                  <a:pt x="10790" y="16983"/>
                </a:cubicBezTo>
                <a:lnTo>
                  <a:pt x="10790" y="15599"/>
                </a:lnTo>
                <a:cubicBezTo>
                  <a:pt x="10790" y="14958"/>
                  <a:pt x="11133" y="14441"/>
                  <a:pt x="11559" y="14441"/>
                </a:cubicBezTo>
                <a:lnTo>
                  <a:pt x="17232" y="14441"/>
                </a:lnTo>
                <a:cubicBezTo>
                  <a:pt x="17652" y="14441"/>
                  <a:pt x="17990" y="13931"/>
                  <a:pt x="17990" y="13298"/>
                </a:cubicBezTo>
                <a:lnTo>
                  <a:pt x="17990" y="12125"/>
                </a:lnTo>
                <a:cubicBezTo>
                  <a:pt x="17990" y="11485"/>
                  <a:pt x="18333" y="10968"/>
                  <a:pt x="18759" y="10968"/>
                </a:cubicBezTo>
                <a:lnTo>
                  <a:pt x="21600" y="10968"/>
                </a:lnTo>
                <a:lnTo>
                  <a:pt x="21600" y="10822"/>
                </a:lnTo>
                <a:lnTo>
                  <a:pt x="18759" y="10822"/>
                </a:lnTo>
                <a:cubicBezTo>
                  <a:pt x="18338" y="10844"/>
                  <a:pt x="17990" y="10327"/>
                  <a:pt x="17990" y="9686"/>
                </a:cubicBezTo>
                <a:close/>
                <a:moveTo>
                  <a:pt x="3097" y="7239"/>
                </a:moveTo>
                <a:cubicBezTo>
                  <a:pt x="3387" y="7079"/>
                  <a:pt x="3590" y="6656"/>
                  <a:pt x="3590" y="6168"/>
                </a:cubicBezTo>
                <a:lnTo>
                  <a:pt x="3590" y="5054"/>
                </a:lnTo>
                <a:cubicBezTo>
                  <a:pt x="3590" y="4384"/>
                  <a:pt x="3953" y="3838"/>
                  <a:pt x="4397" y="3838"/>
                </a:cubicBezTo>
                <a:lnTo>
                  <a:pt x="10032" y="3838"/>
                </a:lnTo>
                <a:cubicBezTo>
                  <a:pt x="10399" y="3838"/>
                  <a:pt x="10694" y="4282"/>
                  <a:pt x="10694" y="4836"/>
                </a:cubicBezTo>
                <a:lnTo>
                  <a:pt x="10694" y="9846"/>
                </a:lnTo>
                <a:cubicBezTo>
                  <a:pt x="10694" y="10399"/>
                  <a:pt x="10399" y="10844"/>
                  <a:pt x="10032" y="10844"/>
                </a:cubicBezTo>
                <a:lnTo>
                  <a:pt x="7200" y="10844"/>
                </a:lnTo>
                <a:lnTo>
                  <a:pt x="4397" y="10844"/>
                </a:lnTo>
                <a:cubicBezTo>
                  <a:pt x="3953" y="10844"/>
                  <a:pt x="3590" y="10297"/>
                  <a:pt x="3590" y="9628"/>
                </a:cubicBezTo>
                <a:lnTo>
                  <a:pt x="3590" y="8302"/>
                </a:lnTo>
                <a:cubicBezTo>
                  <a:pt x="3590" y="7814"/>
                  <a:pt x="3383" y="7399"/>
                  <a:pt x="3097" y="7239"/>
                </a:cubicBezTo>
                <a:close/>
                <a:moveTo>
                  <a:pt x="10694" y="17005"/>
                </a:moveTo>
                <a:cubicBezTo>
                  <a:pt x="10694" y="17558"/>
                  <a:pt x="10399" y="18002"/>
                  <a:pt x="10032" y="18002"/>
                </a:cubicBezTo>
                <a:lnTo>
                  <a:pt x="4397" y="18002"/>
                </a:lnTo>
                <a:cubicBezTo>
                  <a:pt x="3953" y="18002"/>
                  <a:pt x="3590" y="17456"/>
                  <a:pt x="3590" y="16786"/>
                </a:cubicBezTo>
                <a:lnTo>
                  <a:pt x="3590" y="15461"/>
                </a:lnTo>
                <a:cubicBezTo>
                  <a:pt x="3590" y="14973"/>
                  <a:pt x="3383" y="14550"/>
                  <a:pt x="3097" y="14390"/>
                </a:cubicBezTo>
                <a:cubicBezTo>
                  <a:pt x="3387" y="14230"/>
                  <a:pt x="3590" y="13808"/>
                  <a:pt x="3590" y="13320"/>
                </a:cubicBezTo>
                <a:lnTo>
                  <a:pt x="3590" y="12206"/>
                </a:lnTo>
                <a:cubicBezTo>
                  <a:pt x="3590" y="11536"/>
                  <a:pt x="3953" y="10989"/>
                  <a:pt x="4397" y="10989"/>
                </a:cubicBezTo>
                <a:lnTo>
                  <a:pt x="7200" y="10989"/>
                </a:lnTo>
                <a:lnTo>
                  <a:pt x="10032" y="10989"/>
                </a:lnTo>
                <a:cubicBezTo>
                  <a:pt x="10399" y="10989"/>
                  <a:pt x="10694" y="11434"/>
                  <a:pt x="10694" y="11987"/>
                </a:cubicBezTo>
                <a:lnTo>
                  <a:pt x="10694" y="17005"/>
                </a:lnTo>
                <a:close/>
                <a:moveTo>
                  <a:pt x="17894" y="13320"/>
                </a:moveTo>
                <a:cubicBezTo>
                  <a:pt x="17894" y="13873"/>
                  <a:pt x="17599" y="14317"/>
                  <a:pt x="17232" y="14317"/>
                </a:cubicBezTo>
                <a:lnTo>
                  <a:pt x="11559" y="14317"/>
                </a:lnTo>
                <a:cubicBezTo>
                  <a:pt x="11133" y="14317"/>
                  <a:pt x="10790" y="13800"/>
                  <a:pt x="10790" y="13160"/>
                </a:cubicBezTo>
                <a:lnTo>
                  <a:pt x="10790" y="11987"/>
                </a:lnTo>
                <a:cubicBezTo>
                  <a:pt x="10790" y="11499"/>
                  <a:pt x="10583" y="11077"/>
                  <a:pt x="10297" y="10917"/>
                </a:cubicBezTo>
                <a:cubicBezTo>
                  <a:pt x="10587" y="10756"/>
                  <a:pt x="10790" y="10334"/>
                  <a:pt x="10790" y="9846"/>
                </a:cubicBezTo>
                <a:lnTo>
                  <a:pt x="10790" y="8462"/>
                </a:lnTo>
                <a:cubicBezTo>
                  <a:pt x="10790" y="7821"/>
                  <a:pt x="11133" y="7304"/>
                  <a:pt x="11559" y="7304"/>
                </a:cubicBezTo>
                <a:lnTo>
                  <a:pt x="17232" y="7304"/>
                </a:lnTo>
                <a:cubicBezTo>
                  <a:pt x="17599" y="7304"/>
                  <a:pt x="17894" y="7749"/>
                  <a:pt x="17894" y="8302"/>
                </a:cubicBezTo>
                <a:lnTo>
                  <a:pt x="17894" y="1332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9E72C0D2-4256-2929-BC20-7B34981EBB2B}"/>
              </a:ext>
            </a:extLst>
          </p:cNvPr>
          <p:cNvSpPr/>
          <p:nvPr/>
        </p:nvSpPr>
        <p:spPr>
          <a:xfrm>
            <a:off x="2908786" y="2906894"/>
            <a:ext cx="938965" cy="463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16260" y="21600"/>
                </a:moveTo>
                <a:lnTo>
                  <a:pt x="5322" y="21600"/>
                </a:lnTo>
                <a:cubicBezTo>
                  <a:pt x="2375" y="21600"/>
                  <a:pt x="0" y="16742"/>
                  <a:pt x="0" y="10800"/>
                </a:cubicBezTo>
                <a:lnTo>
                  <a:pt x="0" y="10800"/>
                </a:lnTo>
                <a:cubicBezTo>
                  <a:pt x="0" y="4821"/>
                  <a:pt x="2394" y="0"/>
                  <a:pt x="5322" y="0"/>
                </a:cubicBezTo>
                <a:lnTo>
                  <a:pt x="16260" y="0"/>
                </a:lnTo>
                <a:cubicBezTo>
                  <a:pt x="19206" y="0"/>
                  <a:pt x="21582" y="4858"/>
                  <a:pt x="21582" y="10800"/>
                </a:cubicBezTo>
                <a:lnTo>
                  <a:pt x="21582" y="10800"/>
                </a:lnTo>
                <a:cubicBezTo>
                  <a:pt x="21600" y="16779"/>
                  <a:pt x="19206" y="21600"/>
                  <a:pt x="16260" y="21600"/>
                </a:cubicBezTo>
                <a:close/>
              </a:path>
            </a:pathLst>
          </a:cu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lnSpc>
                <a:spcPts val="1125"/>
              </a:lnSpc>
            </a:pPr>
            <a:r>
              <a:rPr lang="en-US" sz="11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1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C390C9A4-3081-FC2E-2F2D-EB9077AC872C}"/>
              </a:ext>
            </a:extLst>
          </p:cNvPr>
          <p:cNvSpPr/>
          <p:nvPr/>
        </p:nvSpPr>
        <p:spPr>
          <a:xfrm>
            <a:off x="2908786" y="3692033"/>
            <a:ext cx="938965" cy="463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16260" y="21600"/>
                </a:moveTo>
                <a:lnTo>
                  <a:pt x="5322" y="21600"/>
                </a:lnTo>
                <a:cubicBezTo>
                  <a:pt x="2375" y="21600"/>
                  <a:pt x="0" y="16742"/>
                  <a:pt x="0" y="10800"/>
                </a:cubicBezTo>
                <a:lnTo>
                  <a:pt x="0" y="10800"/>
                </a:lnTo>
                <a:cubicBezTo>
                  <a:pt x="0" y="4821"/>
                  <a:pt x="2394" y="0"/>
                  <a:pt x="5322" y="0"/>
                </a:cubicBezTo>
                <a:lnTo>
                  <a:pt x="16260" y="0"/>
                </a:lnTo>
                <a:cubicBezTo>
                  <a:pt x="19206" y="0"/>
                  <a:pt x="21582" y="4858"/>
                  <a:pt x="21582" y="10800"/>
                </a:cubicBezTo>
                <a:lnTo>
                  <a:pt x="21582" y="10800"/>
                </a:lnTo>
                <a:cubicBezTo>
                  <a:pt x="21600" y="16779"/>
                  <a:pt x="19206" y="21600"/>
                  <a:pt x="16260" y="21600"/>
                </a:cubicBezTo>
                <a:close/>
              </a:path>
            </a:pathLst>
          </a:cu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lnSpc>
                <a:spcPts val="1125"/>
              </a:lnSpc>
            </a:pPr>
            <a:r>
              <a:rPr lang="en-US" sz="11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1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D3B13820-5252-40D2-42D5-155DF87FB7BF}"/>
              </a:ext>
            </a:extLst>
          </p:cNvPr>
          <p:cNvSpPr/>
          <p:nvPr/>
        </p:nvSpPr>
        <p:spPr>
          <a:xfrm>
            <a:off x="521323" y="2121755"/>
            <a:ext cx="938963" cy="463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74" y="21600"/>
                </a:moveTo>
                <a:lnTo>
                  <a:pt x="5326" y="21600"/>
                </a:lnTo>
                <a:cubicBezTo>
                  <a:pt x="2377" y="21600"/>
                  <a:pt x="0" y="16742"/>
                  <a:pt x="0" y="10800"/>
                </a:cubicBezTo>
                <a:lnTo>
                  <a:pt x="0" y="10800"/>
                </a:lnTo>
                <a:cubicBezTo>
                  <a:pt x="0" y="4821"/>
                  <a:pt x="2396" y="0"/>
                  <a:pt x="5326" y="0"/>
                </a:cubicBezTo>
                <a:lnTo>
                  <a:pt x="16274" y="0"/>
                </a:lnTo>
                <a:cubicBezTo>
                  <a:pt x="19223" y="0"/>
                  <a:pt x="21600" y="4858"/>
                  <a:pt x="21600" y="10800"/>
                </a:cubicBezTo>
                <a:lnTo>
                  <a:pt x="21600" y="10800"/>
                </a:lnTo>
                <a:cubicBezTo>
                  <a:pt x="21600" y="16779"/>
                  <a:pt x="19223" y="21600"/>
                  <a:pt x="16274" y="2160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lnSpc>
                <a:spcPts val="1125"/>
              </a:lnSpc>
            </a:pPr>
            <a:r>
              <a:rPr lang="en-US" sz="11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1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91700F01-7075-5A5E-8F1E-C2FDE890A9C4}"/>
              </a:ext>
            </a:extLst>
          </p:cNvPr>
          <p:cNvSpPr/>
          <p:nvPr/>
        </p:nvSpPr>
        <p:spPr>
          <a:xfrm>
            <a:off x="521323" y="2906894"/>
            <a:ext cx="938963" cy="463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74" y="21600"/>
                </a:moveTo>
                <a:lnTo>
                  <a:pt x="5326" y="21600"/>
                </a:lnTo>
                <a:cubicBezTo>
                  <a:pt x="2377" y="21600"/>
                  <a:pt x="0" y="16742"/>
                  <a:pt x="0" y="10800"/>
                </a:cubicBezTo>
                <a:lnTo>
                  <a:pt x="0" y="10800"/>
                </a:lnTo>
                <a:cubicBezTo>
                  <a:pt x="0" y="4821"/>
                  <a:pt x="2396" y="0"/>
                  <a:pt x="5326" y="0"/>
                </a:cubicBezTo>
                <a:lnTo>
                  <a:pt x="16274" y="0"/>
                </a:lnTo>
                <a:cubicBezTo>
                  <a:pt x="19223" y="0"/>
                  <a:pt x="21600" y="4858"/>
                  <a:pt x="21600" y="10800"/>
                </a:cubicBezTo>
                <a:lnTo>
                  <a:pt x="21600" y="10800"/>
                </a:lnTo>
                <a:cubicBezTo>
                  <a:pt x="21600" y="16779"/>
                  <a:pt x="19223" y="21600"/>
                  <a:pt x="16274" y="2160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lnSpc>
                <a:spcPts val="1125"/>
              </a:lnSpc>
            </a:pPr>
            <a:r>
              <a:rPr lang="en-US" sz="11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1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A806D95D-CDC0-D166-00F0-DD5553994820}"/>
              </a:ext>
            </a:extLst>
          </p:cNvPr>
          <p:cNvSpPr/>
          <p:nvPr/>
        </p:nvSpPr>
        <p:spPr>
          <a:xfrm>
            <a:off x="521323" y="3692033"/>
            <a:ext cx="938963" cy="463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74" y="21600"/>
                </a:moveTo>
                <a:lnTo>
                  <a:pt x="5326" y="21600"/>
                </a:lnTo>
                <a:cubicBezTo>
                  <a:pt x="2377" y="21600"/>
                  <a:pt x="0" y="16742"/>
                  <a:pt x="0" y="10800"/>
                </a:cubicBezTo>
                <a:lnTo>
                  <a:pt x="0" y="10800"/>
                </a:lnTo>
                <a:cubicBezTo>
                  <a:pt x="0" y="4821"/>
                  <a:pt x="2396" y="0"/>
                  <a:pt x="5326" y="0"/>
                </a:cubicBezTo>
                <a:lnTo>
                  <a:pt x="16274" y="0"/>
                </a:lnTo>
                <a:cubicBezTo>
                  <a:pt x="19223" y="0"/>
                  <a:pt x="21600" y="4858"/>
                  <a:pt x="21600" y="10800"/>
                </a:cubicBezTo>
                <a:lnTo>
                  <a:pt x="21600" y="10800"/>
                </a:lnTo>
                <a:cubicBezTo>
                  <a:pt x="21600" y="16779"/>
                  <a:pt x="19223" y="21600"/>
                  <a:pt x="16274" y="2160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lnSpc>
                <a:spcPts val="1125"/>
              </a:lnSpc>
            </a:pPr>
            <a:r>
              <a:rPr lang="en-US" sz="11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1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4ABCC45F-2BDC-7B65-81BE-298B4483DD21}"/>
              </a:ext>
            </a:extLst>
          </p:cNvPr>
          <p:cNvSpPr/>
          <p:nvPr/>
        </p:nvSpPr>
        <p:spPr>
          <a:xfrm>
            <a:off x="521323" y="4477173"/>
            <a:ext cx="938963" cy="463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74" y="21600"/>
                </a:moveTo>
                <a:lnTo>
                  <a:pt x="5326" y="21600"/>
                </a:lnTo>
                <a:cubicBezTo>
                  <a:pt x="2377" y="21600"/>
                  <a:pt x="0" y="16742"/>
                  <a:pt x="0" y="10800"/>
                </a:cubicBezTo>
                <a:lnTo>
                  <a:pt x="0" y="10800"/>
                </a:lnTo>
                <a:cubicBezTo>
                  <a:pt x="0" y="4821"/>
                  <a:pt x="2396" y="0"/>
                  <a:pt x="5326" y="0"/>
                </a:cubicBezTo>
                <a:lnTo>
                  <a:pt x="16274" y="0"/>
                </a:lnTo>
                <a:cubicBezTo>
                  <a:pt x="19223" y="0"/>
                  <a:pt x="21600" y="4858"/>
                  <a:pt x="21600" y="10800"/>
                </a:cubicBezTo>
                <a:lnTo>
                  <a:pt x="21600" y="10800"/>
                </a:lnTo>
                <a:cubicBezTo>
                  <a:pt x="21600" y="16779"/>
                  <a:pt x="19223" y="21600"/>
                  <a:pt x="16274" y="2160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lnSpc>
                <a:spcPts val="1125"/>
              </a:lnSpc>
            </a:pPr>
            <a:r>
              <a:rPr lang="en-US" sz="11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1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ECDC3CE2-A2FC-7136-40BA-AF25E7DBB070}"/>
              </a:ext>
            </a:extLst>
          </p:cNvPr>
          <p:cNvSpPr/>
          <p:nvPr/>
        </p:nvSpPr>
        <p:spPr>
          <a:xfrm>
            <a:off x="1715054" y="2514325"/>
            <a:ext cx="938968" cy="463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16260" y="21600"/>
                </a:moveTo>
                <a:lnTo>
                  <a:pt x="5322" y="21600"/>
                </a:lnTo>
                <a:cubicBezTo>
                  <a:pt x="2375" y="21600"/>
                  <a:pt x="0" y="16742"/>
                  <a:pt x="0" y="10800"/>
                </a:cubicBezTo>
                <a:lnTo>
                  <a:pt x="0" y="10800"/>
                </a:lnTo>
                <a:cubicBezTo>
                  <a:pt x="0" y="4821"/>
                  <a:pt x="2394" y="0"/>
                  <a:pt x="5322" y="0"/>
                </a:cubicBezTo>
                <a:lnTo>
                  <a:pt x="16260" y="0"/>
                </a:lnTo>
                <a:cubicBezTo>
                  <a:pt x="19206" y="0"/>
                  <a:pt x="21582" y="4858"/>
                  <a:pt x="21582" y="10800"/>
                </a:cubicBezTo>
                <a:lnTo>
                  <a:pt x="21582" y="10800"/>
                </a:lnTo>
                <a:cubicBezTo>
                  <a:pt x="21600" y="16742"/>
                  <a:pt x="19206" y="21600"/>
                  <a:pt x="16260" y="21600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lnSpc>
                <a:spcPts val="1125"/>
              </a:lnSpc>
            </a:pPr>
            <a:r>
              <a:rPr lang="en-US" sz="11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1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EBBD7EC8-CE1C-F41F-04CE-7747FFE38A58}"/>
              </a:ext>
            </a:extLst>
          </p:cNvPr>
          <p:cNvSpPr/>
          <p:nvPr/>
        </p:nvSpPr>
        <p:spPr>
          <a:xfrm>
            <a:off x="1715054" y="3299464"/>
            <a:ext cx="938968" cy="463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16260" y="21600"/>
                </a:moveTo>
                <a:lnTo>
                  <a:pt x="5322" y="21600"/>
                </a:lnTo>
                <a:cubicBezTo>
                  <a:pt x="2375" y="21600"/>
                  <a:pt x="0" y="16742"/>
                  <a:pt x="0" y="10800"/>
                </a:cubicBezTo>
                <a:lnTo>
                  <a:pt x="0" y="10800"/>
                </a:lnTo>
                <a:cubicBezTo>
                  <a:pt x="0" y="4821"/>
                  <a:pt x="2394" y="0"/>
                  <a:pt x="5322" y="0"/>
                </a:cubicBezTo>
                <a:lnTo>
                  <a:pt x="16260" y="0"/>
                </a:lnTo>
                <a:cubicBezTo>
                  <a:pt x="19206" y="0"/>
                  <a:pt x="21582" y="4858"/>
                  <a:pt x="21582" y="10800"/>
                </a:cubicBezTo>
                <a:lnTo>
                  <a:pt x="21582" y="10800"/>
                </a:lnTo>
                <a:cubicBezTo>
                  <a:pt x="21600" y="16742"/>
                  <a:pt x="19206" y="21600"/>
                  <a:pt x="16260" y="21600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lnSpc>
                <a:spcPts val="1125"/>
              </a:lnSpc>
            </a:pPr>
            <a:r>
              <a:rPr lang="en-US" sz="11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1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DD62E116-D7E2-3F7E-0143-47B1F97026AD}"/>
              </a:ext>
            </a:extLst>
          </p:cNvPr>
          <p:cNvSpPr/>
          <p:nvPr/>
        </p:nvSpPr>
        <p:spPr>
          <a:xfrm>
            <a:off x="1715054" y="4084603"/>
            <a:ext cx="938968" cy="463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16260" y="21600"/>
                </a:moveTo>
                <a:lnTo>
                  <a:pt x="5322" y="21600"/>
                </a:lnTo>
                <a:cubicBezTo>
                  <a:pt x="2375" y="21600"/>
                  <a:pt x="0" y="16742"/>
                  <a:pt x="0" y="10800"/>
                </a:cubicBezTo>
                <a:lnTo>
                  <a:pt x="0" y="10800"/>
                </a:lnTo>
                <a:cubicBezTo>
                  <a:pt x="0" y="4821"/>
                  <a:pt x="2394" y="0"/>
                  <a:pt x="5322" y="0"/>
                </a:cubicBezTo>
                <a:lnTo>
                  <a:pt x="16260" y="0"/>
                </a:lnTo>
                <a:cubicBezTo>
                  <a:pt x="19206" y="0"/>
                  <a:pt x="21582" y="4858"/>
                  <a:pt x="21582" y="10800"/>
                </a:cubicBezTo>
                <a:lnTo>
                  <a:pt x="21582" y="10800"/>
                </a:lnTo>
                <a:cubicBezTo>
                  <a:pt x="21600" y="16742"/>
                  <a:pt x="19206" y="21600"/>
                  <a:pt x="16260" y="21600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lnSpc>
                <a:spcPts val="1125"/>
              </a:lnSpc>
            </a:pPr>
            <a:r>
              <a:rPr lang="en-US" sz="11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1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98BE7D5E-498F-A36D-0B9E-B7C27230896F}"/>
              </a:ext>
            </a:extLst>
          </p:cNvPr>
          <p:cNvSpPr/>
          <p:nvPr/>
        </p:nvSpPr>
        <p:spPr>
          <a:xfrm>
            <a:off x="4567193" y="2342876"/>
            <a:ext cx="3581194" cy="23762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841" y="10822"/>
                </a:moveTo>
                <a:lnTo>
                  <a:pt x="0" y="10822"/>
                </a:lnTo>
                <a:lnTo>
                  <a:pt x="0" y="10968"/>
                </a:lnTo>
                <a:lnTo>
                  <a:pt x="2841" y="10968"/>
                </a:lnTo>
                <a:cubicBezTo>
                  <a:pt x="3267" y="10968"/>
                  <a:pt x="3610" y="11485"/>
                  <a:pt x="3610" y="12125"/>
                </a:cubicBezTo>
                <a:lnTo>
                  <a:pt x="3610" y="13298"/>
                </a:lnTo>
                <a:cubicBezTo>
                  <a:pt x="3610" y="13931"/>
                  <a:pt x="3948" y="14441"/>
                  <a:pt x="4368" y="14441"/>
                </a:cubicBezTo>
                <a:lnTo>
                  <a:pt x="10041" y="14441"/>
                </a:lnTo>
                <a:cubicBezTo>
                  <a:pt x="10467" y="14441"/>
                  <a:pt x="10810" y="14958"/>
                  <a:pt x="10810" y="15599"/>
                </a:cubicBezTo>
                <a:lnTo>
                  <a:pt x="10810" y="16983"/>
                </a:lnTo>
                <a:cubicBezTo>
                  <a:pt x="10810" y="17616"/>
                  <a:pt x="11148" y="18126"/>
                  <a:pt x="11568" y="18126"/>
                </a:cubicBezTo>
                <a:lnTo>
                  <a:pt x="17203" y="18126"/>
                </a:lnTo>
                <a:cubicBezTo>
                  <a:pt x="17647" y="18126"/>
                  <a:pt x="18010" y="18672"/>
                  <a:pt x="18010" y="19342"/>
                </a:cubicBezTo>
                <a:lnTo>
                  <a:pt x="18010" y="20457"/>
                </a:lnTo>
                <a:cubicBezTo>
                  <a:pt x="18010" y="21090"/>
                  <a:pt x="18348" y="21600"/>
                  <a:pt x="18768" y="21600"/>
                </a:cubicBezTo>
                <a:lnTo>
                  <a:pt x="21600" y="21600"/>
                </a:lnTo>
                <a:lnTo>
                  <a:pt x="21600" y="21454"/>
                </a:lnTo>
                <a:lnTo>
                  <a:pt x="18768" y="21454"/>
                </a:lnTo>
                <a:cubicBezTo>
                  <a:pt x="18401" y="21454"/>
                  <a:pt x="18106" y="21010"/>
                  <a:pt x="18106" y="20457"/>
                </a:cubicBezTo>
                <a:lnTo>
                  <a:pt x="18106" y="15446"/>
                </a:lnTo>
                <a:cubicBezTo>
                  <a:pt x="18106" y="14893"/>
                  <a:pt x="18401" y="14449"/>
                  <a:pt x="18768" y="14449"/>
                </a:cubicBezTo>
                <a:lnTo>
                  <a:pt x="21600" y="14449"/>
                </a:lnTo>
                <a:lnTo>
                  <a:pt x="21600" y="14303"/>
                </a:lnTo>
                <a:lnTo>
                  <a:pt x="18768" y="14303"/>
                </a:lnTo>
                <a:cubicBezTo>
                  <a:pt x="18401" y="14303"/>
                  <a:pt x="18106" y="13859"/>
                  <a:pt x="18106" y="13305"/>
                </a:cubicBezTo>
                <a:lnTo>
                  <a:pt x="18106" y="8295"/>
                </a:lnTo>
                <a:cubicBezTo>
                  <a:pt x="18106" y="7741"/>
                  <a:pt x="18401" y="7297"/>
                  <a:pt x="18768" y="7297"/>
                </a:cubicBezTo>
                <a:lnTo>
                  <a:pt x="21600" y="7297"/>
                </a:lnTo>
                <a:lnTo>
                  <a:pt x="21600" y="7151"/>
                </a:lnTo>
                <a:lnTo>
                  <a:pt x="18768" y="7151"/>
                </a:lnTo>
                <a:cubicBezTo>
                  <a:pt x="18401" y="7151"/>
                  <a:pt x="18106" y="6707"/>
                  <a:pt x="18106" y="6154"/>
                </a:cubicBezTo>
                <a:lnTo>
                  <a:pt x="18106" y="1143"/>
                </a:lnTo>
                <a:cubicBezTo>
                  <a:pt x="18106" y="590"/>
                  <a:pt x="18401" y="146"/>
                  <a:pt x="18768" y="146"/>
                </a:cubicBezTo>
                <a:lnTo>
                  <a:pt x="21600" y="146"/>
                </a:lnTo>
                <a:lnTo>
                  <a:pt x="21600" y="0"/>
                </a:lnTo>
                <a:lnTo>
                  <a:pt x="18768" y="0"/>
                </a:lnTo>
                <a:cubicBezTo>
                  <a:pt x="18348" y="0"/>
                  <a:pt x="18010" y="510"/>
                  <a:pt x="18010" y="1143"/>
                </a:cubicBezTo>
                <a:lnTo>
                  <a:pt x="18010" y="2469"/>
                </a:lnTo>
                <a:cubicBezTo>
                  <a:pt x="18010" y="3139"/>
                  <a:pt x="17647" y="3685"/>
                  <a:pt x="17203" y="3685"/>
                </a:cubicBezTo>
                <a:lnTo>
                  <a:pt x="11568" y="3685"/>
                </a:lnTo>
                <a:cubicBezTo>
                  <a:pt x="11148" y="3685"/>
                  <a:pt x="10810" y="4195"/>
                  <a:pt x="10810" y="4828"/>
                </a:cubicBezTo>
                <a:lnTo>
                  <a:pt x="10810" y="6001"/>
                </a:lnTo>
                <a:cubicBezTo>
                  <a:pt x="10810" y="6642"/>
                  <a:pt x="10467" y="7159"/>
                  <a:pt x="10041" y="7159"/>
                </a:cubicBezTo>
                <a:lnTo>
                  <a:pt x="4368" y="7159"/>
                </a:lnTo>
                <a:cubicBezTo>
                  <a:pt x="3948" y="7159"/>
                  <a:pt x="3610" y="7668"/>
                  <a:pt x="3610" y="8302"/>
                </a:cubicBezTo>
                <a:lnTo>
                  <a:pt x="3610" y="9686"/>
                </a:lnTo>
                <a:cubicBezTo>
                  <a:pt x="3610" y="10305"/>
                  <a:pt x="3267" y="10822"/>
                  <a:pt x="2841" y="10822"/>
                </a:cubicBezTo>
                <a:close/>
                <a:moveTo>
                  <a:pt x="18010" y="8288"/>
                </a:moveTo>
                <a:lnTo>
                  <a:pt x="18010" y="9613"/>
                </a:lnTo>
                <a:cubicBezTo>
                  <a:pt x="18010" y="10283"/>
                  <a:pt x="17647" y="10829"/>
                  <a:pt x="17203" y="10829"/>
                </a:cubicBezTo>
                <a:lnTo>
                  <a:pt x="14400" y="10829"/>
                </a:lnTo>
                <a:lnTo>
                  <a:pt x="11568" y="10829"/>
                </a:lnTo>
                <a:cubicBezTo>
                  <a:pt x="11201" y="10829"/>
                  <a:pt x="10906" y="10385"/>
                  <a:pt x="10906" y="9831"/>
                </a:cubicBezTo>
                <a:lnTo>
                  <a:pt x="10906" y="4821"/>
                </a:lnTo>
                <a:cubicBezTo>
                  <a:pt x="10906" y="4268"/>
                  <a:pt x="11201" y="3823"/>
                  <a:pt x="11568" y="3823"/>
                </a:cubicBezTo>
                <a:lnTo>
                  <a:pt x="17203" y="3823"/>
                </a:lnTo>
                <a:cubicBezTo>
                  <a:pt x="17647" y="3823"/>
                  <a:pt x="18010" y="4370"/>
                  <a:pt x="18010" y="5040"/>
                </a:cubicBezTo>
                <a:lnTo>
                  <a:pt x="18010" y="6154"/>
                </a:lnTo>
                <a:cubicBezTo>
                  <a:pt x="18010" y="6642"/>
                  <a:pt x="18217" y="7064"/>
                  <a:pt x="18503" y="7224"/>
                </a:cubicBezTo>
                <a:cubicBezTo>
                  <a:pt x="18217" y="7377"/>
                  <a:pt x="18010" y="7792"/>
                  <a:pt x="18010" y="8288"/>
                </a:cubicBezTo>
                <a:close/>
                <a:moveTo>
                  <a:pt x="10906" y="11965"/>
                </a:moveTo>
                <a:cubicBezTo>
                  <a:pt x="10906" y="11412"/>
                  <a:pt x="11201" y="10968"/>
                  <a:pt x="11568" y="10968"/>
                </a:cubicBezTo>
                <a:lnTo>
                  <a:pt x="14400" y="10968"/>
                </a:lnTo>
                <a:lnTo>
                  <a:pt x="17203" y="10968"/>
                </a:lnTo>
                <a:cubicBezTo>
                  <a:pt x="17647" y="10968"/>
                  <a:pt x="18010" y="11514"/>
                  <a:pt x="18010" y="12184"/>
                </a:cubicBezTo>
                <a:lnTo>
                  <a:pt x="18010" y="13298"/>
                </a:lnTo>
                <a:cubicBezTo>
                  <a:pt x="18010" y="13786"/>
                  <a:pt x="18217" y="14208"/>
                  <a:pt x="18503" y="14368"/>
                </a:cubicBezTo>
                <a:cubicBezTo>
                  <a:pt x="18213" y="14529"/>
                  <a:pt x="18010" y="14951"/>
                  <a:pt x="18010" y="15439"/>
                </a:cubicBezTo>
                <a:lnTo>
                  <a:pt x="18010" y="16764"/>
                </a:lnTo>
                <a:cubicBezTo>
                  <a:pt x="18010" y="17434"/>
                  <a:pt x="17647" y="17981"/>
                  <a:pt x="17203" y="17981"/>
                </a:cubicBezTo>
                <a:lnTo>
                  <a:pt x="11568" y="17981"/>
                </a:lnTo>
                <a:cubicBezTo>
                  <a:pt x="11201" y="17981"/>
                  <a:pt x="10906" y="17536"/>
                  <a:pt x="10906" y="16983"/>
                </a:cubicBezTo>
                <a:lnTo>
                  <a:pt x="10906" y="11965"/>
                </a:lnTo>
                <a:close/>
                <a:moveTo>
                  <a:pt x="3706" y="8288"/>
                </a:moveTo>
                <a:cubicBezTo>
                  <a:pt x="3706" y="7734"/>
                  <a:pt x="4001" y="7290"/>
                  <a:pt x="4368" y="7290"/>
                </a:cubicBezTo>
                <a:lnTo>
                  <a:pt x="10041" y="7290"/>
                </a:lnTo>
                <a:cubicBezTo>
                  <a:pt x="10467" y="7290"/>
                  <a:pt x="10810" y="7807"/>
                  <a:pt x="10810" y="8448"/>
                </a:cubicBezTo>
                <a:lnTo>
                  <a:pt x="10810" y="9831"/>
                </a:lnTo>
                <a:cubicBezTo>
                  <a:pt x="10810" y="10319"/>
                  <a:pt x="11017" y="10742"/>
                  <a:pt x="11303" y="10902"/>
                </a:cubicBezTo>
                <a:cubicBezTo>
                  <a:pt x="11013" y="11062"/>
                  <a:pt x="10810" y="11485"/>
                  <a:pt x="10810" y="11972"/>
                </a:cubicBezTo>
                <a:lnTo>
                  <a:pt x="10810" y="13145"/>
                </a:lnTo>
                <a:cubicBezTo>
                  <a:pt x="10810" y="13786"/>
                  <a:pt x="10467" y="14303"/>
                  <a:pt x="10041" y="14303"/>
                </a:cubicBezTo>
                <a:lnTo>
                  <a:pt x="4368" y="14303"/>
                </a:lnTo>
                <a:cubicBezTo>
                  <a:pt x="4001" y="14303"/>
                  <a:pt x="3706" y="13859"/>
                  <a:pt x="3706" y="13305"/>
                </a:cubicBezTo>
                <a:lnTo>
                  <a:pt x="3706" y="8288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91A218A4-5B5E-86C8-AF9F-37A1D08834A5}"/>
              </a:ext>
            </a:extLst>
          </p:cNvPr>
          <p:cNvSpPr/>
          <p:nvPr/>
        </p:nvSpPr>
        <p:spPr>
          <a:xfrm>
            <a:off x="5296250" y="2906894"/>
            <a:ext cx="938961" cy="463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326" y="21600"/>
                </a:moveTo>
                <a:lnTo>
                  <a:pt x="16274" y="21600"/>
                </a:lnTo>
                <a:cubicBezTo>
                  <a:pt x="19223" y="21600"/>
                  <a:pt x="21600" y="16742"/>
                  <a:pt x="21600" y="10800"/>
                </a:cubicBezTo>
                <a:lnTo>
                  <a:pt x="21600" y="10800"/>
                </a:lnTo>
                <a:cubicBezTo>
                  <a:pt x="21600" y="4821"/>
                  <a:pt x="19204" y="0"/>
                  <a:pt x="16274" y="0"/>
                </a:cubicBezTo>
                <a:lnTo>
                  <a:pt x="5326" y="0"/>
                </a:lnTo>
                <a:cubicBezTo>
                  <a:pt x="2378" y="0"/>
                  <a:pt x="0" y="4858"/>
                  <a:pt x="0" y="10800"/>
                </a:cubicBezTo>
                <a:lnTo>
                  <a:pt x="0" y="10800"/>
                </a:lnTo>
                <a:cubicBezTo>
                  <a:pt x="0" y="16779"/>
                  <a:pt x="2378" y="21600"/>
                  <a:pt x="5326" y="21600"/>
                </a:cubicBezTo>
                <a:close/>
              </a:path>
            </a:pathLst>
          </a:cu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lnSpc>
                <a:spcPts val="1125"/>
              </a:lnSpc>
            </a:pPr>
            <a:r>
              <a:rPr lang="en-US" sz="11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1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342249AB-EFFE-1E06-4331-8B2C3AD59B09}"/>
              </a:ext>
            </a:extLst>
          </p:cNvPr>
          <p:cNvSpPr/>
          <p:nvPr/>
        </p:nvSpPr>
        <p:spPr>
          <a:xfrm>
            <a:off x="5296250" y="3692033"/>
            <a:ext cx="938961" cy="463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326" y="21600"/>
                </a:moveTo>
                <a:lnTo>
                  <a:pt x="16274" y="21600"/>
                </a:lnTo>
                <a:cubicBezTo>
                  <a:pt x="19223" y="21600"/>
                  <a:pt x="21600" y="16742"/>
                  <a:pt x="21600" y="10800"/>
                </a:cubicBezTo>
                <a:lnTo>
                  <a:pt x="21600" y="10800"/>
                </a:lnTo>
                <a:cubicBezTo>
                  <a:pt x="21600" y="4821"/>
                  <a:pt x="19204" y="0"/>
                  <a:pt x="16274" y="0"/>
                </a:cubicBezTo>
                <a:lnTo>
                  <a:pt x="5326" y="0"/>
                </a:lnTo>
                <a:cubicBezTo>
                  <a:pt x="2378" y="0"/>
                  <a:pt x="0" y="4858"/>
                  <a:pt x="0" y="10800"/>
                </a:cubicBezTo>
                <a:lnTo>
                  <a:pt x="0" y="10800"/>
                </a:lnTo>
                <a:cubicBezTo>
                  <a:pt x="0" y="16779"/>
                  <a:pt x="2378" y="21600"/>
                  <a:pt x="5326" y="21600"/>
                </a:cubicBezTo>
                <a:close/>
              </a:path>
            </a:pathLst>
          </a:cu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lnSpc>
                <a:spcPts val="1125"/>
              </a:lnSpc>
            </a:pPr>
            <a:r>
              <a:rPr lang="en-US" sz="11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1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44DDE1FC-3E73-81CD-775E-18560B47A27B}"/>
              </a:ext>
            </a:extLst>
          </p:cNvPr>
          <p:cNvSpPr/>
          <p:nvPr/>
        </p:nvSpPr>
        <p:spPr>
          <a:xfrm>
            <a:off x="7683713" y="2121755"/>
            <a:ext cx="938966" cy="463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5322" y="21600"/>
                </a:moveTo>
                <a:lnTo>
                  <a:pt x="16260" y="21600"/>
                </a:lnTo>
                <a:cubicBezTo>
                  <a:pt x="19207" y="21600"/>
                  <a:pt x="21582" y="16742"/>
                  <a:pt x="21582" y="10800"/>
                </a:cubicBezTo>
                <a:lnTo>
                  <a:pt x="21582" y="10800"/>
                </a:lnTo>
                <a:cubicBezTo>
                  <a:pt x="21582" y="4821"/>
                  <a:pt x="19188" y="0"/>
                  <a:pt x="16260" y="0"/>
                </a:cubicBezTo>
                <a:lnTo>
                  <a:pt x="5322" y="0"/>
                </a:lnTo>
                <a:cubicBezTo>
                  <a:pt x="2376" y="0"/>
                  <a:pt x="0" y="4858"/>
                  <a:pt x="0" y="10800"/>
                </a:cubicBezTo>
                <a:lnTo>
                  <a:pt x="0" y="10800"/>
                </a:lnTo>
                <a:cubicBezTo>
                  <a:pt x="-18" y="16779"/>
                  <a:pt x="2376" y="21600"/>
                  <a:pt x="5322" y="2160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lnSpc>
                <a:spcPts val="1125"/>
              </a:lnSpc>
            </a:pPr>
            <a:r>
              <a:rPr lang="en-US" sz="11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1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14A6DCC7-0F2E-9633-6B9E-112BDD2145D8}"/>
              </a:ext>
            </a:extLst>
          </p:cNvPr>
          <p:cNvSpPr/>
          <p:nvPr/>
        </p:nvSpPr>
        <p:spPr>
          <a:xfrm>
            <a:off x="7683713" y="2906894"/>
            <a:ext cx="938966" cy="463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5322" y="21600"/>
                </a:moveTo>
                <a:lnTo>
                  <a:pt x="16260" y="21600"/>
                </a:lnTo>
                <a:cubicBezTo>
                  <a:pt x="19207" y="21600"/>
                  <a:pt x="21582" y="16742"/>
                  <a:pt x="21582" y="10800"/>
                </a:cubicBezTo>
                <a:lnTo>
                  <a:pt x="21582" y="10800"/>
                </a:lnTo>
                <a:cubicBezTo>
                  <a:pt x="21582" y="4821"/>
                  <a:pt x="19188" y="0"/>
                  <a:pt x="16260" y="0"/>
                </a:cubicBezTo>
                <a:lnTo>
                  <a:pt x="5322" y="0"/>
                </a:lnTo>
                <a:cubicBezTo>
                  <a:pt x="2376" y="0"/>
                  <a:pt x="0" y="4858"/>
                  <a:pt x="0" y="10800"/>
                </a:cubicBezTo>
                <a:lnTo>
                  <a:pt x="0" y="10800"/>
                </a:lnTo>
                <a:cubicBezTo>
                  <a:pt x="-18" y="16779"/>
                  <a:pt x="2376" y="21600"/>
                  <a:pt x="5322" y="2160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lnSpc>
                <a:spcPts val="1125"/>
              </a:lnSpc>
            </a:pPr>
            <a:r>
              <a:rPr lang="en-US" sz="11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1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FFE7C56A-4426-3C5B-64B8-A19D1903BD00}"/>
              </a:ext>
            </a:extLst>
          </p:cNvPr>
          <p:cNvSpPr/>
          <p:nvPr/>
        </p:nvSpPr>
        <p:spPr>
          <a:xfrm>
            <a:off x="7683713" y="3692033"/>
            <a:ext cx="938966" cy="463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5322" y="21600"/>
                </a:moveTo>
                <a:lnTo>
                  <a:pt x="16260" y="21600"/>
                </a:lnTo>
                <a:cubicBezTo>
                  <a:pt x="19207" y="21600"/>
                  <a:pt x="21582" y="16742"/>
                  <a:pt x="21582" y="10800"/>
                </a:cubicBezTo>
                <a:lnTo>
                  <a:pt x="21582" y="10800"/>
                </a:lnTo>
                <a:cubicBezTo>
                  <a:pt x="21582" y="4821"/>
                  <a:pt x="19188" y="0"/>
                  <a:pt x="16260" y="0"/>
                </a:cubicBezTo>
                <a:lnTo>
                  <a:pt x="5322" y="0"/>
                </a:lnTo>
                <a:cubicBezTo>
                  <a:pt x="2376" y="0"/>
                  <a:pt x="0" y="4858"/>
                  <a:pt x="0" y="10800"/>
                </a:cubicBezTo>
                <a:lnTo>
                  <a:pt x="0" y="10800"/>
                </a:lnTo>
                <a:cubicBezTo>
                  <a:pt x="-18" y="16779"/>
                  <a:pt x="2376" y="21600"/>
                  <a:pt x="5322" y="2160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lnSpc>
                <a:spcPts val="1125"/>
              </a:lnSpc>
            </a:pPr>
            <a:r>
              <a:rPr lang="en-US" sz="11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1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F0F83DE2-A94D-F9FE-0000-7FB9E4B83A97}"/>
              </a:ext>
            </a:extLst>
          </p:cNvPr>
          <p:cNvSpPr/>
          <p:nvPr/>
        </p:nvSpPr>
        <p:spPr>
          <a:xfrm>
            <a:off x="7683713" y="4477173"/>
            <a:ext cx="938966" cy="463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5322" y="21600"/>
                </a:moveTo>
                <a:lnTo>
                  <a:pt x="16260" y="21600"/>
                </a:lnTo>
                <a:cubicBezTo>
                  <a:pt x="19207" y="21600"/>
                  <a:pt x="21582" y="16742"/>
                  <a:pt x="21582" y="10800"/>
                </a:cubicBezTo>
                <a:lnTo>
                  <a:pt x="21582" y="10800"/>
                </a:lnTo>
                <a:cubicBezTo>
                  <a:pt x="21582" y="4821"/>
                  <a:pt x="19188" y="0"/>
                  <a:pt x="16260" y="0"/>
                </a:cubicBezTo>
                <a:lnTo>
                  <a:pt x="5322" y="0"/>
                </a:lnTo>
                <a:cubicBezTo>
                  <a:pt x="2376" y="0"/>
                  <a:pt x="0" y="4858"/>
                  <a:pt x="0" y="10800"/>
                </a:cubicBezTo>
                <a:lnTo>
                  <a:pt x="0" y="10800"/>
                </a:lnTo>
                <a:cubicBezTo>
                  <a:pt x="-18" y="16779"/>
                  <a:pt x="2376" y="21600"/>
                  <a:pt x="5322" y="2160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lnSpc>
                <a:spcPts val="1125"/>
              </a:lnSpc>
            </a:pPr>
            <a:r>
              <a:rPr lang="en-US" sz="11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1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F21C510B-2FCA-BC8E-0C79-108DCA89F2D7}"/>
              </a:ext>
            </a:extLst>
          </p:cNvPr>
          <p:cNvSpPr/>
          <p:nvPr/>
        </p:nvSpPr>
        <p:spPr>
          <a:xfrm>
            <a:off x="6489981" y="2514325"/>
            <a:ext cx="938961" cy="463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326" y="21600"/>
                </a:moveTo>
                <a:lnTo>
                  <a:pt x="16274" y="21600"/>
                </a:lnTo>
                <a:cubicBezTo>
                  <a:pt x="19223" y="21600"/>
                  <a:pt x="21600" y="16742"/>
                  <a:pt x="21600" y="10800"/>
                </a:cubicBezTo>
                <a:lnTo>
                  <a:pt x="21600" y="10800"/>
                </a:lnTo>
                <a:cubicBezTo>
                  <a:pt x="21600" y="4821"/>
                  <a:pt x="19204" y="0"/>
                  <a:pt x="16274" y="0"/>
                </a:cubicBezTo>
                <a:lnTo>
                  <a:pt x="5326" y="0"/>
                </a:lnTo>
                <a:cubicBezTo>
                  <a:pt x="2378" y="0"/>
                  <a:pt x="0" y="4858"/>
                  <a:pt x="0" y="10800"/>
                </a:cubicBezTo>
                <a:lnTo>
                  <a:pt x="0" y="10800"/>
                </a:lnTo>
                <a:cubicBezTo>
                  <a:pt x="0" y="16742"/>
                  <a:pt x="2378" y="21600"/>
                  <a:pt x="5326" y="21600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lnSpc>
                <a:spcPts val="1125"/>
              </a:lnSpc>
            </a:pPr>
            <a:r>
              <a:rPr lang="en-US" sz="11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1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BC6A29A9-6320-E6E7-1483-0BF797EF8567}"/>
              </a:ext>
            </a:extLst>
          </p:cNvPr>
          <p:cNvSpPr/>
          <p:nvPr/>
        </p:nvSpPr>
        <p:spPr>
          <a:xfrm>
            <a:off x="6489981" y="3299464"/>
            <a:ext cx="938961" cy="463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326" y="21600"/>
                </a:moveTo>
                <a:lnTo>
                  <a:pt x="16274" y="21600"/>
                </a:lnTo>
                <a:cubicBezTo>
                  <a:pt x="19223" y="21600"/>
                  <a:pt x="21600" y="16742"/>
                  <a:pt x="21600" y="10800"/>
                </a:cubicBezTo>
                <a:lnTo>
                  <a:pt x="21600" y="10800"/>
                </a:lnTo>
                <a:cubicBezTo>
                  <a:pt x="21600" y="4821"/>
                  <a:pt x="19204" y="0"/>
                  <a:pt x="16274" y="0"/>
                </a:cubicBezTo>
                <a:lnTo>
                  <a:pt x="5326" y="0"/>
                </a:lnTo>
                <a:cubicBezTo>
                  <a:pt x="2378" y="0"/>
                  <a:pt x="0" y="4858"/>
                  <a:pt x="0" y="10800"/>
                </a:cubicBezTo>
                <a:lnTo>
                  <a:pt x="0" y="10800"/>
                </a:lnTo>
                <a:cubicBezTo>
                  <a:pt x="0" y="16742"/>
                  <a:pt x="2378" y="21600"/>
                  <a:pt x="5326" y="21600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lnSpc>
                <a:spcPts val="1125"/>
              </a:lnSpc>
            </a:pPr>
            <a:r>
              <a:rPr lang="en-US" sz="11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1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5" name="Shape">
            <a:extLst>
              <a:ext uri="{FF2B5EF4-FFF2-40B4-BE49-F238E27FC236}">
                <a16:creationId xmlns:a16="http://schemas.microsoft.com/office/drawing/2014/main" id="{B38F043C-89AC-84FE-5EA5-B03BF86487C1}"/>
              </a:ext>
            </a:extLst>
          </p:cNvPr>
          <p:cNvSpPr/>
          <p:nvPr/>
        </p:nvSpPr>
        <p:spPr>
          <a:xfrm>
            <a:off x="6489981" y="4084603"/>
            <a:ext cx="938961" cy="463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326" y="21600"/>
                </a:moveTo>
                <a:lnTo>
                  <a:pt x="16274" y="21600"/>
                </a:lnTo>
                <a:cubicBezTo>
                  <a:pt x="19223" y="21600"/>
                  <a:pt x="21600" y="16742"/>
                  <a:pt x="21600" y="10800"/>
                </a:cubicBezTo>
                <a:lnTo>
                  <a:pt x="21600" y="10800"/>
                </a:lnTo>
                <a:cubicBezTo>
                  <a:pt x="21600" y="4821"/>
                  <a:pt x="19204" y="0"/>
                  <a:pt x="16274" y="0"/>
                </a:cubicBezTo>
                <a:lnTo>
                  <a:pt x="5326" y="0"/>
                </a:lnTo>
                <a:cubicBezTo>
                  <a:pt x="2378" y="0"/>
                  <a:pt x="0" y="4858"/>
                  <a:pt x="0" y="10800"/>
                </a:cubicBezTo>
                <a:lnTo>
                  <a:pt x="0" y="10800"/>
                </a:lnTo>
                <a:cubicBezTo>
                  <a:pt x="0" y="16742"/>
                  <a:pt x="2378" y="21600"/>
                  <a:pt x="5326" y="21600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lnSpc>
                <a:spcPts val="1125"/>
              </a:lnSpc>
            </a:pPr>
            <a:r>
              <a:rPr lang="en-US" sz="11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1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6" name="Shape">
            <a:extLst>
              <a:ext uri="{FF2B5EF4-FFF2-40B4-BE49-F238E27FC236}">
                <a16:creationId xmlns:a16="http://schemas.microsoft.com/office/drawing/2014/main" id="{80CE5860-2B7F-806B-D144-140BD2FE4701}"/>
              </a:ext>
            </a:extLst>
          </p:cNvPr>
          <p:cNvSpPr/>
          <p:nvPr/>
        </p:nvSpPr>
        <p:spPr>
          <a:xfrm>
            <a:off x="4102517" y="3299464"/>
            <a:ext cx="938961" cy="463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74" y="21600"/>
                </a:moveTo>
                <a:lnTo>
                  <a:pt x="5326" y="21600"/>
                </a:lnTo>
                <a:cubicBezTo>
                  <a:pt x="2377" y="21600"/>
                  <a:pt x="0" y="16742"/>
                  <a:pt x="0" y="10800"/>
                </a:cubicBezTo>
                <a:lnTo>
                  <a:pt x="0" y="10800"/>
                </a:lnTo>
                <a:cubicBezTo>
                  <a:pt x="0" y="4821"/>
                  <a:pt x="2396" y="0"/>
                  <a:pt x="5326" y="0"/>
                </a:cubicBezTo>
                <a:lnTo>
                  <a:pt x="16274" y="0"/>
                </a:lnTo>
                <a:cubicBezTo>
                  <a:pt x="19222" y="0"/>
                  <a:pt x="21600" y="4858"/>
                  <a:pt x="21600" y="10800"/>
                </a:cubicBezTo>
                <a:lnTo>
                  <a:pt x="21600" y="10800"/>
                </a:lnTo>
                <a:cubicBezTo>
                  <a:pt x="21600" y="16742"/>
                  <a:pt x="19204" y="21600"/>
                  <a:pt x="16274" y="21600"/>
                </a:cubicBezTo>
                <a:close/>
              </a:path>
            </a:pathLst>
          </a:cu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lnSpc>
                <a:spcPts val="1125"/>
              </a:lnSpc>
            </a:pPr>
            <a:r>
              <a:rPr lang="en-US" sz="11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1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197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135</Words>
  <Application>Microsoft Office PowerPoint</Application>
  <PresentationFormat>On-screen Show (4:3)</PresentationFormat>
  <Paragraphs>46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Mirrored Horizontal Org Chart – Slide Template</vt:lpstr>
      <vt:lpstr>Mirrored Horizontal Org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Mirrored Horizontal Org Chart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2023-03-20T18:31:49Z</dcterms:modified>
  <cp:category>Charts &amp; Diagrams</cp:category>
</cp:coreProperties>
</file>