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0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Mirrored Pins – Slide Template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009A2D6-2FB1-469E-9D51-0FB37C5E6B74}"/>
              </a:ext>
            </a:extLst>
          </p:cNvPr>
          <p:cNvSpPr/>
          <p:nvPr/>
        </p:nvSpPr>
        <p:spPr>
          <a:xfrm>
            <a:off x="7266760" y="1124520"/>
            <a:ext cx="3006726" cy="1597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385B94B0-9141-40FB-877F-D97375E85ED4}"/>
              </a:ext>
            </a:extLst>
          </p:cNvPr>
          <p:cNvSpPr/>
          <p:nvPr/>
        </p:nvSpPr>
        <p:spPr>
          <a:xfrm>
            <a:off x="8810035" y="1258015"/>
            <a:ext cx="1330410" cy="133041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C0827C5-2F85-47EA-83CC-4FCA3CA81855}"/>
              </a:ext>
            </a:extLst>
          </p:cNvPr>
          <p:cNvSpPr/>
          <p:nvPr/>
        </p:nvSpPr>
        <p:spPr>
          <a:xfrm>
            <a:off x="4206818" y="1124521"/>
            <a:ext cx="3006726" cy="1597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6FA046-F09D-43A5-932B-7E0477A65949}"/>
              </a:ext>
            </a:extLst>
          </p:cNvPr>
          <p:cNvSpPr txBox="1"/>
          <p:nvPr/>
        </p:nvSpPr>
        <p:spPr>
          <a:xfrm>
            <a:off x="8124152" y="16616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47DBC9-C293-45C3-BFB0-7FF35B01BDA7}"/>
              </a:ext>
            </a:extLst>
          </p:cNvPr>
          <p:cNvGrpSpPr/>
          <p:nvPr/>
        </p:nvGrpSpPr>
        <p:grpSpPr>
          <a:xfrm>
            <a:off x="4554043" y="1416643"/>
            <a:ext cx="1541957" cy="1013154"/>
            <a:chOff x="332936" y="2720099"/>
            <a:chExt cx="2975111" cy="101315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6B49011-ADCE-4038-9970-1EC794D4161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AEE2E82-8021-4E7F-A889-BF3342E98EA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6BBA85C-2245-49A3-9810-1E3AB0E1C35B}"/>
              </a:ext>
            </a:extLst>
          </p:cNvPr>
          <p:cNvSpPr/>
          <p:nvPr/>
        </p:nvSpPr>
        <p:spPr>
          <a:xfrm>
            <a:off x="7266760" y="3300324"/>
            <a:ext cx="3006726" cy="1597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18F04160-81CD-4A98-A2C8-E6C9F04E2A3C}"/>
              </a:ext>
            </a:extLst>
          </p:cNvPr>
          <p:cNvSpPr/>
          <p:nvPr/>
        </p:nvSpPr>
        <p:spPr>
          <a:xfrm>
            <a:off x="8810035" y="3433819"/>
            <a:ext cx="1330410" cy="133041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0395A13-249F-4FB2-AD43-D3A84C44C780}"/>
              </a:ext>
            </a:extLst>
          </p:cNvPr>
          <p:cNvSpPr/>
          <p:nvPr/>
        </p:nvSpPr>
        <p:spPr>
          <a:xfrm>
            <a:off x="4206818" y="3300325"/>
            <a:ext cx="3006726" cy="1597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D153B5-63CB-4041-B3E3-AC59939A8CA5}"/>
              </a:ext>
            </a:extLst>
          </p:cNvPr>
          <p:cNvSpPr txBox="1"/>
          <p:nvPr/>
        </p:nvSpPr>
        <p:spPr>
          <a:xfrm>
            <a:off x="8124152" y="383741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E798867-8DBD-4CA1-81CC-FD3DFD2454D6}"/>
              </a:ext>
            </a:extLst>
          </p:cNvPr>
          <p:cNvGrpSpPr/>
          <p:nvPr/>
        </p:nvGrpSpPr>
        <p:grpSpPr>
          <a:xfrm>
            <a:off x="4554043" y="3592447"/>
            <a:ext cx="1541957" cy="1013154"/>
            <a:chOff x="332936" y="2720099"/>
            <a:chExt cx="2975111" cy="101315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E3096B-8431-4D22-A761-BB1A7F6F888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D348000-AD50-4891-BEFE-045BFA3B43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A1CB2231-1902-412C-BDF1-77C10ECEC54A}"/>
              </a:ext>
            </a:extLst>
          </p:cNvPr>
          <p:cNvSpPr/>
          <p:nvPr/>
        </p:nvSpPr>
        <p:spPr>
          <a:xfrm>
            <a:off x="1918513" y="2212423"/>
            <a:ext cx="3006726" cy="1597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28C7CF4-90C8-4361-9FC6-F44297FEE5BF}"/>
              </a:ext>
            </a:extLst>
          </p:cNvPr>
          <p:cNvSpPr/>
          <p:nvPr/>
        </p:nvSpPr>
        <p:spPr>
          <a:xfrm>
            <a:off x="2051554" y="2345917"/>
            <a:ext cx="1330410" cy="133041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F57D210-9D73-4BDB-909C-C26779760177}"/>
              </a:ext>
            </a:extLst>
          </p:cNvPr>
          <p:cNvSpPr/>
          <p:nvPr/>
        </p:nvSpPr>
        <p:spPr>
          <a:xfrm>
            <a:off x="4978455" y="2212422"/>
            <a:ext cx="3006726" cy="1597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3555BB-B25C-48C0-9DA3-977CF07BF361}"/>
              </a:ext>
            </a:extLst>
          </p:cNvPr>
          <p:cNvSpPr txBox="1"/>
          <p:nvPr/>
        </p:nvSpPr>
        <p:spPr>
          <a:xfrm>
            <a:off x="3492885" y="274951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EFE8DC-1A1F-40D2-9535-51E094FD9E63}"/>
              </a:ext>
            </a:extLst>
          </p:cNvPr>
          <p:cNvGrpSpPr/>
          <p:nvPr/>
        </p:nvGrpSpPr>
        <p:grpSpPr>
          <a:xfrm>
            <a:off x="6230443" y="2504545"/>
            <a:ext cx="1541957" cy="1013154"/>
            <a:chOff x="332936" y="2720099"/>
            <a:chExt cx="2975111" cy="10131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016ABC-F85D-46F3-A164-DEB8E8FBBBC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27025F-4B73-4D8D-B108-56A5A722C2F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686125D9-ED45-40EF-8237-BD9E540F8683}"/>
              </a:ext>
            </a:extLst>
          </p:cNvPr>
          <p:cNvSpPr/>
          <p:nvPr/>
        </p:nvSpPr>
        <p:spPr>
          <a:xfrm>
            <a:off x="1918513" y="4388228"/>
            <a:ext cx="3006726" cy="1597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47508AFF-FEDF-488A-99F2-351610CB73B5}"/>
              </a:ext>
            </a:extLst>
          </p:cNvPr>
          <p:cNvSpPr/>
          <p:nvPr/>
        </p:nvSpPr>
        <p:spPr>
          <a:xfrm>
            <a:off x="2051554" y="4521722"/>
            <a:ext cx="1330410" cy="133041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61738B8-A66F-4E72-B9BF-14DD4017411A}"/>
              </a:ext>
            </a:extLst>
          </p:cNvPr>
          <p:cNvSpPr/>
          <p:nvPr/>
        </p:nvSpPr>
        <p:spPr>
          <a:xfrm>
            <a:off x="4978455" y="4388227"/>
            <a:ext cx="3006726" cy="1597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387CFE-A6EB-4987-8992-7598C52C6FA8}"/>
              </a:ext>
            </a:extLst>
          </p:cNvPr>
          <p:cNvSpPr txBox="1"/>
          <p:nvPr/>
        </p:nvSpPr>
        <p:spPr>
          <a:xfrm>
            <a:off x="3492885" y="492531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40CE4C7-2B37-4B30-85C5-B16EF90B2976}"/>
              </a:ext>
            </a:extLst>
          </p:cNvPr>
          <p:cNvGrpSpPr/>
          <p:nvPr/>
        </p:nvGrpSpPr>
        <p:grpSpPr>
          <a:xfrm>
            <a:off x="6230443" y="4680350"/>
            <a:ext cx="1541957" cy="1013154"/>
            <a:chOff x="332936" y="2720099"/>
            <a:chExt cx="2975111" cy="101315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8C8C814-194A-475F-A6A2-1DE64EE022C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337B47C-A8AC-4FF3-971B-E0F015BCE97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0" name="Graphic 18" descr="Database">
            <a:extLst>
              <a:ext uri="{FF2B5EF4-FFF2-40B4-BE49-F238E27FC236}">
                <a16:creationId xmlns:a16="http://schemas.microsoft.com/office/drawing/2014/main" id="{985F409A-0E37-466D-B486-3CC9B50B8567}"/>
              </a:ext>
            </a:extLst>
          </p:cNvPr>
          <p:cNvGrpSpPr/>
          <p:nvPr/>
        </p:nvGrpSpPr>
        <p:grpSpPr>
          <a:xfrm>
            <a:off x="9208540" y="3737074"/>
            <a:ext cx="533400" cy="723900"/>
            <a:chOff x="9208540" y="3737074"/>
            <a:chExt cx="533400" cy="723900"/>
          </a:xfrm>
          <a:solidFill>
            <a:srgbClr val="7E9445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B440E53-65EF-4BB1-9CFF-5BE48A2CFC52}"/>
                </a:ext>
              </a:extLst>
            </p:cNvPr>
            <p:cNvSpPr/>
            <p:nvPr/>
          </p:nvSpPr>
          <p:spPr>
            <a:xfrm>
              <a:off x="9208540" y="3737074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2B86090-4FDB-4E4E-9D16-059CEECE0E81}"/>
                </a:ext>
              </a:extLst>
            </p:cNvPr>
            <p:cNvSpPr/>
            <p:nvPr/>
          </p:nvSpPr>
          <p:spPr>
            <a:xfrm>
              <a:off x="9208540" y="38513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33434BA-D716-4EFA-8277-0B09D2EE3435}"/>
                </a:ext>
              </a:extLst>
            </p:cNvPr>
            <p:cNvSpPr/>
            <p:nvPr/>
          </p:nvSpPr>
          <p:spPr>
            <a:xfrm>
              <a:off x="9208540" y="40418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B8FA3F-90BE-48F5-B1D0-F1D34854D19A}"/>
                </a:ext>
              </a:extLst>
            </p:cNvPr>
            <p:cNvSpPr/>
            <p:nvPr/>
          </p:nvSpPr>
          <p:spPr>
            <a:xfrm>
              <a:off x="9208540" y="42323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17" descr="Bullseye">
            <a:extLst>
              <a:ext uri="{FF2B5EF4-FFF2-40B4-BE49-F238E27FC236}">
                <a16:creationId xmlns:a16="http://schemas.microsoft.com/office/drawing/2014/main" id="{FD0C4037-7CE9-4285-9012-A385ED6BCE51}"/>
              </a:ext>
            </a:extLst>
          </p:cNvPr>
          <p:cNvGrpSpPr/>
          <p:nvPr/>
        </p:nvGrpSpPr>
        <p:grpSpPr>
          <a:xfrm>
            <a:off x="9018040" y="1466020"/>
            <a:ext cx="914400" cy="914400"/>
            <a:chOff x="9018040" y="1466020"/>
            <a:chExt cx="914400" cy="9144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E664EE6-9FCC-4088-AE9A-584C7370DC36}"/>
                </a:ext>
              </a:extLst>
            </p:cNvPr>
            <p:cNvSpPr/>
            <p:nvPr/>
          </p:nvSpPr>
          <p:spPr>
            <a:xfrm>
              <a:off x="9364750" y="1546982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78599ED-6D63-4989-A81E-762646D220D6}"/>
                </a:ext>
              </a:extLst>
            </p:cNvPr>
            <p:cNvSpPr/>
            <p:nvPr/>
          </p:nvSpPr>
          <p:spPr>
            <a:xfrm>
              <a:off x="9099002" y="1575557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D2C2ED5-E3BD-413D-8EC8-858BC3EC24F7}"/>
                </a:ext>
              </a:extLst>
            </p:cNvPr>
            <p:cNvSpPr/>
            <p:nvPr/>
          </p:nvSpPr>
          <p:spPr>
            <a:xfrm>
              <a:off x="9232352" y="1708907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16" descr="Brainstorm">
            <a:extLst>
              <a:ext uri="{FF2B5EF4-FFF2-40B4-BE49-F238E27FC236}">
                <a16:creationId xmlns:a16="http://schemas.microsoft.com/office/drawing/2014/main" id="{642CBB1B-4FFC-47EF-BDCF-6464D93686DC}"/>
              </a:ext>
            </a:extLst>
          </p:cNvPr>
          <p:cNvGrpSpPr/>
          <p:nvPr/>
        </p:nvGrpSpPr>
        <p:grpSpPr>
          <a:xfrm>
            <a:off x="2259559" y="2553922"/>
            <a:ext cx="914400" cy="914400"/>
            <a:chOff x="2259559" y="2553922"/>
            <a:chExt cx="914400" cy="9144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7B20174-380D-411B-8186-D3DC7505D66F}"/>
                </a:ext>
              </a:extLst>
            </p:cNvPr>
            <p:cNvSpPr/>
            <p:nvPr/>
          </p:nvSpPr>
          <p:spPr>
            <a:xfrm>
              <a:off x="2573283" y="2753480"/>
              <a:ext cx="187318" cy="196691"/>
            </a:xfrm>
            <a:custGeom>
              <a:avLst/>
              <a:gdLst>
                <a:gd name="connsiteX0" fmla="*/ 93678 w 187318"/>
                <a:gd name="connsiteY0" fmla="*/ 0 h 196691"/>
                <a:gd name="connsiteX1" fmla="*/ 93678 w 187318"/>
                <a:gd name="connsiteY1" fmla="*/ 0 h 196691"/>
                <a:gd name="connsiteX2" fmla="*/ 0 w 187318"/>
                <a:gd name="connsiteY2" fmla="*/ 92507 h 196691"/>
                <a:gd name="connsiteX3" fmla="*/ 0 w 187318"/>
                <a:gd name="connsiteY3" fmla="*/ 96022 h 196691"/>
                <a:gd name="connsiteX4" fmla="*/ 6668 w 187318"/>
                <a:gd name="connsiteY4" fmla="*/ 128816 h 196691"/>
                <a:gd name="connsiteX5" fmla="*/ 22498 w 187318"/>
                <a:gd name="connsiteY5" fmla="*/ 154534 h 196691"/>
                <a:gd name="connsiteX6" fmla="*/ 49901 w 187318"/>
                <a:gd name="connsiteY6" fmla="*/ 196691 h 196691"/>
                <a:gd name="connsiteX7" fmla="*/ 137408 w 187318"/>
                <a:gd name="connsiteY7" fmla="*/ 196691 h 196691"/>
                <a:gd name="connsiteX8" fmla="*/ 164811 w 187318"/>
                <a:gd name="connsiteY8" fmla="*/ 154534 h 196691"/>
                <a:gd name="connsiteX9" fmla="*/ 180651 w 187318"/>
                <a:gd name="connsiteY9" fmla="*/ 128816 h 196691"/>
                <a:gd name="connsiteX10" fmla="*/ 187319 w 187318"/>
                <a:gd name="connsiteY10" fmla="*/ 96022 h 196691"/>
                <a:gd name="connsiteX11" fmla="*/ 187319 w 187318"/>
                <a:gd name="connsiteY11" fmla="*/ 92507 h 196691"/>
                <a:gd name="connsiteX12" fmla="*/ 93678 w 187318"/>
                <a:gd name="connsiteY12" fmla="*/ 0 h 196691"/>
                <a:gd name="connsiteX13" fmla="*/ 98088 w 187318"/>
                <a:gd name="connsiteY13" fmla="*/ 167707 h 196691"/>
                <a:gd name="connsiteX14" fmla="*/ 98088 w 187318"/>
                <a:gd name="connsiteY14" fmla="*/ 111804 h 196691"/>
                <a:gd name="connsiteX15" fmla="*/ 47701 w 187318"/>
                <a:gd name="connsiteY15" fmla="*/ 123234 h 196691"/>
                <a:gd name="connsiteX16" fmla="*/ 98088 w 187318"/>
                <a:gd name="connsiteY16" fmla="*/ 24879 h 196691"/>
                <a:gd name="connsiteX17" fmla="*/ 98088 w 187318"/>
                <a:gd name="connsiteY17" fmla="*/ 81829 h 196691"/>
                <a:gd name="connsiteX18" fmla="*/ 150419 w 187318"/>
                <a:gd name="connsiteY18" fmla="*/ 71476 h 19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7318" h="196691">
                  <a:moveTo>
                    <a:pt x="93678" y="0"/>
                  </a:moveTo>
                  <a:lnTo>
                    <a:pt x="93678" y="0"/>
                  </a:lnTo>
                  <a:cubicBezTo>
                    <a:pt x="42520" y="296"/>
                    <a:pt x="940" y="41356"/>
                    <a:pt x="0" y="92507"/>
                  </a:cubicBezTo>
                  <a:lnTo>
                    <a:pt x="0" y="96022"/>
                  </a:lnTo>
                  <a:cubicBezTo>
                    <a:pt x="408" y="107245"/>
                    <a:pt x="2660" y="118324"/>
                    <a:pt x="6668" y="128816"/>
                  </a:cubicBezTo>
                  <a:cubicBezTo>
                    <a:pt x="10384" y="138256"/>
                    <a:pt x="15744" y="146963"/>
                    <a:pt x="22498" y="154534"/>
                  </a:cubicBezTo>
                  <a:cubicBezTo>
                    <a:pt x="33234" y="167478"/>
                    <a:pt x="42429" y="181626"/>
                    <a:pt x="49901" y="196691"/>
                  </a:cubicBezTo>
                  <a:lnTo>
                    <a:pt x="137408" y="196691"/>
                  </a:lnTo>
                  <a:cubicBezTo>
                    <a:pt x="144884" y="181627"/>
                    <a:pt x="154079" y="167481"/>
                    <a:pt x="164811" y="154534"/>
                  </a:cubicBezTo>
                  <a:cubicBezTo>
                    <a:pt x="171568" y="146963"/>
                    <a:pt x="176931" y="138256"/>
                    <a:pt x="180651" y="128816"/>
                  </a:cubicBezTo>
                  <a:cubicBezTo>
                    <a:pt x="184654" y="118323"/>
                    <a:pt x="186906" y="107245"/>
                    <a:pt x="187319" y="96022"/>
                  </a:cubicBezTo>
                  <a:lnTo>
                    <a:pt x="187319" y="92507"/>
                  </a:lnTo>
                  <a:cubicBezTo>
                    <a:pt x="186349" y="41383"/>
                    <a:pt x="144811" y="347"/>
                    <a:pt x="93678" y="0"/>
                  </a:cubicBezTo>
                  <a:close/>
                  <a:moveTo>
                    <a:pt x="98088" y="167707"/>
                  </a:moveTo>
                  <a:lnTo>
                    <a:pt x="98088" y="111804"/>
                  </a:lnTo>
                  <a:lnTo>
                    <a:pt x="47701" y="123234"/>
                  </a:lnTo>
                  <a:lnTo>
                    <a:pt x="98088" y="24879"/>
                  </a:lnTo>
                  <a:lnTo>
                    <a:pt x="98088" y="81829"/>
                  </a:lnTo>
                  <a:lnTo>
                    <a:pt x="150419" y="7147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761B786-6546-4D69-BC61-8A8D04735D95}"/>
                </a:ext>
              </a:extLst>
            </p:cNvPr>
            <p:cNvSpPr/>
            <p:nvPr/>
          </p:nvSpPr>
          <p:spPr>
            <a:xfrm>
              <a:off x="2392765" y="2607577"/>
              <a:ext cx="647985" cy="768352"/>
            </a:xfrm>
            <a:custGeom>
              <a:avLst/>
              <a:gdLst>
                <a:gd name="connsiteX0" fmla="*/ 638366 w 647985"/>
                <a:gd name="connsiteY0" fmla="*/ 415927 h 768352"/>
                <a:gd name="connsiteX1" fmla="*/ 572643 w 647985"/>
                <a:gd name="connsiteY1" fmla="*/ 301627 h 768352"/>
                <a:gd name="connsiteX2" fmla="*/ 572643 w 647985"/>
                <a:gd name="connsiteY2" fmla="*/ 296865 h 768352"/>
                <a:gd name="connsiteX3" fmla="*/ 296861 w 647985"/>
                <a:gd name="connsiteY3" fmla="*/ 194 h 768352"/>
                <a:gd name="connsiteX4" fmla="*/ 191 w 647985"/>
                <a:gd name="connsiteY4" fmla="*/ 275976 h 768352"/>
                <a:gd name="connsiteX5" fmla="*/ 191 w 647985"/>
                <a:gd name="connsiteY5" fmla="*/ 296865 h 768352"/>
                <a:gd name="connsiteX6" fmla="*/ 112586 w 647985"/>
                <a:gd name="connsiteY6" fmla="*/ 527370 h 768352"/>
                <a:gd name="connsiteX7" fmla="*/ 112586 w 647985"/>
                <a:gd name="connsiteY7" fmla="*/ 768353 h 768352"/>
                <a:gd name="connsiteX8" fmla="*/ 413576 w 647985"/>
                <a:gd name="connsiteY8" fmla="*/ 768353 h 768352"/>
                <a:gd name="connsiteX9" fmla="*/ 413576 w 647985"/>
                <a:gd name="connsiteY9" fmla="*/ 654053 h 768352"/>
                <a:gd name="connsiteX10" fmla="*/ 460248 w 647985"/>
                <a:gd name="connsiteY10" fmla="*/ 654053 h 768352"/>
                <a:gd name="connsiteX11" fmla="*/ 572659 w 647985"/>
                <a:gd name="connsiteY11" fmla="*/ 541674 h 768352"/>
                <a:gd name="connsiteX12" fmla="*/ 572643 w 647985"/>
                <a:gd name="connsiteY12" fmla="*/ 539752 h 768352"/>
                <a:gd name="connsiteX13" fmla="*/ 572643 w 647985"/>
                <a:gd name="connsiteY13" fmla="*/ 482602 h 768352"/>
                <a:gd name="connsiteX14" fmla="*/ 614553 w 647985"/>
                <a:gd name="connsiteY14" fmla="*/ 482602 h 768352"/>
                <a:gd name="connsiteX15" fmla="*/ 638366 w 647985"/>
                <a:gd name="connsiteY15" fmla="*/ 415927 h 768352"/>
                <a:gd name="connsiteX16" fmla="*/ 274196 w 647985"/>
                <a:gd name="connsiteY16" fmla="*/ 466010 h 768352"/>
                <a:gd name="connsiteX17" fmla="*/ 243716 w 647985"/>
                <a:gd name="connsiteY17" fmla="*/ 437864 h 768352"/>
                <a:gd name="connsiteX18" fmla="*/ 304610 w 647985"/>
                <a:gd name="connsiteY18" fmla="*/ 437864 h 768352"/>
                <a:gd name="connsiteX19" fmla="*/ 274196 w 647985"/>
                <a:gd name="connsiteY19" fmla="*/ 466010 h 768352"/>
                <a:gd name="connsiteX20" fmla="*/ 316164 w 647985"/>
                <a:gd name="connsiteY20" fmla="*/ 418385 h 768352"/>
                <a:gd name="connsiteX21" fmla="*/ 232229 w 647985"/>
                <a:gd name="connsiteY21" fmla="*/ 418385 h 768352"/>
                <a:gd name="connsiteX22" fmla="*/ 218541 w 647985"/>
                <a:gd name="connsiteY22" fmla="*/ 403965 h 768352"/>
                <a:gd name="connsiteX23" fmla="*/ 232229 w 647985"/>
                <a:gd name="connsiteY23" fmla="*/ 390277 h 768352"/>
                <a:gd name="connsiteX24" fmla="*/ 316164 w 647985"/>
                <a:gd name="connsiteY24" fmla="*/ 390277 h 768352"/>
                <a:gd name="connsiteX25" fmla="*/ 329852 w 647985"/>
                <a:gd name="connsiteY25" fmla="*/ 404697 h 768352"/>
                <a:gd name="connsiteX26" fmla="*/ 316164 w 647985"/>
                <a:gd name="connsiteY26" fmla="*/ 418385 h 768352"/>
                <a:gd name="connsiteX27" fmla="*/ 395983 w 647985"/>
                <a:gd name="connsiteY27" fmla="*/ 242420 h 768352"/>
                <a:gd name="connsiteX28" fmla="*/ 387506 w 647985"/>
                <a:gd name="connsiteY28" fmla="*/ 284578 h 768352"/>
                <a:gd name="connsiteX29" fmla="*/ 366332 w 647985"/>
                <a:gd name="connsiteY29" fmla="*/ 319249 h 768352"/>
                <a:gd name="connsiteX30" fmla="*/ 337814 w 647985"/>
                <a:gd name="connsiteY30" fmla="*/ 365569 h 768352"/>
                <a:gd name="connsiteX31" fmla="*/ 329422 w 647985"/>
                <a:gd name="connsiteY31" fmla="*/ 370769 h 768352"/>
                <a:gd name="connsiteX32" fmla="*/ 218932 w 647985"/>
                <a:gd name="connsiteY32" fmla="*/ 370769 h 768352"/>
                <a:gd name="connsiteX33" fmla="*/ 210550 w 647985"/>
                <a:gd name="connsiteY33" fmla="*/ 365569 h 768352"/>
                <a:gd name="connsiteX34" fmla="*/ 181975 w 647985"/>
                <a:gd name="connsiteY34" fmla="*/ 319249 h 768352"/>
                <a:gd name="connsiteX35" fmla="*/ 160801 w 647985"/>
                <a:gd name="connsiteY35" fmla="*/ 284578 h 768352"/>
                <a:gd name="connsiteX36" fmla="*/ 152324 w 647985"/>
                <a:gd name="connsiteY36" fmla="*/ 242420 h 768352"/>
                <a:gd name="connsiteX37" fmla="*/ 152324 w 647985"/>
                <a:gd name="connsiteY37" fmla="*/ 238210 h 768352"/>
                <a:gd name="connsiteX38" fmla="*/ 274187 w 647985"/>
                <a:gd name="connsiteY38" fmla="*/ 117795 h 768352"/>
                <a:gd name="connsiteX39" fmla="*/ 274187 w 647985"/>
                <a:gd name="connsiteY39" fmla="*/ 117795 h 768352"/>
                <a:gd name="connsiteX40" fmla="*/ 395983 w 647985"/>
                <a:gd name="connsiteY40" fmla="*/ 238181 h 76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47985" h="768352">
                  <a:moveTo>
                    <a:pt x="638366" y="415927"/>
                  </a:moveTo>
                  <a:lnTo>
                    <a:pt x="572643" y="301627"/>
                  </a:lnTo>
                  <a:lnTo>
                    <a:pt x="572643" y="296865"/>
                  </a:lnTo>
                  <a:cubicBezTo>
                    <a:pt x="578412" y="138786"/>
                    <a:pt x="454940" y="5962"/>
                    <a:pt x="296861" y="194"/>
                  </a:cubicBezTo>
                  <a:cubicBezTo>
                    <a:pt x="138783" y="-5574"/>
                    <a:pt x="5959" y="117898"/>
                    <a:pt x="191" y="275976"/>
                  </a:cubicBezTo>
                  <a:cubicBezTo>
                    <a:pt x="-64" y="282937"/>
                    <a:pt x="-64" y="289904"/>
                    <a:pt x="191" y="296865"/>
                  </a:cubicBezTo>
                  <a:cubicBezTo>
                    <a:pt x="-179" y="386987"/>
                    <a:pt x="41353" y="472162"/>
                    <a:pt x="112586" y="527370"/>
                  </a:cubicBezTo>
                  <a:lnTo>
                    <a:pt x="112586" y="768353"/>
                  </a:lnTo>
                  <a:lnTo>
                    <a:pt x="413576" y="768353"/>
                  </a:lnTo>
                  <a:lnTo>
                    <a:pt x="413576" y="654053"/>
                  </a:lnTo>
                  <a:lnTo>
                    <a:pt x="460248" y="654053"/>
                  </a:lnTo>
                  <a:cubicBezTo>
                    <a:pt x="522323" y="654061"/>
                    <a:pt x="572651" y="603748"/>
                    <a:pt x="572659" y="541674"/>
                  </a:cubicBezTo>
                  <a:cubicBezTo>
                    <a:pt x="572659" y="541034"/>
                    <a:pt x="572654" y="540393"/>
                    <a:pt x="572643" y="539752"/>
                  </a:cubicBezTo>
                  <a:lnTo>
                    <a:pt x="572643" y="482602"/>
                  </a:lnTo>
                  <a:lnTo>
                    <a:pt x="614553" y="482602"/>
                  </a:lnTo>
                  <a:cubicBezTo>
                    <a:pt x="639318" y="479745"/>
                    <a:pt x="661226" y="451170"/>
                    <a:pt x="638366" y="415927"/>
                  </a:cubicBezTo>
                  <a:close/>
                  <a:moveTo>
                    <a:pt x="274196" y="466010"/>
                  </a:moveTo>
                  <a:cubicBezTo>
                    <a:pt x="258244" y="466029"/>
                    <a:pt x="244965" y="453766"/>
                    <a:pt x="243716" y="437864"/>
                  </a:cubicBezTo>
                  <a:lnTo>
                    <a:pt x="304610" y="437864"/>
                  </a:lnTo>
                  <a:cubicBezTo>
                    <a:pt x="303363" y="453741"/>
                    <a:pt x="290123" y="465995"/>
                    <a:pt x="274196" y="466010"/>
                  </a:cubicBezTo>
                  <a:close/>
                  <a:moveTo>
                    <a:pt x="316164" y="418385"/>
                  </a:moveTo>
                  <a:lnTo>
                    <a:pt x="232229" y="418385"/>
                  </a:lnTo>
                  <a:cubicBezTo>
                    <a:pt x="224467" y="418183"/>
                    <a:pt x="218339" y="411727"/>
                    <a:pt x="218541" y="403965"/>
                  </a:cubicBezTo>
                  <a:cubicBezTo>
                    <a:pt x="218736" y="396487"/>
                    <a:pt x="224751" y="390471"/>
                    <a:pt x="232229" y="390277"/>
                  </a:cubicBezTo>
                  <a:lnTo>
                    <a:pt x="316164" y="390277"/>
                  </a:lnTo>
                  <a:cubicBezTo>
                    <a:pt x="323926" y="390479"/>
                    <a:pt x="330054" y="396935"/>
                    <a:pt x="329852" y="404697"/>
                  </a:cubicBezTo>
                  <a:cubicBezTo>
                    <a:pt x="329657" y="412175"/>
                    <a:pt x="323642" y="418191"/>
                    <a:pt x="316164" y="418385"/>
                  </a:cubicBezTo>
                  <a:close/>
                  <a:moveTo>
                    <a:pt x="395983" y="242420"/>
                  </a:moveTo>
                  <a:cubicBezTo>
                    <a:pt x="395535" y="256848"/>
                    <a:pt x="392669" y="271098"/>
                    <a:pt x="387506" y="284578"/>
                  </a:cubicBezTo>
                  <a:cubicBezTo>
                    <a:pt x="382569" y="297303"/>
                    <a:pt x="375399" y="309045"/>
                    <a:pt x="366332" y="319249"/>
                  </a:cubicBezTo>
                  <a:cubicBezTo>
                    <a:pt x="355055" y="333526"/>
                    <a:pt x="345484" y="349071"/>
                    <a:pt x="337814" y="365569"/>
                  </a:cubicBezTo>
                  <a:cubicBezTo>
                    <a:pt x="336229" y="368753"/>
                    <a:pt x="332979" y="370767"/>
                    <a:pt x="329422" y="370769"/>
                  </a:cubicBezTo>
                  <a:lnTo>
                    <a:pt x="218932" y="370769"/>
                  </a:lnTo>
                  <a:cubicBezTo>
                    <a:pt x="215378" y="370768"/>
                    <a:pt x="212131" y="368753"/>
                    <a:pt x="210550" y="365569"/>
                  </a:cubicBezTo>
                  <a:cubicBezTo>
                    <a:pt x="202861" y="349069"/>
                    <a:pt x="193271" y="333524"/>
                    <a:pt x="181975" y="319249"/>
                  </a:cubicBezTo>
                  <a:cubicBezTo>
                    <a:pt x="172909" y="309045"/>
                    <a:pt x="165738" y="297303"/>
                    <a:pt x="160801" y="284578"/>
                  </a:cubicBezTo>
                  <a:cubicBezTo>
                    <a:pt x="155646" y="271096"/>
                    <a:pt x="152781" y="256847"/>
                    <a:pt x="152324" y="242420"/>
                  </a:cubicBezTo>
                  <a:lnTo>
                    <a:pt x="152324" y="238210"/>
                  </a:lnTo>
                  <a:cubicBezTo>
                    <a:pt x="153528" y="171648"/>
                    <a:pt x="207616" y="118203"/>
                    <a:pt x="274187" y="117795"/>
                  </a:cubicBezTo>
                  <a:lnTo>
                    <a:pt x="274187" y="117795"/>
                  </a:lnTo>
                  <a:cubicBezTo>
                    <a:pt x="340724" y="118233"/>
                    <a:pt x="394770" y="171654"/>
                    <a:pt x="395983" y="2381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15" descr="Bar graph with upward trend">
            <a:extLst>
              <a:ext uri="{FF2B5EF4-FFF2-40B4-BE49-F238E27FC236}">
                <a16:creationId xmlns:a16="http://schemas.microsoft.com/office/drawing/2014/main" id="{B77D8A1F-9F0E-4806-A53A-91544F4A2016}"/>
              </a:ext>
            </a:extLst>
          </p:cNvPr>
          <p:cNvGrpSpPr/>
          <p:nvPr/>
        </p:nvGrpSpPr>
        <p:grpSpPr>
          <a:xfrm>
            <a:off x="2259559" y="4729727"/>
            <a:ext cx="914400" cy="914400"/>
            <a:chOff x="2259559" y="4729727"/>
            <a:chExt cx="914400" cy="9144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8D31C1A-5D17-4AAC-8733-03612B1DA41F}"/>
                </a:ext>
              </a:extLst>
            </p:cNvPr>
            <p:cNvSpPr/>
            <p:nvPr/>
          </p:nvSpPr>
          <p:spPr>
            <a:xfrm>
              <a:off x="2392909" y="4853552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F860828-1F3D-44B3-A1F4-E385F25A6CAF}"/>
                </a:ext>
              </a:extLst>
            </p:cNvPr>
            <p:cNvSpPr/>
            <p:nvPr/>
          </p:nvSpPr>
          <p:spPr>
            <a:xfrm rot="-10800000">
              <a:off x="2907259" y="4853552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2FB5808-6948-44CE-ACB2-2ADE1D886A1D}"/>
                </a:ext>
              </a:extLst>
            </p:cNvPr>
            <p:cNvSpPr/>
            <p:nvPr/>
          </p:nvSpPr>
          <p:spPr>
            <a:xfrm rot="-10800000">
              <a:off x="2707234" y="5044052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4FBB312-0C8C-4F31-B415-D70F389F4E79}"/>
                </a:ext>
              </a:extLst>
            </p:cNvPr>
            <p:cNvSpPr/>
            <p:nvPr/>
          </p:nvSpPr>
          <p:spPr>
            <a:xfrm rot="-10800000">
              <a:off x="2507209" y="5215502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732179B-DBEE-4A86-BB39-D78AB92912DB}"/>
                </a:ext>
              </a:extLst>
            </p:cNvPr>
            <p:cNvSpPr/>
            <p:nvPr/>
          </p:nvSpPr>
          <p:spPr>
            <a:xfrm>
              <a:off x="2503303" y="4853552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Mirrored Pins – Slide Template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009A2D6-2FB1-469E-9D51-0FB37C5E6B74}"/>
              </a:ext>
            </a:extLst>
          </p:cNvPr>
          <p:cNvSpPr/>
          <p:nvPr/>
        </p:nvSpPr>
        <p:spPr>
          <a:xfrm>
            <a:off x="7266760" y="1124520"/>
            <a:ext cx="3006726" cy="1597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385B94B0-9141-40FB-877F-D97375E85ED4}"/>
              </a:ext>
            </a:extLst>
          </p:cNvPr>
          <p:cNvSpPr/>
          <p:nvPr/>
        </p:nvSpPr>
        <p:spPr>
          <a:xfrm>
            <a:off x="8810035" y="1258015"/>
            <a:ext cx="1330410" cy="133041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C0827C5-2F85-47EA-83CC-4FCA3CA81855}"/>
              </a:ext>
            </a:extLst>
          </p:cNvPr>
          <p:cNvSpPr/>
          <p:nvPr/>
        </p:nvSpPr>
        <p:spPr>
          <a:xfrm>
            <a:off x="4206818" y="1124521"/>
            <a:ext cx="3006726" cy="1597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6FA046-F09D-43A5-932B-7E0477A65949}"/>
              </a:ext>
            </a:extLst>
          </p:cNvPr>
          <p:cNvSpPr txBox="1"/>
          <p:nvPr/>
        </p:nvSpPr>
        <p:spPr>
          <a:xfrm>
            <a:off x="8124152" y="16616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47DBC9-C293-45C3-BFB0-7FF35B01BDA7}"/>
              </a:ext>
            </a:extLst>
          </p:cNvPr>
          <p:cNvGrpSpPr/>
          <p:nvPr/>
        </p:nvGrpSpPr>
        <p:grpSpPr>
          <a:xfrm>
            <a:off x="4554043" y="1416643"/>
            <a:ext cx="1541957" cy="1013154"/>
            <a:chOff x="332936" y="2720099"/>
            <a:chExt cx="2975111" cy="101315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6B49011-ADCE-4038-9970-1EC794D4161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AEE2E82-8021-4E7F-A889-BF3342E98EA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6BBA85C-2245-49A3-9810-1E3AB0E1C35B}"/>
              </a:ext>
            </a:extLst>
          </p:cNvPr>
          <p:cNvSpPr/>
          <p:nvPr/>
        </p:nvSpPr>
        <p:spPr>
          <a:xfrm>
            <a:off x="7266760" y="3300324"/>
            <a:ext cx="3006726" cy="1597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18F04160-81CD-4A98-A2C8-E6C9F04E2A3C}"/>
              </a:ext>
            </a:extLst>
          </p:cNvPr>
          <p:cNvSpPr/>
          <p:nvPr/>
        </p:nvSpPr>
        <p:spPr>
          <a:xfrm>
            <a:off x="8810035" y="3433819"/>
            <a:ext cx="1330410" cy="133041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0395A13-249F-4FB2-AD43-D3A84C44C780}"/>
              </a:ext>
            </a:extLst>
          </p:cNvPr>
          <p:cNvSpPr/>
          <p:nvPr/>
        </p:nvSpPr>
        <p:spPr>
          <a:xfrm>
            <a:off x="4206818" y="3300325"/>
            <a:ext cx="3006726" cy="1597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D153B5-63CB-4041-B3E3-AC59939A8CA5}"/>
              </a:ext>
            </a:extLst>
          </p:cNvPr>
          <p:cNvSpPr txBox="1"/>
          <p:nvPr/>
        </p:nvSpPr>
        <p:spPr>
          <a:xfrm>
            <a:off x="8124152" y="383741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E798867-8DBD-4CA1-81CC-FD3DFD2454D6}"/>
              </a:ext>
            </a:extLst>
          </p:cNvPr>
          <p:cNvGrpSpPr/>
          <p:nvPr/>
        </p:nvGrpSpPr>
        <p:grpSpPr>
          <a:xfrm>
            <a:off x="4554043" y="3592447"/>
            <a:ext cx="1541957" cy="1013154"/>
            <a:chOff x="332936" y="2720099"/>
            <a:chExt cx="2975111" cy="101315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E3096B-8431-4D22-A761-BB1A7F6F888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D348000-AD50-4891-BEFE-045BFA3B43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A1CB2231-1902-412C-BDF1-77C10ECEC54A}"/>
              </a:ext>
            </a:extLst>
          </p:cNvPr>
          <p:cNvSpPr/>
          <p:nvPr/>
        </p:nvSpPr>
        <p:spPr>
          <a:xfrm>
            <a:off x="1918513" y="2212423"/>
            <a:ext cx="3006726" cy="1597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28C7CF4-90C8-4361-9FC6-F44297FEE5BF}"/>
              </a:ext>
            </a:extLst>
          </p:cNvPr>
          <p:cNvSpPr/>
          <p:nvPr/>
        </p:nvSpPr>
        <p:spPr>
          <a:xfrm>
            <a:off x="2051554" y="2345917"/>
            <a:ext cx="1330410" cy="133041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F57D210-9D73-4BDB-909C-C26779760177}"/>
              </a:ext>
            </a:extLst>
          </p:cNvPr>
          <p:cNvSpPr/>
          <p:nvPr/>
        </p:nvSpPr>
        <p:spPr>
          <a:xfrm>
            <a:off x="4978455" y="2212422"/>
            <a:ext cx="3006726" cy="1597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3555BB-B25C-48C0-9DA3-977CF07BF361}"/>
              </a:ext>
            </a:extLst>
          </p:cNvPr>
          <p:cNvSpPr txBox="1"/>
          <p:nvPr/>
        </p:nvSpPr>
        <p:spPr>
          <a:xfrm>
            <a:off x="3492885" y="274951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EFE8DC-1A1F-40D2-9535-51E094FD9E63}"/>
              </a:ext>
            </a:extLst>
          </p:cNvPr>
          <p:cNvGrpSpPr/>
          <p:nvPr/>
        </p:nvGrpSpPr>
        <p:grpSpPr>
          <a:xfrm>
            <a:off x="6230443" y="2504545"/>
            <a:ext cx="1541957" cy="1013154"/>
            <a:chOff x="332936" y="2720099"/>
            <a:chExt cx="2975111" cy="10131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016ABC-F85D-46F3-A164-DEB8E8FBBBC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27025F-4B73-4D8D-B108-56A5A722C2F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686125D9-ED45-40EF-8237-BD9E540F8683}"/>
              </a:ext>
            </a:extLst>
          </p:cNvPr>
          <p:cNvSpPr/>
          <p:nvPr/>
        </p:nvSpPr>
        <p:spPr>
          <a:xfrm>
            <a:off x="1918513" y="4388228"/>
            <a:ext cx="3006726" cy="1597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47508AFF-FEDF-488A-99F2-351610CB73B5}"/>
              </a:ext>
            </a:extLst>
          </p:cNvPr>
          <p:cNvSpPr/>
          <p:nvPr/>
        </p:nvSpPr>
        <p:spPr>
          <a:xfrm>
            <a:off x="2051554" y="4521722"/>
            <a:ext cx="1330410" cy="133041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61738B8-A66F-4E72-B9BF-14DD4017411A}"/>
              </a:ext>
            </a:extLst>
          </p:cNvPr>
          <p:cNvSpPr/>
          <p:nvPr/>
        </p:nvSpPr>
        <p:spPr>
          <a:xfrm>
            <a:off x="4978455" y="4388227"/>
            <a:ext cx="3006726" cy="1597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387CFE-A6EB-4987-8992-7598C52C6FA8}"/>
              </a:ext>
            </a:extLst>
          </p:cNvPr>
          <p:cNvSpPr txBox="1"/>
          <p:nvPr/>
        </p:nvSpPr>
        <p:spPr>
          <a:xfrm>
            <a:off x="3492885" y="492531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40CE4C7-2B37-4B30-85C5-B16EF90B2976}"/>
              </a:ext>
            </a:extLst>
          </p:cNvPr>
          <p:cNvGrpSpPr/>
          <p:nvPr/>
        </p:nvGrpSpPr>
        <p:grpSpPr>
          <a:xfrm>
            <a:off x="6230443" y="4680350"/>
            <a:ext cx="1541957" cy="1013154"/>
            <a:chOff x="332936" y="2720099"/>
            <a:chExt cx="2975111" cy="101315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8C8C814-194A-475F-A6A2-1DE64EE022C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337B47C-A8AC-4FF3-971B-E0F015BCE97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0" name="Graphic 18" descr="Database">
            <a:extLst>
              <a:ext uri="{FF2B5EF4-FFF2-40B4-BE49-F238E27FC236}">
                <a16:creationId xmlns:a16="http://schemas.microsoft.com/office/drawing/2014/main" id="{985F409A-0E37-466D-B486-3CC9B50B8567}"/>
              </a:ext>
            </a:extLst>
          </p:cNvPr>
          <p:cNvGrpSpPr/>
          <p:nvPr/>
        </p:nvGrpSpPr>
        <p:grpSpPr>
          <a:xfrm>
            <a:off x="9208540" y="3737074"/>
            <a:ext cx="533400" cy="723900"/>
            <a:chOff x="9208540" y="3737074"/>
            <a:chExt cx="533400" cy="723900"/>
          </a:xfrm>
          <a:solidFill>
            <a:srgbClr val="7E9445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B440E53-65EF-4BB1-9CFF-5BE48A2CFC52}"/>
                </a:ext>
              </a:extLst>
            </p:cNvPr>
            <p:cNvSpPr/>
            <p:nvPr/>
          </p:nvSpPr>
          <p:spPr>
            <a:xfrm>
              <a:off x="9208540" y="3737074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2B86090-4FDB-4E4E-9D16-059CEECE0E81}"/>
                </a:ext>
              </a:extLst>
            </p:cNvPr>
            <p:cNvSpPr/>
            <p:nvPr/>
          </p:nvSpPr>
          <p:spPr>
            <a:xfrm>
              <a:off x="9208540" y="38513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33434BA-D716-4EFA-8277-0B09D2EE3435}"/>
                </a:ext>
              </a:extLst>
            </p:cNvPr>
            <p:cNvSpPr/>
            <p:nvPr/>
          </p:nvSpPr>
          <p:spPr>
            <a:xfrm>
              <a:off x="9208540" y="40418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B8FA3F-90BE-48F5-B1D0-F1D34854D19A}"/>
                </a:ext>
              </a:extLst>
            </p:cNvPr>
            <p:cNvSpPr/>
            <p:nvPr/>
          </p:nvSpPr>
          <p:spPr>
            <a:xfrm>
              <a:off x="9208540" y="42323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17" descr="Bullseye">
            <a:extLst>
              <a:ext uri="{FF2B5EF4-FFF2-40B4-BE49-F238E27FC236}">
                <a16:creationId xmlns:a16="http://schemas.microsoft.com/office/drawing/2014/main" id="{FD0C4037-7CE9-4285-9012-A385ED6BCE51}"/>
              </a:ext>
            </a:extLst>
          </p:cNvPr>
          <p:cNvGrpSpPr/>
          <p:nvPr/>
        </p:nvGrpSpPr>
        <p:grpSpPr>
          <a:xfrm>
            <a:off x="9018040" y="1466020"/>
            <a:ext cx="914400" cy="914400"/>
            <a:chOff x="9018040" y="1466020"/>
            <a:chExt cx="914400" cy="9144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E664EE6-9FCC-4088-AE9A-584C7370DC36}"/>
                </a:ext>
              </a:extLst>
            </p:cNvPr>
            <p:cNvSpPr/>
            <p:nvPr/>
          </p:nvSpPr>
          <p:spPr>
            <a:xfrm>
              <a:off x="9364750" y="1546982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78599ED-6D63-4989-A81E-762646D220D6}"/>
                </a:ext>
              </a:extLst>
            </p:cNvPr>
            <p:cNvSpPr/>
            <p:nvPr/>
          </p:nvSpPr>
          <p:spPr>
            <a:xfrm>
              <a:off x="9099002" y="1575557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D2C2ED5-E3BD-413D-8EC8-858BC3EC24F7}"/>
                </a:ext>
              </a:extLst>
            </p:cNvPr>
            <p:cNvSpPr/>
            <p:nvPr/>
          </p:nvSpPr>
          <p:spPr>
            <a:xfrm>
              <a:off x="9232352" y="1708907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16" descr="Brainstorm">
            <a:extLst>
              <a:ext uri="{FF2B5EF4-FFF2-40B4-BE49-F238E27FC236}">
                <a16:creationId xmlns:a16="http://schemas.microsoft.com/office/drawing/2014/main" id="{642CBB1B-4FFC-47EF-BDCF-6464D93686DC}"/>
              </a:ext>
            </a:extLst>
          </p:cNvPr>
          <p:cNvGrpSpPr/>
          <p:nvPr/>
        </p:nvGrpSpPr>
        <p:grpSpPr>
          <a:xfrm>
            <a:off x="2259559" y="2553922"/>
            <a:ext cx="914400" cy="914400"/>
            <a:chOff x="2259559" y="2553922"/>
            <a:chExt cx="914400" cy="9144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7B20174-380D-411B-8186-D3DC7505D66F}"/>
                </a:ext>
              </a:extLst>
            </p:cNvPr>
            <p:cNvSpPr/>
            <p:nvPr/>
          </p:nvSpPr>
          <p:spPr>
            <a:xfrm>
              <a:off x="2573283" y="2753480"/>
              <a:ext cx="187318" cy="196691"/>
            </a:xfrm>
            <a:custGeom>
              <a:avLst/>
              <a:gdLst>
                <a:gd name="connsiteX0" fmla="*/ 93678 w 187318"/>
                <a:gd name="connsiteY0" fmla="*/ 0 h 196691"/>
                <a:gd name="connsiteX1" fmla="*/ 93678 w 187318"/>
                <a:gd name="connsiteY1" fmla="*/ 0 h 196691"/>
                <a:gd name="connsiteX2" fmla="*/ 0 w 187318"/>
                <a:gd name="connsiteY2" fmla="*/ 92507 h 196691"/>
                <a:gd name="connsiteX3" fmla="*/ 0 w 187318"/>
                <a:gd name="connsiteY3" fmla="*/ 96022 h 196691"/>
                <a:gd name="connsiteX4" fmla="*/ 6668 w 187318"/>
                <a:gd name="connsiteY4" fmla="*/ 128816 h 196691"/>
                <a:gd name="connsiteX5" fmla="*/ 22498 w 187318"/>
                <a:gd name="connsiteY5" fmla="*/ 154534 h 196691"/>
                <a:gd name="connsiteX6" fmla="*/ 49901 w 187318"/>
                <a:gd name="connsiteY6" fmla="*/ 196691 h 196691"/>
                <a:gd name="connsiteX7" fmla="*/ 137408 w 187318"/>
                <a:gd name="connsiteY7" fmla="*/ 196691 h 196691"/>
                <a:gd name="connsiteX8" fmla="*/ 164811 w 187318"/>
                <a:gd name="connsiteY8" fmla="*/ 154534 h 196691"/>
                <a:gd name="connsiteX9" fmla="*/ 180651 w 187318"/>
                <a:gd name="connsiteY9" fmla="*/ 128816 h 196691"/>
                <a:gd name="connsiteX10" fmla="*/ 187319 w 187318"/>
                <a:gd name="connsiteY10" fmla="*/ 96022 h 196691"/>
                <a:gd name="connsiteX11" fmla="*/ 187319 w 187318"/>
                <a:gd name="connsiteY11" fmla="*/ 92507 h 196691"/>
                <a:gd name="connsiteX12" fmla="*/ 93678 w 187318"/>
                <a:gd name="connsiteY12" fmla="*/ 0 h 196691"/>
                <a:gd name="connsiteX13" fmla="*/ 98088 w 187318"/>
                <a:gd name="connsiteY13" fmla="*/ 167707 h 196691"/>
                <a:gd name="connsiteX14" fmla="*/ 98088 w 187318"/>
                <a:gd name="connsiteY14" fmla="*/ 111804 h 196691"/>
                <a:gd name="connsiteX15" fmla="*/ 47701 w 187318"/>
                <a:gd name="connsiteY15" fmla="*/ 123234 h 196691"/>
                <a:gd name="connsiteX16" fmla="*/ 98088 w 187318"/>
                <a:gd name="connsiteY16" fmla="*/ 24879 h 196691"/>
                <a:gd name="connsiteX17" fmla="*/ 98088 w 187318"/>
                <a:gd name="connsiteY17" fmla="*/ 81829 h 196691"/>
                <a:gd name="connsiteX18" fmla="*/ 150419 w 187318"/>
                <a:gd name="connsiteY18" fmla="*/ 71476 h 19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7318" h="196691">
                  <a:moveTo>
                    <a:pt x="93678" y="0"/>
                  </a:moveTo>
                  <a:lnTo>
                    <a:pt x="93678" y="0"/>
                  </a:lnTo>
                  <a:cubicBezTo>
                    <a:pt x="42520" y="296"/>
                    <a:pt x="940" y="41356"/>
                    <a:pt x="0" y="92507"/>
                  </a:cubicBezTo>
                  <a:lnTo>
                    <a:pt x="0" y="96022"/>
                  </a:lnTo>
                  <a:cubicBezTo>
                    <a:pt x="408" y="107245"/>
                    <a:pt x="2660" y="118324"/>
                    <a:pt x="6668" y="128816"/>
                  </a:cubicBezTo>
                  <a:cubicBezTo>
                    <a:pt x="10384" y="138256"/>
                    <a:pt x="15744" y="146963"/>
                    <a:pt x="22498" y="154534"/>
                  </a:cubicBezTo>
                  <a:cubicBezTo>
                    <a:pt x="33234" y="167478"/>
                    <a:pt x="42429" y="181626"/>
                    <a:pt x="49901" y="196691"/>
                  </a:cubicBezTo>
                  <a:lnTo>
                    <a:pt x="137408" y="196691"/>
                  </a:lnTo>
                  <a:cubicBezTo>
                    <a:pt x="144884" y="181627"/>
                    <a:pt x="154079" y="167481"/>
                    <a:pt x="164811" y="154534"/>
                  </a:cubicBezTo>
                  <a:cubicBezTo>
                    <a:pt x="171568" y="146963"/>
                    <a:pt x="176931" y="138256"/>
                    <a:pt x="180651" y="128816"/>
                  </a:cubicBezTo>
                  <a:cubicBezTo>
                    <a:pt x="184654" y="118323"/>
                    <a:pt x="186906" y="107245"/>
                    <a:pt x="187319" y="96022"/>
                  </a:cubicBezTo>
                  <a:lnTo>
                    <a:pt x="187319" y="92507"/>
                  </a:lnTo>
                  <a:cubicBezTo>
                    <a:pt x="186349" y="41383"/>
                    <a:pt x="144811" y="347"/>
                    <a:pt x="93678" y="0"/>
                  </a:cubicBezTo>
                  <a:close/>
                  <a:moveTo>
                    <a:pt x="98088" y="167707"/>
                  </a:moveTo>
                  <a:lnTo>
                    <a:pt x="98088" y="111804"/>
                  </a:lnTo>
                  <a:lnTo>
                    <a:pt x="47701" y="123234"/>
                  </a:lnTo>
                  <a:lnTo>
                    <a:pt x="98088" y="24879"/>
                  </a:lnTo>
                  <a:lnTo>
                    <a:pt x="98088" y="81829"/>
                  </a:lnTo>
                  <a:lnTo>
                    <a:pt x="150419" y="7147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761B786-6546-4D69-BC61-8A8D04735D95}"/>
                </a:ext>
              </a:extLst>
            </p:cNvPr>
            <p:cNvSpPr/>
            <p:nvPr/>
          </p:nvSpPr>
          <p:spPr>
            <a:xfrm>
              <a:off x="2392765" y="2607577"/>
              <a:ext cx="647985" cy="768352"/>
            </a:xfrm>
            <a:custGeom>
              <a:avLst/>
              <a:gdLst>
                <a:gd name="connsiteX0" fmla="*/ 638366 w 647985"/>
                <a:gd name="connsiteY0" fmla="*/ 415927 h 768352"/>
                <a:gd name="connsiteX1" fmla="*/ 572643 w 647985"/>
                <a:gd name="connsiteY1" fmla="*/ 301627 h 768352"/>
                <a:gd name="connsiteX2" fmla="*/ 572643 w 647985"/>
                <a:gd name="connsiteY2" fmla="*/ 296865 h 768352"/>
                <a:gd name="connsiteX3" fmla="*/ 296861 w 647985"/>
                <a:gd name="connsiteY3" fmla="*/ 194 h 768352"/>
                <a:gd name="connsiteX4" fmla="*/ 191 w 647985"/>
                <a:gd name="connsiteY4" fmla="*/ 275976 h 768352"/>
                <a:gd name="connsiteX5" fmla="*/ 191 w 647985"/>
                <a:gd name="connsiteY5" fmla="*/ 296865 h 768352"/>
                <a:gd name="connsiteX6" fmla="*/ 112586 w 647985"/>
                <a:gd name="connsiteY6" fmla="*/ 527370 h 768352"/>
                <a:gd name="connsiteX7" fmla="*/ 112586 w 647985"/>
                <a:gd name="connsiteY7" fmla="*/ 768353 h 768352"/>
                <a:gd name="connsiteX8" fmla="*/ 413576 w 647985"/>
                <a:gd name="connsiteY8" fmla="*/ 768353 h 768352"/>
                <a:gd name="connsiteX9" fmla="*/ 413576 w 647985"/>
                <a:gd name="connsiteY9" fmla="*/ 654053 h 768352"/>
                <a:gd name="connsiteX10" fmla="*/ 460248 w 647985"/>
                <a:gd name="connsiteY10" fmla="*/ 654053 h 768352"/>
                <a:gd name="connsiteX11" fmla="*/ 572659 w 647985"/>
                <a:gd name="connsiteY11" fmla="*/ 541674 h 768352"/>
                <a:gd name="connsiteX12" fmla="*/ 572643 w 647985"/>
                <a:gd name="connsiteY12" fmla="*/ 539752 h 768352"/>
                <a:gd name="connsiteX13" fmla="*/ 572643 w 647985"/>
                <a:gd name="connsiteY13" fmla="*/ 482602 h 768352"/>
                <a:gd name="connsiteX14" fmla="*/ 614553 w 647985"/>
                <a:gd name="connsiteY14" fmla="*/ 482602 h 768352"/>
                <a:gd name="connsiteX15" fmla="*/ 638366 w 647985"/>
                <a:gd name="connsiteY15" fmla="*/ 415927 h 768352"/>
                <a:gd name="connsiteX16" fmla="*/ 274196 w 647985"/>
                <a:gd name="connsiteY16" fmla="*/ 466010 h 768352"/>
                <a:gd name="connsiteX17" fmla="*/ 243716 w 647985"/>
                <a:gd name="connsiteY17" fmla="*/ 437864 h 768352"/>
                <a:gd name="connsiteX18" fmla="*/ 304610 w 647985"/>
                <a:gd name="connsiteY18" fmla="*/ 437864 h 768352"/>
                <a:gd name="connsiteX19" fmla="*/ 274196 w 647985"/>
                <a:gd name="connsiteY19" fmla="*/ 466010 h 768352"/>
                <a:gd name="connsiteX20" fmla="*/ 316164 w 647985"/>
                <a:gd name="connsiteY20" fmla="*/ 418385 h 768352"/>
                <a:gd name="connsiteX21" fmla="*/ 232229 w 647985"/>
                <a:gd name="connsiteY21" fmla="*/ 418385 h 768352"/>
                <a:gd name="connsiteX22" fmla="*/ 218541 w 647985"/>
                <a:gd name="connsiteY22" fmla="*/ 403965 h 768352"/>
                <a:gd name="connsiteX23" fmla="*/ 232229 w 647985"/>
                <a:gd name="connsiteY23" fmla="*/ 390277 h 768352"/>
                <a:gd name="connsiteX24" fmla="*/ 316164 w 647985"/>
                <a:gd name="connsiteY24" fmla="*/ 390277 h 768352"/>
                <a:gd name="connsiteX25" fmla="*/ 329852 w 647985"/>
                <a:gd name="connsiteY25" fmla="*/ 404697 h 768352"/>
                <a:gd name="connsiteX26" fmla="*/ 316164 w 647985"/>
                <a:gd name="connsiteY26" fmla="*/ 418385 h 768352"/>
                <a:gd name="connsiteX27" fmla="*/ 395983 w 647985"/>
                <a:gd name="connsiteY27" fmla="*/ 242420 h 768352"/>
                <a:gd name="connsiteX28" fmla="*/ 387506 w 647985"/>
                <a:gd name="connsiteY28" fmla="*/ 284578 h 768352"/>
                <a:gd name="connsiteX29" fmla="*/ 366332 w 647985"/>
                <a:gd name="connsiteY29" fmla="*/ 319249 h 768352"/>
                <a:gd name="connsiteX30" fmla="*/ 337814 w 647985"/>
                <a:gd name="connsiteY30" fmla="*/ 365569 h 768352"/>
                <a:gd name="connsiteX31" fmla="*/ 329422 w 647985"/>
                <a:gd name="connsiteY31" fmla="*/ 370769 h 768352"/>
                <a:gd name="connsiteX32" fmla="*/ 218932 w 647985"/>
                <a:gd name="connsiteY32" fmla="*/ 370769 h 768352"/>
                <a:gd name="connsiteX33" fmla="*/ 210550 w 647985"/>
                <a:gd name="connsiteY33" fmla="*/ 365569 h 768352"/>
                <a:gd name="connsiteX34" fmla="*/ 181975 w 647985"/>
                <a:gd name="connsiteY34" fmla="*/ 319249 h 768352"/>
                <a:gd name="connsiteX35" fmla="*/ 160801 w 647985"/>
                <a:gd name="connsiteY35" fmla="*/ 284578 h 768352"/>
                <a:gd name="connsiteX36" fmla="*/ 152324 w 647985"/>
                <a:gd name="connsiteY36" fmla="*/ 242420 h 768352"/>
                <a:gd name="connsiteX37" fmla="*/ 152324 w 647985"/>
                <a:gd name="connsiteY37" fmla="*/ 238210 h 768352"/>
                <a:gd name="connsiteX38" fmla="*/ 274187 w 647985"/>
                <a:gd name="connsiteY38" fmla="*/ 117795 h 768352"/>
                <a:gd name="connsiteX39" fmla="*/ 274187 w 647985"/>
                <a:gd name="connsiteY39" fmla="*/ 117795 h 768352"/>
                <a:gd name="connsiteX40" fmla="*/ 395983 w 647985"/>
                <a:gd name="connsiteY40" fmla="*/ 238181 h 76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47985" h="768352">
                  <a:moveTo>
                    <a:pt x="638366" y="415927"/>
                  </a:moveTo>
                  <a:lnTo>
                    <a:pt x="572643" y="301627"/>
                  </a:lnTo>
                  <a:lnTo>
                    <a:pt x="572643" y="296865"/>
                  </a:lnTo>
                  <a:cubicBezTo>
                    <a:pt x="578412" y="138786"/>
                    <a:pt x="454940" y="5962"/>
                    <a:pt x="296861" y="194"/>
                  </a:cubicBezTo>
                  <a:cubicBezTo>
                    <a:pt x="138783" y="-5574"/>
                    <a:pt x="5959" y="117898"/>
                    <a:pt x="191" y="275976"/>
                  </a:cubicBezTo>
                  <a:cubicBezTo>
                    <a:pt x="-64" y="282937"/>
                    <a:pt x="-64" y="289904"/>
                    <a:pt x="191" y="296865"/>
                  </a:cubicBezTo>
                  <a:cubicBezTo>
                    <a:pt x="-179" y="386987"/>
                    <a:pt x="41353" y="472162"/>
                    <a:pt x="112586" y="527370"/>
                  </a:cubicBezTo>
                  <a:lnTo>
                    <a:pt x="112586" y="768353"/>
                  </a:lnTo>
                  <a:lnTo>
                    <a:pt x="413576" y="768353"/>
                  </a:lnTo>
                  <a:lnTo>
                    <a:pt x="413576" y="654053"/>
                  </a:lnTo>
                  <a:lnTo>
                    <a:pt x="460248" y="654053"/>
                  </a:lnTo>
                  <a:cubicBezTo>
                    <a:pt x="522323" y="654061"/>
                    <a:pt x="572651" y="603748"/>
                    <a:pt x="572659" y="541674"/>
                  </a:cubicBezTo>
                  <a:cubicBezTo>
                    <a:pt x="572659" y="541034"/>
                    <a:pt x="572654" y="540393"/>
                    <a:pt x="572643" y="539752"/>
                  </a:cubicBezTo>
                  <a:lnTo>
                    <a:pt x="572643" y="482602"/>
                  </a:lnTo>
                  <a:lnTo>
                    <a:pt x="614553" y="482602"/>
                  </a:lnTo>
                  <a:cubicBezTo>
                    <a:pt x="639318" y="479745"/>
                    <a:pt x="661226" y="451170"/>
                    <a:pt x="638366" y="415927"/>
                  </a:cubicBezTo>
                  <a:close/>
                  <a:moveTo>
                    <a:pt x="274196" y="466010"/>
                  </a:moveTo>
                  <a:cubicBezTo>
                    <a:pt x="258244" y="466029"/>
                    <a:pt x="244965" y="453766"/>
                    <a:pt x="243716" y="437864"/>
                  </a:cubicBezTo>
                  <a:lnTo>
                    <a:pt x="304610" y="437864"/>
                  </a:lnTo>
                  <a:cubicBezTo>
                    <a:pt x="303363" y="453741"/>
                    <a:pt x="290123" y="465995"/>
                    <a:pt x="274196" y="466010"/>
                  </a:cubicBezTo>
                  <a:close/>
                  <a:moveTo>
                    <a:pt x="316164" y="418385"/>
                  </a:moveTo>
                  <a:lnTo>
                    <a:pt x="232229" y="418385"/>
                  </a:lnTo>
                  <a:cubicBezTo>
                    <a:pt x="224467" y="418183"/>
                    <a:pt x="218339" y="411727"/>
                    <a:pt x="218541" y="403965"/>
                  </a:cubicBezTo>
                  <a:cubicBezTo>
                    <a:pt x="218736" y="396487"/>
                    <a:pt x="224751" y="390471"/>
                    <a:pt x="232229" y="390277"/>
                  </a:cubicBezTo>
                  <a:lnTo>
                    <a:pt x="316164" y="390277"/>
                  </a:lnTo>
                  <a:cubicBezTo>
                    <a:pt x="323926" y="390479"/>
                    <a:pt x="330054" y="396935"/>
                    <a:pt x="329852" y="404697"/>
                  </a:cubicBezTo>
                  <a:cubicBezTo>
                    <a:pt x="329657" y="412175"/>
                    <a:pt x="323642" y="418191"/>
                    <a:pt x="316164" y="418385"/>
                  </a:cubicBezTo>
                  <a:close/>
                  <a:moveTo>
                    <a:pt x="395983" y="242420"/>
                  </a:moveTo>
                  <a:cubicBezTo>
                    <a:pt x="395535" y="256848"/>
                    <a:pt x="392669" y="271098"/>
                    <a:pt x="387506" y="284578"/>
                  </a:cubicBezTo>
                  <a:cubicBezTo>
                    <a:pt x="382569" y="297303"/>
                    <a:pt x="375399" y="309045"/>
                    <a:pt x="366332" y="319249"/>
                  </a:cubicBezTo>
                  <a:cubicBezTo>
                    <a:pt x="355055" y="333526"/>
                    <a:pt x="345484" y="349071"/>
                    <a:pt x="337814" y="365569"/>
                  </a:cubicBezTo>
                  <a:cubicBezTo>
                    <a:pt x="336229" y="368753"/>
                    <a:pt x="332979" y="370767"/>
                    <a:pt x="329422" y="370769"/>
                  </a:cubicBezTo>
                  <a:lnTo>
                    <a:pt x="218932" y="370769"/>
                  </a:lnTo>
                  <a:cubicBezTo>
                    <a:pt x="215378" y="370768"/>
                    <a:pt x="212131" y="368753"/>
                    <a:pt x="210550" y="365569"/>
                  </a:cubicBezTo>
                  <a:cubicBezTo>
                    <a:pt x="202861" y="349069"/>
                    <a:pt x="193271" y="333524"/>
                    <a:pt x="181975" y="319249"/>
                  </a:cubicBezTo>
                  <a:cubicBezTo>
                    <a:pt x="172909" y="309045"/>
                    <a:pt x="165738" y="297303"/>
                    <a:pt x="160801" y="284578"/>
                  </a:cubicBezTo>
                  <a:cubicBezTo>
                    <a:pt x="155646" y="271096"/>
                    <a:pt x="152781" y="256847"/>
                    <a:pt x="152324" y="242420"/>
                  </a:cubicBezTo>
                  <a:lnTo>
                    <a:pt x="152324" y="238210"/>
                  </a:lnTo>
                  <a:cubicBezTo>
                    <a:pt x="153528" y="171648"/>
                    <a:pt x="207616" y="118203"/>
                    <a:pt x="274187" y="117795"/>
                  </a:cubicBezTo>
                  <a:lnTo>
                    <a:pt x="274187" y="117795"/>
                  </a:lnTo>
                  <a:cubicBezTo>
                    <a:pt x="340724" y="118233"/>
                    <a:pt x="394770" y="171654"/>
                    <a:pt x="395983" y="2381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15" descr="Bar graph with upward trend">
            <a:extLst>
              <a:ext uri="{FF2B5EF4-FFF2-40B4-BE49-F238E27FC236}">
                <a16:creationId xmlns:a16="http://schemas.microsoft.com/office/drawing/2014/main" id="{B77D8A1F-9F0E-4806-A53A-91544F4A2016}"/>
              </a:ext>
            </a:extLst>
          </p:cNvPr>
          <p:cNvGrpSpPr/>
          <p:nvPr/>
        </p:nvGrpSpPr>
        <p:grpSpPr>
          <a:xfrm>
            <a:off x="2259559" y="4729727"/>
            <a:ext cx="914400" cy="914400"/>
            <a:chOff x="2259559" y="4729727"/>
            <a:chExt cx="914400" cy="9144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8D31C1A-5D17-4AAC-8733-03612B1DA41F}"/>
                </a:ext>
              </a:extLst>
            </p:cNvPr>
            <p:cNvSpPr/>
            <p:nvPr/>
          </p:nvSpPr>
          <p:spPr>
            <a:xfrm>
              <a:off x="2392909" y="4853552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F860828-1F3D-44B3-A1F4-E385F25A6CAF}"/>
                </a:ext>
              </a:extLst>
            </p:cNvPr>
            <p:cNvSpPr/>
            <p:nvPr/>
          </p:nvSpPr>
          <p:spPr>
            <a:xfrm rot="-10800000">
              <a:off x="2907259" y="4853552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2FB5808-6948-44CE-ACB2-2ADE1D886A1D}"/>
                </a:ext>
              </a:extLst>
            </p:cNvPr>
            <p:cNvSpPr/>
            <p:nvPr/>
          </p:nvSpPr>
          <p:spPr>
            <a:xfrm rot="-10800000">
              <a:off x="2707234" y="5044052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4FBB312-0C8C-4F31-B415-D70F389F4E79}"/>
                </a:ext>
              </a:extLst>
            </p:cNvPr>
            <p:cNvSpPr/>
            <p:nvPr/>
          </p:nvSpPr>
          <p:spPr>
            <a:xfrm rot="-10800000">
              <a:off x="2507209" y="5215502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732179B-DBEE-4A86-BB39-D78AB92912DB}"/>
                </a:ext>
              </a:extLst>
            </p:cNvPr>
            <p:cNvSpPr/>
            <p:nvPr/>
          </p:nvSpPr>
          <p:spPr>
            <a:xfrm>
              <a:off x="2503303" y="4853552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470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8574</TotalTime>
  <Words>199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Mirrored Pins – Slide Template</vt:lpstr>
      <vt:lpstr>Mirrored Pins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Mirrored Pins</dc:title>
  <dc:creator>PresentationGO.com</dc:creator>
  <dc:description>© Copyright PresentationGO.com</dc:description>
  <dcterms:created xsi:type="dcterms:W3CDTF">2014-11-26T05:14:11Z</dcterms:created>
  <dcterms:modified xsi:type="dcterms:W3CDTF">2020-09-11T18:13:57Z</dcterms:modified>
  <cp:category>Graphics &amp; Metaphors</cp:category>
</cp:coreProperties>
</file>