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Mission, Vision, and Values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E78C90-9D18-0A48-0B16-76BED444E11C}"/>
              </a:ext>
            </a:extLst>
          </p:cNvPr>
          <p:cNvGrpSpPr/>
          <p:nvPr/>
        </p:nvGrpSpPr>
        <p:grpSpPr>
          <a:xfrm>
            <a:off x="3529507" y="1909280"/>
            <a:ext cx="2084987" cy="2034071"/>
            <a:chOff x="4707160" y="1419967"/>
            <a:chExt cx="2779982" cy="2712094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1236CEDA-943F-FFE2-E613-00093763889F}"/>
                </a:ext>
              </a:extLst>
            </p:cNvPr>
            <p:cNvSpPr/>
            <p:nvPr/>
          </p:nvSpPr>
          <p:spPr>
            <a:xfrm>
              <a:off x="5834802" y="2490077"/>
              <a:ext cx="517795" cy="51779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367190F-EA2D-47BD-CE9B-D0B4AAFF6504}"/>
                </a:ext>
              </a:extLst>
            </p:cNvPr>
            <p:cNvSpPr/>
            <p:nvPr/>
          </p:nvSpPr>
          <p:spPr>
            <a:xfrm>
              <a:off x="4707160" y="1419967"/>
              <a:ext cx="2779982" cy="271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1" y="12766"/>
                  </a:moveTo>
                  <a:cubicBezTo>
                    <a:pt x="11971" y="12766"/>
                    <a:pt x="12937" y="11785"/>
                    <a:pt x="12937" y="10566"/>
                  </a:cubicBezTo>
                  <a:cubicBezTo>
                    <a:pt x="12937" y="9347"/>
                    <a:pt x="11980" y="8367"/>
                    <a:pt x="10791" y="8367"/>
                  </a:cubicBezTo>
                  <a:cubicBezTo>
                    <a:pt x="9602" y="8367"/>
                    <a:pt x="8645" y="9347"/>
                    <a:pt x="8645" y="10566"/>
                  </a:cubicBezTo>
                  <a:cubicBezTo>
                    <a:pt x="8645" y="11785"/>
                    <a:pt x="9611" y="12766"/>
                    <a:pt x="10791" y="12766"/>
                  </a:cubicBezTo>
                  <a:close/>
                  <a:moveTo>
                    <a:pt x="10791" y="8651"/>
                  </a:moveTo>
                  <a:cubicBezTo>
                    <a:pt x="11828" y="8651"/>
                    <a:pt x="12669" y="9512"/>
                    <a:pt x="12669" y="10575"/>
                  </a:cubicBezTo>
                  <a:cubicBezTo>
                    <a:pt x="12669" y="11639"/>
                    <a:pt x="11828" y="12500"/>
                    <a:pt x="10791" y="12500"/>
                  </a:cubicBezTo>
                  <a:cubicBezTo>
                    <a:pt x="9754" y="12500"/>
                    <a:pt x="8914" y="11639"/>
                    <a:pt x="8914" y="10575"/>
                  </a:cubicBezTo>
                  <a:cubicBezTo>
                    <a:pt x="8914" y="9512"/>
                    <a:pt x="9763" y="8651"/>
                    <a:pt x="10791" y="8651"/>
                  </a:cubicBezTo>
                  <a:close/>
                  <a:moveTo>
                    <a:pt x="21555" y="10502"/>
                  </a:moveTo>
                  <a:cubicBezTo>
                    <a:pt x="19186" y="6745"/>
                    <a:pt x="15163" y="4490"/>
                    <a:pt x="10800" y="4490"/>
                  </a:cubicBezTo>
                  <a:cubicBezTo>
                    <a:pt x="6437" y="4490"/>
                    <a:pt x="2414" y="6736"/>
                    <a:pt x="45" y="10502"/>
                  </a:cubicBezTo>
                  <a:lnTo>
                    <a:pt x="0" y="10575"/>
                  </a:lnTo>
                  <a:lnTo>
                    <a:pt x="45" y="10649"/>
                  </a:lnTo>
                  <a:cubicBezTo>
                    <a:pt x="2414" y="14406"/>
                    <a:pt x="6437" y="16661"/>
                    <a:pt x="10800" y="16661"/>
                  </a:cubicBezTo>
                  <a:cubicBezTo>
                    <a:pt x="15163" y="16661"/>
                    <a:pt x="19186" y="14415"/>
                    <a:pt x="21555" y="10649"/>
                  </a:cubicBezTo>
                  <a:lnTo>
                    <a:pt x="21600" y="10575"/>
                  </a:lnTo>
                  <a:lnTo>
                    <a:pt x="21555" y="10502"/>
                  </a:lnTo>
                  <a:close/>
                  <a:moveTo>
                    <a:pt x="313" y="10575"/>
                  </a:moveTo>
                  <a:cubicBezTo>
                    <a:pt x="2199" y="7625"/>
                    <a:pt x="5132" y="5636"/>
                    <a:pt x="8440" y="4994"/>
                  </a:cubicBezTo>
                  <a:cubicBezTo>
                    <a:pt x="6339" y="5929"/>
                    <a:pt x="4864" y="8083"/>
                    <a:pt x="4864" y="10575"/>
                  </a:cubicBezTo>
                  <a:cubicBezTo>
                    <a:pt x="4864" y="13068"/>
                    <a:pt x="6339" y="15222"/>
                    <a:pt x="8440" y="16156"/>
                  </a:cubicBezTo>
                  <a:cubicBezTo>
                    <a:pt x="5132" y="15515"/>
                    <a:pt x="2199" y="13526"/>
                    <a:pt x="313" y="10575"/>
                  </a:cubicBezTo>
                  <a:close/>
                  <a:moveTo>
                    <a:pt x="10791" y="4765"/>
                  </a:moveTo>
                  <a:cubicBezTo>
                    <a:pt x="13911" y="4765"/>
                    <a:pt x="16459" y="7368"/>
                    <a:pt x="16459" y="10575"/>
                  </a:cubicBezTo>
                  <a:cubicBezTo>
                    <a:pt x="16459" y="13783"/>
                    <a:pt x="13920" y="16386"/>
                    <a:pt x="10791" y="16386"/>
                  </a:cubicBezTo>
                  <a:cubicBezTo>
                    <a:pt x="7662" y="16386"/>
                    <a:pt x="5123" y="13783"/>
                    <a:pt x="5123" y="10575"/>
                  </a:cubicBezTo>
                  <a:cubicBezTo>
                    <a:pt x="5123" y="7368"/>
                    <a:pt x="7671" y="4765"/>
                    <a:pt x="10791" y="4765"/>
                  </a:cubicBezTo>
                  <a:close/>
                  <a:moveTo>
                    <a:pt x="13151" y="16156"/>
                  </a:moveTo>
                  <a:cubicBezTo>
                    <a:pt x="15252" y="15222"/>
                    <a:pt x="16727" y="13068"/>
                    <a:pt x="16727" y="10575"/>
                  </a:cubicBezTo>
                  <a:cubicBezTo>
                    <a:pt x="16727" y="8083"/>
                    <a:pt x="15252" y="5929"/>
                    <a:pt x="13151" y="4994"/>
                  </a:cubicBezTo>
                  <a:cubicBezTo>
                    <a:pt x="16459" y="5636"/>
                    <a:pt x="19392" y="7625"/>
                    <a:pt x="21278" y="10575"/>
                  </a:cubicBezTo>
                  <a:cubicBezTo>
                    <a:pt x="19392" y="13526"/>
                    <a:pt x="16459" y="15515"/>
                    <a:pt x="13151" y="16156"/>
                  </a:cubicBezTo>
                  <a:close/>
                  <a:moveTo>
                    <a:pt x="10925" y="3217"/>
                  </a:moveTo>
                  <a:lnTo>
                    <a:pt x="10657" y="3217"/>
                  </a:lnTo>
                  <a:lnTo>
                    <a:pt x="10657" y="0"/>
                  </a:lnTo>
                  <a:lnTo>
                    <a:pt x="10925" y="0"/>
                  </a:lnTo>
                  <a:lnTo>
                    <a:pt x="10925" y="3217"/>
                  </a:lnTo>
                  <a:close/>
                  <a:moveTo>
                    <a:pt x="8252" y="3308"/>
                  </a:moveTo>
                  <a:lnTo>
                    <a:pt x="6035" y="1036"/>
                  </a:lnTo>
                  <a:lnTo>
                    <a:pt x="6223" y="843"/>
                  </a:lnTo>
                  <a:lnTo>
                    <a:pt x="8440" y="3116"/>
                  </a:lnTo>
                  <a:lnTo>
                    <a:pt x="8252" y="3308"/>
                  </a:lnTo>
                  <a:close/>
                  <a:moveTo>
                    <a:pt x="13312" y="3308"/>
                  </a:moveTo>
                  <a:lnTo>
                    <a:pt x="13124" y="3116"/>
                  </a:lnTo>
                  <a:lnTo>
                    <a:pt x="15342" y="843"/>
                  </a:lnTo>
                  <a:lnTo>
                    <a:pt x="15529" y="1036"/>
                  </a:lnTo>
                  <a:lnTo>
                    <a:pt x="13312" y="3308"/>
                  </a:lnTo>
                  <a:close/>
                  <a:moveTo>
                    <a:pt x="10639" y="18383"/>
                  </a:moveTo>
                  <a:lnTo>
                    <a:pt x="10907" y="18383"/>
                  </a:lnTo>
                  <a:lnTo>
                    <a:pt x="10907" y="21600"/>
                  </a:lnTo>
                  <a:lnTo>
                    <a:pt x="10639" y="21600"/>
                  </a:lnTo>
                  <a:lnTo>
                    <a:pt x="10639" y="18383"/>
                  </a:lnTo>
                  <a:close/>
                  <a:moveTo>
                    <a:pt x="13312" y="18292"/>
                  </a:moveTo>
                  <a:lnTo>
                    <a:pt x="15529" y="20564"/>
                  </a:lnTo>
                  <a:lnTo>
                    <a:pt x="15342" y="20757"/>
                  </a:lnTo>
                  <a:lnTo>
                    <a:pt x="13124" y="18484"/>
                  </a:lnTo>
                  <a:lnTo>
                    <a:pt x="13312" y="18292"/>
                  </a:lnTo>
                  <a:close/>
                  <a:moveTo>
                    <a:pt x="8252" y="18292"/>
                  </a:moveTo>
                  <a:lnTo>
                    <a:pt x="8440" y="18484"/>
                  </a:lnTo>
                  <a:lnTo>
                    <a:pt x="6223" y="20757"/>
                  </a:lnTo>
                  <a:lnTo>
                    <a:pt x="6035" y="20564"/>
                  </a:lnTo>
                  <a:lnTo>
                    <a:pt x="8252" y="18292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4564D7-DF9B-EAFC-3AD0-B3325B46EF58}"/>
              </a:ext>
            </a:extLst>
          </p:cNvPr>
          <p:cNvGrpSpPr/>
          <p:nvPr/>
        </p:nvGrpSpPr>
        <p:grpSpPr>
          <a:xfrm>
            <a:off x="1001806" y="1896768"/>
            <a:ext cx="2057802" cy="2059097"/>
            <a:chOff x="1335741" y="1385447"/>
            <a:chExt cx="2743736" cy="274546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1CB73C3C-290E-98EA-436A-22B30E281BE5}"/>
                </a:ext>
              </a:extLst>
            </p:cNvPr>
            <p:cNvSpPr/>
            <p:nvPr/>
          </p:nvSpPr>
          <p:spPr>
            <a:xfrm>
              <a:off x="1922575" y="2605142"/>
              <a:ext cx="938934" cy="93893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A5ECC2-4509-ABD4-EA9D-2AB251CD8A48}"/>
                </a:ext>
              </a:extLst>
            </p:cNvPr>
            <p:cNvSpPr/>
            <p:nvPr/>
          </p:nvSpPr>
          <p:spPr>
            <a:xfrm>
              <a:off x="1335741" y="1385447"/>
              <a:ext cx="2743736" cy="274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96" extrusionOk="0">
                  <a:moveTo>
                    <a:pt x="6867" y="14147"/>
                  </a:moveTo>
                  <a:cubicBezTo>
                    <a:pt x="7505" y="14792"/>
                    <a:pt x="8543" y="14792"/>
                    <a:pt x="9181" y="14147"/>
                  </a:cubicBezTo>
                  <a:cubicBezTo>
                    <a:pt x="9233" y="14093"/>
                    <a:pt x="9312" y="14093"/>
                    <a:pt x="9364" y="14147"/>
                  </a:cubicBezTo>
                  <a:cubicBezTo>
                    <a:pt x="9417" y="14200"/>
                    <a:pt x="9417" y="14279"/>
                    <a:pt x="9364" y="14332"/>
                  </a:cubicBezTo>
                  <a:cubicBezTo>
                    <a:pt x="8997" y="14704"/>
                    <a:pt x="8509" y="14898"/>
                    <a:pt x="8020" y="14898"/>
                  </a:cubicBezTo>
                  <a:cubicBezTo>
                    <a:pt x="7531" y="14898"/>
                    <a:pt x="7051" y="14712"/>
                    <a:pt x="6675" y="14332"/>
                  </a:cubicBezTo>
                  <a:cubicBezTo>
                    <a:pt x="5933" y="13581"/>
                    <a:pt x="5933" y="12369"/>
                    <a:pt x="6675" y="11618"/>
                  </a:cubicBezTo>
                  <a:cubicBezTo>
                    <a:pt x="6727" y="11565"/>
                    <a:pt x="6806" y="11565"/>
                    <a:pt x="6858" y="11618"/>
                  </a:cubicBezTo>
                  <a:cubicBezTo>
                    <a:pt x="6911" y="11671"/>
                    <a:pt x="6911" y="11750"/>
                    <a:pt x="6858" y="11804"/>
                  </a:cubicBezTo>
                  <a:cubicBezTo>
                    <a:pt x="6230" y="12449"/>
                    <a:pt x="6230" y="13501"/>
                    <a:pt x="6867" y="14147"/>
                  </a:cubicBezTo>
                  <a:close/>
                  <a:moveTo>
                    <a:pt x="15484" y="5614"/>
                  </a:moveTo>
                  <a:lnTo>
                    <a:pt x="13791" y="7330"/>
                  </a:lnTo>
                  <a:cubicBezTo>
                    <a:pt x="16829" y="10504"/>
                    <a:pt x="16794" y="15588"/>
                    <a:pt x="13703" y="18718"/>
                  </a:cubicBezTo>
                  <a:cubicBezTo>
                    <a:pt x="13564" y="18859"/>
                    <a:pt x="13407" y="19001"/>
                    <a:pt x="13258" y="19133"/>
                  </a:cubicBezTo>
                  <a:lnTo>
                    <a:pt x="14961" y="20857"/>
                  </a:lnTo>
                  <a:cubicBezTo>
                    <a:pt x="15013" y="20910"/>
                    <a:pt x="15013" y="20990"/>
                    <a:pt x="14961" y="21043"/>
                  </a:cubicBezTo>
                  <a:cubicBezTo>
                    <a:pt x="14934" y="21070"/>
                    <a:pt x="14900" y="21078"/>
                    <a:pt x="14865" y="21078"/>
                  </a:cubicBezTo>
                  <a:cubicBezTo>
                    <a:pt x="14830" y="21078"/>
                    <a:pt x="14795" y="21070"/>
                    <a:pt x="14769" y="21043"/>
                  </a:cubicBezTo>
                  <a:lnTo>
                    <a:pt x="13057" y="19310"/>
                  </a:lnTo>
                  <a:cubicBezTo>
                    <a:pt x="13057" y="19310"/>
                    <a:pt x="13057" y="19310"/>
                    <a:pt x="13057" y="19310"/>
                  </a:cubicBezTo>
                  <a:cubicBezTo>
                    <a:pt x="11599" y="20504"/>
                    <a:pt x="9809" y="21096"/>
                    <a:pt x="8028" y="21096"/>
                  </a:cubicBezTo>
                  <a:cubicBezTo>
                    <a:pt x="6230" y="21096"/>
                    <a:pt x="4431" y="20486"/>
                    <a:pt x="2965" y="19275"/>
                  </a:cubicBezTo>
                  <a:cubicBezTo>
                    <a:pt x="2956" y="19284"/>
                    <a:pt x="2956" y="19301"/>
                    <a:pt x="2938" y="19310"/>
                  </a:cubicBezTo>
                  <a:lnTo>
                    <a:pt x="1227" y="21043"/>
                  </a:lnTo>
                  <a:cubicBezTo>
                    <a:pt x="1201" y="21070"/>
                    <a:pt x="1166" y="21078"/>
                    <a:pt x="1131" y="21078"/>
                  </a:cubicBezTo>
                  <a:cubicBezTo>
                    <a:pt x="1096" y="21078"/>
                    <a:pt x="1061" y="21070"/>
                    <a:pt x="1035" y="21043"/>
                  </a:cubicBezTo>
                  <a:cubicBezTo>
                    <a:pt x="983" y="20990"/>
                    <a:pt x="983" y="20910"/>
                    <a:pt x="1035" y="20857"/>
                  </a:cubicBezTo>
                  <a:lnTo>
                    <a:pt x="2746" y="19124"/>
                  </a:lnTo>
                  <a:cubicBezTo>
                    <a:pt x="2755" y="19116"/>
                    <a:pt x="2755" y="19116"/>
                    <a:pt x="2764" y="19116"/>
                  </a:cubicBezTo>
                  <a:cubicBezTo>
                    <a:pt x="2624" y="18992"/>
                    <a:pt x="2484" y="18859"/>
                    <a:pt x="2345" y="18726"/>
                  </a:cubicBezTo>
                  <a:cubicBezTo>
                    <a:pt x="-781" y="15561"/>
                    <a:pt x="-781" y="10407"/>
                    <a:pt x="2345" y="7241"/>
                  </a:cubicBezTo>
                  <a:cubicBezTo>
                    <a:pt x="5444" y="4103"/>
                    <a:pt x="10456" y="4076"/>
                    <a:pt x="13590" y="7153"/>
                  </a:cubicBezTo>
                  <a:lnTo>
                    <a:pt x="15100" y="5623"/>
                  </a:lnTo>
                  <a:lnTo>
                    <a:pt x="15083" y="5623"/>
                  </a:lnTo>
                  <a:lnTo>
                    <a:pt x="15266" y="5438"/>
                  </a:lnTo>
                  <a:lnTo>
                    <a:pt x="15266" y="2935"/>
                  </a:lnTo>
                  <a:lnTo>
                    <a:pt x="18165" y="0"/>
                  </a:lnTo>
                  <a:lnTo>
                    <a:pt x="18470" y="2378"/>
                  </a:lnTo>
                  <a:lnTo>
                    <a:pt x="20819" y="2688"/>
                  </a:lnTo>
                  <a:lnTo>
                    <a:pt x="17920" y="5623"/>
                  </a:lnTo>
                  <a:lnTo>
                    <a:pt x="15484" y="5623"/>
                  </a:lnTo>
                  <a:close/>
                  <a:moveTo>
                    <a:pt x="20260" y="2874"/>
                  </a:moveTo>
                  <a:lnTo>
                    <a:pt x="18401" y="2626"/>
                  </a:lnTo>
                  <a:lnTo>
                    <a:pt x="18025" y="3006"/>
                  </a:lnTo>
                  <a:lnTo>
                    <a:pt x="18043" y="3024"/>
                  </a:lnTo>
                  <a:lnTo>
                    <a:pt x="15746" y="5349"/>
                  </a:lnTo>
                  <a:lnTo>
                    <a:pt x="17816" y="5349"/>
                  </a:lnTo>
                  <a:lnTo>
                    <a:pt x="20260" y="2874"/>
                  </a:lnTo>
                  <a:close/>
                  <a:moveTo>
                    <a:pt x="15528" y="5163"/>
                  </a:moveTo>
                  <a:lnTo>
                    <a:pt x="18217" y="2440"/>
                  </a:lnTo>
                  <a:lnTo>
                    <a:pt x="17973" y="557"/>
                  </a:lnTo>
                  <a:lnTo>
                    <a:pt x="15528" y="3033"/>
                  </a:lnTo>
                  <a:lnTo>
                    <a:pt x="15528" y="5163"/>
                  </a:lnTo>
                  <a:close/>
                  <a:moveTo>
                    <a:pt x="13599" y="7515"/>
                  </a:moveTo>
                  <a:lnTo>
                    <a:pt x="12289" y="8842"/>
                  </a:lnTo>
                  <a:cubicBezTo>
                    <a:pt x="14498" y="11176"/>
                    <a:pt x="14472" y="14898"/>
                    <a:pt x="12202" y="17197"/>
                  </a:cubicBezTo>
                  <a:cubicBezTo>
                    <a:pt x="11049" y="18364"/>
                    <a:pt x="9539" y="18948"/>
                    <a:pt x="8028" y="18948"/>
                  </a:cubicBezTo>
                  <a:cubicBezTo>
                    <a:pt x="6518" y="18948"/>
                    <a:pt x="5008" y="18364"/>
                    <a:pt x="3855" y="17197"/>
                  </a:cubicBezTo>
                  <a:cubicBezTo>
                    <a:pt x="1550" y="14863"/>
                    <a:pt x="1550" y="11070"/>
                    <a:pt x="3855" y="8744"/>
                  </a:cubicBezTo>
                  <a:cubicBezTo>
                    <a:pt x="6125" y="6446"/>
                    <a:pt x="9801" y="6419"/>
                    <a:pt x="12106" y="8656"/>
                  </a:cubicBezTo>
                  <a:lnTo>
                    <a:pt x="13415" y="7330"/>
                  </a:lnTo>
                  <a:cubicBezTo>
                    <a:pt x="11914" y="5862"/>
                    <a:pt x="9967" y="5119"/>
                    <a:pt x="8020" y="5119"/>
                  </a:cubicBezTo>
                  <a:cubicBezTo>
                    <a:pt x="6029" y="5119"/>
                    <a:pt x="4047" y="5888"/>
                    <a:pt x="2537" y="7418"/>
                  </a:cubicBezTo>
                  <a:cubicBezTo>
                    <a:pt x="-493" y="10486"/>
                    <a:pt x="-493" y="15464"/>
                    <a:pt x="2537" y="18532"/>
                  </a:cubicBezTo>
                  <a:cubicBezTo>
                    <a:pt x="5566" y="21600"/>
                    <a:pt x="10482" y="21600"/>
                    <a:pt x="13511" y="18532"/>
                  </a:cubicBezTo>
                  <a:cubicBezTo>
                    <a:pt x="16506" y="15499"/>
                    <a:pt x="16532" y="10592"/>
                    <a:pt x="13599" y="7515"/>
                  </a:cubicBezTo>
                  <a:close/>
                  <a:moveTo>
                    <a:pt x="12106" y="9036"/>
                  </a:moveTo>
                  <a:lnTo>
                    <a:pt x="10735" y="10424"/>
                  </a:lnTo>
                  <a:cubicBezTo>
                    <a:pt x="12088" y="11892"/>
                    <a:pt x="12053" y="14191"/>
                    <a:pt x="10648" y="15623"/>
                  </a:cubicBezTo>
                  <a:cubicBezTo>
                    <a:pt x="9949" y="16330"/>
                    <a:pt x="9024" y="16719"/>
                    <a:pt x="8037" y="16719"/>
                  </a:cubicBezTo>
                  <a:cubicBezTo>
                    <a:pt x="7051" y="16719"/>
                    <a:pt x="6125" y="16330"/>
                    <a:pt x="5427" y="15623"/>
                  </a:cubicBezTo>
                  <a:cubicBezTo>
                    <a:pt x="3986" y="14164"/>
                    <a:pt x="3986" y="11786"/>
                    <a:pt x="5427" y="10327"/>
                  </a:cubicBezTo>
                  <a:cubicBezTo>
                    <a:pt x="6125" y="9620"/>
                    <a:pt x="7051" y="9231"/>
                    <a:pt x="8037" y="9231"/>
                  </a:cubicBezTo>
                  <a:cubicBezTo>
                    <a:pt x="8980" y="9231"/>
                    <a:pt x="9871" y="9584"/>
                    <a:pt x="10560" y="10239"/>
                  </a:cubicBezTo>
                  <a:lnTo>
                    <a:pt x="11931" y="8850"/>
                  </a:lnTo>
                  <a:cubicBezTo>
                    <a:pt x="10840" y="7798"/>
                    <a:pt x="9443" y="7268"/>
                    <a:pt x="8037" y="7268"/>
                  </a:cubicBezTo>
                  <a:cubicBezTo>
                    <a:pt x="6597" y="7268"/>
                    <a:pt x="5147" y="7825"/>
                    <a:pt x="4047" y="8939"/>
                  </a:cubicBezTo>
                  <a:cubicBezTo>
                    <a:pt x="1847" y="11167"/>
                    <a:pt x="1847" y="14792"/>
                    <a:pt x="4047" y="17020"/>
                  </a:cubicBezTo>
                  <a:cubicBezTo>
                    <a:pt x="6247" y="19248"/>
                    <a:pt x="9827" y="19248"/>
                    <a:pt x="12027" y="17020"/>
                  </a:cubicBezTo>
                  <a:cubicBezTo>
                    <a:pt x="14184" y="14819"/>
                    <a:pt x="14210" y="11273"/>
                    <a:pt x="12106" y="9036"/>
                  </a:cubicBezTo>
                  <a:close/>
                  <a:moveTo>
                    <a:pt x="10359" y="10424"/>
                  </a:moveTo>
                  <a:cubicBezTo>
                    <a:pt x="9722" y="9823"/>
                    <a:pt x="8901" y="9496"/>
                    <a:pt x="8028" y="9496"/>
                  </a:cubicBezTo>
                  <a:cubicBezTo>
                    <a:pt x="7112" y="9496"/>
                    <a:pt x="6247" y="9858"/>
                    <a:pt x="5601" y="10513"/>
                  </a:cubicBezTo>
                  <a:cubicBezTo>
                    <a:pt x="4265" y="11865"/>
                    <a:pt x="4265" y="14076"/>
                    <a:pt x="5601" y="15429"/>
                  </a:cubicBezTo>
                  <a:cubicBezTo>
                    <a:pt x="6247" y="16083"/>
                    <a:pt x="7112" y="16445"/>
                    <a:pt x="8028" y="16445"/>
                  </a:cubicBezTo>
                  <a:cubicBezTo>
                    <a:pt x="8945" y="16445"/>
                    <a:pt x="9809" y="16083"/>
                    <a:pt x="10456" y="15429"/>
                  </a:cubicBezTo>
                  <a:cubicBezTo>
                    <a:pt x="11765" y="14102"/>
                    <a:pt x="11791" y="11972"/>
                    <a:pt x="10543" y="10601"/>
                  </a:cubicBezTo>
                  <a:lnTo>
                    <a:pt x="9216" y="11945"/>
                  </a:lnTo>
                  <a:lnTo>
                    <a:pt x="9792" y="12529"/>
                  </a:lnTo>
                  <a:cubicBezTo>
                    <a:pt x="9871" y="12608"/>
                    <a:pt x="9836" y="12758"/>
                    <a:pt x="9722" y="12785"/>
                  </a:cubicBezTo>
                  <a:lnTo>
                    <a:pt x="8788" y="13041"/>
                  </a:lnTo>
                  <a:lnTo>
                    <a:pt x="7854" y="13298"/>
                  </a:lnTo>
                  <a:cubicBezTo>
                    <a:pt x="7740" y="13324"/>
                    <a:pt x="7635" y="13227"/>
                    <a:pt x="7670" y="13112"/>
                  </a:cubicBezTo>
                  <a:lnTo>
                    <a:pt x="7924" y="12166"/>
                  </a:lnTo>
                  <a:lnTo>
                    <a:pt x="8177" y="11220"/>
                  </a:lnTo>
                  <a:cubicBezTo>
                    <a:pt x="8203" y="11105"/>
                    <a:pt x="8351" y="11070"/>
                    <a:pt x="8430" y="11149"/>
                  </a:cubicBezTo>
                  <a:lnTo>
                    <a:pt x="9032" y="11759"/>
                  </a:lnTo>
                  <a:lnTo>
                    <a:pt x="10359" y="10424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0F9C6E-343F-D92E-D43F-8C70759F1142}"/>
              </a:ext>
            </a:extLst>
          </p:cNvPr>
          <p:cNvGrpSpPr/>
          <p:nvPr/>
        </p:nvGrpSpPr>
        <p:grpSpPr>
          <a:xfrm>
            <a:off x="6283312" y="1910575"/>
            <a:ext cx="1837307" cy="2031482"/>
            <a:chOff x="8377749" y="1408460"/>
            <a:chExt cx="2449743" cy="27086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94CB4D-3CAC-771A-8E87-1A10C322510A}"/>
                </a:ext>
              </a:extLst>
            </p:cNvPr>
            <p:cNvSpPr/>
            <p:nvPr/>
          </p:nvSpPr>
          <p:spPr>
            <a:xfrm>
              <a:off x="8377749" y="1408460"/>
              <a:ext cx="81581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D5BB10-B1E6-036B-DCC9-C657BCFE3117}"/>
                </a:ext>
              </a:extLst>
            </p:cNvPr>
            <p:cNvSpPr/>
            <p:nvPr/>
          </p:nvSpPr>
          <p:spPr>
            <a:xfrm>
              <a:off x="9194714" y="1408460"/>
              <a:ext cx="81696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0" y="21600"/>
                  </a:lnTo>
                  <a:lnTo>
                    <a:pt x="5385" y="10818"/>
                  </a:lnTo>
                  <a:lnTo>
                    <a:pt x="10800" y="0"/>
                  </a:lnTo>
                  <a:lnTo>
                    <a:pt x="16185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7E29E70-CC75-7EE8-8E79-9658C35C259A}"/>
                </a:ext>
              </a:extLst>
            </p:cNvPr>
            <p:cNvSpPr/>
            <p:nvPr/>
          </p:nvSpPr>
          <p:spPr>
            <a:xfrm>
              <a:off x="9194714" y="2121866"/>
              <a:ext cx="816965" cy="19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0"/>
                  </a:lnTo>
                  <a:lnTo>
                    <a:pt x="5385" y="10800"/>
                  </a:lnTo>
                  <a:lnTo>
                    <a:pt x="10800" y="21600"/>
                  </a:lnTo>
                  <a:lnTo>
                    <a:pt x="1618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A029797-8142-A9AF-E653-F5772521E623}"/>
                </a:ext>
              </a:extLst>
            </p:cNvPr>
            <p:cNvSpPr/>
            <p:nvPr/>
          </p:nvSpPr>
          <p:spPr>
            <a:xfrm>
              <a:off x="10011679" y="1408460"/>
              <a:ext cx="815813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1D148E0B-8BD3-D384-751D-F33C113F94C9}"/>
              </a:ext>
            </a:extLst>
          </p:cNvPr>
          <p:cNvSpPr/>
          <p:nvPr/>
        </p:nvSpPr>
        <p:spPr>
          <a:xfrm>
            <a:off x="6274682" y="1904965"/>
            <a:ext cx="1867513" cy="206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67" y="0"/>
                </a:moveTo>
                <a:lnTo>
                  <a:pt x="3633" y="0"/>
                </a:lnTo>
                <a:lnTo>
                  <a:pt x="0" y="5689"/>
                </a:lnTo>
                <a:lnTo>
                  <a:pt x="10800" y="21600"/>
                </a:lnTo>
                <a:lnTo>
                  <a:pt x="21600" y="5689"/>
                </a:lnTo>
                <a:lnTo>
                  <a:pt x="17967" y="0"/>
                </a:lnTo>
                <a:close/>
                <a:moveTo>
                  <a:pt x="14154" y="5824"/>
                </a:moveTo>
                <a:lnTo>
                  <a:pt x="10800" y="20670"/>
                </a:lnTo>
                <a:lnTo>
                  <a:pt x="7446" y="5824"/>
                </a:lnTo>
                <a:lnTo>
                  <a:pt x="14154" y="5824"/>
                </a:lnTo>
                <a:close/>
                <a:moveTo>
                  <a:pt x="7516" y="5554"/>
                </a:moveTo>
                <a:lnTo>
                  <a:pt x="10800" y="415"/>
                </a:lnTo>
                <a:lnTo>
                  <a:pt x="14084" y="5554"/>
                </a:lnTo>
                <a:lnTo>
                  <a:pt x="7516" y="5554"/>
                </a:lnTo>
                <a:close/>
                <a:moveTo>
                  <a:pt x="11060" y="271"/>
                </a:moveTo>
                <a:lnTo>
                  <a:pt x="17617" y="271"/>
                </a:lnTo>
                <a:lnTo>
                  <a:pt x="14333" y="5409"/>
                </a:lnTo>
                <a:lnTo>
                  <a:pt x="11060" y="271"/>
                </a:lnTo>
                <a:close/>
                <a:moveTo>
                  <a:pt x="7257" y="5418"/>
                </a:moveTo>
                <a:lnTo>
                  <a:pt x="3973" y="280"/>
                </a:lnTo>
                <a:lnTo>
                  <a:pt x="10540" y="280"/>
                </a:lnTo>
                <a:lnTo>
                  <a:pt x="7257" y="5418"/>
                </a:lnTo>
                <a:close/>
                <a:moveTo>
                  <a:pt x="6997" y="5554"/>
                </a:moveTo>
                <a:lnTo>
                  <a:pt x="439" y="5554"/>
                </a:lnTo>
                <a:lnTo>
                  <a:pt x="3723" y="415"/>
                </a:lnTo>
                <a:lnTo>
                  <a:pt x="6997" y="5554"/>
                </a:lnTo>
                <a:close/>
                <a:moveTo>
                  <a:pt x="7137" y="5824"/>
                </a:moveTo>
                <a:lnTo>
                  <a:pt x="10481" y="20616"/>
                </a:lnTo>
                <a:lnTo>
                  <a:pt x="439" y="5824"/>
                </a:lnTo>
                <a:lnTo>
                  <a:pt x="7137" y="5824"/>
                </a:lnTo>
                <a:close/>
                <a:moveTo>
                  <a:pt x="14463" y="5824"/>
                </a:moveTo>
                <a:lnTo>
                  <a:pt x="21151" y="5824"/>
                </a:lnTo>
                <a:lnTo>
                  <a:pt x="11119" y="20616"/>
                </a:lnTo>
                <a:lnTo>
                  <a:pt x="14463" y="5824"/>
                </a:lnTo>
                <a:close/>
                <a:moveTo>
                  <a:pt x="14593" y="5554"/>
                </a:moveTo>
                <a:lnTo>
                  <a:pt x="17877" y="415"/>
                </a:lnTo>
                <a:lnTo>
                  <a:pt x="21161" y="5554"/>
                </a:lnTo>
                <a:lnTo>
                  <a:pt x="14593" y="555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863A08-1CDD-BC96-28BC-3EDEEEF0331D}"/>
              </a:ext>
            </a:extLst>
          </p:cNvPr>
          <p:cNvGrpSpPr/>
          <p:nvPr/>
        </p:nvGrpSpPr>
        <p:grpSpPr>
          <a:xfrm>
            <a:off x="696752" y="4348803"/>
            <a:ext cx="2194560" cy="1360030"/>
            <a:chOff x="332936" y="2473878"/>
            <a:chExt cx="2926080" cy="1813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13A1A7-D376-EBB1-D7F5-B5F0D40E1AB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Mission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B125BE-C743-75D8-D804-24D4C871BE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34D07F-D2DE-7C0B-87BD-F01F950A511C}"/>
              </a:ext>
            </a:extLst>
          </p:cNvPr>
          <p:cNvGrpSpPr/>
          <p:nvPr/>
        </p:nvGrpSpPr>
        <p:grpSpPr>
          <a:xfrm>
            <a:off x="3474720" y="4348803"/>
            <a:ext cx="2194560" cy="1360030"/>
            <a:chOff x="332936" y="2473878"/>
            <a:chExt cx="2926080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BBB62A4-ABAA-C431-D1D4-E2648E7ABAF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Vision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8FB16C-76CF-9D82-58B2-66CDD95ACC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FDF8DB-4D0A-AD9B-F96D-928EAF8D1869}"/>
              </a:ext>
            </a:extLst>
          </p:cNvPr>
          <p:cNvGrpSpPr/>
          <p:nvPr/>
        </p:nvGrpSpPr>
        <p:grpSpPr>
          <a:xfrm>
            <a:off x="6111158" y="4348803"/>
            <a:ext cx="2194560" cy="1360030"/>
            <a:chOff x="332936" y="2473878"/>
            <a:chExt cx="2926080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181FF4-6463-EBA4-797A-0A469B7A666E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Values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9673FD-B812-4A2A-E97C-5FCE1D54881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Mission, Vision, and Values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A04D40-515C-0801-CD86-49265350BA0F}"/>
              </a:ext>
            </a:extLst>
          </p:cNvPr>
          <p:cNvGrpSpPr/>
          <p:nvPr/>
        </p:nvGrpSpPr>
        <p:grpSpPr>
          <a:xfrm>
            <a:off x="3529507" y="1909280"/>
            <a:ext cx="2084987" cy="2034071"/>
            <a:chOff x="4707160" y="1419967"/>
            <a:chExt cx="2779982" cy="2712094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405AC2B2-5A37-73A9-6DE7-74B561FD202D}"/>
                </a:ext>
              </a:extLst>
            </p:cNvPr>
            <p:cNvSpPr/>
            <p:nvPr/>
          </p:nvSpPr>
          <p:spPr>
            <a:xfrm>
              <a:off x="5834802" y="2490077"/>
              <a:ext cx="517795" cy="51779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FCF25B8-EE67-892F-2DA7-4F27176CEAAB}"/>
                </a:ext>
              </a:extLst>
            </p:cNvPr>
            <p:cNvSpPr/>
            <p:nvPr/>
          </p:nvSpPr>
          <p:spPr>
            <a:xfrm>
              <a:off x="4707160" y="1419967"/>
              <a:ext cx="2779982" cy="271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1" y="12766"/>
                  </a:moveTo>
                  <a:cubicBezTo>
                    <a:pt x="11971" y="12766"/>
                    <a:pt x="12937" y="11785"/>
                    <a:pt x="12937" y="10566"/>
                  </a:cubicBezTo>
                  <a:cubicBezTo>
                    <a:pt x="12937" y="9347"/>
                    <a:pt x="11980" y="8367"/>
                    <a:pt x="10791" y="8367"/>
                  </a:cubicBezTo>
                  <a:cubicBezTo>
                    <a:pt x="9602" y="8367"/>
                    <a:pt x="8645" y="9347"/>
                    <a:pt x="8645" y="10566"/>
                  </a:cubicBezTo>
                  <a:cubicBezTo>
                    <a:pt x="8645" y="11785"/>
                    <a:pt x="9611" y="12766"/>
                    <a:pt x="10791" y="12766"/>
                  </a:cubicBezTo>
                  <a:close/>
                  <a:moveTo>
                    <a:pt x="10791" y="8651"/>
                  </a:moveTo>
                  <a:cubicBezTo>
                    <a:pt x="11828" y="8651"/>
                    <a:pt x="12669" y="9512"/>
                    <a:pt x="12669" y="10575"/>
                  </a:cubicBezTo>
                  <a:cubicBezTo>
                    <a:pt x="12669" y="11639"/>
                    <a:pt x="11828" y="12500"/>
                    <a:pt x="10791" y="12500"/>
                  </a:cubicBezTo>
                  <a:cubicBezTo>
                    <a:pt x="9754" y="12500"/>
                    <a:pt x="8914" y="11639"/>
                    <a:pt x="8914" y="10575"/>
                  </a:cubicBezTo>
                  <a:cubicBezTo>
                    <a:pt x="8914" y="9512"/>
                    <a:pt x="9763" y="8651"/>
                    <a:pt x="10791" y="8651"/>
                  </a:cubicBezTo>
                  <a:close/>
                  <a:moveTo>
                    <a:pt x="21555" y="10502"/>
                  </a:moveTo>
                  <a:cubicBezTo>
                    <a:pt x="19186" y="6745"/>
                    <a:pt x="15163" y="4490"/>
                    <a:pt x="10800" y="4490"/>
                  </a:cubicBezTo>
                  <a:cubicBezTo>
                    <a:pt x="6437" y="4490"/>
                    <a:pt x="2414" y="6736"/>
                    <a:pt x="45" y="10502"/>
                  </a:cubicBezTo>
                  <a:lnTo>
                    <a:pt x="0" y="10575"/>
                  </a:lnTo>
                  <a:lnTo>
                    <a:pt x="45" y="10649"/>
                  </a:lnTo>
                  <a:cubicBezTo>
                    <a:pt x="2414" y="14406"/>
                    <a:pt x="6437" y="16661"/>
                    <a:pt x="10800" y="16661"/>
                  </a:cubicBezTo>
                  <a:cubicBezTo>
                    <a:pt x="15163" y="16661"/>
                    <a:pt x="19186" y="14415"/>
                    <a:pt x="21555" y="10649"/>
                  </a:cubicBezTo>
                  <a:lnTo>
                    <a:pt x="21600" y="10575"/>
                  </a:lnTo>
                  <a:lnTo>
                    <a:pt x="21555" y="10502"/>
                  </a:lnTo>
                  <a:close/>
                  <a:moveTo>
                    <a:pt x="313" y="10575"/>
                  </a:moveTo>
                  <a:cubicBezTo>
                    <a:pt x="2199" y="7625"/>
                    <a:pt x="5132" y="5636"/>
                    <a:pt x="8440" y="4994"/>
                  </a:cubicBezTo>
                  <a:cubicBezTo>
                    <a:pt x="6339" y="5929"/>
                    <a:pt x="4864" y="8083"/>
                    <a:pt x="4864" y="10575"/>
                  </a:cubicBezTo>
                  <a:cubicBezTo>
                    <a:pt x="4864" y="13068"/>
                    <a:pt x="6339" y="15222"/>
                    <a:pt x="8440" y="16156"/>
                  </a:cubicBezTo>
                  <a:cubicBezTo>
                    <a:pt x="5132" y="15515"/>
                    <a:pt x="2199" y="13526"/>
                    <a:pt x="313" y="10575"/>
                  </a:cubicBezTo>
                  <a:close/>
                  <a:moveTo>
                    <a:pt x="10791" y="4765"/>
                  </a:moveTo>
                  <a:cubicBezTo>
                    <a:pt x="13911" y="4765"/>
                    <a:pt x="16459" y="7368"/>
                    <a:pt x="16459" y="10575"/>
                  </a:cubicBezTo>
                  <a:cubicBezTo>
                    <a:pt x="16459" y="13783"/>
                    <a:pt x="13920" y="16386"/>
                    <a:pt x="10791" y="16386"/>
                  </a:cubicBezTo>
                  <a:cubicBezTo>
                    <a:pt x="7662" y="16386"/>
                    <a:pt x="5123" y="13783"/>
                    <a:pt x="5123" y="10575"/>
                  </a:cubicBezTo>
                  <a:cubicBezTo>
                    <a:pt x="5123" y="7368"/>
                    <a:pt x="7671" y="4765"/>
                    <a:pt x="10791" y="4765"/>
                  </a:cubicBezTo>
                  <a:close/>
                  <a:moveTo>
                    <a:pt x="13151" y="16156"/>
                  </a:moveTo>
                  <a:cubicBezTo>
                    <a:pt x="15252" y="15222"/>
                    <a:pt x="16727" y="13068"/>
                    <a:pt x="16727" y="10575"/>
                  </a:cubicBezTo>
                  <a:cubicBezTo>
                    <a:pt x="16727" y="8083"/>
                    <a:pt x="15252" y="5929"/>
                    <a:pt x="13151" y="4994"/>
                  </a:cubicBezTo>
                  <a:cubicBezTo>
                    <a:pt x="16459" y="5636"/>
                    <a:pt x="19392" y="7625"/>
                    <a:pt x="21278" y="10575"/>
                  </a:cubicBezTo>
                  <a:cubicBezTo>
                    <a:pt x="19392" y="13526"/>
                    <a:pt x="16459" y="15515"/>
                    <a:pt x="13151" y="16156"/>
                  </a:cubicBezTo>
                  <a:close/>
                  <a:moveTo>
                    <a:pt x="10925" y="3217"/>
                  </a:moveTo>
                  <a:lnTo>
                    <a:pt x="10657" y="3217"/>
                  </a:lnTo>
                  <a:lnTo>
                    <a:pt x="10657" y="0"/>
                  </a:lnTo>
                  <a:lnTo>
                    <a:pt x="10925" y="0"/>
                  </a:lnTo>
                  <a:lnTo>
                    <a:pt x="10925" y="3217"/>
                  </a:lnTo>
                  <a:close/>
                  <a:moveTo>
                    <a:pt x="8252" y="3308"/>
                  </a:moveTo>
                  <a:lnTo>
                    <a:pt x="6035" y="1036"/>
                  </a:lnTo>
                  <a:lnTo>
                    <a:pt x="6223" y="843"/>
                  </a:lnTo>
                  <a:lnTo>
                    <a:pt x="8440" y="3116"/>
                  </a:lnTo>
                  <a:lnTo>
                    <a:pt x="8252" y="3308"/>
                  </a:lnTo>
                  <a:close/>
                  <a:moveTo>
                    <a:pt x="13312" y="3308"/>
                  </a:moveTo>
                  <a:lnTo>
                    <a:pt x="13124" y="3116"/>
                  </a:lnTo>
                  <a:lnTo>
                    <a:pt x="15342" y="843"/>
                  </a:lnTo>
                  <a:lnTo>
                    <a:pt x="15529" y="1036"/>
                  </a:lnTo>
                  <a:lnTo>
                    <a:pt x="13312" y="3308"/>
                  </a:lnTo>
                  <a:close/>
                  <a:moveTo>
                    <a:pt x="10639" y="18383"/>
                  </a:moveTo>
                  <a:lnTo>
                    <a:pt x="10907" y="18383"/>
                  </a:lnTo>
                  <a:lnTo>
                    <a:pt x="10907" y="21600"/>
                  </a:lnTo>
                  <a:lnTo>
                    <a:pt x="10639" y="21600"/>
                  </a:lnTo>
                  <a:lnTo>
                    <a:pt x="10639" y="18383"/>
                  </a:lnTo>
                  <a:close/>
                  <a:moveTo>
                    <a:pt x="13312" y="18292"/>
                  </a:moveTo>
                  <a:lnTo>
                    <a:pt x="15529" y="20564"/>
                  </a:lnTo>
                  <a:lnTo>
                    <a:pt x="15342" y="20757"/>
                  </a:lnTo>
                  <a:lnTo>
                    <a:pt x="13124" y="18484"/>
                  </a:lnTo>
                  <a:lnTo>
                    <a:pt x="13312" y="18292"/>
                  </a:lnTo>
                  <a:close/>
                  <a:moveTo>
                    <a:pt x="8252" y="18292"/>
                  </a:moveTo>
                  <a:lnTo>
                    <a:pt x="8440" y="18484"/>
                  </a:lnTo>
                  <a:lnTo>
                    <a:pt x="6223" y="20757"/>
                  </a:lnTo>
                  <a:lnTo>
                    <a:pt x="6035" y="20564"/>
                  </a:lnTo>
                  <a:lnTo>
                    <a:pt x="8252" y="1829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0D0816-866C-19C8-1E44-B72287B87A2F}"/>
              </a:ext>
            </a:extLst>
          </p:cNvPr>
          <p:cNvGrpSpPr/>
          <p:nvPr/>
        </p:nvGrpSpPr>
        <p:grpSpPr>
          <a:xfrm>
            <a:off x="1001806" y="1896768"/>
            <a:ext cx="2057802" cy="2059097"/>
            <a:chOff x="1335741" y="1385447"/>
            <a:chExt cx="2743736" cy="2745463"/>
          </a:xfrm>
        </p:grpSpPr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4FC769C7-05D8-9748-454B-CA164E679610}"/>
                </a:ext>
              </a:extLst>
            </p:cNvPr>
            <p:cNvSpPr/>
            <p:nvPr/>
          </p:nvSpPr>
          <p:spPr>
            <a:xfrm>
              <a:off x="1922575" y="2605142"/>
              <a:ext cx="938934" cy="93893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C11FADE-90FF-CA9C-2EE1-A7CC155C6516}"/>
                </a:ext>
              </a:extLst>
            </p:cNvPr>
            <p:cNvSpPr/>
            <p:nvPr/>
          </p:nvSpPr>
          <p:spPr>
            <a:xfrm>
              <a:off x="1335741" y="1385447"/>
              <a:ext cx="2743736" cy="274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96" extrusionOk="0">
                  <a:moveTo>
                    <a:pt x="6867" y="14147"/>
                  </a:moveTo>
                  <a:cubicBezTo>
                    <a:pt x="7505" y="14792"/>
                    <a:pt x="8543" y="14792"/>
                    <a:pt x="9181" y="14147"/>
                  </a:cubicBezTo>
                  <a:cubicBezTo>
                    <a:pt x="9233" y="14093"/>
                    <a:pt x="9312" y="14093"/>
                    <a:pt x="9364" y="14147"/>
                  </a:cubicBezTo>
                  <a:cubicBezTo>
                    <a:pt x="9417" y="14200"/>
                    <a:pt x="9417" y="14279"/>
                    <a:pt x="9364" y="14332"/>
                  </a:cubicBezTo>
                  <a:cubicBezTo>
                    <a:pt x="8997" y="14704"/>
                    <a:pt x="8509" y="14898"/>
                    <a:pt x="8020" y="14898"/>
                  </a:cubicBezTo>
                  <a:cubicBezTo>
                    <a:pt x="7531" y="14898"/>
                    <a:pt x="7051" y="14712"/>
                    <a:pt x="6675" y="14332"/>
                  </a:cubicBezTo>
                  <a:cubicBezTo>
                    <a:pt x="5933" y="13581"/>
                    <a:pt x="5933" y="12369"/>
                    <a:pt x="6675" y="11618"/>
                  </a:cubicBezTo>
                  <a:cubicBezTo>
                    <a:pt x="6727" y="11565"/>
                    <a:pt x="6806" y="11565"/>
                    <a:pt x="6858" y="11618"/>
                  </a:cubicBezTo>
                  <a:cubicBezTo>
                    <a:pt x="6911" y="11671"/>
                    <a:pt x="6911" y="11750"/>
                    <a:pt x="6858" y="11804"/>
                  </a:cubicBezTo>
                  <a:cubicBezTo>
                    <a:pt x="6230" y="12449"/>
                    <a:pt x="6230" y="13501"/>
                    <a:pt x="6867" y="14147"/>
                  </a:cubicBezTo>
                  <a:close/>
                  <a:moveTo>
                    <a:pt x="15484" y="5614"/>
                  </a:moveTo>
                  <a:lnTo>
                    <a:pt x="13791" y="7330"/>
                  </a:lnTo>
                  <a:cubicBezTo>
                    <a:pt x="16829" y="10504"/>
                    <a:pt x="16794" y="15588"/>
                    <a:pt x="13703" y="18718"/>
                  </a:cubicBezTo>
                  <a:cubicBezTo>
                    <a:pt x="13564" y="18859"/>
                    <a:pt x="13407" y="19001"/>
                    <a:pt x="13258" y="19133"/>
                  </a:cubicBezTo>
                  <a:lnTo>
                    <a:pt x="14961" y="20857"/>
                  </a:lnTo>
                  <a:cubicBezTo>
                    <a:pt x="15013" y="20910"/>
                    <a:pt x="15013" y="20990"/>
                    <a:pt x="14961" y="21043"/>
                  </a:cubicBezTo>
                  <a:cubicBezTo>
                    <a:pt x="14934" y="21070"/>
                    <a:pt x="14900" y="21078"/>
                    <a:pt x="14865" y="21078"/>
                  </a:cubicBezTo>
                  <a:cubicBezTo>
                    <a:pt x="14830" y="21078"/>
                    <a:pt x="14795" y="21070"/>
                    <a:pt x="14769" y="21043"/>
                  </a:cubicBezTo>
                  <a:lnTo>
                    <a:pt x="13057" y="19310"/>
                  </a:lnTo>
                  <a:cubicBezTo>
                    <a:pt x="13057" y="19310"/>
                    <a:pt x="13057" y="19310"/>
                    <a:pt x="13057" y="19310"/>
                  </a:cubicBezTo>
                  <a:cubicBezTo>
                    <a:pt x="11599" y="20504"/>
                    <a:pt x="9809" y="21096"/>
                    <a:pt x="8028" y="21096"/>
                  </a:cubicBezTo>
                  <a:cubicBezTo>
                    <a:pt x="6230" y="21096"/>
                    <a:pt x="4431" y="20486"/>
                    <a:pt x="2965" y="19275"/>
                  </a:cubicBezTo>
                  <a:cubicBezTo>
                    <a:pt x="2956" y="19284"/>
                    <a:pt x="2956" y="19301"/>
                    <a:pt x="2938" y="19310"/>
                  </a:cubicBezTo>
                  <a:lnTo>
                    <a:pt x="1227" y="21043"/>
                  </a:lnTo>
                  <a:cubicBezTo>
                    <a:pt x="1201" y="21070"/>
                    <a:pt x="1166" y="21078"/>
                    <a:pt x="1131" y="21078"/>
                  </a:cubicBezTo>
                  <a:cubicBezTo>
                    <a:pt x="1096" y="21078"/>
                    <a:pt x="1061" y="21070"/>
                    <a:pt x="1035" y="21043"/>
                  </a:cubicBezTo>
                  <a:cubicBezTo>
                    <a:pt x="983" y="20990"/>
                    <a:pt x="983" y="20910"/>
                    <a:pt x="1035" y="20857"/>
                  </a:cubicBezTo>
                  <a:lnTo>
                    <a:pt x="2746" y="19124"/>
                  </a:lnTo>
                  <a:cubicBezTo>
                    <a:pt x="2755" y="19116"/>
                    <a:pt x="2755" y="19116"/>
                    <a:pt x="2764" y="19116"/>
                  </a:cubicBezTo>
                  <a:cubicBezTo>
                    <a:pt x="2624" y="18992"/>
                    <a:pt x="2484" y="18859"/>
                    <a:pt x="2345" y="18726"/>
                  </a:cubicBezTo>
                  <a:cubicBezTo>
                    <a:pt x="-781" y="15561"/>
                    <a:pt x="-781" y="10407"/>
                    <a:pt x="2345" y="7241"/>
                  </a:cubicBezTo>
                  <a:cubicBezTo>
                    <a:pt x="5444" y="4103"/>
                    <a:pt x="10456" y="4076"/>
                    <a:pt x="13590" y="7153"/>
                  </a:cubicBezTo>
                  <a:lnTo>
                    <a:pt x="15100" y="5623"/>
                  </a:lnTo>
                  <a:lnTo>
                    <a:pt x="15083" y="5623"/>
                  </a:lnTo>
                  <a:lnTo>
                    <a:pt x="15266" y="5438"/>
                  </a:lnTo>
                  <a:lnTo>
                    <a:pt x="15266" y="2935"/>
                  </a:lnTo>
                  <a:lnTo>
                    <a:pt x="18165" y="0"/>
                  </a:lnTo>
                  <a:lnTo>
                    <a:pt x="18470" y="2378"/>
                  </a:lnTo>
                  <a:lnTo>
                    <a:pt x="20819" y="2688"/>
                  </a:lnTo>
                  <a:lnTo>
                    <a:pt x="17920" y="5623"/>
                  </a:lnTo>
                  <a:lnTo>
                    <a:pt x="15484" y="5623"/>
                  </a:lnTo>
                  <a:close/>
                  <a:moveTo>
                    <a:pt x="20260" y="2874"/>
                  </a:moveTo>
                  <a:lnTo>
                    <a:pt x="18401" y="2626"/>
                  </a:lnTo>
                  <a:lnTo>
                    <a:pt x="18025" y="3006"/>
                  </a:lnTo>
                  <a:lnTo>
                    <a:pt x="18043" y="3024"/>
                  </a:lnTo>
                  <a:lnTo>
                    <a:pt x="15746" y="5349"/>
                  </a:lnTo>
                  <a:lnTo>
                    <a:pt x="17816" y="5349"/>
                  </a:lnTo>
                  <a:lnTo>
                    <a:pt x="20260" y="2874"/>
                  </a:lnTo>
                  <a:close/>
                  <a:moveTo>
                    <a:pt x="15528" y="5163"/>
                  </a:moveTo>
                  <a:lnTo>
                    <a:pt x="18217" y="2440"/>
                  </a:lnTo>
                  <a:lnTo>
                    <a:pt x="17973" y="557"/>
                  </a:lnTo>
                  <a:lnTo>
                    <a:pt x="15528" y="3033"/>
                  </a:lnTo>
                  <a:lnTo>
                    <a:pt x="15528" y="5163"/>
                  </a:lnTo>
                  <a:close/>
                  <a:moveTo>
                    <a:pt x="13599" y="7515"/>
                  </a:moveTo>
                  <a:lnTo>
                    <a:pt x="12289" y="8842"/>
                  </a:lnTo>
                  <a:cubicBezTo>
                    <a:pt x="14498" y="11176"/>
                    <a:pt x="14472" y="14898"/>
                    <a:pt x="12202" y="17197"/>
                  </a:cubicBezTo>
                  <a:cubicBezTo>
                    <a:pt x="11049" y="18364"/>
                    <a:pt x="9539" y="18948"/>
                    <a:pt x="8028" y="18948"/>
                  </a:cubicBezTo>
                  <a:cubicBezTo>
                    <a:pt x="6518" y="18948"/>
                    <a:pt x="5008" y="18364"/>
                    <a:pt x="3855" y="17197"/>
                  </a:cubicBezTo>
                  <a:cubicBezTo>
                    <a:pt x="1550" y="14863"/>
                    <a:pt x="1550" y="11070"/>
                    <a:pt x="3855" y="8744"/>
                  </a:cubicBezTo>
                  <a:cubicBezTo>
                    <a:pt x="6125" y="6446"/>
                    <a:pt x="9801" y="6419"/>
                    <a:pt x="12106" y="8656"/>
                  </a:cubicBezTo>
                  <a:lnTo>
                    <a:pt x="13415" y="7330"/>
                  </a:lnTo>
                  <a:cubicBezTo>
                    <a:pt x="11914" y="5862"/>
                    <a:pt x="9967" y="5119"/>
                    <a:pt x="8020" y="5119"/>
                  </a:cubicBezTo>
                  <a:cubicBezTo>
                    <a:pt x="6029" y="5119"/>
                    <a:pt x="4047" y="5888"/>
                    <a:pt x="2537" y="7418"/>
                  </a:cubicBezTo>
                  <a:cubicBezTo>
                    <a:pt x="-493" y="10486"/>
                    <a:pt x="-493" y="15464"/>
                    <a:pt x="2537" y="18532"/>
                  </a:cubicBezTo>
                  <a:cubicBezTo>
                    <a:pt x="5566" y="21600"/>
                    <a:pt x="10482" y="21600"/>
                    <a:pt x="13511" y="18532"/>
                  </a:cubicBezTo>
                  <a:cubicBezTo>
                    <a:pt x="16506" y="15499"/>
                    <a:pt x="16532" y="10592"/>
                    <a:pt x="13599" y="7515"/>
                  </a:cubicBezTo>
                  <a:close/>
                  <a:moveTo>
                    <a:pt x="12106" y="9036"/>
                  </a:moveTo>
                  <a:lnTo>
                    <a:pt x="10735" y="10424"/>
                  </a:lnTo>
                  <a:cubicBezTo>
                    <a:pt x="12088" y="11892"/>
                    <a:pt x="12053" y="14191"/>
                    <a:pt x="10648" y="15623"/>
                  </a:cubicBezTo>
                  <a:cubicBezTo>
                    <a:pt x="9949" y="16330"/>
                    <a:pt x="9024" y="16719"/>
                    <a:pt x="8037" y="16719"/>
                  </a:cubicBezTo>
                  <a:cubicBezTo>
                    <a:pt x="7051" y="16719"/>
                    <a:pt x="6125" y="16330"/>
                    <a:pt x="5427" y="15623"/>
                  </a:cubicBezTo>
                  <a:cubicBezTo>
                    <a:pt x="3986" y="14164"/>
                    <a:pt x="3986" y="11786"/>
                    <a:pt x="5427" y="10327"/>
                  </a:cubicBezTo>
                  <a:cubicBezTo>
                    <a:pt x="6125" y="9620"/>
                    <a:pt x="7051" y="9231"/>
                    <a:pt x="8037" y="9231"/>
                  </a:cubicBezTo>
                  <a:cubicBezTo>
                    <a:pt x="8980" y="9231"/>
                    <a:pt x="9871" y="9584"/>
                    <a:pt x="10560" y="10239"/>
                  </a:cubicBezTo>
                  <a:lnTo>
                    <a:pt x="11931" y="8850"/>
                  </a:lnTo>
                  <a:cubicBezTo>
                    <a:pt x="10840" y="7798"/>
                    <a:pt x="9443" y="7268"/>
                    <a:pt x="8037" y="7268"/>
                  </a:cubicBezTo>
                  <a:cubicBezTo>
                    <a:pt x="6597" y="7268"/>
                    <a:pt x="5147" y="7825"/>
                    <a:pt x="4047" y="8939"/>
                  </a:cubicBezTo>
                  <a:cubicBezTo>
                    <a:pt x="1847" y="11167"/>
                    <a:pt x="1847" y="14792"/>
                    <a:pt x="4047" y="17020"/>
                  </a:cubicBezTo>
                  <a:cubicBezTo>
                    <a:pt x="6247" y="19248"/>
                    <a:pt x="9827" y="19248"/>
                    <a:pt x="12027" y="17020"/>
                  </a:cubicBezTo>
                  <a:cubicBezTo>
                    <a:pt x="14184" y="14819"/>
                    <a:pt x="14210" y="11273"/>
                    <a:pt x="12106" y="9036"/>
                  </a:cubicBezTo>
                  <a:close/>
                  <a:moveTo>
                    <a:pt x="10359" y="10424"/>
                  </a:moveTo>
                  <a:cubicBezTo>
                    <a:pt x="9722" y="9823"/>
                    <a:pt x="8901" y="9496"/>
                    <a:pt x="8028" y="9496"/>
                  </a:cubicBezTo>
                  <a:cubicBezTo>
                    <a:pt x="7112" y="9496"/>
                    <a:pt x="6247" y="9858"/>
                    <a:pt x="5601" y="10513"/>
                  </a:cubicBezTo>
                  <a:cubicBezTo>
                    <a:pt x="4265" y="11865"/>
                    <a:pt x="4265" y="14076"/>
                    <a:pt x="5601" y="15429"/>
                  </a:cubicBezTo>
                  <a:cubicBezTo>
                    <a:pt x="6247" y="16083"/>
                    <a:pt x="7112" y="16445"/>
                    <a:pt x="8028" y="16445"/>
                  </a:cubicBezTo>
                  <a:cubicBezTo>
                    <a:pt x="8945" y="16445"/>
                    <a:pt x="9809" y="16083"/>
                    <a:pt x="10456" y="15429"/>
                  </a:cubicBezTo>
                  <a:cubicBezTo>
                    <a:pt x="11765" y="14102"/>
                    <a:pt x="11791" y="11972"/>
                    <a:pt x="10543" y="10601"/>
                  </a:cubicBezTo>
                  <a:lnTo>
                    <a:pt x="9216" y="11945"/>
                  </a:lnTo>
                  <a:lnTo>
                    <a:pt x="9792" y="12529"/>
                  </a:lnTo>
                  <a:cubicBezTo>
                    <a:pt x="9871" y="12608"/>
                    <a:pt x="9836" y="12758"/>
                    <a:pt x="9722" y="12785"/>
                  </a:cubicBezTo>
                  <a:lnTo>
                    <a:pt x="8788" y="13041"/>
                  </a:lnTo>
                  <a:lnTo>
                    <a:pt x="7854" y="13298"/>
                  </a:lnTo>
                  <a:cubicBezTo>
                    <a:pt x="7740" y="13324"/>
                    <a:pt x="7635" y="13227"/>
                    <a:pt x="7670" y="13112"/>
                  </a:cubicBezTo>
                  <a:lnTo>
                    <a:pt x="7924" y="12166"/>
                  </a:lnTo>
                  <a:lnTo>
                    <a:pt x="8177" y="11220"/>
                  </a:lnTo>
                  <a:cubicBezTo>
                    <a:pt x="8203" y="11105"/>
                    <a:pt x="8351" y="11070"/>
                    <a:pt x="8430" y="11149"/>
                  </a:cubicBezTo>
                  <a:lnTo>
                    <a:pt x="9032" y="11759"/>
                  </a:lnTo>
                  <a:lnTo>
                    <a:pt x="10359" y="10424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22715B7-93CA-20BA-E871-1FADD744D4BE}"/>
              </a:ext>
            </a:extLst>
          </p:cNvPr>
          <p:cNvGrpSpPr/>
          <p:nvPr/>
        </p:nvGrpSpPr>
        <p:grpSpPr>
          <a:xfrm>
            <a:off x="6283312" y="1910575"/>
            <a:ext cx="1837307" cy="2031482"/>
            <a:chOff x="8377749" y="1408460"/>
            <a:chExt cx="2449743" cy="2708642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20A6A01-AC87-1B6F-4ECE-5A95A76C4F6E}"/>
                </a:ext>
              </a:extLst>
            </p:cNvPr>
            <p:cNvSpPr/>
            <p:nvPr/>
          </p:nvSpPr>
          <p:spPr>
            <a:xfrm>
              <a:off x="8377749" y="1408460"/>
              <a:ext cx="81581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364293-B604-5D83-B0F0-EC16E10F83E2}"/>
                </a:ext>
              </a:extLst>
            </p:cNvPr>
            <p:cNvSpPr/>
            <p:nvPr/>
          </p:nvSpPr>
          <p:spPr>
            <a:xfrm>
              <a:off x="9194714" y="1408460"/>
              <a:ext cx="81696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0" y="21600"/>
                  </a:lnTo>
                  <a:lnTo>
                    <a:pt x="5385" y="10818"/>
                  </a:lnTo>
                  <a:lnTo>
                    <a:pt x="10800" y="0"/>
                  </a:lnTo>
                  <a:lnTo>
                    <a:pt x="16185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679D4A2-4EB2-187A-DCB4-326BB2ACB16E}"/>
                </a:ext>
              </a:extLst>
            </p:cNvPr>
            <p:cNvSpPr/>
            <p:nvPr/>
          </p:nvSpPr>
          <p:spPr>
            <a:xfrm>
              <a:off x="9194714" y="2121866"/>
              <a:ext cx="816965" cy="19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0"/>
                  </a:lnTo>
                  <a:lnTo>
                    <a:pt x="5385" y="10800"/>
                  </a:lnTo>
                  <a:lnTo>
                    <a:pt x="10800" y="21600"/>
                  </a:lnTo>
                  <a:lnTo>
                    <a:pt x="1618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86BE13D5-0F54-D5E4-E27D-F44C97F7DF56}"/>
                </a:ext>
              </a:extLst>
            </p:cNvPr>
            <p:cNvSpPr/>
            <p:nvPr/>
          </p:nvSpPr>
          <p:spPr>
            <a:xfrm>
              <a:off x="10011679" y="1408460"/>
              <a:ext cx="815813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1A783A0-0EBC-CF8C-5ACE-8466975CF9C1}"/>
              </a:ext>
            </a:extLst>
          </p:cNvPr>
          <p:cNvSpPr/>
          <p:nvPr/>
        </p:nvSpPr>
        <p:spPr>
          <a:xfrm>
            <a:off x="6274682" y="1904965"/>
            <a:ext cx="1867513" cy="206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67" y="0"/>
                </a:moveTo>
                <a:lnTo>
                  <a:pt x="3633" y="0"/>
                </a:lnTo>
                <a:lnTo>
                  <a:pt x="0" y="5689"/>
                </a:lnTo>
                <a:lnTo>
                  <a:pt x="10800" y="21600"/>
                </a:lnTo>
                <a:lnTo>
                  <a:pt x="21600" y="5689"/>
                </a:lnTo>
                <a:lnTo>
                  <a:pt x="17967" y="0"/>
                </a:lnTo>
                <a:close/>
                <a:moveTo>
                  <a:pt x="14154" y="5824"/>
                </a:moveTo>
                <a:lnTo>
                  <a:pt x="10800" y="20670"/>
                </a:lnTo>
                <a:lnTo>
                  <a:pt x="7446" y="5824"/>
                </a:lnTo>
                <a:lnTo>
                  <a:pt x="14154" y="5824"/>
                </a:lnTo>
                <a:close/>
                <a:moveTo>
                  <a:pt x="7516" y="5554"/>
                </a:moveTo>
                <a:lnTo>
                  <a:pt x="10800" y="415"/>
                </a:lnTo>
                <a:lnTo>
                  <a:pt x="14084" y="5554"/>
                </a:lnTo>
                <a:lnTo>
                  <a:pt x="7516" y="5554"/>
                </a:lnTo>
                <a:close/>
                <a:moveTo>
                  <a:pt x="11060" y="271"/>
                </a:moveTo>
                <a:lnTo>
                  <a:pt x="17617" y="271"/>
                </a:lnTo>
                <a:lnTo>
                  <a:pt x="14333" y="5409"/>
                </a:lnTo>
                <a:lnTo>
                  <a:pt x="11060" y="271"/>
                </a:lnTo>
                <a:close/>
                <a:moveTo>
                  <a:pt x="7257" y="5418"/>
                </a:moveTo>
                <a:lnTo>
                  <a:pt x="3973" y="280"/>
                </a:lnTo>
                <a:lnTo>
                  <a:pt x="10540" y="280"/>
                </a:lnTo>
                <a:lnTo>
                  <a:pt x="7257" y="5418"/>
                </a:lnTo>
                <a:close/>
                <a:moveTo>
                  <a:pt x="6997" y="5554"/>
                </a:moveTo>
                <a:lnTo>
                  <a:pt x="439" y="5554"/>
                </a:lnTo>
                <a:lnTo>
                  <a:pt x="3723" y="415"/>
                </a:lnTo>
                <a:lnTo>
                  <a:pt x="6997" y="5554"/>
                </a:lnTo>
                <a:close/>
                <a:moveTo>
                  <a:pt x="7137" y="5824"/>
                </a:moveTo>
                <a:lnTo>
                  <a:pt x="10481" y="20616"/>
                </a:lnTo>
                <a:lnTo>
                  <a:pt x="439" y="5824"/>
                </a:lnTo>
                <a:lnTo>
                  <a:pt x="7137" y="5824"/>
                </a:lnTo>
                <a:close/>
                <a:moveTo>
                  <a:pt x="14463" y="5824"/>
                </a:moveTo>
                <a:lnTo>
                  <a:pt x="21151" y="5824"/>
                </a:lnTo>
                <a:lnTo>
                  <a:pt x="11119" y="20616"/>
                </a:lnTo>
                <a:lnTo>
                  <a:pt x="14463" y="5824"/>
                </a:lnTo>
                <a:close/>
                <a:moveTo>
                  <a:pt x="14593" y="5554"/>
                </a:moveTo>
                <a:lnTo>
                  <a:pt x="17877" y="415"/>
                </a:lnTo>
                <a:lnTo>
                  <a:pt x="21161" y="5554"/>
                </a:lnTo>
                <a:lnTo>
                  <a:pt x="14593" y="5554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99E3D5-D226-89F0-1B2A-181D912A8923}"/>
              </a:ext>
            </a:extLst>
          </p:cNvPr>
          <p:cNvGrpSpPr/>
          <p:nvPr/>
        </p:nvGrpSpPr>
        <p:grpSpPr>
          <a:xfrm>
            <a:off x="696752" y="4348803"/>
            <a:ext cx="2194560" cy="1360030"/>
            <a:chOff x="332936" y="2473878"/>
            <a:chExt cx="2926080" cy="1813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6AFA37-A492-ADBF-16DA-5FEA88076CBB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Mission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21FFD3-A1EC-6B5D-08F0-4871D8EDE34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0AD8AC8-54F8-7CF2-B6ED-4B362C0E4B8F}"/>
              </a:ext>
            </a:extLst>
          </p:cNvPr>
          <p:cNvGrpSpPr/>
          <p:nvPr/>
        </p:nvGrpSpPr>
        <p:grpSpPr>
          <a:xfrm>
            <a:off x="3474720" y="4348803"/>
            <a:ext cx="2194560" cy="1360030"/>
            <a:chOff x="332936" y="2473878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33D2798-EB7D-3DDE-CDF6-ACEE14A8D59B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Vision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B1C2E5D-A2DE-2FD4-E396-5E32CFEEDB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F7E468-AB0D-2499-A040-B1A73D38B184}"/>
              </a:ext>
            </a:extLst>
          </p:cNvPr>
          <p:cNvGrpSpPr/>
          <p:nvPr/>
        </p:nvGrpSpPr>
        <p:grpSpPr>
          <a:xfrm>
            <a:off x="6111158" y="4348803"/>
            <a:ext cx="2194560" cy="1360030"/>
            <a:chOff x="332936" y="2473878"/>
            <a:chExt cx="2926080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9F23FB-46F7-8FC0-6E24-E902FC175E2F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Values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846337B-964B-BAC4-4496-97F651CAA3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83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Mission, Vision, and Values – Slide Template</vt:lpstr>
      <vt:lpstr>Mission, Vision, and Values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Mission, Vision, and Values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2022-06-02T16:42:18Z</dcterms:modified>
  <cp:category>Graphics &amp; Metaphors</cp:category>
</cp:coreProperties>
</file>