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Abstract Textboxes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83E4C19-1565-4B37-8B10-038E11031754}"/>
              </a:ext>
            </a:extLst>
          </p:cNvPr>
          <p:cNvGrpSpPr/>
          <p:nvPr/>
        </p:nvGrpSpPr>
        <p:grpSpPr>
          <a:xfrm>
            <a:off x="6342801" y="1338733"/>
            <a:ext cx="1813563" cy="4180534"/>
            <a:chOff x="6342801" y="1338733"/>
            <a:chExt cx="1813563" cy="418053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D2A911A-A1BB-C44A-828E-BA17EEC28E03}"/>
                </a:ext>
              </a:extLst>
            </p:cNvPr>
            <p:cNvSpPr/>
            <p:nvPr/>
          </p:nvSpPr>
          <p:spPr>
            <a:xfrm>
              <a:off x="6469802" y="1338733"/>
              <a:ext cx="1686562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6A47D5-F2AF-6C47-9BA0-AA537431E273}"/>
                </a:ext>
              </a:extLst>
            </p:cNvPr>
            <p:cNvSpPr/>
            <p:nvPr/>
          </p:nvSpPr>
          <p:spPr>
            <a:xfrm>
              <a:off x="6342801" y="2392833"/>
              <a:ext cx="1687830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0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35543FD0-2AA9-9648-80EB-AB670C9EA6D8}"/>
                </a:ext>
              </a:extLst>
            </p:cNvPr>
            <p:cNvSpPr txBox="1"/>
            <p:nvPr/>
          </p:nvSpPr>
          <p:spPr>
            <a:xfrm>
              <a:off x="6604398" y="195663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A068F68-6D8B-42C7-9CFA-EA39D3AB9EAA}"/>
                </a:ext>
              </a:extLst>
            </p:cNvPr>
            <p:cNvGrpSpPr/>
            <p:nvPr/>
          </p:nvGrpSpPr>
          <p:grpSpPr>
            <a:xfrm>
              <a:off x="6515617" y="3597602"/>
              <a:ext cx="1348822" cy="1189445"/>
              <a:chOff x="6517111" y="3597602"/>
              <a:chExt cx="1348822" cy="1189445"/>
            </a:xfrm>
          </p:grpSpPr>
          <p:sp>
            <p:nvSpPr>
              <p:cNvPr id="17" name="TextBox 17">
                <a:extLst>
                  <a:ext uri="{FF2B5EF4-FFF2-40B4-BE49-F238E27FC236}">
                    <a16:creationId xmlns:a16="http://schemas.microsoft.com/office/drawing/2014/main" id="{1512732D-E198-B14E-8B72-4E252749B68F}"/>
                  </a:ext>
                </a:extLst>
              </p:cNvPr>
              <p:cNvSpPr txBox="1"/>
              <p:nvPr/>
            </p:nvSpPr>
            <p:spPr>
              <a:xfrm>
                <a:off x="6517111" y="3956050"/>
                <a:ext cx="1339391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1" name="TextBox 21">
                <a:extLst>
                  <a:ext uri="{FF2B5EF4-FFF2-40B4-BE49-F238E27FC236}">
                    <a16:creationId xmlns:a16="http://schemas.microsoft.com/office/drawing/2014/main" id="{5BE38E23-6808-9B42-87FE-CB216F0A4913}"/>
                  </a:ext>
                </a:extLst>
              </p:cNvPr>
              <p:cNvSpPr txBox="1"/>
              <p:nvPr/>
            </p:nvSpPr>
            <p:spPr>
              <a:xfrm>
                <a:off x="6517111" y="3597602"/>
                <a:ext cx="1348822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</p:grpSp>
        <p:pic>
          <p:nvPicPr>
            <p:cNvPr id="23" name="Graphic 23" descr="Board Of Directors with solid fill">
              <a:extLst>
                <a:ext uri="{FF2B5EF4-FFF2-40B4-BE49-F238E27FC236}">
                  <a16:creationId xmlns:a16="http://schemas.microsoft.com/office/drawing/2014/main" id="{2B03881C-1AA6-5742-BC47-DCA367432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42244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F89928C-2F60-4B49-A424-1B327E6297E6}"/>
              </a:ext>
            </a:extLst>
          </p:cNvPr>
          <p:cNvGrpSpPr/>
          <p:nvPr/>
        </p:nvGrpSpPr>
        <p:grpSpPr>
          <a:xfrm>
            <a:off x="1728469" y="1338733"/>
            <a:ext cx="1813561" cy="4180534"/>
            <a:chOff x="1728469" y="1338733"/>
            <a:chExt cx="1813561" cy="4180534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784348D-22E0-574B-9796-526EE772D01C}"/>
                </a:ext>
              </a:extLst>
            </p:cNvPr>
            <p:cNvSpPr/>
            <p:nvPr/>
          </p:nvSpPr>
          <p:spPr>
            <a:xfrm>
              <a:off x="1855470" y="1338733"/>
              <a:ext cx="1686560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7508144F-C2D5-204E-A676-C36501C921D8}"/>
                </a:ext>
              </a:extLst>
            </p:cNvPr>
            <p:cNvSpPr/>
            <p:nvPr/>
          </p:nvSpPr>
          <p:spPr>
            <a:xfrm>
              <a:off x="1728469" y="2392833"/>
              <a:ext cx="1687830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29968A7B-A376-734C-AA16-1CD40BE4ABCC}"/>
                </a:ext>
              </a:extLst>
            </p:cNvPr>
            <p:cNvSpPr txBox="1"/>
            <p:nvPr/>
          </p:nvSpPr>
          <p:spPr>
            <a:xfrm>
              <a:off x="1990066" y="1961771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5D393D0-1C0F-4465-83FF-981EE9441CFA}"/>
                </a:ext>
              </a:extLst>
            </p:cNvPr>
            <p:cNvGrpSpPr/>
            <p:nvPr/>
          </p:nvGrpSpPr>
          <p:grpSpPr>
            <a:xfrm>
              <a:off x="1901285" y="3597602"/>
              <a:ext cx="1348822" cy="1189445"/>
              <a:chOff x="1937207" y="3597602"/>
              <a:chExt cx="1348822" cy="1189445"/>
            </a:xfrm>
          </p:grpSpPr>
          <p:sp>
            <p:nvSpPr>
              <p:cNvPr id="15" name="TextBox 15">
                <a:extLst>
                  <a:ext uri="{FF2B5EF4-FFF2-40B4-BE49-F238E27FC236}">
                    <a16:creationId xmlns:a16="http://schemas.microsoft.com/office/drawing/2014/main" id="{EC83AB35-7863-9D4A-92C6-5FC91FF60BA2}"/>
                  </a:ext>
                </a:extLst>
              </p:cNvPr>
              <p:cNvSpPr txBox="1"/>
              <p:nvPr/>
            </p:nvSpPr>
            <p:spPr>
              <a:xfrm>
                <a:off x="1937207" y="3956050"/>
                <a:ext cx="1339391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19" name="TextBox 19">
                <a:extLst>
                  <a:ext uri="{FF2B5EF4-FFF2-40B4-BE49-F238E27FC236}">
                    <a16:creationId xmlns:a16="http://schemas.microsoft.com/office/drawing/2014/main" id="{1371A484-6457-4544-8C8C-E941850D1F07}"/>
                  </a:ext>
                </a:extLst>
              </p:cNvPr>
              <p:cNvSpPr txBox="1"/>
              <p:nvPr/>
            </p:nvSpPr>
            <p:spPr>
              <a:xfrm>
                <a:off x="1937207" y="3597602"/>
                <a:ext cx="1348822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</p:grpSp>
        <p:pic>
          <p:nvPicPr>
            <p:cNvPr id="24" name="Graphic 24" descr="Briefcase with solid fill">
              <a:extLst>
                <a:ext uri="{FF2B5EF4-FFF2-40B4-BE49-F238E27FC236}">
                  <a16:creationId xmlns:a16="http://schemas.microsoft.com/office/drawing/2014/main" id="{B4D64219-8C75-284A-A93E-75AD92963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27912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0676BB2-FA3B-4001-A7E6-FB2D6403FED1}"/>
              </a:ext>
            </a:extLst>
          </p:cNvPr>
          <p:cNvGrpSpPr/>
          <p:nvPr/>
        </p:nvGrpSpPr>
        <p:grpSpPr>
          <a:xfrm>
            <a:off x="8649968" y="1338733"/>
            <a:ext cx="1813563" cy="4180534"/>
            <a:chOff x="8649968" y="1338733"/>
            <a:chExt cx="1813563" cy="418053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1F24DFC-3C8E-654B-B4C5-45F11B5C0B60}"/>
                </a:ext>
              </a:extLst>
            </p:cNvPr>
            <p:cNvSpPr/>
            <p:nvPr/>
          </p:nvSpPr>
          <p:spPr>
            <a:xfrm>
              <a:off x="8776969" y="1338733"/>
              <a:ext cx="1686562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C8A9E4-A84A-CE4B-B8DD-63152B9F37ED}"/>
                </a:ext>
              </a:extLst>
            </p:cNvPr>
            <p:cNvSpPr/>
            <p:nvPr/>
          </p:nvSpPr>
          <p:spPr>
            <a:xfrm>
              <a:off x="8649968" y="2392833"/>
              <a:ext cx="1687831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90280A33-A6D1-5B4B-852E-82E9E304633F}"/>
                </a:ext>
              </a:extLst>
            </p:cNvPr>
            <p:cNvSpPr txBox="1"/>
            <p:nvPr/>
          </p:nvSpPr>
          <p:spPr>
            <a:xfrm>
              <a:off x="8911565" y="195663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EDC1D23-64EC-4FC6-B4E4-2D6E54890158}"/>
                </a:ext>
              </a:extLst>
            </p:cNvPr>
            <p:cNvGrpSpPr/>
            <p:nvPr/>
          </p:nvGrpSpPr>
          <p:grpSpPr>
            <a:xfrm>
              <a:off x="8822784" y="3597602"/>
              <a:ext cx="1348822" cy="1189445"/>
              <a:chOff x="8822785" y="3597602"/>
              <a:chExt cx="1348822" cy="1189445"/>
            </a:xfrm>
          </p:grpSpPr>
          <p:sp>
            <p:nvSpPr>
              <p:cNvPr id="18" name="TextBox 18">
                <a:extLst>
                  <a:ext uri="{FF2B5EF4-FFF2-40B4-BE49-F238E27FC236}">
                    <a16:creationId xmlns:a16="http://schemas.microsoft.com/office/drawing/2014/main" id="{A53A1FBC-69B4-C14D-96D0-D94EA9EB3BE3}"/>
                  </a:ext>
                </a:extLst>
              </p:cNvPr>
              <p:cNvSpPr txBox="1"/>
              <p:nvPr/>
            </p:nvSpPr>
            <p:spPr>
              <a:xfrm>
                <a:off x="8822785" y="3956050"/>
                <a:ext cx="1339391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2" name="TextBox 22">
                <a:extLst>
                  <a:ext uri="{FF2B5EF4-FFF2-40B4-BE49-F238E27FC236}">
                    <a16:creationId xmlns:a16="http://schemas.microsoft.com/office/drawing/2014/main" id="{31C81E34-79CF-A24E-9EAC-A9AC845B6220}"/>
                  </a:ext>
                </a:extLst>
              </p:cNvPr>
              <p:cNvSpPr txBox="1"/>
              <p:nvPr/>
            </p:nvSpPr>
            <p:spPr>
              <a:xfrm>
                <a:off x="8822785" y="3597602"/>
                <a:ext cx="1348822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</p:grpSp>
        <p:pic>
          <p:nvPicPr>
            <p:cNvPr id="25" name="Graphic 25" descr="Customer review with solid fill">
              <a:extLst>
                <a:ext uri="{FF2B5EF4-FFF2-40B4-BE49-F238E27FC236}">
                  <a16:creationId xmlns:a16="http://schemas.microsoft.com/office/drawing/2014/main" id="{52490431-F13E-EC49-8DC2-D9B9ED638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449412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F99A2A-E529-45AC-A7E7-A14C6B3427D1}"/>
              </a:ext>
            </a:extLst>
          </p:cNvPr>
          <p:cNvGrpSpPr/>
          <p:nvPr/>
        </p:nvGrpSpPr>
        <p:grpSpPr>
          <a:xfrm>
            <a:off x="4035635" y="1338733"/>
            <a:ext cx="1813561" cy="4180534"/>
            <a:chOff x="4035635" y="1338733"/>
            <a:chExt cx="1813561" cy="4180534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DEAE43C-96D1-224A-B3EE-71E420BE6EE0}"/>
                </a:ext>
              </a:extLst>
            </p:cNvPr>
            <p:cNvSpPr/>
            <p:nvPr/>
          </p:nvSpPr>
          <p:spPr>
            <a:xfrm>
              <a:off x="4162636" y="1338733"/>
              <a:ext cx="1686560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1C546E9-F6F1-2D4E-84F9-24D65012A2BE}"/>
                </a:ext>
              </a:extLst>
            </p:cNvPr>
            <p:cNvSpPr/>
            <p:nvPr/>
          </p:nvSpPr>
          <p:spPr>
            <a:xfrm>
              <a:off x="4035635" y="2392833"/>
              <a:ext cx="1687831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210" y="21195"/>
                    <a:pt x="3706" y="205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91682B6B-A062-3D41-B0C4-4BAEF16737A7}"/>
                </a:ext>
              </a:extLst>
            </p:cNvPr>
            <p:cNvSpPr txBox="1"/>
            <p:nvPr/>
          </p:nvSpPr>
          <p:spPr>
            <a:xfrm>
              <a:off x="4297232" y="195663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3685A74-95A2-45AA-B0A0-BCF7635C2A96}"/>
                </a:ext>
              </a:extLst>
            </p:cNvPr>
            <p:cNvGrpSpPr/>
            <p:nvPr/>
          </p:nvGrpSpPr>
          <p:grpSpPr>
            <a:xfrm>
              <a:off x="4208451" y="3597602"/>
              <a:ext cx="1348822" cy="1189445"/>
              <a:chOff x="4189775" y="3597602"/>
              <a:chExt cx="1348822" cy="1189445"/>
            </a:xfrm>
          </p:grpSpPr>
          <p:sp>
            <p:nvSpPr>
              <p:cNvPr id="16" name="TextBox 16">
                <a:extLst>
                  <a:ext uri="{FF2B5EF4-FFF2-40B4-BE49-F238E27FC236}">
                    <a16:creationId xmlns:a16="http://schemas.microsoft.com/office/drawing/2014/main" id="{A3443026-D712-384C-BC91-756B5B1F1FFC}"/>
                  </a:ext>
                </a:extLst>
              </p:cNvPr>
              <p:cNvSpPr txBox="1"/>
              <p:nvPr/>
            </p:nvSpPr>
            <p:spPr>
              <a:xfrm>
                <a:off x="4189775" y="3956050"/>
                <a:ext cx="1339391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0" name="TextBox 20">
                <a:extLst>
                  <a:ext uri="{FF2B5EF4-FFF2-40B4-BE49-F238E27FC236}">
                    <a16:creationId xmlns:a16="http://schemas.microsoft.com/office/drawing/2014/main" id="{6ABD30F1-087A-E640-8764-FE370868912C}"/>
                  </a:ext>
                </a:extLst>
              </p:cNvPr>
              <p:cNvSpPr txBox="1"/>
              <p:nvPr/>
            </p:nvSpPr>
            <p:spPr>
              <a:xfrm>
                <a:off x="4189775" y="3597602"/>
                <a:ext cx="1348822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</p:grpSp>
        <p:pic>
          <p:nvPicPr>
            <p:cNvPr id="26" name="Graphic 26" descr="Handshake with solid fill">
              <a:extLst>
                <a:ext uri="{FF2B5EF4-FFF2-40B4-BE49-F238E27FC236}">
                  <a16:creationId xmlns:a16="http://schemas.microsoft.com/office/drawing/2014/main" id="{8E1E230F-C85C-C94C-9780-D4E30F8BB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35079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Abstract Textboxes – Slide Template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82748C2-FD7A-4ED2-BA95-B7EBFD269493}"/>
              </a:ext>
            </a:extLst>
          </p:cNvPr>
          <p:cNvGrpSpPr/>
          <p:nvPr/>
        </p:nvGrpSpPr>
        <p:grpSpPr>
          <a:xfrm>
            <a:off x="6342801" y="1338733"/>
            <a:ext cx="1813563" cy="4180534"/>
            <a:chOff x="6342801" y="1338733"/>
            <a:chExt cx="1813563" cy="4180534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D2A911A-A1BB-C44A-828E-BA17EEC28E03}"/>
                </a:ext>
              </a:extLst>
            </p:cNvPr>
            <p:cNvSpPr/>
            <p:nvPr/>
          </p:nvSpPr>
          <p:spPr>
            <a:xfrm>
              <a:off x="6469802" y="1338733"/>
              <a:ext cx="1686562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16A47D5-F2AF-6C47-9BA0-AA537431E273}"/>
                </a:ext>
              </a:extLst>
            </p:cNvPr>
            <p:cNvSpPr/>
            <p:nvPr/>
          </p:nvSpPr>
          <p:spPr>
            <a:xfrm>
              <a:off x="6342801" y="2392833"/>
              <a:ext cx="1687830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0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35543FD0-2AA9-9648-80EB-AB670C9EA6D8}"/>
                </a:ext>
              </a:extLst>
            </p:cNvPr>
            <p:cNvSpPr txBox="1"/>
            <p:nvPr/>
          </p:nvSpPr>
          <p:spPr>
            <a:xfrm>
              <a:off x="6604398" y="195663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A068F68-6D8B-42C7-9CFA-EA39D3AB9EAA}"/>
                </a:ext>
              </a:extLst>
            </p:cNvPr>
            <p:cNvGrpSpPr/>
            <p:nvPr/>
          </p:nvGrpSpPr>
          <p:grpSpPr>
            <a:xfrm>
              <a:off x="6515617" y="3597602"/>
              <a:ext cx="1348822" cy="1189445"/>
              <a:chOff x="6517111" y="3597602"/>
              <a:chExt cx="1348822" cy="1189445"/>
            </a:xfrm>
          </p:grpSpPr>
          <p:sp>
            <p:nvSpPr>
              <p:cNvPr id="17" name="TextBox 17">
                <a:extLst>
                  <a:ext uri="{FF2B5EF4-FFF2-40B4-BE49-F238E27FC236}">
                    <a16:creationId xmlns:a16="http://schemas.microsoft.com/office/drawing/2014/main" id="{1512732D-E198-B14E-8B72-4E252749B68F}"/>
                  </a:ext>
                </a:extLst>
              </p:cNvPr>
              <p:cNvSpPr txBox="1"/>
              <p:nvPr/>
            </p:nvSpPr>
            <p:spPr>
              <a:xfrm>
                <a:off x="6517111" y="3956050"/>
                <a:ext cx="1339391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1" name="TextBox 21">
                <a:extLst>
                  <a:ext uri="{FF2B5EF4-FFF2-40B4-BE49-F238E27FC236}">
                    <a16:creationId xmlns:a16="http://schemas.microsoft.com/office/drawing/2014/main" id="{5BE38E23-6808-9B42-87FE-CB216F0A4913}"/>
                  </a:ext>
                </a:extLst>
              </p:cNvPr>
              <p:cNvSpPr txBox="1"/>
              <p:nvPr/>
            </p:nvSpPr>
            <p:spPr>
              <a:xfrm>
                <a:off x="6517111" y="3597602"/>
                <a:ext cx="1348822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</p:grpSp>
        <p:pic>
          <p:nvPicPr>
            <p:cNvPr id="23" name="Graphic 23" descr="Board Of Directors with solid fill">
              <a:extLst>
                <a:ext uri="{FF2B5EF4-FFF2-40B4-BE49-F238E27FC236}">
                  <a16:creationId xmlns:a16="http://schemas.microsoft.com/office/drawing/2014/main" id="{2B03881C-1AA6-5742-BC47-DCA367432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42244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C8A8E13-BD28-4403-B10E-7F177E70668C}"/>
              </a:ext>
            </a:extLst>
          </p:cNvPr>
          <p:cNvGrpSpPr/>
          <p:nvPr/>
        </p:nvGrpSpPr>
        <p:grpSpPr>
          <a:xfrm>
            <a:off x="1728469" y="1338733"/>
            <a:ext cx="1813561" cy="4180534"/>
            <a:chOff x="1728469" y="1338733"/>
            <a:chExt cx="1813561" cy="4180534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784348D-22E0-574B-9796-526EE772D01C}"/>
                </a:ext>
              </a:extLst>
            </p:cNvPr>
            <p:cNvSpPr/>
            <p:nvPr/>
          </p:nvSpPr>
          <p:spPr>
            <a:xfrm>
              <a:off x="1855470" y="1338733"/>
              <a:ext cx="1686560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7508144F-C2D5-204E-A676-C36501C921D8}"/>
                </a:ext>
              </a:extLst>
            </p:cNvPr>
            <p:cNvSpPr/>
            <p:nvPr/>
          </p:nvSpPr>
          <p:spPr>
            <a:xfrm>
              <a:off x="1728469" y="2392833"/>
              <a:ext cx="1687830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29968A7B-A376-734C-AA16-1CD40BE4ABCC}"/>
                </a:ext>
              </a:extLst>
            </p:cNvPr>
            <p:cNvSpPr txBox="1"/>
            <p:nvPr/>
          </p:nvSpPr>
          <p:spPr>
            <a:xfrm>
              <a:off x="1990066" y="1961771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5D393D0-1C0F-4465-83FF-981EE9441CFA}"/>
                </a:ext>
              </a:extLst>
            </p:cNvPr>
            <p:cNvGrpSpPr/>
            <p:nvPr/>
          </p:nvGrpSpPr>
          <p:grpSpPr>
            <a:xfrm>
              <a:off x="1901285" y="3597602"/>
              <a:ext cx="1348822" cy="1189445"/>
              <a:chOff x="1937207" y="3597602"/>
              <a:chExt cx="1348822" cy="1189445"/>
            </a:xfrm>
          </p:grpSpPr>
          <p:sp>
            <p:nvSpPr>
              <p:cNvPr id="15" name="TextBox 15">
                <a:extLst>
                  <a:ext uri="{FF2B5EF4-FFF2-40B4-BE49-F238E27FC236}">
                    <a16:creationId xmlns:a16="http://schemas.microsoft.com/office/drawing/2014/main" id="{EC83AB35-7863-9D4A-92C6-5FC91FF60BA2}"/>
                  </a:ext>
                </a:extLst>
              </p:cNvPr>
              <p:cNvSpPr txBox="1"/>
              <p:nvPr/>
            </p:nvSpPr>
            <p:spPr>
              <a:xfrm>
                <a:off x="1937207" y="3956050"/>
                <a:ext cx="1339391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19" name="TextBox 19">
                <a:extLst>
                  <a:ext uri="{FF2B5EF4-FFF2-40B4-BE49-F238E27FC236}">
                    <a16:creationId xmlns:a16="http://schemas.microsoft.com/office/drawing/2014/main" id="{1371A484-6457-4544-8C8C-E941850D1F07}"/>
                  </a:ext>
                </a:extLst>
              </p:cNvPr>
              <p:cNvSpPr txBox="1"/>
              <p:nvPr/>
            </p:nvSpPr>
            <p:spPr>
              <a:xfrm>
                <a:off x="1937207" y="3597602"/>
                <a:ext cx="1348822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</p:grpSp>
        <p:pic>
          <p:nvPicPr>
            <p:cNvPr id="24" name="Graphic 24" descr="Briefcase with solid fill">
              <a:extLst>
                <a:ext uri="{FF2B5EF4-FFF2-40B4-BE49-F238E27FC236}">
                  <a16:creationId xmlns:a16="http://schemas.microsoft.com/office/drawing/2014/main" id="{B4D64219-8C75-284A-A93E-75AD92963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27912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C177713-7EA2-40B6-AC24-C781B1DEFE36}"/>
              </a:ext>
            </a:extLst>
          </p:cNvPr>
          <p:cNvGrpSpPr/>
          <p:nvPr/>
        </p:nvGrpSpPr>
        <p:grpSpPr>
          <a:xfrm>
            <a:off x="8649968" y="1338733"/>
            <a:ext cx="1813563" cy="4180534"/>
            <a:chOff x="8649968" y="1338733"/>
            <a:chExt cx="1813563" cy="418053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1F24DFC-3C8E-654B-B4C5-45F11B5C0B60}"/>
                </a:ext>
              </a:extLst>
            </p:cNvPr>
            <p:cNvSpPr/>
            <p:nvPr/>
          </p:nvSpPr>
          <p:spPr>
            <a:xfrm>
              <a:off x="8776969" y="1338733"/>
              <a:ext cx="1686562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C8A9E4-A84A-CE4B-B8DD-63152B9F37ED}"/>
                </a:ext>
              </a:extLst>
            </p:cNvPr>
            <p:cNvSpPr/>
            <p:nvPr/>
          </p:nvSpPr>
          <p:spPr>
            <a:xfrm>
              <a:off x="8649968" y="2392833"/>
              <a:ext cx="1687831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194" y="21195"/>
                    <a:pt x="3706" y="2057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90280A33-A6D1-5B4B-852E-82E9E304633F}"/>
                </a:ext>
              </a:extLst>
            </p:cNvPr>
            <p:cNvSpPr txBox="1"/>
            <p:nvPr/>
          </p:nvSpPr>
          <p:spPr>
            <a:xfrm>
              <a:off x="8911565" y="195663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EDC1D23-64EC-4FC6-B4E4-2D6E54890158}"/>
                </a:ext>
              </a:extLst>
            </p:cNvPr>
            <p:cNvGrpSpPr/>
            <p:nvPr/>
          </p:nvGrpSpPr>
          <p:grpSpPr>
            <a:xfrm>
              <a:off x="8822784" y="3597602"/>
              <a:ext cx="1348822" cy="1189445"/>
              <a:chOff x="8822785" y="3597602"/>
              <a:chExt cx="1348822" cy="1189445"/>
            </a:xfrm>
          </p:grpSpPr>
          <p:sp>
            <p:nvSpPr>
              <p:cNvPr id="18" name="TextBox 18">
                <a:extLst>
                  <a:ext uri="{FF2B5EF4-FFF2-40B4-BE49-F238E27FC236}">
                    <a16:creationId xmlns:a16="http://schemas.microsoft.com/office/drawing/2014/main" id="{A53A1FBC-69B4-C14D-96D0-D94EA9EB3BE3}"/>
                  </a:ext>
                </a:extLst>
              </p:cNvPr>
              <p:cNvSpPr txBox="1"/>
              <p:nvPr/>
            </p:nvSpPr>
            <p:spPr>
              <a:xfrm>
                <a:off x="8822785" y="3956050"/>
                <a:ext cx="1339391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2" name="TextBox 22">
                <a:extLst>
                  <a:ext uri="{FF2B5EF4-FFF2-40B4-BE49-F238E27FC236}">
                    <a16:creationId xmlns:a16="http://schemas.microsoft.com/office/drawing/2014/main" id="{31C81E34-79CF-A24E-9EAC-A9AC845B6220}"/>
                  </a:ext>
                </a:extLst>
              </p:cNvPr>
              <p:cNvSpPr txBox="1"/>
              <p:nvPr/>
            </p:nvSpPr>
            <p:spPr>
              <a:xfrm>
                <a:off x="8822785" y="3597602"/>
                <a:ext cx="1348822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</p:grpSp>
        <p:pic>
          <p:nvPicPr>
            <p:cNvPr id="25" name="Graphic 25" descr="Customer review with solid fill">
              <a:extLst>
                <a:ext uri="{FF2B5EF4-FFF2-40B4-BE49-F238E27FC236}">
                  <a16:creationId xmlns:a16="http://schemas.microsoft.com/office/drawing/2014/main" id="{52490431-F13E-EC49-8DC2-D9B9ED638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449412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9B8BE64-F536-4C14-85E6-0195A3836C8A}"/>
              </a:ext>
            </a:extLst>
          </p:cNvPr>
          <p:cNvGrpSpPr/>
          <p:nvPr/>
        </p:nvGrpSpPr>
        <p:grpSpPr>
          <a:xfrm>
            <a:off x="4035635" y="1338733"/>
            <a:ext cx="1813561" cy="4180534"/>
            <a:chOff x="4035635" y="1338733"/>
            <a:chExt cx="1813561" cy="4180534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DEAE43C-96D1-224A-B3EE-71E420BE6EE0}"/>
                </a:ext>
              </a:extLst>
            </p:cNvPr>
            <p:cNvSpPr/>
            <p:nvPr/>
          </p:nvSpPr>
          <p:spPr>
            <a:xfrm>
              <a:off x="4162636" y="1338733"/>
              <a:ext cx="1686560" cy="31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17908" y="20639"/>
                  </a:moveTo>
                  <a:lnTo>
                    <a:pt x="878" y="13765"/>
                  </a:lnTo>
                  <a:cubicBezTo>
                    <a:pt x="325" y="13538"/>
                    <a:pt x="0" y="13192"/>
                    <a:pt x="0" y="12830"/>
                  </a:cubicBezTo>
                  <a:lnTo>
                    <a:pt x="0" y="1188"/>
                  </a:lnTo>
                  <a:cubicBezTo>
                    <a:pt x="0" y="202"/>
                    <a:pt x="2196" y="-354"/>
                    <a:pt x="3692" y="253"/>
                  </a:cubicBezTo>
                  <a:lnTo>
                    <a:pt x="20722" y="7127"/>
                  </a:lnTo>
                  <a:cubicBezTo>
                    <a:pt x="21275" y="7354"/>
                    <a:pt x="21600" y="7700"/>
                    <a:pt x="21600" y="8062"/>
                  </a:cubicBezTo>
                  <a:lnTo>
                    <a:pt x="21600" y="19704"/>
                  </a:lnTo>
                  <a:cubicBezTo>
                    <a:pt x="21600" y="20698"/>
                    <a:pt x="19404" y="21246"/>
                    <a:pt x="17908" y="2063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1C546E9-F6F1-2D4E-84F9-24D65012A2BE}"/>
                </a:ext>
              </a:extLst>
            </p:cNvPr>
            <p:cNvSpPr/>
            <p:nvPr/>
          </p:nvSpPr>
          <p:spPr>
            <a:xfrm>
              <a:off x="4035635" y="2392833"/>
              <a:ext cx="1687831" cy="312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extrusionOk="0">
                  <a:moveTo>
                    <a:pt x="3706" y="20577"/>
                  </a:moveTo>
                  <a:lnTo>
                    <a:pt x="20722" y="13671"/>
                  </a:lnTo>
                  <a:cubicBezTo>
                    <a:pt x="21275" y="13442"/>
                    <a:pt x="21600" y="13095"/>
                    <a:pt x="21600" y="12731"/>
                  </a:cubicBezTo>
                  <a:lnTo>
                    <a:pt x="21600" y="1347"/>
                  </a:lnTo>
                  <a:cubicBezTo>
                    <a:pt x="21600" y="230"/>
                    <a:pt x="19130" y="-405"/>
                    <a:pt x="17423" y="289"/>
                  </a:cubicBezTo>
                  <a:lnTo>
                    <a:pt x="878" y="7009"/>
                  </a:lnTo>
                  <a:cubicBezTo>
                    <a:pt x="325" y="7238"/>
                    <a:pt x="0" y="7585"/>
                    <a:pt x="0" y="7949"/>
                  </a:cubicBezTo>
                  <a:lnTo>
                    <a:pt x="0" y="19646"/>
                  </a:lnTo>
                  <a:cubicBezTo>
                    <a:pt x="16" y="20636"/>
                    <a:pt x="2210" y="21195"/>
                    <a:pt x="3706" y="205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TextBox 12">
              <a:extLst>
                <a:ext uri="{FF2B5EF4-FFF2-40B4-BE49-F238E27FC236}">
                  <a16:creationId xmlns:a16="http://schemas.microsoft.com/office/drawing/2014/main" id="{91682B6B-A062-3D41-B0C4-4BAEF16737A7}"/>
                </a:ext>
              </a:extLst>
            </p:cNvPr>
            <p:cNvSpPr txBox="1"/>
            <p:nvPr/>
          </p:nvSpPr>
          <p:spPr>
            <a:xfrm>
              <a:off x="4297232" y="195663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3685A74-95A2-45AA-B0A0-BCF7635C2A96}"/>
                </a:ext>
              </a:extLst>
            </p:cNvPr>
            <p:cNvGrpSpPr/>
            <p:nvPr/>
          </p:nvGrpSpPr>
          <p:grpSpPr>
            <a:xfrm>
              <a:off x="4208451" y="3597602"/>
              <a:ext cx="1348822" cy="1189445"/>
              <a:chOff x="4189775" y="3597602"/>
              <a:chExt cx="1348822" cy="1189445"/>
            </a:xfrm>
          </p:grpSpPr>
          <p:sp>
            <p:nvSpPr>
              <p:cNvPr id="16" name="TextBox 16">
                <a:extLst>
                  <a:ext uri="{FF2B5EF4-FFF2-40B4-BE49-F238E27FC236}">
                    <a16:creationId xmlns:a16="http://schemas.microsoft.com/office/drawing/2014/main" id="{A3443026-D712-384C-BC91-756B5B1F1FFC}"/>
                  </a:ext>
                </a:extLst>
              </p:cNvPr>
              <p:cNvSpPr txBox="1"/>
              <p:nvPr/>
            </p:nvSpPr>
            <p:spPr>
              <a:xfrm>
                <a:off x="4189775" y="3956050"/>
                <a:ext cx="1339391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  <p:sp>
            <p:nvSpPr>
              <p:cNvPr id="20" name="TextBox 20">
                <a:extLst>
                  <a:ext uri="{FF2B5EF4-FFF2-40B4-BE49-F238E27FC236}">
                    <a16:creationId xmlns:a16="http://schemas.microsoft.com/office/drawing/2014/main" id="{6ABD30F1-087A-E640-8764-FE370868912C}"/>
                  </a:ext>
                </a:extLst>
              </p:cNvPr>
              <p:cNvSpPr txBox="1"/>
              <p:nvPr/>
            </p:nvSpPr>
            <p:spPr>
              <a:xfrm>
                <a:off x="4189775" y="3597602"/>
                <a:ext cx="1348822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</p:grpSp>
        <p:pic>
          <p:nvPicPr>
            <p:cNvPr id="26" name="Graphic 26" descr="Handshake with solid fill">
              <a:extLst>
                <a:ext uri="{FF2B5EF4-FFF2-40B4-BE49-F238E27FC236}">
                  <a16:creationId xmlns:a16="http://schemas.microsoft.com/office/drawing/2014/main" id="{8E1E230F-C85C-C94C-9780-D4E30F8BB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35079" y="2862732"/>
              <a:ext cx="722195" cy="72219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28629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201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Abstract Textboxes – Slide Template</vt:lpstr>
      <vt:lpstr>Modern Abstract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Abstract Textboxes</dc:title>
  <dc:creator>PresentationGO.com</dc:creator>
  <dc:description>© Copyright PresentationGO.com - Do not distribute or sale without written permission.</dc:description>
  <cp:lastModifiedBy>Christophe Barroche</cp:lastModifiedBy>
  <cp:revision>10</cp:revision>
  <dcterms:created xsi:type="dcterms:W3CDTF">2014-11-26T05:14:11Z</dcterms:created>
  <dcterms:modified xsi:type="dcterms:W3CDTF">2022-04-20T03:06:01Z</dcterms:modified>
  <cp:category>Text &amp; Tables</cp:category>
</cp:coreProperties>
</file>