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4" d="100"/>
          <a:sy n="114" d="100"/>
        </p:scale>
        <p:origin x="102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4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Abstract Textboxes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83E4C19-1565-4B37-8B10-038E11031754}"/>
              </a:ext>
            </a:extLst>
          </p:cNvPr>
          <p:cNvGrpSpPr/>
          <p:nvPr/>
        </p:nvGrpSpPr>
        <p:grpSpPr>
          <a:xfrm>
            <a:off x="4783387" y="1861300"/>
            <a:ext cx="1553326" cy="3580650"/>
            <a:chOff x="6342801" y="1338733"/>
            <a:chExt cx="1813563" cy="418053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D2A911A-A1BB-C44A-828E-BA17EEC28E03}"/>
                </a:ext>
              </a:extLst>
            </p:cNvPr>
            <p:cNvSpPr/>
            <p:nvPr/>
          </p:nvSpPr>
          <p:spPr>
            <a:xfrm>
              <a:off x="6469802" y="1338733"/>
              <a:ext cx="1686562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6A47D5-F2AF-6C47-9BA0-AA537431E273}"/>
                </a:ext>
              </a:extLst>
            </p:cNvPr>
            <p:cNvSpPr/>
            <p:nvPr/>
          </p:nvSpPr>
          <p:spPr>
            <a:xfrm>
              <a:off x="6342801" y="2392833"/>
              <a:ext cx="1687830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0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35543FD0-2AA9-9648-80EB-AB670C9EA6D8}"/>
                </a:ext>
              </a:extLst>
            </p:cNvPr>
            <p:cNvSpPr txBox="1"/>
            <p:nvPr/>
          </p:nvSpPr>
          <p:spPr>
            <a:xfrm>
              <a:off x="6575367" y="1933273"/>
              <a:ext cx="762101" cy="7546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A068F68-6D8B-42C7-9CFA-EA39D3AB9EAA}"/>
                </a:ext>
              </a:extLst>
            </p:cNvPr>
            <p:cNvGrpSpPr/>
            <p:nvPr/>
          </p:nvGrpSpPr>
          <p:grpSpPr>
            <a:xfrm>
              <a:off x="6515617" y="3571660"/>
              <a:ext cx="1348822" cy="1246807"/>
              <a:chOff x="6517111" y="3571660"/>
              <a:chExt cx="1348822" cy="1246807"/>
            </a:xfrm>
          </p:grpSpPr>
          <p:sp>
            <p:nvSpPr>
              <p:cNvPr id="17" name="TextBox 17">
                <a:extLst>
                  <a:ext uri="{FF2B5EF4-FFF2-40B4-BE49-F238E27FC236}">
                    <a16:creationId xmlns:a16="http://schemas.microsoft.com/office/drawing/2014/main" id="{1512732D-E198-B14E-8B72-4E252749B68F}"/>
                  </a:ext>
                </a:extLst>
              </p:cNvPr>
              <p:cNvSpPr txBox="1"/>
              <p:nvPr/>
            </p:nvSpPr>
            <p:spPr>
              <a:xfrm>
                <a:off x="6517111" y="3956051"/>
                <a:ext cx="1339391" cy="86241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5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21" name="TextBox 21">
                <a:extLst>
                  <a:ext uri="{FF2B5EF4-FFF2-40B4-BE49-F238E27FC236}">
                    <a16:creationId xmlns:a16="http://schemas.microsoft.com/office/drawing/2014/main" id="{5BE38E23-6808-9B42-87FE-CB216F0A4913}"/>
                  </a:ext>
                </a:extLst>
              </p:cNvPr>
              <p:cNvSpPr txBox="1"/>
              <p:nvPr/>
            </p:nvSpPr>
            <p:spPr>
              <a:xfrm>
                <a:off x="6517111" y="3571660"/>
                <a:ext cx="1348822" cy="3952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noProof="1"/>
                  <a:t>Lorem Ipsum</a:t>
                </a:r>
              </a:p>
            </p:txBody>
          </p:sp>
        </p:grpSp>
        <p:pic>
          <p:nvPicPr>
            <p:cNvPr id="23" name="Graphic 23" descr="Board Of Directors with solid fill">
              <a:extLst>
                <a:ext uri="{FF2B5EF4-FFF2-40B4-BE49-F238E27FC236}">
                  <a16:creationId xmlns:a16="http://schemas.microsoft.com/office/drawing/2014/main" id="{2B03881C-1AA6-5742-BC47-DCA367432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42244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F89928C-2F60-4B49-A424-1B327E6297E6}"/>
              </a:ext>
            </a:extLst>
          </p:cNvPr>
          <p:cNvGrpSpPr/>
          <p:nvPr/>
        </p:nvGrpSpPr>
        <p:grpSpPr>
          <a:xfrm>
            <a:off x="831187" y="1861300"/>
            <a:ext cx="1553325" cy="3580650"/>
            <a:chOff x="1728469" y="1338733"/>
            <a:chExt cx="1813561" cy="4180534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784348D-22E0-574B-9796-526EE772D01C}"/>
                </a:ext>
              </a:extLst>
            </p:cNvPr>
            <p:cNvSpPr/>
            <p:nvPr/>
          </p:nvSpPr>
          <p:spPr>
            <a:xfrm>
              <a:off x="1855470" y="1338733"/>
              <a:ext cx="1686560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7508144F-C2D5-204E-A676-C36501C921D8}"/>
                </a:ext>
              </a:extLst>
            </p:cNvPr>
            <p:cNvSpPr/>
            <p:nvPr/>
          </p:nvSpPr>
          <p:spPr>
            <a:xfrm>
              <a:off x="1728469" y="2392833"/>
              <a:ext cx="1687830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29968A7B-A376-734C-AA16-1CD40BE4ABCC}"/>
                </a:ext>
              </a:extLst>
            </p:cNvPr>
            <p:cNvSpPr txBox="1"/>
            <p:nvPr/>
          </p:nvSpPr>
          <p:spPr>
            <a:xfrm>
              <a:off x="1961036" y="1938408"/>
              <a:ext cx="762100" cy="7546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5D393D0-1C0F-4465-83FF-981EE9441CFA}"/>
                </a:ext>
              </a:extLst>
            </p:cNvPr>
            <p:cNvGrpSpPr/>
            <p:nvPr/>
          </p:nvGrpSpPr>
          <p:grpSpPr>
            <a:xfrm>
              <a:off x="1901285" y="3571660"/>
              <a:ext cx="1348822" cy="1246807"/>
              <a:chOff x="1937207" y="3571660"/>
              <a:chExt cx="1348822" cy="1246807"/>
            </a:xfrm>
          </p:grpSpPr>
          <p:sp>
            <p:nvSpPr>
              <p:cNvPr id="15" name="TextBox 15">
                <a:extLst>
                  <a:ext uri="{FF2B5EF4-FFF2-40B4-BE49-F238E27FC236}">
                    <a16:creationId xmlns:a16="http://schemas.microsoft.com/office/drawing/2014/main" id="{EC83AB35-7863-9D4A-92C6-5FC91FF60BA2}"/>
                  </a:ext>
                </a:extLst>
              </p:cNvPr>
              <p:cNvSpPr txBox="1"/>
              <p:nvPr/>
            </p:nvSpPr>
            <p:spPr>
              <a:xfrm>
                <a:off x="1937207" y="3956051"/>
                <a:ext cx="1339391" cy="86241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5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19" name="TextBox 19">
                <a:extLst>
                  <a:ext uri="{FF2B5EF4-FFF2-40B4-BE49-F238E27FC236}">
                    <a16:creationId xmlns:a16="http://schemas.microsoft.com/office/drawing/2014/main" id="{1371A484-6457-4544-8C8C-E941850D1F07}"/>
                  </a:ext>
                </a:extLst>
              </p:cNvPr>
              <p:cNvSpPr txBox="1"/>
              <p:nvPr/>
            </p:nvSpPr>
            <p:spPr>
              <a:xfrm>
                <a:off x="1937207" y="3571660"/>
                <a:ext cx="1348822" cy="3952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noProof="1"/>
                  <a:t>Lorem Ipsum</a:t>
                </a:r>
              </a:p>
            </p:txBody>
          </p:sp>
        </p:grpSp>
        <p:pic>
          <p:nvPicPr>
            <p:cNvPr id="24" name="Graphic 24" descr="Briefcase with solid fill">
              <a:extLst>
                <a:ext uri="{FF2B5EF4-FFF2-40B4-BE49-F238E27FC236}">
                  <a16:creationId xmlns:a16="http://schemas.microsoft.com/office/drawing/2014/main" id="{B4D64219-8C75-284A-A93E-75AD929632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27912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0676BB2-FA3B-4001-A7E6-FB2D6403FED1}"/>
              </a:ext>
            </a:extLst>
          </p:cNvPr>
          <p:cNvGrpSpPr/>
          <p:nvPr/>
        </p:nvGrpSpPr>
        <p:grpSpPr>
          <a:xfrm>
            <a:off x="6759488" y="1861300"/>
            <a:ext cx="1553326" cy="3580650"/>
            <a:chOff x="8649968" y="1338733"/>
            <a:chExt cx="1813563" cy="418053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1F24DFC-3C8E-654B-B4C5-45F11B5C0B60}"/>
                </a:ext>
              </a:extLst>
            </p:cNvPr>
            <p:cNvSpPr/>
            <p:nvPr/>
          </p:nvSpPr>
          <p:spPr>
            <a:xfrm>
              <a:off x="8776969" y="1338733"/>
              <a:ext cx="1686562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C8A9E4-A84A-CE4B-B8DD-63152B9F37ED}"/>
                </a:ext>
              </a:extLst>
            </p:cNvPr>
            <p:cNvSpPr/>
            <p:nvPr/>
          </p:nvSpPr>
          <p:spPr>
            <a:xfrm>
              <a:off x="8649968" y="2392833"/>
              <a:ext cx="1687831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90280A33-A6D1-5B4B-852E-82E9E304633F}"/>
                </a:ext>
              </a:extLst>
            </p:cNvPr>
            <p:cNvSpPr txBox="1"/>
            <p:nvPr/>
          </p:nvSpPr>
          <p:spPr>
            <a:xfrm>
              <a:off x="8882534" y="1933273"/>
              <a:ext cx="762101" cy="7546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EDC1D23-64EC-4FC6-B4E4-2D6E54890158}"/>
                </a:ext>
              </a:extLst>
            </p:cNvPr>
            <p:cNvGrpSpPr/>
            <p:nvPr/>
          </p:nvGrpSpPr>
          <p:grpSpPr>
            <a:xfrm>
              <a:off x="8822784" y="3571660"/>
              <a:ext cx="1348822" cy="1246807"/>
              <a:chOff x="8822785" y="3571660"/>
              <a:chExt cx="1348822" cy="1246807"/>
            </a:xfrm>
          </p:grpSpPr>
          <p:sp>
            <p:nvSpPr>
              <p:cNvPr id="18" name="TextBox 18">
                <a:extLst>
                  <a:ext uri="{FF2B5EF4-FFF2-40B4-BE49-F238E27FC236}">
                    <a16:creationId xmlns:a16="http://schemas.microsoft.com/office/drawing/2014/main" id="{A53A1FBC-69B4-C14D-96D0-D94EA9EB3BE3}"/>
                  </a:ext>
                </a:extLst>
              </p:cNvPr>
              <p:cNvSpPr txBox="1"/>
              <p:nvPr/>
            </p:nvSpPr>
            <p:spPr>
              <a:xfrm>
                <a:off x="8822785" y="3956051"/>
                <a:ext cx="1339391" cy="86241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5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22" name="TextBox 22">
                <a:extLst>
                  <a:ext uri="{FF2B5EF4-FFF2-40B4-BE49-F238E27FC236}">
                    <a16:creationId xmlns:a16="http://schemas.microsoft.com/office/drawing/2014/main" id="{31C81E34-79CF-A24E-9EAC-A9AC845B6220}"/>
                  </a:ext>
                </a:extLst>
              </p:cNvPr>
              <p:cNvSpPr txBox="1"/>
              <p:nvPr/>
            </p:nvSpPr>
            <p:spPr>
              <a:xfrm>
                <a:off x="8822785" y="3571660"/>
                <a:ext cx="1348822" cy="3952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noProof="1"/>
                  <a:t>Lorem Ipsum</a:t>
                </a:r>
              </a:p>
            </p:txBody>
          </p:sp>
        </p:grpSp>
        <p:pic>
          <p:nvPicPr>
            <p:cNvPr id="25" name="Graphic 25" descr="Customer review with solid fill">
              <a:extLst>
                <a:ext uri="{FF2B5EF4-FFF2-40B4-BE49-F238E27FC236}">
                  <a16:creationId xmlns:a16="http://schemas.microsoft.com/office/drawing/2014/main" id="{52490431-F13E-EC49-8DC2-D9B9ED638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449412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F99A2A-E529-45AC-A7E7-A14C6B3427D1}"/>
              </a:ext>
            </a:extLst>
          </p:cNvPr>
          <p:cNvGrpSpPr/>
          <p:nvPr/>
        </p:nvGrpSpPr>
        <p:grpSpPr>
          <a:xfrm>
            <a:off x="2807287" y="1861300"/>
            <a:ext cx="1553325" cy="3580650"/>
            <a:chOff x="4035635" y="1338733"/>
            <a:chExt cx="1813561" cy="4180534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DEAE43C-96D1-224A-B3EE-71E420BE6EE0}"/>
                </a:ext>
              </a:extLst>
            </p:cNvPr>
            <p:cNvSpPr/>
            <p:nvPr/>
          </p:nvSpPr>
          <p:spPr>
            <a:xfrm>
              <a:off x="4162636" y="1338733"/>
              <a:ext cx="1686560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1C546E9-F6F1-2D4E-84F9-24D65012A2BE}"/>
                </a:ext>
              </a:extLst>
            </p:cNvPr>
            <p:cNvSpPr/>
            <p:nvPr/>
          </p:nvSpPr>
          <p:spPr>
            <a:xfrm>
              <a:off x="4035635" y="2392833"/>
              <a:ext cx="1687831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210" y="21195"/>
                    <a:pt x="3706" y="205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91682B6B-A062-3D41-B0C4-4BAEF16737A7}"/>
                </a:ext>
              </a:extLst>
            </p:cNvPr>
            <p:cNvSpPr txBox="1"/>
            <p:nvPr/>
          </p:nvSpPr>
          <p:spPr>
            <a:xfrm>
              <a:off x="4268202" y="1933273"/>
              <a:ext cx="762100" cy="7546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3685A74-95A2-45AA-B0A0-BCF7635C2A96}"/>
                </a:ext>
              </a:extLst>
            </p:cNvPr>
            <p:cNvGrpSpPr/>
            <p:nvPr/>
          </p:nvGrpSpPr>
          <p:grpSpPr>
            <a:xfrm>
              <a:off x="4208451" y="3571660"/>
              <a:ext cx="1348822" cy="1246807"/>
              <a:chOff x="4189775" y="3571660"/>
              <a:chExt cx="1348822" cy="1246807"/>
            </a:xfrm>
          </p:grpSpPr>
          <p:sp>
            <p:nvSpPr>
              <p:cNvPr id="16" name="TextBox 16">
                <a:extLst>
                  <a:ext uri="{FF2B5EF4-FFF2-40B4-BE49-F238E27FC236}">
                    <a16:creationId xmlns:a16="http://schemas.microsoft.com/office/drawing/2014/main" id="{A3443026-D712-384C-BC91-756B5B1F1FFC}"/>
                  </a:ext>
                </a:extLst>
              </p:cNvPr>
              <p:cNvSpPr txBox="1"/>
              <p:nvPr/>
            </p:nvSpPr>
            <p:spPr>
              <a:xfrm>
                <a:off x="4189775" y="3956051"/>
                <a:ext cx="1339391" cy="86241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5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20" name="TextBox 20">
                <a:extLst>
                  <a:ext uri="{FF2B5EF4-FFF2-40B4-BE49-F238E27FC236}">
                    <a16:creationId xmlns:a16="http://schemas.microsoft.com/office/drawing/2014/main" id="{6ABD30F1-087A-E640-8764-FE370868912C}"/>
                  </a:ext>
                </a:extLst>
              </p:cNvPr>
              <p:cNvSpPr txBox="1"/>
              <p:nvPr/>
            </p:nvSpPr>
            <p:spPr>
              <a:xfrm>
                <a:off x="4189775" y="3571660"/>
                <a:ext cx="1348822" cy="3952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noProof="1"/>
                  <a:t>Lorem Ipsum</a:t>
                </a:r>
              </a:p>
            </p:txBody>
          </p:sp>
        </p:grpSp>
        <p:pic>
          <p:nvPicPr>
            <p:cNvPr id="26" name="Graphic 26" descr="Handshake with solid fill">
              <a:extLst>
                <a:ext uri="{FF2B5EF4-FFF2-40B4-BE49-F238E27FC236}">
                  <a16:creationId xmlns:a16="http://schemas.microsoft.com/office/drawing/2014/main" id="{8E1E230F-C85C-C94C-9780-D4E30F8BB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35079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Abstract Textboxes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91D4FC-D49B-4A18-BD0F-4A4CB154652F}"/>
              </a:ext>
            </a:extLst>
          </p:cNvPr>
          <p:cNvGrpSpPr/>
          <p:nvPr/>
        </p:nvGrpSpPr>
        <p:grpSpPr>
          <a:xfrm>
            <a:off x="4783387" y="1861300"/>
            <a:ext cx="1553326" cy="3580650"/>
            <a:chOff x="6342801" y="1338733"/>
            <a:chExt cx="1813563" cy="4180534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C0517B8F-C66C-451B-9553-9AB0861A9819}"/>
                </a:ext>
              </a:extLst>
            </p:cNvPr>
            <p:cNvSpPr/>
            <p:nvPr/>
          </p:nvSpPr>
          <p:spPr>
            <a:xfrm>
              <a:off x="6469802" y="1338733"/>
              <a:ext cx="1686562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E676E9D-D8C1-49E1-BD25-DB2ED909E04D}"/>
                </a:ext>
              </a:extLst>
            </p:cNvPr>
            <p:cNvSpPr/>
            <p:nvPr/>
          </p:nvSpPr>
          <p:spPr>
            <a:xfrm>
              <a:off x="6342801" y="2392833"/>
              <a:ext cx="1687830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0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72AB144F-9510-4AD3-BB12-8F33184123C0}"/>
                </a:ext>
              </a:extLst>
            </p:cNvPr>
            <p:cNvSpPr txBox="1"/>
            <p:nvPr/>
          </p:nvSpPr>
          <p:spPr>
            <a:xfrm>
              <a:off x="6575367" y="1933273"/>
              <a:ext cx="762101" cy="7546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D95D11D-319A-4C7E-B312-4A184EC9F137}"/>
                </a:ext>
              </a:extLst>
            </p:cNvPr>
            <p:cNvGrpSpPr/>
            <p:nvPr/>
          </p:nvGrpSpPr>
          <p:grpSpPr>
            <a:xfrm>
              <a:off x="6515617" y="3571660"/>
              <a:ext cx="1348822" cy="1246807"/>
              <a:chOff x="6517111" y="3571660"/>
              <a:chExt cx="1348822" cy="1246807"/>
            </a:xfrm>
          </p:grpSpPr>
          <p:sp>
            <p:nvSpPr>
              <p:cNvPr id="42" name="TextBox 17">
                <a:extLst>
                  <a:ext uri="{FF2B5EF4-FFF2-40B4-BE49-F238E27FC236}">
                    <a16:creationId xmlns:a16="http://schemas.microsoft.com/office/drawing/2014/main" id="{6A37F91A-D78B-4D40-AF94-E9A6DD443B3B}"/>
                  </a:ext>
                </a:extLst>
              </p:cNvPr>
              <p:cNvSpPr txBox="1"/>
              <p:nvPr/>
            </p:nvSpPr>
            <p:spPr>
              <a:xfrm>
                <a:off x="6517111" y="3956051"/>
                <a:ext cx="1339391" cy="86241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5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43" name="TextBox 21">
                <a:extLst>
                  <a:ext uri="{FF2B5EF4-FFF2-40B4-BE49-F238E27FC236}">
                    <a16:creationId xmlns:a16="http://schemas.microsoft.com/office/drawing/2014/main" id="{613BB636-B4E1-4B8F-A5E2-0B23F7F5EB37}"/>
                  </a:ext>
                </a:extLst>
              </p:cNvPr>
              <p:cNvSpPr txBox="1"/>
              <p:nvPr/>
            </p:nvSpPr>
            <p:spPr>
              <a:xfrm>
                <a:off x="6517111" y="3571660"/>
                <a:ext cx="1348822" cy="3952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noProof="1"/>
                  <a:t>Lorem Ipsum</a:t>
                </a:r>
              </a:p>
            </p:txBody>
          </p:sp>
        </p:grpSp>
        <p:pic>
          <p:nvPicPr>
            <p:cNvPr id="41" name="Graphic 23" descr="Board Of Directors with solid fill">
              <a:extLst>
                <a:ext uri="{FF2B5EF4-FFF2-40B4-BE49-F238E27FC236}">
                  <a16:creationId xmlns:a16="http://schemas.microsoft.com/office/drawing/2014/main" id="{5680130F-A2BB-492E-A807-61501049D7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42244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3534968-D9F6-4883-9356-FC4F149427A6}"/>
              </a:ext>
            </a:extLst>
          </p:cNvPr>
          <p:cNvGrpSpPr/>
          <p:nvPr/>
        </p:nvGrpSpPr>
        <p:grpSpPr>
          <a:xfrm>
            <a:off x="831187" y="1861300"/>
            <a:ext cx="1553325" cy="3580650"/>
            <a:chOff x="1728469" y="1338733"/>
            <a:chExt cx="1813561" cy="4180534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E8F50BF-12CF-481C-A8F5-906F7709901D}"/>
                </a:ext>
              </a:extLst>
            </p:cNvPr>
            <p:cNvSpPr/>
            <p:nvPr/>
          </p:nvSpPr>
          <p:spPr>
            <a:xfrm>
              <a:off x="1855470" y="1338733"/>
              <a:ext cx="1686560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B0A171F9-216A-41BF-A106-3C057FADF1C2}"/>
                </a:ext>
              </a:extLst>
            </p:cNvPr>
            <p:cNvSpPr/>
            <p:nvPr/>
          </p:nvSpPr>
          <p:spPr>
            <a:xfrm>
              <a:off x="1728469" y="2392833"/>
              <a:ext cx="1687830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52D4201F-9A53-4A9B-A7AD-99968F122B28}"/>
                </a:ext>
              </a:extLst>
            </p:cNvPr>
            <p:cNvSpPr txBox="1"/>
            <p:nvPr/>
          </p:nvSpPr>
          <p:spPr>
            <a:xfrm>
              <a:off x="1961036" y="1938408"/>
              <a:ext cx="762100" cy="7546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4521DFC-F126-45DF-AF3B-095814ECA25D}"/>
                </a:ext>
              </a:extLst>
            </p:cNvPr>
            <p:cNvGrpSpPr/>
            <p:nvPr/>
          </p:nvGrpSpPr>
          <p:grpSpPr>
            <a:xfrm>
              <a:off x="1901285" y="3571660"/>
              <a:ext cx="1348822" cy="1246807"/>
              <a:chOff x="1937207" y="3571660"/>
              <a:chExt cx="1348822" cy="1246807"/>
            </a:xfrm>
          </p:grpSpPr>
          <p:sp>
            <p:nvSpPr>
              <p:cNvPr id="50" name="TextBox 15">
                <a:extLst>
                  <a:ext uri="{FF2B5EF4-FFF2-40B4-BE49-F238E27FC236}">
                    <a16:creationId xmlns:a16="http://schemas.microsoft.com/office/drawing/2014/main" id="{CA4B40C2-DA1F-4289-9AA4-79C8BC849EF7}"/>
                  </a:ext>
                </a:extLst>
              </p:cNvPr>
              <p:cNvSpPr txBox="1"/>
              <p:nvPr/>
            </p:nvSpPr>
            <p:spPr>
              <a:xfrm>
                <a:off x="1937207" y="3956051"/>
                <a:ext cx="1339391" cy="86241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5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51" name="TextBox 19">
                <a:extLst>
                  <a:ext uri="{FF2B5EF4-FFF2-40B4-BE49-F238E27FC236}">
                    <a16:creationId xmlns:a16="http://schemas.microsoft.com/office/drawing/2014/main" id="{EFE86A97-C340-4A51-8B47-EB6DBF045B8B}"/>
                  </a:ext>
                </a:extLst>
              </p:cNvPr>
              <p:cNvSpPr txBox="1"/>
              <p:nvPr/>
            </p:nvSpPr>
            <p:spPr>
              <a:xfrm>
                <a:off x="1937207" y="3571660"/>
                <a:ext cx="1348822" cy="3952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noProof="1"/>
                  <a:t>Lorem Ipsum</a:t>
                </a:r>
              </a:p>
            </p:txBody>
          </p:sp>
        </p:grpSp>
        <p:pic>
          <p:nvPicPr>
            <p:cNvPr id="49" name="Graphic 24" descr="Briefcase with solid fill">
              <a:extLst>
                <a:ext uri="{FF2B5EF4-FFF2-40B4-BE49-F238E27FC236}">
                  <a16:creationId xmlns:a16="http://schemas.microsoft.com/office/drawing/2014/main" id="{DE75EF0D-7B3E-4894-A09F-9D54D1A4D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27912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3068B23-CB58-41D0-A820-6AD6F527C143}"/>
              </a:ext>
            </a:extLst>
          </p:cNvPr>
          <p:cNvGrpSpPr/>
          <p:nvPr/>
        </p:nvGrpSpPr>
        <p:grpSpPr>
          <a:xfrm>
            <a:off x="6759488" y="1861300"/>
            <a:ext cx="1553326" cy="3580650"/>
            <a:chOff x="8649968" y="1338733"/>
            <a:chExt cx="1813563" cy="4180534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F530E89-807F-4552-8DF3-C29C0382F837}"/>
                </a:ext>
              </a:extLst>
            </p:cNvPr>
            <p:cNvSpPr/>
            <p:nvPr/>
          </p:nvSpPr>
          <p:spPr>
            <a:xfrm>
              <a:off x="8776969" y="1338733"/>
              <a:ext cx="1686562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2DEC1153-79C0-41D6-850B-BC0D031A9F75}"/>
                </a:ext>
              </a:extLst>
            </p:cNvPr>
            <p:cNvSpPr/>
            <p:nvPr/>
          </p:nvSpPr>
          <p:spPr>
            <a:xfrm>
              <a:off x="8649968" y="2392833"/>
              <a:ext cx="1687831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5" name="TextBox 14">
              <a:extLst>
                <a:ext uri="{FF2B5EF4-FFF2-40B4-BE49-F238E27FC236}">
                  <a16:creationId xmlns:a16="http://schemas.microsoft.com/office/drawing/2014/main" id="{F473E295-A81D-4C48-BBE9-1985AAD78277}"/>
                </a:ext>
              </a:extLst>
            </p:cNvPr>
            <p:cNvSpPr txBox="1"/>
            <p:nvPr/>
          </p:nvSpPr>
          <p:spPr>
            <a:xfrm>
              <a:off x="8882534" y="1933273"/>
              <a:ext cx="762101" cy="7546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D96416E2-D1F8-4218-ACDE-F0F3584EEA40}"/>
                </a:ext>
              </a:extLst>
            </p:cNvPr>
            <p:cNvGrpSpPr/>
            <p:nvPr/>
          </p:nvGrpSpPr>
          <p:grpSpPr>
            <a:xfrm>
              <a:off x="8822784" y="3571660"/>
              <a:ext cx="1348822" cy="1246807"/>
              <a:chOff x="8822785" y="3571660"/>
              <a:chExt cx="1348822" cy="1246807"/>
            </a:xfrm>
          </p:grpSpPr>
          <p:sp>
            <p:nvSpPr>
              <p:cNvPr id="58" name="TextBox 18">
                <a:extLst>
                  <a:ext uri="{FF2B5EF4-FFF2-40B4-BE49-F238E27FC236}">
                    <a16:creationId xmlns:a16="http://schemas.microsoft.com/office/drawing/2014/main" id="{B3BACD5F-9054-4B13-A323-6CB7EAC02DC7}"/>
                  </a:ext>
                </a:extLst>
              </p:cNvPr>
              <p:cNvSpPr txBox="1"/>
              <p:nvPr/>
            </p:nvSpPr>
            <p:spPr>
              <a:xfrm>
                <a:off x="8822785" y="3956051"/>
                <a:ext cx="1339391" cy="86241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5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59" name="TextBox 22">
                <a:extLst>
                  <a:ext uri="{FF2B5EF4-FFF2-40B4-BE49-F238E27FC236}">
                    <a16:creationId xmlns:a16="http://schemas.microsoft.com/office/drawing/2014/main" id="{5BDA1EB4-E1B8-4999-9FB1-6376B11C3BDD}"/>
                  </a:ext>
                </a:extLst>
              </p:cNvPr>
              <p:cNvSpPr txBox="1"/>
              <p:nvPr/>
            </p:nvSpPr>
            <p:spPr>
              <a:xfrm>
                <a:off x="8822785" y="3571660"/>
                <a:ext cx="1348822" cy="3952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noProof="1"/>
                  <a:t>Lorem Ipsum</a:t>
                </a:r>
              </a:p>
            </p:txBody>
          </p:sp>
        </p:grpSp>
        <p:pic>
          <p:nvPicPr>
            <p:cNvPr id="57" name="Graphic 25" descr="Customer review with solid fill">
              <a:extLst>
                <a:ext uri="{FF2B5EF4-FFF2-40B4-BE49-F238E27FC236}">
                  <a16:creationId xmlns:a16="http://schemas.microsoft.com/office/drawing/2014/main" id="{3DB04B9F-8914-44A0-8243-82E2138E3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449412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B62D87-08BC-45F3-BB08-7767D2712C41}"/>
              </a:ext>
            </a:extLst>
          </p:cNvPr>
          <p:cNvGrpSpPr/>
          <p:nvPr/>
        </p:nvGrpSpPr>
        <p:grpSpPr>
          <a:xfrm>
            <a:off x="2807287" y="1861300"/>
            <a:ext cx="1553325" cy="3580650"/>
            <a:chOff x="4035635" y="1338733"/>
            <a:chExt cx="1813561" cy="4180534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35E6B9D7-FB46-4976-A416-3306E8A12379}"/>
                </a:ext>
              </a:extLst>
            </p:cNvPr>
            <p:cNvSpPr/>
            <p:nvPr/>
          </p:nvSpPr>
          <p:spPr>
            <a:xfrm>
              <a:off x="4162636" y="1338733"/>
              <a:ext cx="1686560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4B4EA7E3-F553-41AA-ACDD-FB03BF9019A7}"/>
                </a:ext>
              </a:extLst>
            </p:cNvPr>
            <p:cNvSpPr/>
            <p:nvPr/>
          </p:nvSpPr>
          <p:spPr>
            <a:xfrm>
              <a:off x="4035635" y="2392833"/>
              <a:ext cx="1687831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210" y="21195"/>
                    <a:pt x="3706" y="205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3" name="TextBox 12">
              <a:extLst>
                <a:ext uri="{FF2B5EF4-FFF2-40B4-BE49-F238E27FC236}">
                  <a16:creationId xmlns:a16="http://schemas.microsoft.com/office/drawing/2014/main" id="{F04898D4-C164-4677-8692-BBE84D38ACA2}"/>
                </a:ext>
              </a:extLst>
            </p:cNvPr>
            <p:cNvSpPr txBox="1"/>
            <p:nvPr/>
          </p:nvSpPr>
          <p:spPr>
            <a:xfrm>
              <a:off x="4268202" y="1933273"/>
              <a:ext cx="762100" cy="7546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91CD056-D7BA-4B3E-AE4E-8C2F0E0A60C7}"/>
                </a:ext>
              </a:extLst>
            </p:cNvPr>
            <p:cNvGrpSpPr/>
            <p:nvPr/>
          </p:nvGrpSpPr>
          <p:grpSpPr>
            <a:xfrm>
              <a:off x="4208451" y="3571660"/>
              <a:ext cx="1348822" cy="1246807"/>
              <a:chOff x="4189775" y="3571660"/>
              <a:chExt cx="1348822" cy="1246807"/>
            </a:xfrm>
          </p:grpSpPr>
          <p:sp>
            <p:nvSpPr>
              <p:cNvPr id="66" name="TextBox 16">
                <a:extLst>
                  <a:ext uri="{FF2B5EF4-FFF2-40B4-BE49-F238E27FC236}">
                    <a16:creationId xmlns:a16="http://schemas.microsoft.com/office/drawing/2014/main" id="{A47D3FF6-10D8-4575-95CB-FE7AD3DE3B5D}"/>
                  </a:ext>
                </a:extLst>
              </p:cNvPr>
              <p:cNvSpPr txBox="1"/>
              <p:nvPr/>
            </p:nvSpPr>
            <p:spPr>
              <a:xfrm>
                <a:off x="4189775" y="3956051"/>
                <a:ext cx="1339391" cy="86241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5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67" name="TextBox 20">
                <a:extLst>
                  <a:ext uri="{FF2B5EF4-FFF2-40B4-BE49-F238E27FC236}">
                    <a16:creationId xmlns:a16="http://schemas.microsoft.com/office/drawing/2014/main" id="{A2D43C0D-A0A6-4BB0-9FEF-22292CD033B3}"/>
                  </a:ext>
                </a:extLst>
              </p:cNvPr>
              <p:cNvSpPr txBox="1"/>
              <p:nvPr/>
            </p:nvSpPr>
            <p:spPr>
              <a:xfrm>
                <a:off x="4189775" y="3571660"/>
                <a:ext cx="1348822" cy="3952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noProof="1"/>
                  <a:t>Lorem Ipsum</a:t>
                </a:r>
              </a:p>
            </p:txBody>
          </p:sp>
        </p:grpSp>
        <p:pic>
          <p:nvPicPr>
            <p:cNvPr id="65" name="Graphic 26" descr="Handshake with solid fill">
              <a:extLst>
                <a:ext uri="{FF2B5EF4-FFF2-40B4-BE49-F238E27FC236}">
                  <a16:creationId xmlns:a16="http://schemas.microsoft.com/office/drawing/2014/main" id="{E01E27EE-9C72-4A0A-852F-2607D8E76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35079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28629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201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Abstract Textboxes – Slide Template</vt:lpstr>
      <vt:lpstr>Modern Abstract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Abstract Textboxes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2022-04-20T03:25:28Z</dcterms:modified>
  <cp:category>Text &amp; Tables</cp:category>
</cp:coreProperties>
</file>