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9319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14.svg"/><Relationship Id="rId9" Type="http://schemas.openxmlformats.org/officeDocument/2006/relationships/image" Target="../media/image8.png"/><Relationship Id="rId14" Type="http://schemas.openxmlformats.org/officeDocument/2006/relationships/image" Target="../media/image1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D9B1F24D-8897-F4F3-0F0E-7A47CA4E3A46}"/>
              </a:ext>
            </a:extLst>
          </p:cNvPr>
          <p:cNvGrpSpPr/>
          <p:nvPr/>
        </p:nvGrpSpPr>
        <p:grpSpPr>
          <a:xfrm>
            <a:off x="826160" y="1549970"/>
            <a:ext cx="3645231" cy="1058321"/>
            <a:chOff x="826160" y="1549970"/>
            <a:chExt cx="3645231" cy="1058321"/>
          </a:xfrm>
        </p:grpSpPr>
        <p:sp>
          <p:nvSpPr>
            <p:cNvPr id="3" name="Google Shape;92;p2">
              <a:extLst>
                <a:ext uri="{FF2B5EF4-FFF2-40B4-BE49-F238E27FC236}">
                  <a16:creationId xmlns:a16="http://schemas.microsoft.com/office/drawing/2014/main" id="{145E7CF8-5A99-2314-9C6D-2889AF23452E}"/>
                </a:ext>
              </a:extLst>
            </p:cNvPr>
            <p:cNvSpPr/>
            <p:nvPr/>
          </p:nvSpPr>
          <p:spPr>
            <a:xfrm>
              <a:off x="1022476" y="1674898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93;p2">
              <a:extLst>
                <a:ext uri="{FF2B5EF4-FFF2-40B4-BE49-F238E27FC236}">
                  <a16:creationId xmlns:a16="http://schemas.microsoft.com/office/drawing/2014/main" id="{DD53A801-3037-5DBF-231E-310DD9C1A32B}"/>
                </a:ext>
              </a:extLst>
            </p:cNvPr>
            <p:cNvSpPr/>
            <p:nvPr/>
          </p:nvSpPr>
          <p:spPr>
            <a:xfrm>
              <a:off x="826160" y="1549970"/>
              <a:ext cx="3645231" cy="1058321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Block List – Slide Template</a:t>
            </a:r>
          </a:p>
        </p:txBody>
      </p:sp>
      <p:sp>
        <p:nvSpPr>
          <p:cNvPr id="33" name="Google Shape;122;p2">
            <a:extLst>
              <a:ext uri="{FF2B5EF4-FFF2-40B4-BE49-F238E27FC236}">
                <a16:creationId xmlns:a16="http://schemas.microsoft.com/office/drawing/2014/main" id="{5CEE7978-30B6-B85F-9805-131AC53A6B97}"/>
              </a:ext>
            </a:extLst>
          </p:cNvPr>
          <p:cNvSpPr txBox="1"/>
          <p:nvPr/>
        </p:nvSpPr>
        <p:spPr>
          <a:xfrm>
            <a:off x="1022476" y="2057572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66B006-081A-C54B-D27C-CC73E22A3084}"/>
              </a:ext>
            </a:extLst>
          </p:cNvPr>
          <p:cNvGrpSpPr/>
          <p:nvPr/>
        </p:nvGrpSpPr>
        <p:grpSpPr>
          <a:xfrm>
            <a:off x="4672167" y="1549970"/>
            <a:ext cx="3645674" cy="1058321"/>
            <a:chOff x="4672167" y="1549970"/>
            <a:chExt cx="3645674" cy="1058321"/>
          </a:xfrm>
        </p:grpSpPr>
        <p:sp>
          <p:nvSpPr>
            <p:cNvPr id="5" name="Google Shape;94;p2">
              <a:extLst>
                <a:ext uri="{FF2B5EF4-FFF2-40B4-BE49-F238E27FC236}">
                  <a16:creationId xmlns:a16="http://schemas.microsoft.com/office/drawing/2014/main" id="{320382C7-5A89-D7F9-3030-8EDA9D954FCC}"/>
                </a:ext>
              </a:extLst>
            </p:cNvPr>
            <p:cNvSpPr/>
            <p:nvPr/>
          </p:nvSpPr>
          <p:spPr>
            <a:xfrm>
              <a:off x="4868482" y="1674898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" name="Google Shape;95;p2">
              <a:extLst>
                <a:ext uri="{FF2B5EF4-FFF2-40B4-BE49-F238E27FC236}">
                  <a16:creationId xmlns:a16="http://schemas.microsoft.com/office/drawing/2014/main" id="{74B5CBE8-74D2-9334-CBC4-3DF23EF7466A}"/>
                </a:ext>
              </a:extLst>
            </p:cNvPr>
            <p:cNvSpPr/>
            <p:nvPr/>
          </p:nvSpPr>
          <p:spPr>
            <a:xfrm>
              <a:off x="4672167" y="1549970"/>
              <a:ext cx="3645674" cy="10583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Google Shape;125;p2">
            <a:extLst>
              <a:ext uri="{FF2B5EF4-FFF2-40B4-BE49-F238E27FC236}">
                <a16:creationId xmlns:a16="http://schemas.microsoft.com/office/drawing/2014/main" id="{56E89DA0-1339-FC70-1BBF-269714CEA991}"/>
              </a:ext>
            </a:extLst>
          </p:cNvPr>
          <p:cNvSpPr txBox="1"/>
          <p:nvPr/>
        </p:nvSpPr>
        <p:spPr>
          <a:xfrm>
            <a:off x="4868482" y="2057572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6" name="Graphic 55" descr="Coins with solid fill">
            <a:extLst>
              <a:ext uri="{FF2B5EF4-FFF2-40B4-BE49-F238E27FC236}">
                <a16:creationId xmlns:a16="http://schemas.microsoft.com/office/drawing/2014/main" id="{CE9DC456-CC77-3C9D-7238-A2A625F54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5437" y="2005484"/>
            <a:ext cx="353123" cy="353123"/>
          </a:xfrm>
          <a:prstGeom prst="rect">
            <a:avLst/>
          </a:prstGeom>
        </p:spPr>
      </p:pic>
      <p:pic>
        <p:nvPicPr>
          <p:cNvPr id="59" name="Graphic 58" descr="Traffic cone with solid fill">
            <a:extLst>
              <a:ext uri="{FF2B5EF4-FFF2-40B4-BE49-F238E27FC236}">
                <a16:creationId xmlns:a16="http://schemas.microsoft.com/office/drawing/2014/main" id="{45EC38AE-5B8F-B8DD-5369-2C8E3F7FCB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426441" y="2005484"/>
            <a:ext cx="353123" cy="353123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E0FEDCE6-8C5F-31AF-865A-35D6E6C20DD5}"/>
              </a:ext>
            </a:extLst>
          </p:cNvPr>
          <p:cNvGrpSpPr/>
          <p:nvPr/>
        </p:nvGrpSpPr>
        <p:grpSpPr>
          <a:xfrm>
            <a:off x="826160" y="2999209"/>
            <a:ext cx="3645231" cy="1058321"/>
            <a:chOff x="826160" y="2999209"/>
            <a:chExt cx="3645231" cy="1058321"/>
          </a:xfrm>
        </p:grpSpPr>
        <p:sp>
          <p:nvSpPr>
            <p:cNvPr id="7" name="Google Shape;96;p2">
              <a:extLst>
                <a:ext uri="{FF2B5EF4-FFF2-40B4-BE49-F238E27FC236}">
                  <a16:creationId xmlns:a16="http://schemas.microsoft.com/office/drawing/2014/main" id="{E7E00B96-564B-B20B-4DEA-E20BDADB0B1D}"/>
                </a:ext>
              </a:extLst>
            </p:cNvPr>
            <p:cNvSpPr/>
            <p:nvPr/>
          </p:nvSpPr>
          <p:spPr>
            <a:xfrm>
              <a:off x="1022476" y="3124137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8" name="Google Shape;97;p2">
              <a:extLst>
                <a:ext uri="{FF2B5EF4-FFF2-40B4-BE49-F238E27FC236}">
                  <a16:creationId xmlns:a16="http://schemas.microsoft.com/office/drawing/2014/main" id="{3B934795-76A1-7466-9746-9183F6EC5FAC}"/>
                </a:ext>
              </a:extLst>
            </p:cNvPr>
            <p:cNvSpPr/>
            <p:nvPr/>
          </p:nvSpPr>
          <p:spPr>
            <a:xfrm>
              <a:off x="826160" y="2999209"/>
              <a:ext cx="3645231" cy="1058321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193DD9B-7332-614A-1662-32F00CD779E6}"/>
              </a:ext>
            </a:extLst>
          </p:cNvPr>
          <p:cNvGrpSpPr/>
          <p:nvPr/>
        </p:nvGrpSpPr>
        <p:grpSpPr>
          <a:xfrm>
            <a:off x="4672167" y="2999209"/>
            <a:ext cx="3645674" cy="1058321"/>
            <a:chOff x="4672167" y="2999209"/>
            <a:chExt cx="3645674" cy="1058321"/>
          </a:xfrm>
        </p:grpSpPr>
        <p:sp>
          <p:nvSpPr>
            <p:cNvPr id="9" name="Google Shape;98;p2">
              <a:extLst>
                <a:ext uri="{FF2B5EF4-FFF2-40B4-BE49-F238E27FC236}">
                  <a16:creationId xmlns:a16="http://schemas.microsoft.com/office/drawing/2014/main" id="{4D427492-F27C-3A16-1B83-E29F65A784D7}"/>
                </a:ext>
              </a:extLst>
            </p:cNvPr>
            <p:cNvSpPr/>
            <p:nvPr/>
          </p:nvSpPr>
          <p:spPr>
            <a:xfrm>
              <a:off x="4868482" y="3124137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99;p2">
              <a:extLst>
                <a:ext uri="{FF2B5EF4-FFF2-40B4-BE49-F238E27FC236}">
                  <a16:creationId xmlns:a16="http://schemas.microsoft.com/office/drawing/2014/main" id="{6AF08BC9-AD2E-9014-3DAA-DE3D908991B0}"/>
                </a:ext>
              </a:extLst>
            </p:cNvPr>
            <p:cNvSpPr/>
            <p:nvPr/>
          </p:nvSpPr>
          <p:spPr>
            <a:xfrm>
              <a:off x="4672167" y="2999209"/>
              <a:ext cx="3645674" cy="10583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" name="Google Shape;123;p2">
            <a:extLst>
              <a:ext uri="{FF2B5EF4-FFF2-40B4-BE49-F238E27FC236}">
                <a16:creationId xmlns:a16="http://schemas.microsoft.com/office/drawing/2014/main" id="{14E3C8FB-EE34-CB3E-2A2D-241EA86C075B}"/>
              </a:ext>
            </a:extLst>
          </p:cNvPr>
          <p:cNvSpPr txBox="1"/>
          <p:nvPr/>
        </p:nvSpPr>
        <p:spPr>
          <a:xfrm>
            <a:off x="1022476" y="3506811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Google Shape;126;p2">
            <a:extLst>
              <a:ext uri="{FF2B5EF4-FFF2-40B4-BE49-F238E27FC236}">
                <a16:creationId xmlns:a16="http://schemas.microsoft.com/office/drawing/2014/main" id="{788517B7-3B50-8519-9417-96E0EFFC2EF3}"/>
              </a:ext>
            </a:extLst>
          </p:cNvPr>
          <p:cNvSpPr txBox="1"/>
          <p:nvPr/>
        </p:nvSpPr>
        <p:spPr>
          <a:xfrm>
            <a:off x="4868482" y="3506811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endParaRPr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5" name="Graphic 54" descr="Clipboard with solid fill">
            <a:extLst>
              <a:ext uri="{FF2B5EF4-FFF2-40B4-BE49-F238E27FC236}">
                <a16:creationId xmlns:a16="http://schemas.microsoft.com/office/drawing/2014/main" id="{620BBD28-4FEA-8029-C3C4-569D52EFBC6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25437" y="3454723"/>
            <a:ext cx="353123" cy="353123"/>
          </a:xfrm>
          <a:prstGeom prst="rect">
            <a:avLst/>
          </a:prstGeom>
        </p:spPr>
      </p:pic>
      <p:pic>
        <p:nvPicPr>
          <p:cNvPr id="60" name="Graphic 59" descr="Shopping cart with solid fill">
            <a:extLst>
              <a:ext uri="{FF2B5EF4-FFF2-40B4-BE49-F238E27FC236}">
                <a16:creationId xmlns:a16="http://schemas.microsoft.com/office/drawing/2014/main" id="{B01125FF-4462-9537-9680-9FE7B85B6A9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5426441" y="3454723"/>
            <a:ext cx="353123" cy="353123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E1CAF04F-B237-B6E5-E033-AC948BEF086A}"/>
              </a:ext>
            </a:extLst>
          </p:cNvPr>
          <p:cNvGrpSpPr/>
          <p:nvPr/>
        </p:nvGrpSpPr>
        <p:grpSpPr>
          <a:xfrm>
            <a:off x="826160" y="4472912"/>
            <a:ext cx="3645231" cy="1058321"/>
            <a:chOff x="826160" y="4472912"/>
            <a:chExt cx="3645231" cy="1058321"/>
          </a:xfrm>
        </p:grpSpPr>
        <p:sp>
          <p:nvSpPr>
            <p:cNvPr id="11" name="Google Shape;100;p2">
              <a:extLst>
                <a:ext uri="{FF2B5EF4-FFF2-40B4-BE49-F238E27FC236}">
                  <a16:creationId xmlns:a16="http://schemas.microsoft.com/office/drawing/2014/main" id="{78331D5D-450F-9FD9-2D6B-FCD7D495D769}"/>
                </a:ext>
              </a:extLst>
            </p:cNvPr>
            <p:cNvSpPr/>
            <p:nvPr/>
          </p:nvSpPr>
          <p:spPr>
            <a:xfrm>
              <a:off x="1022476" y="4597840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01;p2">
              <a:extLst>
                <a:ext uri="{FF2B5EF4-FFF2-40B4-BE49-F238E27FC236}">
                  <a16:creationId xmlns:a16="http://schemas.microsoft.com/office/drawing/2014/main" id="{9DD257F0-7616-016F-1073-818BDCA7602E}"/>
                </a:ext>
              </a:extLst>
            </p:cNvPr>
            <p:cNvSpPr/>
            <p:nvPr/>
          </p:nvSpPr>
          <p:spPr>
            <a:xfrm>
              <a:off x="826160" y="4472912"/>
              <a:ext cx="3645231" cy="1058321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CC58178-0A0B-F092-6E9E-5A2B1B28DCEA}"/>
              </a:ext>
            </a:extLst>
          </p:cNvPr>
          <p:cNvGrpSpPr/>
          <p:nvPr/>
        </p:nvGrpSpPr>
        <p:grpSpPr>
          <a:xfrm>
            <a:off x="4672167" y="4472912"/>
            <a:ext cx="3645674" cy="1058321"/>
            <a:chOff x="4672167" y="4472912"/>
            <a:chExt cx="3645674" cy="1058321"/>
          </a:xfrm>
        </p:grpSpPr>
        <p:sp>
          <p:nvSpPr>
            <p:cNvPr id="13" name="Google Shape;102;p2">
              <a:extLst>
                <a:ext uri="{FF2B5EF4-FFF2-40B4-BE49-F238E27FC236}">
                  <a16:creationId xmlns:a16="http://schemas.microsoft.com/office/drawing/2014/main" id="{20128FB6-1E11-D35B-15A8-5FB0D0F7D7DE}"/>
                </a:ext>
              </a:extLst>
            </p:cNvPr>
            <p:cNvSpPr/>
            <p:nvPr/>
          </p:nvSpPr>
          <p:spPr>
            <a:xfrm>
              <a:off x="4868482" y="4597840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lumMod val="90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03;p2">
              <a:extLst>
                <a:ext uri="{FF2B5EF4-FFF2-40B4-BE49-F238E27FC236}">
                  <a16:creationId xmlns:a16="http://schemas.microsoft.com/office/drawing/2014/main" id="{905583A9-736A-89B8-01CD-E2598784559D}"/>
                </a:ext>
              </a:extLst>
            </p:cNvPr>
            <p:cNvSpPr/>
            <p:nvPr/>
          </p:nvSpPr>
          <p:spPr>
            <a:xfrm>
              <a:off x="4672167" y="4472912"/>
              <a:ext cx="3645674" cy="10583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" name="Google Shape;124;p2">
            <a:extLst>
              <a:ext uri="{FF2B5EF4-FFF2-40B4-BE49-F238E27FC236}">
                <a16:creationId xmlns:a16="http://schemas.microsoft.com/office/drawing/2014/main" id="{944A4F4E-E6CF-5C4E-2EDE-17953E2712D2}"/>
              </a:ext>
            </a:extLst>
          </p:cNvPr>
          <p:cNvSpPr txBox="1"/>
          <p:nvPr/>
        </p:nvSpPr>
        <p:spPr>
          <a:xfrm>
            <a:off x="1022476" y="4980514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Google Shape;127;p2">
            <a:extLst>
              <a:ext uri="{FF2B5EF4-FFF2-40B4-BE49-F238E27FC236}">
                <a16:creationId xmlns:a16="http://schemas.microsoft.com/office/drawing/2014/main" id="{4FFD3AB3-B4A3-13FF-7BA8-5E7703C216F1}"/>
              </a:ext>
            </a:extLst>
          </p:cNvPr>
          <p:cNvSpPr txBox="1"/>
          <p:nvPr/>
        </p:nvSpPr>
        <p:spPr>
          <a:xfrm>
            <a:off x="4868482" y="4980514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3" name="Graphic 52" descr="Medal with solid fill">
            <a:extLst>
              <a:ext uri="{FF2B5EF4-FFF2-40B4-BE49-F238E27FC236}">
                <a16:creationId xmlns:a16="http://schemas.microsoft.com/office/drawing/2014/main" id="{14497791-BE91-47ED-906F-DFD40E8C247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25437" y="4928426"/>
            <a:ext cx="353123" cy="353123"/>
          </a:xfrm>
          <a:prstGeom prst="rect">
            <a:avLst/>
          </a:prstGeom>
        </p:spPr>
      </p:pic>
      <p:pic>
        <p:nvPicPr>
          <p:cNvPr id="61" name="Graphic 60" descr="Teacher with solid fill">
            <a:extLst>
              <a:ext uri="{FF2B5EF4-FFF2-40B4-BE49-F238E27FC236}">
                <a16:creationId xmlns:a16="http://schemas.microsoft.com/office/drawing/2014/main" id="{6EBE8C11-6B93-733B-218F-D98FCAEDD59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26441" y="4928426"/>
            <a:ext cx="353123" cy="353123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297BB722-F192-5E15-4120-EA2E9D11254A}"/>
              </a:ext>
            </a:extLst>
          </p:cNvPr>
          <p:cNvGrpSpPr/>
          <p:nvPr/>
        </p:nvGrpSpPr>
        <p:grpSpPr>
          <a:xfrm>
            <a:off x="2491895" y="1581720"/>
            <a:ext cx="1840774" cy="930091"/>
            <a:chOff x="255548" y="1465256"/>
            <a:chExt cx="2194560" cy="93009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ADB583-4B78-9B79-EF71-FB9948C27CD7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186885C-612E-BBEF-3B52-91A65D468F1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44A979-5812-D1BB-A087-57795032C9C8}"/>
              </a:ext>
            </a:extLst>
          </p:cNvPr>
          <p:cNvGrpSpPr/>
          <p:nvPr/>
        </p:nvGrpSpPr>
        <p:grpSpPr>
          <a:xfrm>
            <a:off x="6338345" y="1581720"/>
            <a:ext cx="1840774" cy="930091"/>
            <a:chOff x="255548" y="1465256"/>
            <a:chExt cx="2194560" cy="93009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523D2EC-C066-E5CE-25E6-4D1837522387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DF05D68-E052-59DE-2968-841F40613E7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66F6D83-BB2E-19FE-DA40-D39B2F7371AD}"/>
              </a:ext>
            </a:extLst>
          </p:cNvPr>
          <p:cNvGrpSpPr/>
          <p:nvPr/>
        </p:nvGrpSpPr>
        <p:grpSpPr>
          <a:xfrm>
            <a:off x="2491895" y="3030959"/>
            <a:ext cx="1840774" cy="930091"/>
            <a:chOff x="255548" y="1465256"/>
            <a:chExt cx="2194560" cy="93009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90059BA-344F-AC11-9E0E-C5100C6F4766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2B2590C-46AF-1E57-6282-7FA9E0588F0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BCAC366-7696-B738-F3EA-9B4E7CD64A0A}"/>
              </a:ext>
            </a:extLst>
          </p:cNvPr>
          <p:cNvGrpSpPr/>
          <p:nvPr/>
        </p:nvGrpSpPr>
        <p:grpSpPr>
          <a:xfrm>
            <a:off x="6338345" y="3030959"/>
            <a:ext cx="1840774" cy="930091"/>
            <a:chOff x="255548" y="1465256"/>
            <a:chExt cx="2194560" cy="930091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644D835-D9B9-0278-C57D-904195E678F3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530C133-F631-76B2-BCD7-F6485C605FE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8B5192F-C0CC-DEF2-B537-AC2FCAF542D0}"/>
              </a:ext>
            </a:extLst>
          </p:cNvPr>
          <p:cNvGrpSpPr/>
          <p:nvPr/>
        </p:nvGrpSpPr>
        <p:grpSpPr>
          <a:xfrm>
            <a:off x="2491895" y="4504662"/>
            <a:ext cx="1840774" cy="930091"/>
            <a:chOff x="255548" y="1465256"/>
            <a:chExt cx="2194560" cy="93009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41E312C-D4ED-88BF-1A2A-5E02DFF7EF6B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3B9DFF4-E3A5-D734-499B-0490C161207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A9D6DEE-F120-A15A-7A3B-7ACFBA501D43}"/>
              </a:ext>
            </a:extLst>
          </p:cNvPr>
          <p:cNvGrpSpPr/>
          <p:nvPr/>
        </p:nvGrpSpPr>
        <p:grpSpPr>
          <a:xfrm>
            <a:off x="6338345" y="4504662"/>
            <a:ext cx="1840774" cy="930091"/>
            <a:chOff x="255548" y="1465256"/>
            <a:chExt cx="2194560" cy="93009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22FF23-9964-1F71-21F8-E7E7104C74A7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931A373-DD7D-DEC1-C9BB-6C13F8F1A1D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8" name="Group 67">
            <a:extLst>
              <a:ext uri="{FF2B5EF4-FFF2-40B4-BE49-F238E27FC236}">
                <a16:creationId xmlns:a16="http://schemas.microsoft.com/office/drawing/2014/main" id="{D9B1F24D-8897-F4F3-0F0E-7A47CA4E3A46}"/>
              </a:ext>
            </a:extLst>
          </p:cNvPr>
          <p:cNvGrpSpPr/>
          <p:nvPr/>
        </p:nvGrpSpPr>
        <p:grpSpPr>
          <a:xfrm>
            <a:off x="826160" y="1549970"/>
            <a:ext cx="3645231" cy="1058321"/>
            <a:chOff x="826160" y="1549970"/>
            <a:chExt cx="3645231" cy="1058321"/>
          </a:xfrm>
        </p:grpSpPr>
        <p:sp>
          <p:nvSpPr>
            <p:cNvPr id="3" name="Google Shape;92;p2">
              <a:extLst>
                <a:ext uri="{FF2B5EF4-FFF2-40B4-BE49-F238E27FC236}">
                  <a16:creationId xmlns:a16="http://schemas.microsoft.com/office/drawing/2014/main" id="{145E7CF8-5A99-2314-9C6D-2889AF23452E}"/>
                </a:ext>
              </a:extLst>
            </p:cNvPr>
            <p:cNvSpPr/>
            <p:nvPr/>
          </p:nvSpPr>
          <p:spPr>
            <a:xfrm>
              <a:off x="1022476" y="1674898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93;p2">
              <a:extLst>
                <a:ext uri="{FF2B5EF4-FFF2-40B4-BE49-F238E27FC236}">
                  <a16:creationId xmlns:a16="http://schemas.microsoft.com/office/drawing/2014/main" id="{DD53A801-3037-5DBF-231E-310DD9C1A32B}"/>
                </a:ext>
              </a:extLst>
            </p:cNvPr>
            <p:cNvSpPr/>
            <p:nvPr/>
          </p:nvSpPr>
          <p:spPr>
            <a:xfrm>
              <a:off x="826160" y="1549970"/>
              <a:ext cx="3645231" cy="1058321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Block List – Slide Template</a:t>
            </a:r>
          </a:p>
        </p:txBody>
      </p:sp>
      <p:sp>
        <p:nvSpPr>
          <p:cNvPr id="33" name="Google Shape;122;p2">
            <a:extLst>
              <a:ext uri="{FF2B5EF4-FFF2-40B4-BE49-F238E27FC236}">
                <a16:creationId xmlns:a16="http://schemas.microsoft.com/office/drawing/2014/main" id="{5CEE7978-30B6-B85F-9805-131AC53A6B97}"/>
              </a:ext>
            </a:extLst>
          </p:cNvPr>
          <p:cNvSpPr txBox="1"/>
          <p:nvPr/>
        </p:nvSpPr>
        <p:spPr>
          <a:xfrm>
            <a:off x="1022476" y="2057572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01</a:t>
            </a:r>
            <a:endParaRPr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69" name="Group 68">
            <a:extLst>
              <a:ext uri="{FF2B5EF4-FFF2-40B4-BE49-F238E27FC236}">
                <a16:creationId xmlns:a16="http://schemas.microsoft.com/office/drawing/2014/main" id="{9F66B006-081A-C54B-D27C-CC73E22A3084}"/>
              </a:ext>
            </a:extLst>
          </p:cNvPr>
          <p:cNvGrpSpPr/>
          <p:nvPr/>
        </p:nvGrpSpPr>
        <p:grpSpPr>
          <a:xfrm>
            <a:off x="4672167" y="1549970"/>
            <a:ext cx="3645674" cy="1058321"/>
            <a:chOff x="4672167" y="1549970"/>
            <a:chExt cx="3645674" cy="1058321"/>
          </a:xfrm>
        </p:grpSpPr>
        <p:sp>
          <p:nvSpPr>
            <p:cNvPr id="5" name="Google Shape;94;p2">
              <a:extLst>
                <a:ext uri="{FF2B5EF4-FFF2-40B4-BE49-F238E27FC236}">
                  <a16:creationId xmlns:a16="http://schemas.microsoft.com/office/drawing/2014/main" id="{320382C7-5A89-D7F9-3030-8EDA9D954FCC}"/>
                </a:ext>
              </a:extLst>
            </p:cNvPr>
            <p:cNvSpPr/>
            <p:nvPr/>
          </p:nvSpPr>
          <p:spPr>
            <a:xfrm>
              <a:off x="4868482" y="1674898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" name="Google Shape;95;p2">
              <a:extLst>
                <a:ext uri="{FF2B5EF4-FFF2-40B4-BE49-F238E27FC236}">
                  <a16:creationId xmlns:a16="http://schemas.microsoft.com/office/drawing/2014/main" id="{74B5CBE8-74D2-9334-CBC4-3DF23EF7466A}"/>
                </a:ext>
              </a:extLst>
            </p:cNvPr>
            <p:cNvSpPr/>
            <p:nvPr/>
          </p:nvSpPr>
          <p:spPr>
            <a:xfrm>
              <a:off x="4672167" y="1549970"/>
              <a:ext cx="3645674" cy="10583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6" name="Google Shape;125;p2">
            <a:extLst>
              <a:ext uri="{FF2B5EF4-FFF2-40B4-BE49-F238E27FC236}">
                <a16:creationId xmlns:a16="http://schemas.microsoft.com/office/drawing/2014/main" id="{56E89DA0-1339-FC70-1BBF-269714CEA991}"/>
              </a:ext>
            </a:extLst>
          </p:cNvPr>
          <p:cNvSpPr txBox="1"/>
          <p:nvPr/>
        </p:nvSpPr>
        <p:spPr>
          <a:xfrm>
            <a:off x="4868482" y="2057572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04</a:t>
            </a:r>
            <a:endParaRPr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6" name="Graphic 55" descr="Coins with solid fill">
            <a:extLst>
              <a:ext uri="{FF2B5EF4-FFF2-40B4-BE49-F238E27FC236}">
                <a16:creationId xmlns:a16="http://schemas.microsoft.com/office/drawing/2014/main" id="{CE9DC456-CC77-3C9D-7238-A2A625F541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25437" y="2005484"/>
            <a:ext cx="353123" cy="353123"/>
          </a:xfrm>
          <a:prstGeom prst="rect">
            <a:avLst/>
          </a:prstGeom>
        </p:spPr>
      </p:pic>
      <p:pic>
        <p:nvPicPr>
          <p:cNvPr id="59" name="Graphic 58" descr="Traffic cone with solid fill">
            <a:extLst>
              <a:ext uri="{FF2B5EF4-FFF2-40B4-BE49-F238E27FC236}">
                <a16:creationId xmlns:a16="http://schemas.microsoft.com/office/drawing/2014/main" id="{45EC38AE-5B8F-B8DD-5369-2C8E3F7FCB3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/>
        </p:blipFill>
        <p:spPr>
          <a:xfrm>
            <a:off x="5426441" y="2005484"/>
            <a:ext cx="353123" cy="353123"/>
          </a:xfrm>
          <a:prstGeom prst="rect">
            <a:avLst/>
          </a:prstGeom>
        </p:spPr>
      </p:pic>
      <p:grpSp>
        <p:nvGrpSpPr>
          <p:cNvPr id="70" name="Group 69">
            <a:extLst>
              <a:ext uri="{FF2B5EF4-FFF2-40B4-BE49-F238E27FC236}">
                <a16:creationId xmlns:a16="http://schemas.microsoft.com/office/drawing/2014/main" id="{E0FEDCE6-8C5F-31AF-865A-35D6E6C20DD5}"/>
              </a:ext>
            </a:extLst>
          </p:cNvPr>
          <p:cNvGrpSpPr/>
          <p:nvPr/>
        </p:nvGrpSpPr>
        <p:grpSpPr>
          <a:xfrm>
            <a:off x="826160" y="2999209"/>
            <a:ext cx="3645231" cy="1058321"/>
            <a:chOff x="826160" y="2999209"/>
            <a:chExt cx="3645231" cy="1058321"/>
          </a:xfrm>
        </p:grpSpPr>
        <p:sp>
          <p:nvSpPr>
            <p:cNvPr id="7" name="Google Shape;96;p2">
              <a:extLst>
                <a:ext uri="{FF2B5EF4-FFF2-40B4-BE49-F238E27FC236}">
                  <a16:creationId xmlns:a16="http://schemas.microsoft.com/office/drawing/2014/main" id="{E7E00B96-564B-B20B-4DEA-E20BDADB0B1D}"/>
                </a:ext>
              </a:extLst>
            </p:cNvPr>
            <p:cNvSpPr/>
            <p:nvPr/>
          </p:nvSpPr>
          <p:spPr>
            <a:xfrm>
              <a:off x="1022476" y="3124137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8" name="Google Shape;97;p2">
              <a:extLst>
                <a:ext uri="{FF2B5EF4-FFF2-40B4-BE49-F238E27FC236}">
                  <a16:creationId xmlns:a16="http://schemas.microsoft.com/office/drawing/2014/main" id="{3B934795-76A1-7466-9746-9183F6EC5FAC}"/>
                </a:ext>
              </a:extLst>
            </p:cNvPr>
            <p:cNvSpPr/>
            <p:nvPr/>
          </p:nvSpPr>
          <p:spPr>
            <a:xfrm>
              <a:off x="826160" y="2999209"/>
              <a:ext cx="3645231" cy="1058321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1" name="Group 70">
            <a:extLst>
              <a:ext uri="{FF2B5EF4-FFF2-40B4-BE49-F238E27FC236}">
                <a16:creationId xmlns:a16="http://schemas.microsoft.com/office/drawing/2014/main" id="{5193DD9B-7332-614A-1662-32F00CD779E6}"/>
              </a:ext>
            </a:extLst>
          </p:cNvPr>
          <p:cNvGrpSpPr/>
          <p:nvPr/>
        </p:nvGrpSpPr>
        <p:grpSpPr>
          <a:xfrm>
            <a:off x="4672167" y="2999209"/>
            <a:ext cx="3645674" cy="1058321"/>
            <a:chOff x="4672167" y="2999209"/>
            <a:chExt cx="3645674" cy="1058321"/>
          </a:xfrm>
        </p:grpSpPr>
        <p:sp>
          <p:nvSpPr>
            <p:cNvPr id="9" name="Google Shape;98;p2">
              <a:extLst>
                <a:ext uri="{FF2B5EF4-FFF2-40B4-BE49-F238E27FC236}">
                  <a16:creationId xmlns:a16="http://schemas.microsoft.com/office/drawing/2014/main" id="{4D427492-F27C-3A16-1B83-E29F65A784D7}"/>
                </a:ext>
              </a:extLst>
            </p:cNvPr>
            <p:cNvSpPr/>
            <p:nvPr/>
          </p:nvSpPr>
          <p:spPr>
            <a:xfrm>
              <a:off x="4868482" y="3124137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0" name="Google Shape;99;p2">
              <a:extLst>
                <a:ext uri="{FF2B5EF4-FFF2-40B4-BE49-F238E27FC236}">
                  <a16:creationId xmlns:a16="http://schemas.microsoft.com/office/drawing/2014/main" id="{6AF08BC9-AD2E-9014-3DAA-DE3D908991B0}"/>
                </a:ext>
              </a:extLst>
            </p:cNvPr>
            <p:cNvSpPr/>
            <p:nvPr/>
          </p:nvSpPr>
          <p:spPr>
            <a:xfrm>
              <a:off x="4672167" y="2999209"/>
              <a:ext cx="3645674" cy="10583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4" name="Google Shape;123;p2">
            <a:extLst>
              <a:ext uri="{FF2B5EF4-FFF2-40B4-BE49-F238E27FC236}">
                <a16:creationId xmlns:a16="http://schemas.microsoft.com/office/drawing/2014/main" id="{14E3C8FB-EE34-CB3E-2A2D-241EA86C075B}"/>
              </a:ext>
            </a:extLst>
          </p:cNvPr>
          <p:cNvSpPr txBox="1"/>
          <p:nvPr/>
        </p:nvSpPr>
        <p:spPr>
          <a:xfrm>
            <a:off x="1022476" y="3506811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02</a:t>
            </a:r>
            <a:endParaRPr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7" name="Google Shape;126;p2">
            <a:extLst>
              <a:ext uri="{FF2B5EF4-FFF2-40B4-BE49-F238E27FC236}">
                <a16:creationId xmlns:a16="http://schemas.microsoft.com/office/drawing/2014/main" id="{788517B7-3B50-8519-9417-96E0EFFC2EF3}"/>
              </a:ext>
            </a:extLst>
          </p:cNvPr>
          <p:cNvSpPr txBox="1"/>
          <p:nvPr/>
        </p:nvSpPr>
        <p:spPr>
          <a:xfrm>
            <a:off x="4868482" y="3506811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05</a:t>
            </a:r>
            <a:endParaRPr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5" name="Graphic 54" descr="Clipboard with solid fill">
            <a:extLst>
              <a:ext uri="{FF2B5EF4-FFF2-40B4-BE49-F238E27FC236}">
                <a16:creationId xmlns:a16="http://schemas.microsoft.com/office/drawing/2014/main" id="{620BBD28-4FEA-8029-C3C4-569D52EFBC68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525437" y="3454723"/>
            <a:ext cx="353123" cy="353123"/>
          </a:xfrm>
          <a:prstGeom prst="rect">
            <a:avLst/>
          </a:prstGeom>
        </p:spPr>
      </p:pic>
      <p:pic>
        <p:nvPicPr>
          <p:cNvPr id="60" name="Graphic 59" descr="Shopping cart with solid fill">
            <a:extLst>
              <a:ext uri="{FF2B5EF4-FFF2-40B4-BE49-F238E27FC236}">
                <a16:creationId xmlns:a16="http://schemas.microsoft.com/office/drawing/2014/main" id="{B01125FF-4462-9537-9680-9FE7B85B6A9D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>
            <a:off x="5426441" y="3454723"/>
            <a:ext cx="353123" cy="353123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E1CAF04F-B237-B6E5-E033-AC948BEF086A}"/>
              </a:ext>
            </a:extLst>
          </p:cNvPr>
          <p:cNvGrpSpPr/>
          <p:nvPr/>
        </p:nvGrpSpPr>
        <p:grpSpPr>
          <a:xfrm>
            <a:off x="826160" y="4472912"/>
            <a:ext cx="3645231" cy="1058321"/>
            <a:chOff x="826160" y="4472912"/>
            <a:chExt cx="3645231" cy="1058321"/>
          </a:xfrm>
        </p:grpSpPr>
        <p:sp>
          <p:nvSpPr>
            <p:cNvPr id="11" name="Google Shape;100;p2">
              <a:extLst>
                <a:ext uri="{FF2B5EF4-FFF2-40B4-BE49-F238E27FC236}">
                  <a16:creationId xmlns:a16="http://schemas.microsoft.com/office/drawing/2014/main" id="{78331D5D-450F-9FD9-2D6B-FCD7D495D769}"/>
                </a:ext>
              </a:extLst>
            </p:cNvPr>
            <p:cNvSpPr/>
            <p:nvPr/>
          </p:nvSpPr>
          <p:spPr>
            <a:xfrm>
              <a:off x="1022476" y="4597840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01;p2">
              <a:extLst>
                <a:ext uri="{FF2B5EF4-FFF2-40B4-BE49-F238E27FC236}">
                  <a16:creationId xmlns:a16="http://schemas.microsoft.com/office/drawing/2014/main" id="{9DD257F0-7616-016F-1073-818BDCA7602E}"/>
                </a:ext>
              </a:extLst>
            </p:cNvPr>
            <p:cNvSpPr/>
            <p:nvPr/>
          </p:nvSpPr>
          <p:spPr>
            <a:xfrm>
              <a:off x="826160" y="4472912"/>
              <a:ext cx="3645231" cy="1058321"/>
            </a:xfrm>
            <a:custGeom>
              <a:avLst/>
              <a:gdLst/>
              <a:ahLst/>
              <a:cxnLst/>
              <a:rect l="l" t="t" r="r" b="b"/>
              <a:pathLst>
                <a:path w="21597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5" y="21600"/>
                  </a:lnTo>
                  <a:cubicBezTo>
                    <a:pt x="21206" y="21600"/>
                    <a:pt x="21597" y="20252"/>
                    <a:pt x="21597" y="18595"/>
                  </a:cubicBezTo>
                  <a:lnTo>
                    <a:pt x="21597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CC58178-0A0B-F092-6E9E-5A2B1B28DCEA}"/>
              </a:ext>
            </a:extLst>
          </p:cNvPr>
          <p:cNvGrpSpPr/>
          <p:nvPr/>
        </p:nvGrpSpPr>
        <p:grpSpPr>
          <a:xfrm>
            <a:off x="4672167" y="4472912"/>
            <a:ext cx="3645674" cy="1058321"/>
            <a:chOff x="4672167" y="4472912"/>
            <a:chExt cx="3645674" cy="1058321"/>
          </a:xfrm>
        </p:grpSpPr>
        <p:sp>
          <p:nvSpPr>
            <p:cNvPr id="13" name="Google Shape;102;p2">
              <a:extLst>
                <a:ext uri="{FF2B5EF4-FFF2-40B4-BE49-F238E27FC236}">
                  <a16:creationId xmlns:a16="http://schemas.microsoft.com/office/drawing/2014/main" id="{20128FB6-1E11-D35B-15A8-5FB0D0F7D7DE}"/>
                </a:ext>
              </a:extLst>
            </p:cNvPr>
            <p:cNvSpPr/>
            <p:nvPr/>
          </p:nvSpPr>
          <p:spPr>
            <a:xfrm>
              <a:off x="4868482" y="4597840"/>
              <a:ext cx="1627637" cy="8071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0" y="17660"/>
                  </a:lnTo>
                  <a:cubicBezTo>
                    <a:pt x="0" y="19833"/>
                    <a:pt x="876" y="21600"/>
                    <a:pt x="1954" y="21600"/>
                  </a:cubicBez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03;p2">
              <a:extLst>
                <a:ext uri="{FF2B5EF4-FFF2-40B4-BE49-F238E27FC236}">
                  <a16:creationId xmlns:a16="http://schemas.microsoft.com/office/drawing/2014/main" id="{905583A9-736A-89B8-01CD-E2598784559D}"/>
                </a:ext>
              </a:extLst>
            </p:cNvPr>
            <p:cNvSpPr/>
            <p:nvPr/>
          </p:nvSpPr>
          <p:spPr>
            <a:xfrm>
              <a:off x="4672167" y="4472912"/>
              <a:ext cx="3645674" cy="105832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20728" y="0"/>
                  </a:moveTo>
                  <a:lnTo>
                    <a:pt x="872" y="0"/>
                  </a:lnTo>
                  <a:cubicBezTo>
                    <a:pt x="391" y="0"/>
                    <a:pt x="0" y="1348"/>
                    <a:pt x="0" y="3005"/>
                  </a:cubicBezTo>
                  <a:cubicBezTo>
                    <a:pt x="0" y="4662"/>
                    <a:pt x="391" y="6010"/>
                    <a:pt x="872" y="6010"/>
                  </a:cubicBezTo>
                  <a:lnTo>
                    <a:pt x="5398" y="6010"/>
                  </a:lnTo>
                  <a:cubicBezTo>
                    <a:pt x="5631" y="6010"/>
                    <a:pt x="5853" y="6329"/>
                    <a:pt x="6014" y="6893"/>
                  </a:cubicBezTo>
                  <a:lnTo>
                    <a:pt x="10027" y="20717"/>
                  </a:lnTo>
                  <a:cubicBezTo>
                    <a:pt x="10191" y="21281"/>
                    <a:pt x="10413" y="21600"/>
                    <a:pt x="10643" y="21600"/>
                  </a:cubicBezTo>
                  <a:lnTo>
                    <a:pt x="20728" y="21600"/>
                  </a:lnTo>
                  <a:cubicBezTo>
                    <a:pt x="21209" y="21600"/>
                    <a:pt x="21600" y="20252"/>
                    <a:pt x="21600" y="18595"/>
                  </a:cubicBezTo>
                  <a:lnTo>
                    <a:pt x="21600" y="3005"/>
                  </a:lnTo>
                  <a:cubicBezTo>
                    <a:pt x="21600" y="1348"/>
                    <a:pt x="21209" y="0"/>
                    <a:pt x="2072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5" name="Google Shape;124;p2">
            <a:extLst>
              <a:ext uri="{FF2B5EF4-FFF2-40B4-BE49-F238E27FC236}">
                <a16:creationId xmlns:a16="http://schemas.microsoft.com/office/drawing/2014/main" id="{944A4F4E-E6CF-5C4E-2EDE-17953E2712D2}"/>
              </a:ext>
            </a:extLst>
          </p:cNvPr>
          <p:cNvSpPr txBox="1"/>
          <p:nvPr/>
        </p:nvSpPr>
        <p:spPr>
          <a:xfrm>
            <a:off x="1022476" y="4980514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03</a:t>
            </a:r>
            <a:endParaRPr sz="135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8" name="Google Shape;127;p2">
            <a:extLst>
              <a:ext uri="{FF2B5EF4-FFF2-40B4-BE49-F238E27FC236}">
                <a16:creationId xmlns:a16="http://schemas.microsoft.com/office/drawing/2014/main" id="{4FFD3AB3-B4A3-13FF-7BA8-5E7703C216F1}"/>
              </a:ext>
            </a:extLst>
          </p:cNvPr>
          <p:cNvSpPr txBox="1"/>
          <p:nvPr/>
        </p:nvSpPr>
        <p:spPr>
          <a:xfrm>
            <a:off x="4868482" y="4980514"/>
            <a:ext cx="503340" cy="4244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34275" rIns="0" bIns="34275" anchor="b" anchorCtr="0">
            <a:spAutoFit/>
          </a:bodyPr>
          <a:lstStyle/>
          <a:p>
            <a:pPr algn="ctr"/>
            <a:r>
              <a:rPr lang="en-US" b="1">
                <a:solidFill>
                  <a:schemeClr val="tx1">
                    <a:lumMod val="85000"/>
                    <a:lumOff val="15000"/>
                  </a:schemeClr>
                </a:solidFill>
                <a:latin typeface="Calibri"/>
                <a:ea typeface="Calibri"/>
                <a:cs typeface="Calibri"/>
                <a:sym typeface="Calibri"/>
              </a:rPr>
              <a:t>06</a:t>
            </a:r>
            <a:endParaRPr sz="135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3" name="Graphic 52" descr="Medal with solid fill">
            <a:extLst>
              <a:ext uri="{FF2B5EF4-FFF2-40B4-BE49-F238E27FC236}">
                <a16:creationId xmlns:a16="http://schemas.microsoft.com/office/drawing/2014/main" id="{14497791-BE91-47ED-906F-DFD40E8C2473}"/>
              </a:ext>
            </a:extLst>
          </p:cNvPr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1525437" y="4928426"/>
            <a:ext cx="353123" cy="353123"/>
          </a:xfrm>
          <a:prstGeom prst="rect">
            <a:avLst/>
          </a:prstGeom>
        </p:spPr>
      </p:pic>
      <p:pic>
        <p:nvPicPr>
          <p:cNvPr id="61" name="Graphic 60" descr="Teacher with solid fill">
            <a:extLst>
              <a:ext uri="{FF2B5EF4-FFF2-40B4-BE49-F238E27FC236}">
                <a16:creationId xmlns:a16="http://schemas.microsoft.com/office/drawing/2014/main" id="{6EBE8C11-6B93-733B-218F-D98FCAEDD59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5426441" y="4928426"/>
            <a:ext cx="353123" cy="353123"/>
          </a:xfrm>
          <a:prstGeom prst="rect">
            <a:avLst/>
          </a:prstGeom>
        </p:spPr>
      </p:pic>
      <p:grpSp>
        <p:nvGrpSpPr>
          <p:cNvPr id="43" name="Group 42">
            <a:extLst>
              <a:ext uri="{FF2B5EF4-FFF2-40B4-BE49-F238E27FC236}">
                <a16:creationId xmlns:a16="http://schemas.microsoft.com/office/drawing/2014/main" id="{297BB722-F192-5E15-4120-EA2E9D11254A}"/>
              </a:ext>
            </a:extLst>
          </p:cNvPr>
          <p:cNvGrpSpPr/>
          <p:nvPr/>
        </p:nvGrpSpPr>
        <p:grpSpPr>
          <a:xfrm>
            <a:off x="2491895" y="1581720"/>
            <a:ext cx="1840774" cy="930091"/>
            <a:chOff x="255548" y="1465256"/>
            <a:chExt cx="2194560" cy="930091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EADB583-4B78-9B79-EF71-FB9948C27CD7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A186885C-612E-BBEF-3B52-91A65D468F1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7C44A979-5812-D1BB-A087-57795032C9C8}"/>
              </a:ext>
            </a:extLst>
          </p:cNvPr>
          <p:cNvGrpSpPr/>
          <p:nvPr/>
        </p:nvGrpSpPr>
        <p:grpSpPr>
          <a:xfrm>
            <a:off x="6338345" y="1581720"/>
            <a:ext cx="1840774" cy="930091"/>
            <a:chOff x="255548" y="1465256"/>
            <a:chExt cx="2194560" cy="930091"/>
          </a:xfrm>
        </p:grpSpPr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C523D2EC-C066-E5CE-25E6-4D1837522387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CDF05D68-E052-59DE-2968-841F40613E77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A66F6D83-BB2E-19FE-DA40-D39B2F7371AD}"/>
              </a:ext>
            </a:extLst>
          </p:cNvPr>
          <p:cNvGrpSpPr/>
          <p:nvPr/>
        </p:nvGrpSpPr>
        <p:grpSpPr>
          <a:xfrm>
            <a:off x="2491895" y="3030959"/>
            <a:ext cx="1840774" cy="930091"/>
            <a:chOff x="255548" y="1465256"/>
            <a:chExt cx="2194560" cy="930091"/>
          </a:xfrm>
        </p:grpSpPr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090059BA-344F-AC11-9E0E-C5100C6F4766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22B2590C-46AF-1E57-6282-7FA9E0588F0A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FBCAC366-7696-B738-F3EA-9B4E7CD64A0A}"/>
              </a:ext>
            </a:extLst>
          </p:cNvPr>
          <p:cNvGrpSpPr/>
          <p:nvPr/>
        </p:nvGrpSpPr>
        <p:grpSpPr>
          <a:xfrm>
            <a:off x="6338345" y="3030959"/>
            <a:ext cx="1840774" cy="930091"/>
            <a:chOff x="255548" y="1465256"/>
            <a:chExt cx="2194560" cy="930091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3644D835-D9B9-0278-C57D-904195E678F3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2530C133-F631-76B2-BCD7-F6485C605FE6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B8B5192F-C0CC-DEF2-B537-AC2FCAF542D0}"/>
              </a:ext>
            </a:extLst>
          </p:cNvPr>
          <p:cNvGrpSpPr/>
          <p:nvPr/>
        </p:nvGrpSpPr>
        <p:grpSpPr>
          <a:xfrm>
            <a:off x="2491895" y="4504662"/>
            <a:ext cx="1840774" cy="930091"/>
            <a:chOff x="255548" y="1465256"/>
            <a:chExt cx="2194560" cy="930091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141E312C-D4ED-88BF-1A2A-5E02DFF7EF6B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A3B9DFF4-E3A5-D734-499B-0490C161207D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1A9D6DEE-F120-A15A-7A3B-7ACFBA501D43}"/>
              </a:ext>
            </a:extLst>
          </p:cNvPr>
          <p:cNvGrpSpPr/>
          <p:nvPr/>
        </p:nvGrpSpPr>
        <p:grpSpPr>
          <a:xfrm>
            <a:off x="6338345" y="4504662"/>
            <a:ext cx="1840774" cy="930091"/>
            <a:chOff x="255548" y="1465256"/>
            <a:chExt cx="2194560" cy="930091"/>
          </a:xfrm>
        </p:grpSpPr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D722FF23-9964-1F71-21F8-E7E7104C74A7}"/>
                </a:ext>
              </a:extLst>
            </p:cNvPr>
            <p:cNvSpPr txBox="1"/>
            <p:nvPr/>
          </p:nvSpPr>
          <p:spPr>
            <a:xfrm>
              <a:off x="255548" y="1465256"/>
              <a:ext cx="219456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931A373-DD7D-DEC1-C9BB-6C13F8F1A1D3}"/>
                </a:ext>
              </a:extLst>
            </p:cNvPr>
            <p:cNvSpPr txBox="1"/>
            <p:nvPr/>
          </p:nvSpPr>
          <p:spPr>
            <a:xfrm>
              <a:off x="255548" y="1841349"/>
              <a:ext cx="2194560" cy="553998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93004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10402</TotalTime>
  <Words>345</Words>
  <Application>Microsoft Office PowerPoint</Application>
  <PresentationFormat>On-screen Show (4:3)</PresentationFormat>
  <Paragraphs>44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Modern Block List – Slide Template</vt:lpstr>
      <vt:lpstr>Modern Block List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Modern Block List</dc:title>
  <dc:creator>PresentationGO.com</dc:creator>
  <dc:description>© Copyright PresentationGO.com - Do not distribute or sale without written permission.</dc:description>
  <cp:lastModifiedBy>Christophe Barroche</cp:lastModifiedBy>
  <cp:revision>16</cp:revision>
  <dcterms:created xsi:type="dcterms:W3CDTF">2014-11-26T05:14:11Z</dcterms:created>
  <dcterms:modified xsi:type="dcterms:W3CDTF">2023-08-07T22:49:10Z</dcterms:modified>
  <cp:category>Charts &amp; Diagrams</cp:category>
</cp:coreProperties>
</file>